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62" r:id="rId4"/>
    <p:sldId id="259" r:id="rId5"/>
    <p:sldId id="266" r:id="rId6"/>
    <p:sldId id="298" r:id="rId7"/>
    <p:sldId id="299" r:id="rId8"/>
    <p:sldId id="300" r:id="rId9"/>
    <p:sldId id="301" r:id="rId10"/>
    <p:sldId id="303" r:id="rId11"/>
    <p:sldId id="302" r:id="rId12"/>
    <p:sldId id="260" r:id="rId13"/>
    <p:sldId id="304" r:id="rId14"/>
    <p:sldId id="306" r:id="rId15"/>
    <p:sldId id="305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Kodchasan" panose="020B0604020202020204" charset="-34"/>
      <p:regular r:id="rId26"/>
      <p:bold r:id="rId27"/>
      <p:italic r:id="rId28"/>
      <p:boldItalic r:id="rId29"/>
    </p:embeddedFont>
    <p:embeddedFont>
      <p:font typeface="Kodchasan Medium" panose="020B0604020202020204" charset="-3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2281A-9FDE-446C-97CA-02A0E2A5D4B2}">
  <a:tblStyle styleId="{2F82281A-9FDE-446C-97CA-02A0E2A5D4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775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f3bd813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f3bd813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990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3bd8139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3bd8139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3bd813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f3bd813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3bd8139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3bd8139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f3bd8139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f3bd8139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6f3bd8139c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6f3bd8139c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f3bd813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f3bd813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f3bd8139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f3bd8139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f3bd813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f3bd813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6f3bd8139c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6f3bd8139c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6f3bd8139c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6f3bd8139c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6f3bd8139c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6f3bd8139c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3bd8139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3bd8139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6f3bd8139c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6f3bd8139c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9764" y="695850"/>
            <a:ext cx="60489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9764" y="2491550"/>
            <a:ext cx="2623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 Design">
  <p:cSld name="Technology Desig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 flipH="1">
            <a:off x="5421100" y="2484623"/>
            <a:ext cx="2671800" cy="1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5421100" y="1519423"/>
            <a:ext cx="24231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44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822979" y="2407775"/>
            <a:ext cx="33651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809204" y="1368875"/>
            <a:ext cx="25506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596150" y="352875"/>
            <a:ext cx="753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/>
          </p:nvPr>
        </p:nvSpPr>
        <p:spPr>
          <a:xfrm flipH="1">
            <a:off x="720000" y="1547025"/>
            <a:ext cx="3021600" cy="12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subTitle" idx="1"/>
          </p:nvPr>
        </p:nvSpPr>
        <p:spPr>
          <a:xfrm flipH="1">
            <a:off x="720002" y="2814225"/>
            <a:ext cx="2514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title" hasCustomPrompt="1"/>
          </p:nvPr>
        </p:nvSpPr>
        <p:spPr>
          <a:xfrm>
            <a:off x="4563874" y="1668188"/>
            <a:ext cx="1019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2"/>
          <p:cNvSpPr txBox="1">
            <a:spLocks noGrp="1"/>
          </p:cNvSpPr>
          <p:nvPr>
            <p:ph type="subTitle" idx="1"/>
          </p:nvPr>
        </p:nvSpPr>
        <p:spPr>
          <a:xfrm>
            <a:off x="1853575" y="1841890"/>
            <a:ext cx="240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ubTitle" idx="2"/>
          </p:nvPr>
        </p:nvSpPr>
        <p:spPr>
          <a:xfrm flipH="1">
            <a:off x="5652058" y="1841890"/>
            <a:ext cx="240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subTitle" idx="3"/>
          </p:nvPr>
        </p:nvSpPr>
        <p:spPr>
          <a:xfrm flipH="1">
            <a:off x="1853575" y="3487525"/>
            <a:ext cx="240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subTitle" idx="4"/>
          </p:nvPr>
        </p:nvSpPr>
        <p:spPr>
          <a:xfrm>
            <a:off x="1853575" y="1436721"/>
            <a:ext cx="293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5"/>
          </p:nvPr>
        </p:nvSpPr>
        <p:spPr>
          <a:xfrm flipH="1">
            <a:off x="5652058" y="1436721"/>
            <a:ext cx="2979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ubTitle" idx="6"/>
          </p:nvPr>
        </p:nvSpPr>
        <p:spPr>
          <a:xfrm flipH="1">
            <a:off x="1853575" y="3069960"/>
            <a:ext cx="240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2"/>
          <p:cNvSpPr txBox="1">
            <a:spLocks noGrp="1"/>
          </p:cNvSpPr>
          <p:nvPr>
            <p:ph type="title" idx="7" hasCustomPrompt="1"/>
          </p:nvPr>
        </p:nvSpPr>
        <p:spPr>
          <a:xfrm>
            <a:off x="764750" y="3339375"/>
            <a:ext cx="1019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2"/>
          <p:cNvSpPr txBox="1">
            <a:spLocks noGrp="1"/>
          </p:cNvSpPr>
          <p:nvPr>
            <p:ph type="title" idx="8" hasCustomPrompt="1"/>
          </p:nvPr>
        </p:nvSpPr>
        <p:spPr>
          <a:xfrm flipH="1">
            <a:off x="720010" y="1649963"/>
            <a:ext cx="1019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2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578575" y="3295225"/>
            <a:ext cx="990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8" name="Google Shape;158;p12"/>
          <p:cNvSpPr txBox="1">
            <a:spLocks noGrp="1"/>
          </p:cNvSpPr>
          <p:nvPr>
            <p:ph type="subTitle" idx="13"/>
          </p:nvPr>
        </p:nvSpPr>
        <p:spPr>
          <a:xfrm>
            <a:off x="5652058" y="3487526"/>
            <a:ext cx="2409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subTitle" idx="14"/>
          </p:nvPr>
        </p:nvSpPr>
        <p:spPr>
          <a:xfrm>
            <a:off x="5652058" y="3069960"/>
            <a:ext cx="2622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idx="15"/>
          </p:nvPr>
        </p:nvSpPr>
        <p:spPr>
          <a:xfrm>
            <a:off x="596150" y="352875"/>
            <a:ext cx="753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ctrTitle"/>
          </p:nvPr>
        </p:nvSpPr>
        <p:spPr>
          <a:xfrm flipH="1">
            <a:off x="5178925" y="2776200"/>
            <a:ext cx="2567700" cy="9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1"/>
          </p:nvPr>
        </p:nvSpPr>
        <p:spPr>
          <a:xfrm flipH="1">
            <a:off x="5178925" y="1333450"/>
            <a:ext cx="3066300" cy="13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subTitle" idx="1"/>
          </p:nvPr>
        </p:nvSpPr>
        <p:spPr>
          <a:xfrm>
            <a:off x="596101" y="1510750"/>
            <a:ext cx="38961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596101" y="452050"/>
            <a:ext cx="4670100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628050" y="3625300"/>
            <a:ext cx="4167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Kodchasan Medium"/>
              <a:buNone/>
              <a:defRPr sz="28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62" r:id="rId7"/>
    <p:sldLayoutId id="2147483666" r:id="rId8"/>
    <p:sldLayoutId id="2147483667" r:id="rId9"/>
    <p:sldLayoutId id="2147483668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/>
        </p:nvSpPr>
        <p:spPr>
          <a:xfrm>
            <a:off x="3741581" y="2091879"/>
            <a:ext cx="4473982" cy="3258373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C5C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5"/>
          <p:cNvGrpSpPr/>
          <p:nvPr/>
        </p:nvGrpSpPr>
        <p:grpSpPr>
          <a:xfrm>
            <a:off x="2465721" y="1559301"/>
            <a:ext cx="6678279" cy="3790951"/>
            <a:chOff x="2168419" y="918353"/>
            <a:chExt cx="7302882" cy="4225276"/>
          </a:xfrm>
        </p:grpSpPr>
        <p:grpSp>
          <p:nvGrpSpPr>
            <p:cNvPr id="222" name="Google Shape;222;p25"/>
            <p:cNvGrpSpPr/>
            <p:nvPr/>
          </p:nvGrpSpPr>
          <p:grpSpPr>
            <a:xfrm>
              <a:off x="3550876" y="918353"/>
              <a:ext cx="5920425" cy="3871863"/>
              <a:chOff x="4672600" y="2789700"/>
              <a:chExt cx="1450800" cy="948800"/>
            </a:xfrm>
          </p:grpSpPr>
          <p:sp>
            <p:nvSpPr>
              <p:cNvPr id="223" name="Google Shape;223;p25"/>
              <p:cNvSpPr/>
              <p:nvPr/>
            </p:nvSpPr>
            <p:spPr>
              <a:xfrm>
                <a:off x="4942975" y="3451125"/>
                <a:ext cx="164125" cy="280275"/>
              </a:xfrm>
              <a:custGeom>
                <a:avLst/>
                <a:gdLst/>
                <a:ahLst/>
                <a:cxnLst/>
                <a:rect l="l" t="t" r="r" b="b"/>
                <a:pathLst>
                  <a:path w="6565" h="11211" extrusionOk="0">
                    <a:moveTo>
                      <a:pt x="2693" y="0"/>
                    </a:moveTo>
                    <a:lnTo>
                      <a:pt x="2693" y="8862"/>
                    </a:lnTo>
                    <a:cubicBezTo>
                      <a:pt x="2693" y="9541"/>
                      <a:pt x="2297" y="10152"/>
                      <a:pt x="1687" y="10436"/>
                    </a:cubicBezTo>
                    <a:lnTo>
                      <a:pt x="0" y="11210"/>
                    </a:lnTo>
                    <a:lnTo>
                      <a:pt x="6565" y="11210"/>
                    </a:lnTo>
                    <a:lnTo>
                      <a:pt x="4878" y="10436"/>
                    </a:lnTo>
                    <a:cubicBezTo>
                      <a:pt x="4268" y="10152"/>
                      <a:pt x="3872" y="9533"/>
                      <a:pt x="3872" y="8862"/>
                    </a:cubicBezTo>
                    <a:lnTo>
                      <a:pt x="3872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4843175" y="3153875"/>
                <a:ext cx="297700" cy="311450"/>
              </a:xfrm>
              <a:custGeom>
                <a:avLst/>
                <a:gdLst/>
                <a:ahLst/>
                <a:cxnLst/>
                <a:rect l="l" t="t" r="r" b="b"/>
                <a:pathLst>
                  <a:path w="11908" h="12458" extrusionOk="0">
                    <a:moveTo>
                      <a:pt x="1041" y="0"/>
                    </a:moveTo>
                    <a:cubicBezTo>
                      <a:pt x="439" y="0"/>
                      <a:pt x="0" y="568"/>
                      <a:pt x="138" y="1153"/>
                    </a:cubicBezTo>
                    <a:lnTo>
                      <a:pt x="2581" y="11124"/>
                    </a:lnTo>
                    <a:cubicBezTo>
                      <a:pt x="2771" y="11907"/>
                      <a:pt x="3467" y="12458"/>
                      <a:pt x="4276" y="12458"/>
                    </a:cubicBezTo>
                    <a:lnTo>
                      <a:pt x="11262" y="12458"/>
                    </a:lnTo>
                    <a:cubicBezTo>
                      <a:pt x="11624" y="12458"/>
                      <a:pt x="11908" y="12165"/>
                      <a:pt x="11908" y="11813"/>
                    </a:cubicBezTo>
                    <a:cubicBezTo>
                      <a:pt x="11908" y="11451"/>
                      <a:pt x="11624" y="11167"/>
                      <a:pt x="11262" y="11167"/>
                    </a:cubicBezTo>
                    <a:lnTo>
                      <a:pt x="8690" y="11167"/>
                    </a:lnTo>
                    <a:lnTo>
                      <a:pt x="6195" y="972"/>
                    </a:lnTo>
                    <a:cubicBezTo>
                      <a:pt x="6049" y="404"/>
                      <a:pt x="5541" y="0"/>
                      <a:pt x="4956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4933075" y="3411550"/>
                <a:ext cx="201125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1360" extrusionOk="0">
                    <a:moveTo>
                      <a:pt x="1145" y="0"/>
                    </a:moveTo>
                    <a:cubicBezTo>
                      <a:pt x="517" y="0"/>
                      <a:pt x="0" y="508"/>
                      <a:pt x="0" y="1144"/>
                    </a:cubicBezTo>
                    <a:lnTo>
                      <a:pt x="0" y="1359"/>
                    </a:lnTo>
                    <a:lnTo>
                      <a:pt x="8045" y="1359"/>
                    </a:ln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4842950" y="3153875"/>
                <a:ext cx="297925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11917" h="12450" extrusionOk="0">
                    <a:moveTo>
                      <a:pt x="1042" y="0"/>
                    </a:moveTo>
                    <a:cubicBezTo>
                      <a:pt x="448" y="0"/>
                      <a:pt x="1" y="559"/>
                      <a:pt x="147" y="1144"/>
                    </a:cubicBezTo>
                    <a:lnTo>
                      <a:pt x="2590" y="11124"/>
                    </a:lnTo>
                    <a:cubicBezTo>
                      <a:pt x="2780" y="11907"/>
                      <a:pt x="3476" y="12449"/>
                      <a:pt x="4277" y="12449"/>
                    </a:cubicBezTo>
                    <a:lnTo>
                      <a:pt x="11271" y="12449"/>
                    </a:lnTo>
                    <a:cubicBezTo>
                      <a:pt x="11624" y="12449"/>
                      <a:pt x="11917" y="12165"/>
                      <a:pt x="11917" y="11804"/>
                    </a:cubicBezTo>
                    <a:cubicBezTo>
                      <a:pt x="11917" y="11451"/>
                      <a:pt x="11624" y="11159"/>
                      <a:pt x="11271" y="11159"/>
                    </a:cubicBezTo>
                    <a:lnTo>
                      <a:pt x="4148" y="11167"/>
                    </a:lnTo>
                    <a:cubicBezTo>
                      <a:pt x="3803" y="11167"/>
                      <a:pt x="3511" y="10935"/>
                      <a:pt x="3433" y="10600"/>
                    </a:cubicBezTo>
                    <a:lnTo>
                      <a:pt x="1119" y="1144"/>
                    </a:lnTo>
                    <a:cubicBezTo>
                      <a:pt x="973" y="559"/>
                      <a:pt x="1412" y="0"/>
                      <a:pt x="2014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5845700" y="3319400"/>
                <a:ext cx="123050" cy="21477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591" extrusionOk="0">
                    <a:moveTo>
                      <a:pt x="2473" y="1"/>
                    </a:moveTo>
                    <a:cubicBezTo>
                      <a:pt x="1782" y="1"/>
                      <a:pt x="1300" y="600"/>
                      <a:pt x="869" y="1552"/>
                    </a:cubicBezTo>
                    <a:cubicBezTo>
                      <a:pt x="0" y="3445"/>
                      <a:pt x="1119" y="3566"/>
                      <a:pt x="1119" y="3566"/>
                    </a:cubicBezTo>
                    <a:cubicBezTo>
                      <a:pt x="714" y="3884"/>
                      <a:pt x="18" y="5665"/>
                      <a:pt x="955" y="5932"/>
                    </a:cubicBezTo>
                    <a:cubicBezTo>
                      <a:pt x="491" y="6379"/>
                      <a:pt x="302" y="8590"/>
                      <a:pt x="2341" y="8590"/>
                    </a:cubicBezTo>
                    <a:cubicBezTo>
                      <a:pt x="4276" y="8590"/>
                      <a:pt x="4922" y="5209"/>
                      <a:pt x="3838" y="4022"/>
                    </a:cubicBezTo>
                    <a:cubicBezTo>
                      <a:pt x="4216" y="2731"/>
                      <a:pt x="3356" y="2671"/>
                      <a:pt x="3356" y="2671"/>
                    </a:cubicBezTo>
                    <a:cubicBezTo>
                      <a:pt x="3356" y="2671"/>
                      <a:pt x="3924" y="417"/>
                      <a:pt x="2960" y="90"/>
                    </a:cubicBezTo>
                    <a:cubicBezTo>
                      <a:pt x="2787" y="29"/>
                      <a:pt x="2625" y="1"/>
                      <a:pt x="2473" y="1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5903350" y="3358200"/>
                <a:ext cx="2175" cy="34030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612" extrusionOk="0">
                    <a:moveTo>
                      <a:pt x="0" y="0"/>
                    </a:moveTo>
                    <a:lnTo>
                      <a:pt x="0" y="13611"/>
                    </a:lnTo>
                    <a:lnTo>
                      <a:pt x="86" y="13611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5893225" y="3369600"/>
                <a:ext cx="12075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58" extrusionOk="0">
                    <a:moveTo>
                      <a:pt x="78" y="0"/>
                    </a:moveTo>
                    <a:lnTo>
                      <a:pt x="1" y="43"/>
                    </a:lnTo>
                    <a:lnTo>
                      <a:pt x="405" y="758"/>
                    </a:lnTo>
                    <a:lnTo>
                      <a:pt x="483" y="715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5903350" y="3389175"/>
                <a:ext cx="174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395" extrusionOk="0">
                    <a:moveTo>
                      <a:pt x="620" y="0"/>
                    </a:moveTo>
                    <a:lnTo>
                      <a:pt x="0" y="1360"/>
                    </a:lnTo>
                    <a:lnTo>
                      <a:pt x="78" y="1394"/>
                    </a:lnTo>
                    <a:lnTo>
                      <a:pt x="697" y="3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5879900" y="3434775"/>
                <a:ext cx="26050" cy="3550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420" extrusionOk="0">
                    <a:moveTo>
                      <a:pt x="69" y="0"/>
                    </a:moveTo>
                    <a:lnTo>
                      <a:pt x="0" y="43"/>
                    </a:lnTo>
                    <a:lnTo>
                      <a:pt x="973" y="1420"/>
                    </a:lnTo>
                    <a:lnTo>
                      <a:pt x="1041" y="137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5903550" y="3440800"/>
                <a:ext cx="348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169" extrusionOk="0">
                    <a:moveTo>
                      <a:pt x="1326" y="0"/>
                    </a:moveTo>
                    <a:lnTo>
                      <a:pt x="1" y="2125"/>
                    </a:lnTo>
                    <a:lnTo>
                      <a:pt x="78" y="2168"/>
                    </a:lnTo>
                    <a:lnTo>
                      <a:pt x="1395" y="43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5948075" y="3388100"/>
                <a:ext cx="12305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587" extrusionOk="0">
                    <a:moveTo>
                      <a:pt x="2481" y="1"/>
                    </a:moveTo>
                    <a:cubicBezTo>
                      <a:pt x="1786" y="1"/>
                      <a:pt x="1302" y="600"/>
                      <a:pt x="870" y="1549"/>
                    </a:cubicBezTo>
                    <a:cubicBezTo>
                      <a:pt x="1" y="3442"/>
                      <a:pt x="1111" y="3562"/>
                      <a:pt x="1111" y="3562"/>
                    </a:cubicBezTo>
                    <a:cubicBezTo>
                      <a:pt x="715" y="3880"/>
                      <a:pt x="18" y="5661"/>
                      <a:pt x="956" y="5928"/>
                    </a:cubicBezTo>
                    <a:cubicBezTo>
                      <a:pt x="482" y="6376"/>
                      <a:pt x="293" y="8587"/>
                      <a:pt x="2341" y="8587"/>
                    </a:cubicBezTo>
                    <a:cubicBezTo>
                      <a:pt x="4277" y="8587"/>
                      <a:pt x="4922" y="5197"/>
                      <a:pt x="3838" y="4018"/>
                    </a:cubicBezTo>
                    <a:cubicBezTo>
                      <a:pt x="4208" y="2728"/>
                      <a:pt x="3347" y="2667"/>
                      <a:pt x="3347" y="2667"/>
                    </a:cubicBezTo>
                    <a:cubicBezTo>
                      <a:pt x="3347" y="2667"/>
                      <a:pt x="3915" y="405"/>
                      <a:pt x="2960" y="86"/>
                    </a:cubicBezTo>
                    <a:cubicBezTo>
                      <a:pt x="2790" y="29"/>
                      <a:pt x="2631" y="1"/>
                      <a:pt x="2481" y="1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6005500" y="3426800"/>
                <a:ext cx="2175" cy="2880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1522" extrusionOk="0">
                    <a:moveTo>
                      <a:pt x="1" y="1"/>
                    </a:moveTo>
                    <a:lnTo>
                      <a:pt x="1" y="11521"/>
                    </a:lnTo>
                    <a:lnTo>
                      <a:pt x="87" y="1152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5995400" y="3438200"/>
                <a:ext cx="120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59" extrusionOk="0">
                    <a:moveTo>
                      <a:pt x="78" y="1"/>
                    </a:moveTo>
                    <a:lnTo>
                      <a:pt x="0" y="44"/>
                    </a:lnTo>
                    <a:lnTo>
                      <a:pt x="405" y="758"/>
                    </a:lnTo>
                    <a:lnTo>
                      <a:pt x="482" y="715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6005500" y="3457775"/>
                <a:ext cx="1745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395" extrusionOk="0">
                    <a:moveTo>
                      <a:pt x="620" y="1"/>
                    </a:moveTo>
                    <a:lnTo>
                      <a:pt x="1" y="1360"/>
                    </a:lnTo>
                    <a:lnTo>
                      <a:pt x="78" y="1395"/>
                    </a:lnTo>
                    <a:lnTo>
                      <a:pt x="698" y="35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5981850" y="3502525"/>
                <a:ext cx="2627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429" extrusionOk="0">
                    <a:moveTo>
                      <a:pt x="69" y="0"/>
                    </a:moveTo>
                    <a:lnTo>
                      <a:pt x="0" y="43"/>
                    </a:lnTo>
                    <a:lnTo>
                      <a:pt x="981" y="1429"/>
                    </a:lnTo>
                    <a:lnTo>
                      <a:pt x="1050" y="1377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6005950" y="3509400"/>
                <a:ext cx="346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2169" extrusionOk="0">
                    <a:moveTo>
                      <a:pt x="1316" y="1"/>
                    </a:moveTo>
                    <a:lnTo>
                      <a:pt x="0" y="2126"/>
                    </a:lnTo>
                    <a:lnTo>
                      <a:pt x="69" y="2169"/>
                    </a:lnTo>
                    <a:lnTo>
                      <a:pt x="1385" y="52"/>
                    </a:lnTo>
                    <a:lnTo>
                      <a:pt x="1316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5145375" y="3449025"/>
                <a:ext cx="9221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36884" h="11484" extrusionOk="0">
                    <a:moveTo>
                      <a:pt x="16228" y="0"/>
                    </a:moveTo>
                    <a:cubicBezTo>
                      <a:pt x="14106" y="0"/>
                      <a:pt x="11872" y="1225"/>
                      <a:pt x="10660" y="4928"/>
                    </a:cubicBezTo>
                    <a:cubicBezTo>
                      <a:pt x="7425" y="5160"/>
                      <a:pt x="6582" y="7079"/>
                      <a:pt x="6315" y="8085"/>
                    </a:cubicBezTo>
                    <a:cubicBezTo>
                      <a:pt x="4784" y="8980"/>
                      <a:pt x="4810" y="9634"/>
                      <a:pt x="3674" y="9961"/>
                    </a:cubicBezTo>
                    <a:cubicBezTo>
                      <a:pt x="2538" y="10288"/>
                      <a:pt x="387" y="9677"/>
                      <a:pt x="0" y="11484"/>
                    </a:cubicBezTo>
                    <a:lnTo>
                      <a:pt x="36884" y="11484"/>
                    </a:lnTo>
                    <a:cubicBezTo>
                      <a:pt x="36884" y="11484"/>
                      <a:pt x="36643" y="7905"/>
                      <a:pt x="33632" y="7776"/>
                    </a:cubicBezTo>
                    <a:cubicBezTo>
                      <a:pt x="32440" y="5584"/>
                      <a:pt x="30874" y="4822"/>
                      <a:pt x="29257" y="4822"/>
                    </a:cubicBezTo>
                    <a:cubicBezTo>
                      <a:pt x="28551" y="4822"/>
                      <a:pt x="27834" y="4968"/>
                      <a:pt x="27136" y="5203"/>
                    </a:cubicBezTo>
                    <a:cubicBezTo>
                      <a:pt x="25928" y="3231"/>
                      <a:pt x="24260" y="2352"/>
                      <a:pt x="22540" y="2352"/>
                    </a:cubicBezTo>
                    <a:cubicBezTo>
                      <a:pt x="22091" y="2352"/>
                      <a:pt x="21639" y="2412"/>
                      <a:pt x="21191" y="2528"/>
                    </a:cubicBezTo>
                    <a:cubicBezTo>
                      <a:pt x="20483" y="1301"/>
                      <a:pt x="18415" y="0"/>
                      <a:pt x="16228" y="0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5138050" y="3294525"/>
                <a:ext cx="1749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397" extrusionOk="0">
                    <a:moveTo>
                      <a:pt x="1" y="1"/>
                    </a:moveTo>
                    <a:lnTo>
                      <a:pt x="1" y="397"/>
                    </a:lnTo>
                    <a:lnTo>
                      <a:pt x="6995" y="397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5251200" y="3157950"/>
                <a:ext cx="2047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5860" extrusionOk="0">
                    <a:moveTo>
                      <a:pt x="964" y="1"/>
                    </a:moveTo>
                    <a:lnTo>
                      <a:pt x="0" y="5860"/>
                    </a:lnTo>
                    <a:lnTo>
                      <a:pt x="7227" y="5860"/>
                    </a:lnTo>
                    <a:lnTo>
                      <a:pt x="8191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5251200" y="3157950"/>
                <a:ext cx="350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5860" extrusionOk="0">
                    <a:moveTo>
                      <a:pt x="964" y="1"/>
                    </a:moveTo>
                    <a:lnTo>
                      <a:pt x="0" y="5860"/>
                    </a:lnTo>
                    <a:lnTo>
                      <a:pt x="430" y="5860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5325600" y="3208300"/>
                <a:ext cx="55950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850" extrusionOk="0">
                    <a:moveTo>
                      <a:pt x="1275" y="0"/>
                    </a:moveTo>
                    <a:cubicBezTo>
                      <a:pt x="1057" y="0"/>
                      <a:pt x="825" y="71"/>
                      <a:pt x="620" y="215"/>
                    </a:cubicBezTo>
                    <a:cubicBezTo>
                      <a:pt x="156" y="533"/>
                      <a:pt x="1" y="1118"/>
                      <a:pt x="276" y="1514"/>
                    </a:cubicBezTo>
                    <a:cubicBezTo>
                      <a:pt x="435" y="1735"/>
                      <a:pt x="691" y="1849"/>
                      <a:pt x="967" y="1849"/>
                    </a:cubicBezTo>
                    <a:cubicBezTo>
                      <a:pt x="1184" y="1849"/>
                      <a:pt x="1414" y="1779"/>
                      <a:pt x="1618" y="1634"/>
                    </a:cubicBezTo>
                    <a:cubicBezTo>
                      <a:pt x="2083" y="1308"/>
                      <a:pt x="2238" y="722"/>
                      <a:pt x="1963" y="335"/>
                    </a:cubicBezTo>
                    <a:cubicBezTo>
                      <a:pt x="1809" y="114"/>
                      <a:pt x="1552" y="0"/>
                      <a:pt x="1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5261950" y="3170850"/>
                <a:ext cx="23025" cy="1318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5275" extrusionOk="0">
                    <a:moveTo>
                      <a:pt x="861" y="1"/>
                    </a:moveTo>
                    <a:lnTo>
                      <a:pt x="0" y="5266"/>
                    </a:lnTo>
                    <a:lnTo>
                      <a:pt x="61" y="5275"/>
                    </a:lnTo>
                    <a:lnTo>
                      <a:pt x="921" y="9"/>
                    </a:lnTo>
                    <a:lnTo>
                      <a:pt x="861" y="1"/>
                    </a:ln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5074825" y="3019425"/>
                <a:ext cx="73375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3705" extrusionOk="0">
                    <a:moveTo>
                      <a:pt x="1127" y="1"/>
                    </a:moveTo>
                    <a:lnTo>
                      <a:pt x="0" y="3236"/>
                    </a:lnTo>
                    <a:cubicBezTo>
                      <a:pt x="0" y="3236"/>
                      <a:pt x="1399" y="3704"/>
                      <a:pt x="1868" y="3704"/>
                    </a:cubicBezTo>
                    <a:cubicBezTo>
                      <a:pt x="1978" y="3704"/>
                      <a:pt x="2036" y="3678"/>
                      <a:pt x="2013" y="3614"/>
                    </a:cubicBezTo>
                    <a:cubicBezTo>
                      <a:pt x="1884" y="3279"/>
                      <a:pt x="2074" y="3158"/>
                      <a:pt x="2392" y="2625"/>
                    </a:cubicBezTo>
                    <a:cubicBezTo>
                      <a:pt x="2702" y="2092"/>
                      <a:pt x="2495" y="1885"/>
                      <a:pt x="2444" y="1489"/>
                    </a:cubicBezTo>
                    <a:cubicBezTo>
                      <a:pt x="2358" y="853"/>
                      <a:pt x="2659" y="199"/>
                      <a:pt x="2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5037400" y="3644700"/>
                <a:ext cx="76750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752" extrusionOk="0">
                    <a:moveTo>
                      <a:pt x="1015" y="0"/>
                    </a:moveTo>
                    <a:cubicBezTo>
                      <a:pt x="1015" y="0"/>
                      <a:pt x="482" y="1996"/>
                      <a:pt x="301" y="2599"/>
                    </a:cubicBezTo>
                    <a:cubicBezTo>
                      <a:pt x="207" y="2891"/>
                      <a:pt x="121" y="3184"/>
                      <a:pt x="52" y="3399"/>
                    </a:cubicBezTo>
                    <a:cubicBezTo>
                      <a:pt x="0" y="3579"/>
                      <a:pt x="138" y="3751"/>
                      <a:pt x="319" y="3751"/>
                    </a:cubicBezTo>
                    <a:lnTo>
                      <a:pt x="2908" y="3751"/>
                    </a:lnTo>
                    <a:cubicBezTo>
                      <a:pt x="2911" y="3752"/>
                      <a:pt x="2914" y="3752"/>
                      <a:pt x="2917" y="3752"/>
                    </a:cubicBezTo>
                    <a:cubicBezTo>
                      <a:pt x="3023" y="3752"/>
                      <a:pt x="3069" y="3603"/>
                      <a:pt x="2977" y="3536"/>
                    </a:cubicBezTo>
                    <a:cubicBezTo>
                      <a:pt x="2745" y="3373"/>
                      <a:pt x="2332" y="3252"/>
                      <a:pt x="2005" y="3175"/>
                    </a:cubicBezTo>
                    <a:cubicBezTo>
                      <a:pt x="1730" y="3115"/>
                      <a:pt x="1463" y="2857"/>
                      <a:pt x="1317" y="2685"/>
                    </a:cubicBezTo>
                    <a:cubicBezTo>
                      <a:pt x="1222" y="2581"/>
                      <a:pt x="1196" y="2435"/>
                      <a:pt x="1248" y="2306"/>
                    </a:cubicBez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5059125" y="3644700"/>
                <a:ext cx="3270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13" extrusionOk="0">
                    <a:moveTo>
                      <a:pt x="146" y="0"/>
                    </a:moveTo>
                    <a:lnTo>
                      <a:pt x="0" y="551"/>
                    </a:lnTo>
                    <a:lnTo>
                      <a:pt x="947" y="912"/>
                    </a:lnTo>
                    <a:lnTo>
                      <a:pt x="1308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5037600" y="3713950"/>
                <a:ext cx="76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3064" h="982" extrusionOk="0">
                    <a:moveTo>
                      <a:pt x="1395" y="1"/>
                    </a:moveTo>
                    <a:lnTo>
                      <a:pt x="784" y="396"/>
                    </a:lnTo>
                    <a:lnTo>
                      <a:pt x="181" y="190"/>
                    </a:lnTo>
                    <a:lnTo>
                      <a:pt x="52" y="629"/>
                    </a:lnTo>
                    <a:cubicBezTo>
                      <a:pt x="1" y="809"/>
                      <a:pt x="130" y="981"/>
                      <a:pt x="311" y="981"/>
                    </a:cubicBezTo>
                    <a:lnTo>
                      <a:pt x="2909" y="981"/>
                    </a:lnTo>
                    <a:cubicBezTo>
                      <a:pt x="3021" y="981"/>
                      <a:pt x="3064" y="835"/>
                      <a:pt x="2969" y="766"/>
                    </a:cubicBezTo>
                    <a:cubicBezTo>
                      <a:pt x="2737" y="603"/>
                      <a:pt x="2315" y="482"/>
                      <a:pt x="2005" y="405"/>
                    </a:cubicBezTo>
                    <a:cubicBezTo>
                      <a:pt x="1773" y="328"/>
                      <a:pt x="1558" y="190"/>
                      <a:pt x="1395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5226875" y="3595650"/>
                <a:ext cx="51000" cy="95650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3826" extrusionOk="0">
                    <a:moveTo>
                      <a:pt x="1" y="1"/>
                    </a:moveTo>
                    <a:cubicBezTo>
                      <a:pt x="1" y="1"/>
                      <a:pt x="362" y="844"/>
                      <a:pt x="509" y="1326"/>
                    </a:cubicBezTo>
                    <a:cubicBezTo>
                      <a:pt x="70" y="1524"/>
                      <a:pt x="423" y="1919"/>
                      <a:pt x="724" y="2229"/>
                    </a:cubicBezTo>
                    <a:cubicBezTo>
                      <a:pt x="1025" y="2530"/>
                      <a:pt x="1016" y="2952"/>
                      <a:pt x="1128" y="3236"/>
                    </a:cubicBezTo>
                    <a:cubicBezTo>
                      <a:pt x="1222" y="3475"/>
                      <a:pt x="1770" y="3825"/>
                      <a:pt x="1954" y="3825"/>
                    </a:cubicBezTo>
                    <a:cubicBezTo>
                      <a:pt x="1989" y="3825"/>
                      <a:pt x="2010" y="3813"/>
                      <a:pt x="2014" y="3786"/>
                    </a:cubicBezTo>
                    <a:cubicBezTo>
                      <a:pt x="2040" y="3614"/>
                      <a:pt x="1403" y="2057"/>
                      <a:pt x="1403" y="2057"/>
                    </a:cubicBezTo>
                    <a:lnTo>
                      <a:pt x="1008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5228600" y="3628775"/>
                <a:ext cx="4927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501" extrusionOk="0">
                    <a:moveTo>
                      <a:pt x="431" y="1"/>
                    </a:moveTo>
                    <a:lnTo>
                      <a:pt x="431" y="1"/>
                    </a:lnTo>
                    <a:cubicBezTo>
                      <a:pt x="1" y="199"/>
                      <a:pt x="354" y="594"/>
                      <a:pt x="646" y="904"/>
                    </a:cubicBezTo>
                    <a:cubicBezTo>
                      <a:pt x="939" y="1205"/>
                      <a:pt x="956" y="1627"/>
                      <a:pt x="1059" y="1911"/>
                    </a:cubicBezTo>
                    <a:cubicBezTo>
                      <a:pt x="1153" y="2150"/>
                      <a:pt x="1701" y="2500"/>
                      <a:pt x="1885" y="2500"/>
                    </a:cubicBezTo>
                    <a:cubicBezTo>
                      <a:pt x="1920" y="2500"/>
                      <a:pt x="1941" y="2488"/>
                      <a:pt x="1945" y="2461"/>
                    </a:cubicBezTo>
                    <a:cubicBezTo>
                      <a:pt x="1971" y="2324"/>
                      <a:pt x="1558" y="1283"/>
                      <a:pt x="1403" y="887"/>
                    </a:cubicBezTo>
                    <a:cubicBezTo>
                      <a:pt x="1355" y="949"/>
                      <a:pt x="1284" y="989"/>
                      <a:pt x="1209" y="989"/>
                    </a:cubicBezTo>
                    <a:cubicBezTo>
                      <a:pt x="1191" y="989"/>
                      <a:pt x="1172" y="987"/>
                      <a:pt x="1154" y="981"/>
                    </a:cubicBezTo>
                    <a:cubicBezTo>
                      <a:pt x="672" y="921"/>
                      <a:pt x="431" y="1"/>
                      <a:pt x="431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5226875" y="3595650"/>
                <a:ext cx="288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75" extrusionOk="0">
                    <a:moveTo>
                      <a:pt x="1" y="1"/>
                    </a:moveTo>
                    <a:cubicBezTo>
                      <a:pt x="1" y="1"/>
                      <a:pt x="70" y="173"/>
                      <a:pt x="164" y="405"/>
                    </a:cubicBezTo>
                    <a:lnTo>
                      <a:pt x="1154" y="775"/>
                    </a:lnTo>
                    <a:lnTo>
                      <a:pt x="1008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4899100" y="3314100"/>
                <a:ext cx="364375" cy="288250"/>
              </a:xfrm>
              <a:custGeom>
                <a:avLst/>
                <a:gdLst/>
                <a:ahLst/>
                <a:cxnLst/>
                <a:rect l="l" t="t" r="r" b="b"/>
                <a:pathLst>
                  <a:path w="14575" h="11530" extrusionOk="0">
                    <a:moveTo>
                      <a:pt x="2366" y="1"/>
                    </a:moveTo>
                    <a:cubicBezTo>
                      <a:pt x="2366" y="1"/>
                      <a:pt x="0" y="3012"/>
                      <a:pt x="2857" y="3941"/>
                    </a:cubicBezTo>
                    <a:cubicBezTo>
                      <a:pt x="3296" y="4088"/>
                      <a:pt x="5652" y="4116"/>
                      <a:pt x="7428" y="4116"/>
                    </a:cubicBezTo>
                    <a:cubicBezTo>
                      <a:pt x="8570" y="4116"/>
                      <a:pt x="9473" y="4105"/>
                      <a:pt x="9473" y="4105"/>
                    </a:cubicBezTo>
                    <a:lnTo>
                      <a:pt x="12914" y="11529"/>
                    </a:lnTo>
                    <a:lnTo>
                      <a:pt x="14575" y="11495"/>
                    </a:lnTo>
                    <a:cubicBezTo>
                      <a:pt x="14575" y="11495"/>
                      <a:pt x="13172" y="3537"/>
                      <a:pt x="12888" y="2298"/>
                    </a:cubicBezTo>
                    <a:cubicBezTo>
                      <a:pt x="12604" y="1059"/>
                      <a:pt x="11486" y="586"/>
                      <a:pt x="9817" y="586"/>
                    </a:cubicBezTo>
                    <a:cubicBezTo>
                      <a:pt x="8139" y="586"/>
                      <a:pt x="5317" y="199"/>
                      <a:pt x="5317" y="199"/>
                    </a:cubicBezTo>
                    <a:lnTo>
                      <a:pt x="2366" y="1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5164075" y="3370800"/>
                <a:ext cx="13375" cy="328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312" extrusionOk="0">
                    <a:moveTo>
                      <a:pt x="495" y="1"/>
                    </a:moveTo>
                    <a:cubicBezTo>
                      <a:pt x="483" y="1"/>
                      <a:pt x="472" y="9"/>
                      <a:pt x="465" y="21"/>
                    </a:cubicBezTo>
                    <a:lnTo>
                      <a:pt x="9" y="1269"/>
                    </a:lnTo>
                    <a:cubicBezTo>
                      <a:pt x="1" y="1286"/>
                      <a:pt x="9" y="1303"/>
                      <a:pt x="27" y="1312"/>
                    </a:cubicBezTo>
                    <a:lnTo>
                      <a:pt x="44" y="1312"/>
                    </a:lnTo>
                    <a:cubicBezTo>
                      <a:pt x="52" y="1312"/>
                      <a:pt x="61" y="1303"/>
                      <a:pt x="70" y="1295"/>
                    </a:cubicBezTo>
                    <a:lnTo>
                      <a:pt x="526" y="47"/>
                    </a:lnTo>
                    <a:cubicBezTo>
                      <a:pt x="534" y="30"/>
                      <a:pt x="526" y="13"/>
                      <a:pt x="508" y="4"/>
                    </a:cubicBezTo>
                    <a:cubicBezTo>
                      <a:pt x="504" y="2"/>
                      <a:pt x="499" y="1"/>
                      <a:pt x="495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5173125" y="3386475"/>
                <a:ext cx="432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900" extrusionOk="0">
                    <a:moveTo>
                      <a:pt x="136" y="0"/>
                    </a:moveTo>
                    <a:cubicBezTo>
                      <a:pt x="123" y="0"/>
                      <a:pt x="112" y="7"/>
                      <a:pt x="112" y="22"/>
                    </a:cubicBezTo>
                    <a:lnTo>
                      <a:pt x="0" y="865"/>
                    </a:lnTo>
                    <a:cubicBezTo>
                      <a:pt x="0" y="883"/>
                      <a:pt x="9" y="900"/>
                      <a:pt x="26" y="900"/>
                    </a:cubicBezTo>
                    <a:cubicBezTo>
                      <a:pt x="43" y="900"/>
                      <a:pt x="60" y="891"/>
                      <a:pt x="60" y="874"/>
                    </a:cubicBezTo>
                    <a:lnTo>
                      <a:pt x="172" y="31"/>
                    </a:lnTo>
                    <a:cubicBezTo>
                      <a:pt x="172" y="12"/>
                      <a:pt x="153" y="0"/>
                      <a:pt x="136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5216125" y="3590475"/>
                <a:ext cx="466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63" extrusionOk="0">
                    <a:moveTo>
                      <a:pt x="1838" y="1"/>
                    </a:moveTo>
                    <a:cubicBezTo>
                      <a:pt x="1837" y="1"/>
                      <a:pt x="1835" y="1"/>
                      <a:pt x="1833" y="1"/>
                    </a:cubicBezTo>
                    <a:lnTo>
                      <a:pt x="35" y="1"/>
                    </a:lnTo>
                    <a:cubicBezTo>
                      <a:pt x="1" y="10"/>
                      <a:pt x="1" y="61"/>
                      <a:pt x="35" y="61"/>
                    </a:cubicBezTo>
                    <a:lnTo>
                      <a:pt x="1833" y="61"/>
                    </a:lnTo>
                    <a:cubicBezTo>
                      <a:pt x="1835" y="62"/>
                      <a:pt x="1837" y="62"/>
                      <a:pt x="1838" y="62"/>
                    </a:cubicBezTo>
                    <a:cubicBezTo>
                      <a:pt x="1866" y="62"/>
                      <a:pt x="1866" y="1"/>
                      <a:pt x="1838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5055250" y="3394375"/>
                <a:ext cx="15487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6195" h="10280" extrusionOk="0">
                    <a:moveTo>
                      <a:pt x="4032" y="0"/>
                    </a:moveTo>
                    <a:cubicBezTo>
                      <a:pt x="2655" y="0"/>
                      <a:pt x="1024" y="911"/>
                      <a:pt x="1024" y="911"/>
                    </a:cubicBezTo>
                    <a:lnTo>
                      <a:pt x="1936" y="911"/>
                    </a:lnTo>
                    <a:cubicBezTo>
                      <a:pt x="1940" y="911"/>
                      <a:pt x="1945" y="911"/>
                      <a:pt x="1949" y="911"/>
                    </a:cubicBezTo>
                    <a:cubicBezTo>
                      <a:pt x="2252" y="911"/>
                      <a:pt x="2468" y="1207"/>
                      <a:pt x="2392" y="1496"/>
                    </a:cubicBezTo>
                    <a:lnTo>
                      <a:pt x="0" y="10280"/>
                    </a:lnTo>
                    <a:lnTo>
                      <a:pt x="1807" y="10280"/>
                    </a:lnTo>
                    <a:cubicBezTo>
                      <a:pt x="1807" y="10280"/>
                      <a:pt x="4276" y="5961"/>
                      <a:pt x="4749" y="4662"/>
                    </a:cubicBezTo>
                    <a:cubicBezTo>
                      <a:pt x="5214" y="3363"/>
                      <a:pt x="6195" y="575"/>
                      <a:pt x="4749" y="102"/>
                    </a:cubicBezTo>
                    <a:cubicBezTo>
                      <a:pt x="4526" y="30"/>
                      <a:pt x="4284" y="0"/>
                      <a:pt x="4032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5057600" y="3638650"/>
                <a:ext cx="5055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" extrusionOk="0">
                    <a:moveTo>
                      <a:pt x="1994" y="1"/>
                    </a:moveTo>
                    <a:cubicBezTo>
                      <a:pt x="1992" y="1"/>
                      <a:pt x="1990" y="1"/>
                      <a:pt x="1988" y="1"/>
                    </a:cubicBezTo>
                    <a:lnTo>
                      <a:pt x="35" y="1"/>
                    </a:lnTo>
                    <a:cubicBezTo>
                      <a:pt x="1" y="10"/>
                      <a:pt x="1" y="53"/>
                      <a:pt x="35" y="62"/>
                    </a:cubicBezTo>
                    <a:lnTo>
                      <a:pt x="1988" y="62"/>
                    </a:lnTo>
                    <a:cubicBezTo>
                      <a:pt x="1990" y="62"/>
                      <a:pt x="1992" y="62"/>
                      <a:pt x="1994" y="62"/>
                    </a:cubicBezTo>
                    <a:cubicBezTo>
                      <a:pt x="2021" y="62"/>
                      <a:pt x="2021" y="1"/>
                      <a:pt x="1994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5123225" y="3407350"/>
                <a:ext cx="2517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055" extrusionOk="0">
                    <a:moveTo>
                      <a:pt x="973" y="0"/>
                    </a:moveTo>
                    <a:cubicBezTo>
                      <a:pt x="966" y="0"/>
                      <a:pt x="959" y="5"/>
                      <a:pt x="955" y="13"/>
                    </a:cubicBezTo>
                    <a:lnTo>
                      <a:pt x="9" y="1003"/>
                    </a:lnTo>
                    <a:cubicBezTo>
                      <a:pt x="0" y="1020"/>
                      <a:pt x="0" y="1037"/>
                      <a:pt x="9" y="1046"/>
                    </a:cubicBezTo>
                    <a:cubicBezTo>
                      <a:pt x="17" y="1054"/>
                      <a:pt x="26" y="1054"/>
                      <a:pt x="34" y="1054"/>
                    </a:cubicBezTo>
                    <a:cubicBezTo>
                      <a:pt x="43" y="1054"/>
                      <a:pt x="52" y="1054"/>
                      <a:pt x="52" y="1046"/>
                    </a:cubicBezTo>
                    <a:lnTo>
                      <a:pt x="998" y="56"/>
                    </a:lnTo>
                    <a:cubicBezTo>
                      <a:pt x="1007" y="48"/>
                      <a:pt x="1007" y="22"/>
                      <a:pt x="998" y="13"/>
                    </a:cubicBezTo>
                    <a:cubicBezTo>
                      <a:pt x="989" y="5"/>
                      <a:pt x="981" y="0"/>
                      <a:pt x="973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5123225" y="3410775"/>
                <a:ext cx="1185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27" extrusionOk="0">
                    <a:moveTo>
                      <a:pt x="435" y="1"/>
                    </a:moveTo>
                    <a:cubicBezTo>
                      <a:pt x="426" y="1"/>
                      <a:pt x="417" y="5"/>
                      <a:pt x="413" y="14"/>
                    </a:cubicBezTo>
                    <a:lnTo>
                      <a:pt x="9" y="367"/>
                    </a:lnTo>
                    <a:cubicBezTo>
                      <a:pt x="0" y="384"/>
                      <a:pt x="0" y="401"/>
                      <a:pt x="9" y="410"/>
                    </a:cubicBezTo>
                    <a:cubicBezTo>
                      <a:pt x="17" y="418"/>
                      <a:pt x="26" y="427"/>
                      <a:pt x="34" y="427"/>
                    </a:cubicBezTo>
                    <a:cubicBezTo>
                      <a:pt x="43" y="418"/>
                      <a:pt x="43" y="418"/>
                      <a:pt x="52" y="410"/>
                    </a:cubicBezTo>
                    <a:lnTo>
                      <a:pt x="456" y="57"/>
                    </a:lnTo>
                    <a:cubicBezTo>
                      <a:pt x="473" y="40"/>
                      <a:pt x="473" y="23"/>
                      <a:pt x="456" y="14"/>
                    </a:cubicBezTo>
                    <a:cubicBezTo>
                      <a:pt x="452" y="5"/>
                      <a:pt x="443" y="1"/>
                      <a:pt x="435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5099550" y="3085075"/>
                <a:ext cx="165850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8775" extrusionOk="0">
                    <a:moveTo>
                      <a:pt x="6504" y="1"/>
                    </a:moveTo>
                    <a:cubicBezTo>
                      <a:pt x="6394" y="1"/>
                      <a:pt x="6221" y="360"/>
                      <a:pt x="6221" y="360"/>
                    </a:cubicBezTo>
                    <a:cubicBezTo>
                      <a:pt x="6221" y="360"/>
                      <a:pt x="5834" y="709"/>
                      <a:pt x="5659" y="709"/>
                    </a:cubicBezTo>
                    <a:cubicBezTo>
                      <a:pt x="5647" y="709"/>
                      <a:pt x="5637" y="708"/>
                      <a:pt x="5627" y="704"/>
                    </a:cubicBezTo>
                    <a:cubicBezTo>
                      <a:pt x="5481" y="661"/>
                      <a:pt x="5911" y="283"/>
                      <a:pt x="5817" y="231"/>
                    </a:cubicBezTo>
                    <a:cubicBezTo>
                      <a:pt x="5808" y="227"/>
                      <a:pt x="5799" y="224"/>
                      <a:pt x="5790" y="224"/>
                    </a:cubicBezTo>
                    <a:cubicBezTo>
                      <a:pt x="5700" y="224"/>
                      <a:pt x="5585" y="448"/>
                      <a:pt x="5326" y="636"/>
                    </a:cubicBezTo>
                    <a:cubicBezTo>
                      <a:pt x="5042" y="842"/>
                      <a:pt x="4922" y="1040"/>
                      <a:pt x="4758" y="1358"/>
                    </a:cubicBezTo>
                    <a:cubicBezTo>
                      <a:pt x="4595" y="1677"/>
                      <a:pt x="2797" y="5996"/>
                      <a:pt x="2797" y="5996"/>
                    </a:cubicBezTo>
                    <a:cubicBezTo>
                      <a:pt x="2797" y="5996"/>
                      <a:pt x="1833" y="1591"/>
                      <a:pt x="1420" y="1126"/>
                    </a:cubicBezTo>
                    <a:cubicBezTo>
                      <a:pt x="1013" y="666"/>
                      <a:pt x="560" y="614"/>
                      <a:pt x="377" y="614"/>
                    </a:cubicBezTo>
                    <a:cubicBezTo>
                      <a:pt x="324" y="614"/>
                      <a:pt x="293" y="618"/>
                      <a:pt x="293" y="618"/>
                    </a:cubicBezTo>
                    <a:lnTo>
                      <a:pt x="1" y="3320"/>
                    </a:lnTo>
                    <a:cubicBezTo>
                      <a:pt x="1" y="3320"/>
                      <a:pt x="878" y="8775"/>
                      <a:pt x="2676" y="8775"/>
                    </a:cubicBezTo>
                    <a:cubicBezTo>
                      <a:pt x="4483" y="8775"/>
                      <a:pt x="5137" y="2468"/>
                      <a:pt x="5447" y="1315"/>
                    </a:cubicBezTo>
                    <a:cubicBezTo>
                      <a:pt x="6514" y="980"/>
                      <a:pt x="6634" y="119"/>
                      <a:pt x="6539" y="16"/>
                    </a:cubicBezTo>
                    <a:cubicBezTo>
                      <a:pt x="6529" y="6"/>
                      <a:pt x="6517" y="1"/>
                      <a:pt x="6504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5130950" y="3272800"/>
                <a:ext cx="50350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12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88" y="732"/>
                      <a:pt x="861" y="1266"/>
                      <a:pt x="1420" y="1266"/>
                    </a:cubicBezTo>
                    <a:cubicBezTo>
                      <a:pt x="1644" y="1257"/>
                      <a:pt x="1851" y="1171"/>
                      <a:pt x="2014" y="1025"/>
                    </a:cubicBezTo>
                    <a:cubicBezTo>
                      <a:pt x="1472" y="259"/>
                      <a:pt x="483" y="52"/>
                      <a:pt x="1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5099550" y="3100425"/>
                <a:ext cx="611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5890" extrusionOk="0">
                    <a:moveTo>
                      <a:pt x="377" y="0"/>
                    </a:moveTo>
                    <a:cubicBezTo>
                      <a:pt x="324" y="0"/>
                      <a:pt x="293" y="4"/>
                      <a:pt x="293" y="4"/>
                    </a:cubicBezTo>
                    <a:lnTo>
                      <a:pt x="1" y="2706"/>
                    </a:lnTo>
                    <a:cubicBezTo>
                      <a:pt x="181" y="3790"/>
                      <a:pt x="457" y="4857"/>
                      <a:pt x="818" y="5889"/>
                    </a:cubicBezTo>
                    <a:cubicBezTo>
                      <a:pt x="973" y="5614"/>
                      <a:pt x="1197" y="5382"/>
                      <a:pt x="1463" y="5227"/>
                    </a:cubicBezTo>
                    <a:cubicBezTo>
                      <a:pt x="1988" y="4926"/>
                      <a:pt x="2289" y="4341"/>
                      <a:pt x="2444" y="3859"/>
                    </a:cubicBezTo>
                    <a:cubicBezTo>
                      <a:pt x="2126" y="2534"/>
                      <a:pt x="1670" y="796"/>
                      <a:pt x="1420" y="512"/>
                    </a:cubicBezTo>
                    <a:cubicBezTo>
                      <a:pt x="1013" y="52"/>
                      <a:pt x="560" y="0"/>
                      <a:pt x="377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5161925" y="3234225"/>
                <a:ext cx="8425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0" extrusionOk="0">
                    <a:moveTo>
                      <a:pt x="297" y="0"/>
                    </a:moveTo>
                    <a:cubicBezTo>
                      <a:pt x="285" y="0"/>
                      <a:pt x="274" y="8"/>
                      <a:pt x="267" y="21"/>
                    </a:cubicBezTo>
                    <a:lnTo>
                      <a:pt x="9" y="735"/>
                    </a:lnTo>
                    <a:cubicBezTo>
                      <a:pt x="1" y="752"/>
                      <a:pt x="9" y="770"/>
                      <a:pt x="26" y="770"/>
                    </a:cubicBezTo>
                    <a:lnTo>
                      <a:pt x="35" y="770"/>
                    </a:lnTo>
                    <a:cubicBezTo>
                      <a:pt x="44" y="770"/>
                      <a:pt x="61" y="770"/>
                      <a:pt x="61" y="752"/>
                    </a:cubicBezTo>
                    <a:lnTo>
                      <a:pt x="328" y="47"/>
                    </a:lnTo>
                    <a:cubicBezTo>
                      <a:pt x="336" y="30"/>
                      <a:pt x="328" y="12"/>
                      <a:pt x="310" y="4"/>
                    </a:cubicBezTo>
                    <a:cubicBezTo>
                      <a:pt x="306" y="2"/>
                      <a:pt x="301" y="0"/>
                      <a:pt x="297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5226675" y="3105125"/>
                <a:ext cx="1852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28" extrusionOk="0">
                    <a:moveTo>
                      <a:pt x="535" y="0"/>
                    </a:moveTo>
                    <a:cubicBezTo>
                      <a:pt x="425" y="0"/>
                      <a:pt x="316" y="27"/>
                      <a:pt x="215" y="83"/>
                    </a:cubicBezTo>
                    <a:cubicBezTo>
                      <a:pt x="104" y="152"/>
                      <a:pt x="26" y="264"/>
                      <a:pt x="0" y="393"/>
                    </a:cubicBezTo>
                    <a:cubicBezTo>
                      <a:pt x="0" y="410"/>
                      <a:pt x="9" y="427"/>
                      <a:pt x="26" y="427"/>
                    </a:cubicBezTo>
                    <a:lnTo>
                      <a:pt x="35" y="427"/>
                    </a:lnTo>
                    <a:cubicBezTo>
                      <a:pt x="43" y="427"/>
                      <a:pt x="61" y="419"/>
                      <a:pt x="61" y="410"/>
                    </a:cubicBezTo>
                    <a:cubicBezTo>
                      <a:pt x="86" y="290"/>
                      <a:pt x="155" y="195"/>
                      <a:pt x="250" y="135"/>
                    </a:cubicBezTo>
                    <a:cubicBezTo>
                      <a:pt x="346" y="86"/>
                      <a:pt x="451" y="59"/>
                      <a:pt x="559" y="59"/>
                    </a:cubicBezTo>
                    <a:cubicBezTo>
                      <a:pt x="605" y="59"/>
                      <a:pt x="651" y="64"/>
                      <a:pt x="697" y="75"/>
                    </a:cubicBezTo>
                    <a:cubicBezTo>
                      <a:pt x="702" y="77"/>
                      <a:pt x="706" y="78"/>
                      <a:pt x="711" y="78"/>
                    </a:cubicBezTo>
                    <a:cubicBezTo>
                      <a:pt x="722" y="78"/>
                      <a:pt x="732" y="70"/>
                      <a:pt x="732" y="57"/>
                    </a:cubicBezTo>
                    <a:cubicBezTo>
                      <a:pt x="740" y="40"/>
                      <a:pt x="732" y="23"/>
                      <a:pt x="714" y="23"/>
                    </a:cubicBezTo>
                    <a:cubicBezTo>
                      <a:pt x="654" y="8"/>
                      <a:pt x="595" y="0"/>
                      <a:pt x="535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5051375" y="3002300"/>
                <a:ext cx="73800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3792" extrusionOk="0">
                    <a:moveTo>
                      <a:pt x="1469" y="1"/>
                    </a:moveTo>
                    <a:cubicBezTo>
                      <a:pt x="1256" y="1"/>
                      <a:pt x="1042" y="52"/>
                      <a:pt x="844" y="170"/>
                    </a:cubicBezTo>
                    <a:cubicBezTo>
                      <a:pt x="0" y="677"/>
                      <a:pt x="629" y="2106"/>
                      <a:pt x="629" y="2106"/>
                    </a:cubicBezTo>
                    <a:lnTo>
                      <a:pt x="345" y="3534"/>
                    </a:lnTo>
                    <a:lnTo>
                      <a:pt x="1437" y="3792"/>
                    </a:lnTo>
                    <a:lnTo>
                      <a:pt x="1687" y="2931"/>
                    </a:lnTo>
                    <a:cubicBezTo>
                      <a:pt x="1687" y="2931"/>
                      <a:pt x="2006" y="3068"/>
                      <a:pt x="2194" y="3068"/>
                    </a:cubicBezTo>
                    <a:cubicBezTo>
                      <a:pt x="2237" y="3068"/>
                      <a:pt x="2274" y="3061"/>
                      <a:pt x="2298" y="3043"/>
                    </a:cubicBezTo>
                    <a:cubicBezTo>
                      <a:pt x="2401" y="2966"/>
                      <a:pt x="2607" y="2235"/>
                      <a:pt x="2607" y="2235"/>
                    </a:cubicBezTo>
                    <a:cubicBezTo>
                      <a:pt x="2693" y="2226"/>
                      <a:pt x="2779" y="2183"/>
                      <a:pt x="2848" y="2114"/>
                    </a:cubicBezTo>
                    <a:cubicBezTo>
                      <a:pt x="2711" y="1942"/>
                      <a:pt x="2951" y="1099"/>
                      <a:pt x="2951" y="1099"/>
                    </a:cubicBezTo>
                    <a:cubicBezTo>
                      <a:pt x="2872" y="557"/>
                      <a:pt x="2175" y="1"/>
                      <a:pt x="1469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4941675" y="3083950"/>
                <a:ext cx="197050" cy="247125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9885" extrusionOk="0">
                    <a:moveTo>
                      <a:pt x="4733" y="1"/>
                    </a:moveTo>
                    <a:lnTo>
                      <a:pt x="3347" y="259"/>
                    </a:lnTo>
                    <a:lnTo>
                      <a:pt x="2926" y="1558"/>
                    </a:lnTo>
                    <a:cubicBezTo>
                      <a:pt x="2926" y="1558"/>
                      <a:pt x="938" y="8570"/>
                      <a:pt x="698" y="8828"/>
                    </a:cubicBezTo>
                    <a:cubicBezTo>
                      <a:pt x="448" y="9078"/>
                      <a:pt x="1" y="9241"/>
                      <a:pt x="448" y="9379"/>
                    </a:cubicBezTo>
                    <a:cubicBezTo>
                      <a:pt x="1758" y="9777"/>
                      <a:pt x="3076" y="9884"/>
                      <a:pt x="4114" y="9884"/>
                    </a:cubicBezTo>
                    <a:cubicBezTo>
                      <a:pt x="5317" y="9884"/>
                      <a:pt x="6144" y="9740"/>
                      <a:pt x="6144" y="9740"/>
                    </a:cubicBezTo>
                    <a:lnTo>
                      <a:pt x="6970" y="5008"/>
                    </a:lnTo>
                    <a:cubicBezTo>
                      <a:pt x="7881" y="4045"/>
                      <a:pt x="7408" y="3107"/>
                      <a:pt x="7150" y="2229"/>
                    </a:cubicBezTo>
                    <a:cubicBezTo>
                      <a:pt x="6978" y="1627"/>
                      <a:pt x="6780" y="1145"/>
                      <a:pt x="6780" y="836"/>
                    </a:cubicBezTo>
                    <a:cubicBezTo>
                      <a:pt x="6780" y="715"/>
                      <a:pt x="6686" y="603"/>
                      <a:pt x="6565" y="586"/>
                    </a:cubicBezTo>
                    <a:lnTo>
                      <a:pt x="6066" y="526"/>
                    </a:lnTo>
                    <a:cubicBezTo>
                      <a:pt x="6066" y="526"/>
                      <a:pt x="6135" y="380"/>
                      <a:pt x="6066" y="302"/>
                    </a:cubicBezTo>
                    <a:cubicBezTo>
                      <a:pt x="6038" y="271"/>
                      <a:pt x="5978" y="265"/>
                      <a:pt x="5893" y="265"/>
                    </a:cubicBezTo>
                    <a:cubicBezTo>
                      <a:pt x="5840" y="265"/>
                      <a:pt x="5778" y="267"/>
                      <a:pt x="5708" y="267"/>
                    </a:cubicBezTo>
                    <a:cubicBezTo>
                      <a:pt x="5612" y="267"/>
                      <a:pt x="5500" y="263"/>
                      <a:pt x="5378" y="242"/>
                    </a:cubicBezTo>
                    <a:cubicBezTo>
                      <a:pt x="5154" y="199"/>
                      <a:pt x="4930" y="113"/>
                      <a:pt x="4733" y="1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4945125" y="3088275"/>
                <a:ext cx="233600" cy="216175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8647" extrusionOk="0">
                    <a:moveTo>
                      <a:pt x="3674" y="0"/>
                    </a:moveTo>
                    <a:cubicBezTo>
                      <a:pt x="2719" y="103"/>
                      <a:pt x="2177" y="456"/>
                      <a:pt x="1884" y="1205"/>
                    </a:cubicBezTo>
                    <a:cubicBezTo>
                      <a:pt x="1583" y="1962"/>
                      <a:pt x="904" y="4250"/>
                      <a:pt x="448" y="6169"/>
                    </a:cubicBezTo>
                    <a:cubicBezTo>
                      <a:pt x="0" y="8096"/>
                      <a:pt x="344" y="8647"/>
                      <a:pt x="1308" y="8647"/>
                    </a:cubicBezTo>
                    <a:lnTo>
                      <a:pt x="9344" y="8647"/>
                    </a:lnTo>
                    <a:cubicBezTo>
                      <a:pt x="8862" y="8014"/>
                      <a:pt x="8276" y="7890"/>
                      <a:pt x="7891" y="7890"/>
                    </a:cubicBezTo>
                    <a:cubicBezTo>
                      <a:pt x="7642" y="7890"/>
                      <a:pt x="7477" y="7941"/>
                      <a:pt x="7477" y="7941"/>
                    </a:cubicBezTo>
                    <a:lnTo>
                      <a:pt x="2805" y="6642"/>
                    </a:lnTo>
                    <a:cubicBezTo>
                      <a:pt x="2805" y="6642"/>
                      <a:pt x="3519" y="3665"/>
                      <a:pt x="3915" y="2177"/>
                    </a:cubicBezTo>
                    <a:cubicBezTo>
                      <a:pt x="4311" y="680"/>
                      <a:pt x="3674" y="0"/>
                      <a:pt x="3674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4987350" y="3246975"/>
                <a:ext cx="2855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320" extrusionOk="0">
                    <a:moveTo>
                      <a:pt x="42" y="0"/>
                    </a:moveTo>
                    <a:cubicBezTo>
                      <a:pt x="13" y="0"/>
                      <a:pt x="1" y="46"/>
                      <a:pt x="41" y="62"/>
                    </a:cubicBezTo>
                    <a:lnTo>
                      <a:pt x="1107" y="320"/>
                    </a:lnTo>
                    <a:lnTo>
                      <a:pt x="1116" y="320"/>
                    </a:lnTo>
                    <a:cubicBezTo>
                      <a:pt x="1125" y="320"/>
                      <a:pt x="1142" y="311"/>
                      <a:pt x="1142" y="303"/>
                    </a:cubicBezTo>
                    <a:cubicBezTo>
                      <a:pt x="1142" y="285"/>
                      <a:pt x="1133" y="268"/>
                      <a:pt x="1116" y="268"/>
                    </a:cubicBezTo>
                    <a:lnTo>
                      <a:pt x="49" y="1"/>
                    </a:lnTo>
                    <a:cubicBezTo>
                      <a:pt x="47" y="1"/>
                      <a:pt x="44" y="0"/>
                      <a:pt x="42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4986850" y="2990750"/>
                <a:ext cx="163500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540" h="4891" extrusionOk="0">
                    <a:moveTo>
                      <a:pt x="3398" y="0"/>
                    </a:moveTo>
                    <a:cubicBezTo>
                      <a:pt x="2557" y="0"/>
                      <a:pt x="2346" y="888"/>
                      <a:pt x="2014" y="1776"/>
                    </a:cubicBezTo>
                    <a:cubicBezTo>
                      <a:pt x="1669" y="2697"/>
                      <a:pt x="1222" y="2765"/>
                      <a:pt x="611" y="3402"/>
                    </a:cubicBezTo>
                    <a:cubicBezTo>
                      <a:pt x="0" y="4030"/>
                      <a:pt x="258" y="4890"/>
                      <a:pt x="258" y="4890"/>
                    </a:cubicBezTo>
                    <a:cubicBezTo>
                      <a:pt x="258" y="4890"/>
                      <a:pt x="499" y="4443"/>
                      <a:pt x="1325" y="4151"/>
                    </a:cubicBezTo>
                    <a:cubicBezTo>
                      <a:pt x="1522" y="4080"/>
                      <a:pt x="1679" y="4056"/>
                      <a:pt x="1812" y="4056"/>
                    </a:cubicBezTo>
                    <a:cubicBezTo>
                      <a:pt x="2099" y="4056"/>
                      <a:pt x="2279" y="4168"/>
                      <a:pt x="2524" y="4168"/>
                    </a:cubicBezTo>
                    <a:cubicBezTo>
                      <a:pt x="2638" y="4168"/>
                      <a:pt x="2766" y="4144"/>
                      <a:pt x="2926" y="4073"/>
                    </a:cubicBezTo>
                    <a:cubicBezTo>
                      <a:pt x="3382" y="3875"/>
                      <a:pt x="3433" y="3282"/>
                      <a:pt x="3433" y="2912"/>
                    </a:cubicBezTo>
                    <a:cubicBezTo>
                      <a:pt x="3433" y="2731"/>
                      <a:pt x="3502" y="2550"/>
                      <a:pt x="3640" y="2421"/>
                    </a:cubicBezTo>
                    <a:cubicBezTo>
                      <a:pt x="3820" y="2258"/>
                      <a:pt x="3975" y="2051"/>
                      <a:pt x="4087" y="1828"/>
                    </a:cubicBezTo>
                    <a:cubicBezTo>
                      <a:pt x="4150" y="1687"/>
                      <a:pt x="4288" y="1598"/>
                      <a:pt x="4439" y="1598"/>
                    </a:cubicBezTo>
                    <a:cubicBezTo>
                      <a:pt x="4473" y="1598"/>
                      <a:pt x="4508" y="1603"/>
                      <a:pt x="4543" y="1613"/>
                    </a:cubicBezTo>
                    <a:cubicBezTo>
                      <a:pt x="4700" y="1657"/>
                      <a:pt x="4841" y="1673"/>
                      <a:pt x="4965" y="1673"/>
                    </a:cubicBezTo>
                    <a:cubicBezTo>
                      <a:pt x="5323" y="1673"/>
                      <a:pt x="5532" y="1535"/>
                      <a:pt x="5532" y="1535"/>
                    </a:cubicBezTo>
                    <a:cubicBezTo>
                      <a:pt x="5532" y="1535"/>
                      <a:pt x="5555" y="1536"/>
                      <a:pt x="5594" y="1536"/>
                    </a:cubicBezTo>
                    <a:cubicBezTo>
                      <a:pt x="5807" y="1536"/>
                      <a:pt x="6500" y="1499"/>
                      <a:pt x="6522" y="1019"/>
                    </a:cubicBezTo>
                    <a:cubicBezTo>
                      <a:pt x="6539" y="606"/>
                      <a:pt x="6247" y="391"/>
                      <a:pt x="5636" y="391"/>
                    </a:cubicBezTo>
                    <a:cubicBezTo>
                      <a:pt x="5025" y="382"/>
                      <a:pt x="4414" y="72"/>
                      <a:pt x="3493" y="4"/>
                    </a:cubicBezTo>
                    <a:cubicBezTo>
                      <a:pt x="3461" y="1"/>
                      <a:pt x="3429" y="0"/>
                      <a:pt x="3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5073750" y="3057500"/>
                <a:ext cx="198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197" extrusionOk="0">
                    <a:moveTo>
                      <a:pt x="0" y="1"/>
                    </a:moveTo>
                    <a:cubicBezTo>
                      <a:pt x="17" y="500"/>
                      <a:pt x="310" y="1068"/>
                      <a:pt x="654" y="1197"/>
                    </a:cubicBezTo>
                    <a:lnTo>
                      <a:pt x="792" y="723"/>
                    </a:lnTo>
                    <a:cubicBezTo>
                      <a:pt x="534" y="620"/>
                      <a:pt x="52" y="267"/>
                      <a:pt x="0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705075" y="3567700"/>
                <a:ext cx="175550" cy="1684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6737" extrusionOk="0">
                    <a:moveTo>
                      <a:pt x="1" y="0"/>
                    </a:moveTo>
                    <a:lnTo>
                      <a:pt x="672" y="5661"/>
                    </a:lnTo>
                    <a:cubicBezTo>
                      <a:pt x="749" y="6272"/>
                      <a:pt x="1274" y="6737"/>
                      <a:pt x="1894" y="6737"/>
                    </a:cubicBezTo>
                    <a:lnTo>
                      <a:pt x="5128" y="6737"/>
                    </a:lnTo>
                    <a:cubicBezTo>
                      <a:pt x="5748" y="6737"/>
                      <a:pt x="6264" y="6272"/>
                      <a:pt x="6342" y="5661"/>
                    </a:cubicBezTo>
                    <a:lnTo>
                      <a:pt x="7021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4711525" y="3584450"/>
                <a:ext cx="1624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6497" h="62" extrusionOk="0">
                    <a:moveTo>
                      <a:pt x="30" y="1"/>
                    </a:moveTo>
                    <a:cubicBezTo>
                      <a:pt x="1" y="1"/>
                      <a:pt x="3" y="62"/>
                      <a:pt x="35" y="62"/>
                    </a:cubicBezTo>
                    <a:lnTo>
                      <a:pt x="6462" y="62"/>
                    </a:lnTo>
                    <a:cubicBezTo>
                      <a:pt x="6494" y="62"/>
                      <a:pt x="6496" y="1"/>
                      <a:pt x="6468" y="1"/>
                    </a:cubicBezTo>
                    <a:cubicBezTo>
                      <a:pt x="6466" y="1"/>
                      <a:pt x="6464" y="1"/>
                      <a:pt x="6462" y="1"/>
                    </a:cubicBezTo>
                    <a:lnTo>
                      <a:pt x="35" y="1"/>
                    </a:lnTo>
                    <a:cubicBezTo>
                      <a:pt x="33" y="1"/>
                      <a:pt x="31" y="1"/>
                      <a:pt x="30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4808750" y="3391750"/>
                <a:ext cx="815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4716" extrusionOk="0">
                    <a:moveTo>
                      <a:pt x="3029" y="1"/>
                    </a:moveTo>
                    <a:cubicBezTo>
                      <a:pt x="2668" y="95"/>
                      <a:pt x="2324" y="637"/>
                      <a:pt x="2152" y="990"/>
                    </a:cubicBezTo>
                    <a:cubicBezTo>
                      <a:pt x="1979" y="1351"/>
                      <a:pt x="1601" y="1403"/>
                      <a:pt x="1274" y="1721"/>
                    </a:cubicBezTo>
                    <a:cubicBezTo>
                      <a:pt x="947" y="2048"/>
                      <a:pt x="999" y="2521"/>
                      <a:pt x="801" y="2788"/>
                    </a:cubicBezTo>
                    <a:cubicBezTo>
                      <a:pt x="611" y="3055"/>
                      <a:pt x="310" y="3201"/>
                      <a:pt x="155" y="3821"/>
                    </a:cubicBezTo>
                    <a:cubicBezTo>
                      <a:pt x="1" y="4449"/>
                      <a:pt x="95" y="4698"/>
                      <a:pt x="95" y="4698"/>
                    </a:cubicBezTo>
                    <a:cubicBezTo>
                      <a:pt x="182" y="4710"/>
                      <a:pt x="267" y="4716"/>
                      <a:pt x="348" y="4716"/>
                    </a:cubicBezTo>
                    <a:cubicBezTo>
                      <a:pt x="916" y="4716"/>
                      <a:pt x="1342" y="4432"/>
                      <a:pt x="1635" y="3958"/>
                    </a:cubicBezTo>
                    <a:cubicBezTo>
                      <a:pt x="1971" y="3425"/>
                      <a:pt x="2160" y="3562"/>
                      <a:pt x="2496" y="3081"/>
                    </a:cubicBezTo>
                    <a:cubicBezTo>
                      <a:pt x="2831" y="2607"/>
                      <a:pt x="2814" y="1962"/>
                      <a:pt x="3029" y="1472"/>
                    </a:cubicBezTo>
                    <a:cubicBezTo>
                      <a:pt x="3261" y="1007"/>
                      <a:pt x="3261" y="465"/>
                      <a:pt x="3029" y="1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4816500" y="3481225"/>
                <a:ext cx="83475" cy="70100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2804" extrusionOk="0">
                    <a:moveTo>
                      <a:pt x="3129" y="0"/>
                    </a:moveTo>
                    <a:cubicBezTo>
                      <a:pt x="2798" y="0"/>
                      <a:pt x="2490" y="356"/>
                      <a:pt x="2014" y="543"/>
                    </a:cubicBezTo>
                    <a:cubicBezTo>
                      <a:pt x="1532" y="723"/>
                      <a:pt x="1515" y="1007"/>
                      <a:pt x="1102" y="1222"/>
                    </a:cubicBezTo>
                    <a:cubicBezTo>
                      <a:pt x="689" y="1429"/>
                      <a:pt x="740" y="1773"/>
                      <a:pt x="370" y="1997"/>
                    </a:cubicBezTo>
                    <a:cubicBezTo>
                      <a:pt x="0" y="2229"/>
                      <a:pt x="26" y="2719"/>
                      <a:pt x="26" y="2719"/>
                    </a:cubicBezTo>
                    <a:cubicBezTo>
                      <a:pt x="239" y="2779"/>
                      <a:pt x="422" y="2804"/>
                      <a:pt x="581" y="2804"/>
                    </a:cubicBezTo>
                    <a:cubicBezTo>
                      <a:pt x="1088" y="2804"/>
                      <a:pt x="1363" y="2556"/>
                      <a:pt x="1618" y="2392"/>
                    </a:cubicBezTo>
                    <a:cubicBezTo>
                      <a:pt x="1945" y="2186"/>
                      <a:pt x="1936" y="1902"/>
                      <a:pt x="2263" y="1782"/>
                    </a:cubicBezTo>
                    <a:cubicBezTo>
                      <a:pt x="2581" y="1661"/>
                      <a:pt x="2607" y="1386"/>
                      <a:pt x="2788" y="1033"/>
                    </a:cubicBezTo>
                    <a:cubicBezTo>
                      <a:pt x="2977" y="680"/>
                      <a:pt x="3339" y="568"/>
                      <a:pt x="3141" y="1"/>
                    </a:cubicBezTo>
                    <a:cubicBezTo>
                      <a:pt x="3137" y="1"/>
                      <a:pt x="3133" y="0"/>
                      <a:pt x="3129" y="0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4682075" y="3424225"/>
                <a:ext cx="90575" cy="116425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4657" extrusionOk="0">
                    <a:moveTo>
                      <a:pt x="138" y="1"/>
                    </a:moveTo>
                    <a:cubicBezTo>
                      <a:pt x="0" y="784"/>
                      <a:pt x="78" y="1377"/>
                      <a:pt x="327" y="1687"/>
                    </a:cubicBezTo>
                    <a:cubicBezTo>
                      <a:pt x="585" y="1988"/>
                      <a:pt x="568" y="1885"/>
                      <a:pt x="749" y="2418"/>
                    </a:cubicBezTo>
                    <a:cubicBezTo>
                      <a:pt x="921" y="2943"/>
                      <a:pt x="955" y="3218"/>
                      <a:pt x="1308" y="3425"/>
                    </a:cubicBezTo>
                    <a:cubicBezTo>
                      <a:pt x="1609" y="3588"/>
                      <a:pt x="1850" y="3846"/>
                      <a:pt x="1970" y="4165"/>
                    </a:cubicBezTo>
                    <a:cubicBezTo>
                      <a:pt x="2082" y="4408"/>
                      <a:pt x="2450" y="4656"/>
                      <a:pt x="2974" y="4656"/>
                    </a:cubicBezTo>
                    <a:cubicBezTo>
                      <a:pt x="3136" y="4656"/>
                      <a:pt x="3313" y="4633"/>
                      <a:pt x="3502" y="4578"/>
                    </a:cubicBezTo>
                    <a:cubicBezTo>
                      <a:pt x="3502" y="4578"/>
                      <a:pt x="3622" y="3846"/>
                      <a:pt x="3321" y="3554"/>
                    </a:cubicBezTo>
                    <a:cubicBezTo>
                      <a:pt x="3020" y="3261"/>
                      <a:pt x="2745" y="3132"/>
                      <a:pt x="2624" y="2805"/>
                    </a:cubicBezTo>
                    <a:cubicBezTo>
                      <a:pt x="2504" y="2479"/>
                      <a:pt x="2366" y="2066"/>
                      <a:pt x="2031" y="1936"/>
                    </a:cubicBezTo>
                    <a:cubicBezTo>
                      <a:pt x="1686" y="1799"/>
                      <a:pt x="1557" y="1472"/>
                      <a:pt x="1403" y="1059"/>
                    </a:cubicBezTo>
                    <a:cubicBezTo>
                      <a:pt x="1256" y="646"/>
                      <a:pt x="413" y="87"/>
                      <a:pt x="138" y="1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5"/>
              <p:cNvSpPr/>
              <p:nvPr/>
            </p:nvSpPr>
            <p:spPr>
              <a:xfrm>
                <a:off x="4672600" y="3299275"/>
                <a:ext cx="94875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6093" extrusionOk="0">
                    <a:moveTo>
                      <a:pt x="844" y="0"/>
                    </a:moveTo>
                    <a:cubicBezTo>
                      <a:pt x="1" y="1334"/>
                      <a:pt x="646" y="1721"/>
                      <a:pt x="784" y="2160"/>
                    </a:cubicBezTo>
                    <a:cubicBezTo>
                      <a:pt x="930" y="2607"/>
                      <a:pt x="809" y="3226"/>
                      <a:pt x="1085" y="3906"/>
                    </a:cubicBezTo>
                    <a:cubicBezTo>
                      <a:pt x="1351" y="4586"/>
                      <a:pt x="1635" y="4362"/>
                      <a:pt x="1764" y="4913"/>
                    </a:cubicBezTo>
                    <a:cubicBezTo>
                      <a:pt x="1871" y="5401"/>
                      <a:pt x="2472" y="6092"/>
                      <a:pt x="3189" y="6092"/>
                    </a:cubicBezTo>
                    <a:cubicBezTo>
                      <a:pt x="3280" y="6092"/>
                      <a:pt x="3373" y="6081"/>
                      <a:pt x="3468" y="6057"/>
                    </a:cubicBezTo>
                    <a:cubicBezTo>
                      <a:pt x="3468" y="6057"/>
                      <a:pt x="3795" y="5420"/>
                      <a:pt x="3468" y="4818"/>
                    </a:cubicBezTo>
                    <a:cubicBezTo>
                      <a:pt x="3149" y="4207"/>
                      <a:pt x="2977" y="4061"/>
                      <a:pt x="2848" y="3424"/>
                    </a:cubicBezTo>
                    <a:cubicBezTo>
                      <a:pt x="2728" y="2788"/>
                      <a:pt x="2384" y="2409"/>
                      <a:pt x="2083" y="2065"/>
                    </a:cubicBezTo>
                    <a:cubicBezTo>
                      <a:pt x="1790" y="1729"/>
                      <a:pt x="1945" y="327"/>
                      <a:pt x="844" y="0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5"/>
              <p:cNvSpPr/>
              <p:nvPr/>
            </p:nvSpPr>
            <p:spPr>
              <a:xfrm>
                <a:off x="4755625" y="3234950"/>
                <a:ext cx="67125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8467" extrusionOk="0">
                    <a:moveTo>
                      <a:pt x="586" y="1"/>
                    </a:moveTo>
                    <a:cubicBezTo>
                      <a:pt x="551" y="388"/>
                      <a:pt x="457" y="758"/>
                      <a:pt x="293" y="1110"/>
                    </a:cubicBezTo>
                    <a:cubicBezTo>
                      <a:pt x="18" y="1713"/>
                      <a:pt x="1" y="2108"/>
                      <a:pt x="207" y="2676"/>
                    </a:cubicBezTo>
                    <a:cubicBezTo>
                      <a:pt x="422" y="3244"/>
                      <a:pt x="52" y="3657"/>
                      <a:pt x="293" y="4492"/>
                    </a:cubicBezTo>
                    <a:cubicBezTo>
                      <a:pt x="534" y="5318"/>
                      <a:pt x="723" y="5421"/>
                      <a:pt x="663" y="6273"/>
                    </a:cubicBezTo>
                    <a:cubicBezTo>
                      <a:pt x="603" y="7116"/>
                      <a:pt x="1033" y="7881"/>
                      <a:pt x="1498" y="8466"/>
                    </a:cubicBezTo>
                    <a:cubicBezTo>
                      <a:pt x="2685" y="7305"/>
                      <a:pt x="2478" y="6393"/>
                      <a:pt x="2289" y="5395"/>
                    </a:cubicBezTo>
                    <a:cubicBezTo>
                      <a:pt x="2100" y="4397"/>
                      <a:pt x="2349" y="3735"/>
                      <a:pt x="2083" y="3029"/>
                    </a:cubicBezTo>
                    <a:cubicBezTo>
                      <a:pt x="1816" y="2324"/>
                      <a:pt x="1609" y="2349"/>
                      <a:pt x="1609" y="1764"/>
                    </a:cubicBezTo>
                    <a:cubicBezTo>
                      <a:pt x="1609" y="1179"/>
                      <a:pt x="1282" y="181"/>
                      <a:pt x="586" y="1"/>
                    </a:cubicBez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5"/>
              <p:cNvSpPr/>
              <p:nvPr/>
            </p:nvSpPr>
            <p:spPr>
              <a:xfrm>
                <a:off x="4773050" y="3259050"/>
                <a:ext cx="26275" cy="3149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596" extrusionOk="0">
                    <a:moveTo>
                      <a:pt x="86" y="0"/>
                    </a:moveTo>
                    <a:lnTo>
                      <a:pt x="0" y="26"/>
                    </a:lnTo>
                    <a:cubicBezTo>
                      <a:pt x="9" y="69"/>
                      <a:pt x="955" y="4422"/>
                      <a:pt x="740" y="12596"/>
                    </a:cubicBezTo>
                    <a:lnTo>
                      <a:pt x="835" y="12596"/>
                    </a:lnTo>
                    <a:cubicBezTo>
                      <a:pt x="1050" y="4405"/>
                      <a:pt x="95" y="52"/>
                      <a:pt x="86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5"/>
              <p:cNvSpPr/>
              <p:nvPr/>
            </p:nvSpPr>
            <p:spPr>
              <a:xfrm>
                <a:off x="4698425" y="3321000"/>
                <a:ext cx="95950" cy="164550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6582" extrusionOk="0">
                    <a:moveTo>
                      <a:pt x="95" y="0"/>
                    </a:moveTo>
                    <a:lnTo>
                      <a:pt x="0" y="17"/>
                    </a:lnTo>
                    <a:cubicBezTo>
                      <a:pt x="17" y="60"/>
                      <a:pt x="852" y="4319"/>
                      <a:pt x="3777" y="6582"/>
                    </a:cubicBezTo>
                    <a:lnTo>
                      <a:pt x="3837" y="6513"/>
                    </a:lnTo>
                    <a:cubicBezTo>
                      <a:pt x="938" y="4267"/>
                      <a:pt x="103" y="43"/>
                      <a:pt x="95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5"/>
              <p:cNvSpPr/>
              <p:nvPr/>
            </p:nvSpPr>
            <p:spPr>
              <a:xfrm>
                <a:off x="4792825" y="3412825"/>
                <a:ext cx="85650" cy="11252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4501" extrusionOk="0">
                    <a:moveTo>
                      <a:pt x="3339" y="1"/>
                    </a:moveTo>
                    <a:cubicBezTo>
                      <a:pt x="3331" y="27"/>
                      <a:pt x="2031" y="2857"/>
                      <a:pt x="1" y="4432"/>
                    </a:cubicBezTo>
                    <a:lnTo>
                      <a:pt x="61" y="4500"/>
                    </a:lnTo>
                    <a:cubicBezTo>
                      <a:pt x="2109" y="2917"/>
                      <a:pt x="3408" y="70"/>
                      <a:pt x="3425" y="35"/>
                    </a:cubicBezTo>
                    <a:lnTo>
                      <a:pt x="3339" y="1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5"/>
              <p:cNvSpPr/>
              <p:nvPr/>
            </p:nvSpPr>
            <p:spPr>
              <a:xfrm>
                <a:off x="4698625" y="3446175"/>
                <a:ext cx="9445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4165" extrusionOk="0">
                    <a:moveTo>
                      <a:pt x="87" y="0"/>
                    </a:moveTo>
                    <a:lnTo>
                      <a:pt x="1" y="35"/>
                    </a:lnTo>
                    <a:cubicBezTo>
                      <a:pt x="9" y="69"/>
                      <a:pt x="1446" y="3536"/>
                      <a:pt x="3752" y="4164"/>
                    </a:cubicBezTo>
                    <a:lnTo>
                      <a:pt x="3778" y="4078"/>
                    </a:lnTo>
                    <a:cubicBezTo>
                      <a:pt x="1515" y="3459"/>
                      <a:pt x="95" y="35"/>
                      <a:pt x="87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5"/>
              <p:cNvSpPr/>
              <p:nvPr/>
            </p:nvSpPr>
            <p:spPr>
              <a:xfrm>
                <a:off x="4792825" y="3492200"/>
                <a:ext cx="927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694" extrusionOk="0">
                    <a:moveTo>
                      <a:pt x="3632" y="0"/>
                    </a:moveTo>
                    <a:cubicBezTo>
                      <a:pt x="3623" y="26"/>
                      <a:pt x="2307" y="1928"/>
                      <a:pt x="1" y="2607"/>
                    </a:cubicBezTo>
                    <a:lnTo>
                      <a:pt x="27" y="2693"/>
                    </a:lnTo>
                    <a:cubicBezTo>
                      <a:pt x="2367" y="2005"/>
                      <a:pt x="3692" y="78"/>
                      <a:pt x="3709" y="52"/>
                    </a:cubicBezTo>
                    <a:lnTo>
                      <a:pt x="3632" y="0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4792625" y="3430250"/>
                <a:ext cx="31650" cy="452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808" extrusionOk="0">
                    <a:moveTo>
                      <a:pt x="1179" y="1"/>
                    </a:moveTo>
                    <a:cubicBezTo>
                      <a:pt x="1179" y="18"/>
                      <a:pt x="826" y="1240"/>
                      <a:pt x="0" y="1721"/>
                    </a:cubicBezTo>
                    <a:lnTo>
                      <a:pt x="43" y="1807"/>
                    </a:lnTo>
                    <a:cubicBezTo>
                      <a:pt x="904" y="1300"/>
                      <a:pt x="1256" y="87"/>
                      <a:pt x="1265" y="26"/>
                    </a:cubicBez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4754125" y="3474125"/>
                <a:ext cx="39800" cy="387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550" extrusionOk="0">
                    <a:moveTo>
                      <a:pt x="86" y="1"/>
                    </a:moveTo>
                    <a:lnTo>
                      <a:pt x="0" y="27"/>
                    </a:lnTo>
                    <a:cubicBezTo>
                      <a:pt x="9" y="61"/>
                      <a:pt x="310" y="982"/>
                      <a:pt x="1558" y="1549"/>
                    </a:cubicBezTo>
                    <a:lnTo>
                      <a:pt x="1592" y="1463"/>
                    </a:lnTo>
                    <a:cubicBezTo>
                      <a:pt x="387" y="913"/>
                      <a:pt x="86" y="9"/>
                      <a:pt x="86" y="1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4748525" y="3470250"/>
                <a:ext cx="131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40" extrusionOk="0">
                    <a:moveTo>
                      <a:pt x="302" y="1"/>
                    </a:moveTo>
                    <a:cubicBezTo>
                      <a:pt x="104" y="1"/>
                      <a:pt x="1" y="233"/>
                      <a:pt x="147" y="371"/>
                    </a:cubicBezTo>
                    <a:cubicBezTo>
                      <a:pt x="192" y="419"/>
                      <a:pt x="248" y="440"/>
                      <a:pt x="303" y="440"/>
                    </a:cubicBezTo>
                    <a:cubicBezTo>
                      <a:pt x="416" y="440"/>
                      <a:pt x="525" y="349"/>
                      <a:pt x="525" y="216"/>
                    </a:cubicBezTo>
                    <a:cubicBezTo>
                      <a:pt x="525" y="95"/>
                      <a:pt x="422" y="1"/>
                      <a:pt x="302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4815850" y="3425100"/>
                <a:ext cx="12925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51" extrusionOk="0">
                    <a:moveTo>
                      <a:pt x="293" y="0"/>
                    </a:moveTo>
                    <a:cubicBezTo>
                      <a:pt x="95" y="0"/>
                      <a:pt x="1" y="241"/>
                      <a:pt x="138" y="387"/>
                    </a:cubicBezTo>
                    <a:cubicBezTo>
                      <a:pt x="182" y="431"/>
                      <a:pt x="236" y="450"/>
                      <a:pt x="289" y="450"/>
                    </a:cubicBezTo>
                    <a:cubicBezTo>
                      <a:pt x="404" y="450"/>
                      <a:pt x="517" y="359"/>
                      <a:pt x="517" y="224"/>
                    </a:cubicBezTo>
                    <a:cubicBezTo>
                      <a:pt x="517" y="103"/>
                      <a:pt x="414" y="0"/>
                      <a:pt x="293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5173750" y="2986100"/>
                <a:ext cx="136625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3098" extrusionOk="0">
                    <a:moveTo>
                      <a:pt x="1223" y="0"/>
                    </a:moveTo>
                    <a:cubicBezTo>
                      <a:pt x="1085" y="0"/>
                      <a:pt x="973" y="112"/>
                      <a:pt x="973" y="258"/>
                    </a:cubicBezTo>
                    <a:lnTo>
                      <a:pt x="973" y="1145"/>
                    </a:lnTo>
                    <a:lnTo>
                      <a:pt x="1" y="1549"/>
                    </a:lnTo>
                    <a:lnTo>
                      <a:pt x="973" y="1953"/>
                    </a:lnTo>
                    <a:lnTo>
                      <a:pt x="973" y="2840"/>
                    </a:lnTo>
                    <a:cubicBezTo>
                      <a:pt x="973" y="2977"/>
                      <a:pt x="1085" y="3098"/>
                      <a:pt x="1223" y="3098"/>
                    </a:cubicBezTo>
                    <a:lnTo>
                      <a:pt x="5215" y="3098"/>
                    </a:lnTo>
                    <a:cubicBezTo>
                      <a:pt x="5352" y="3098"/>
                      <a:pt x="5464" y="2977"/>
                      <a:pt x="5464" y="2840"/>
                    </a:cubicBezTo>
                    <a:lnTo>
                      <a:pt x="5464" y="258"/>
                    </a:lnTo>
                    <a:cubicBezTo>
                      <a:pt x="5464" y="121"/>
                      <a:pt x="5352" y="0"/>
                      <a:pt x="5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214400" y="3019650"/>
                <a:ext cx="112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84" extrusionOk="0">
                    <a:moveTo>
                      <a:pt x="259" y="1"/>
                    </a:moveTo>
                    <a:cubicBezTo>
                      <a:pt x="87" y="1"/>
                      <a:pt x="1" y="207"/>
                      <a:pt x="121" y="327"/>
                    </a:cubicBezTo>
                    <a:cubicBezTo>
                      <a:pt x="160" y="366"/>
                      <a:pt x="207" y="384"/>
                      <a:pt x="253" y="384"/>
                    </a:cubicBezTo>
                    <a:cubicBezTo>
                      <a:pt x="350" y="384"/>
                      <a:pt x="442" y="306"/>
                      <a:pt x="448" y="190"/>
                    </a:cubicBezTo>
                    <a:cubicBezTo>
                      <a:pt x="448" y="87"/>
                      <a:pt x="362" y="1"/>
                      <a:pt x="259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5235275" y="3019650"/>
                <a:ext cx="112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84" extrusionOk="0">
                    <a:moveTo>
                      <a:pt x="259" y="1"/>
                    </a:moveTo>
                    <a:cubicBezTo>
                      <a:pt x="87" y="1"/>
                      <a:pt x="0" y="207"/>
                      <a:pt x="121" y="327"/>
                    </a:cubicBezTo>
                    <a:cubicBezTo>
                      <a:pt x="160" y="366"/>
                      <a:pt x="207" y="384"/>
                      <a:pt x="254" y="384"/>
                    </a:cubicBezTo>
                    <a:cubicBezTo>
                      <a:pt x="353" y="384"/>
                      <a:pt x="448" y="306"/>
                      <a:pt x="448" y="190"/>
                    </a:cubicBezTo>
                    <a:cubicBezTo>
                      <a:pt x="448" y="87"/>
                      <a:pt x="362" y="1"/>
                      <a:pt x="259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5256350" y="3019650"/>
                <a:ext cx="110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84" extrusionOk="0">
                    <a:moveTo>
                      <a:pt x="250" y="1"/>
                    </a:moveTo>
                    <a:cubicBezTo>
                      <a:pt x="87" y="1"/>
                      <a:pt x="1" y="207"/>
                      <a:pt x="121" y="327"/>
                    </a:cubicBezTo>
                    <a:cubicBezTo>
                      <a:pt x="160" y="366"/>
                      <a:pt x="207" y="384"/>
                      <a:pt x="252" y="384"/>
                    </a:cubicBezTo>
                    <a:cubicBezTo>
                      <a:pt x="348" y="384"/>
                      <a:pt x="439" y="306"/>
                      <a:pt x="439" y="190"/>
                    </a:cubicBezTo>
                    <a:cubicBezTo>
                      <a:pt x="439" y="87"/>
                      <a:pt x="353" y="1"/>
                      <a:pt x="250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277225" y="3019650"/>
                <a:ext cx="1120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384" extrusionOk="0">
                    <a:moveTo>
                      <a:pt x="258" y="1"/>
                    </a:moveTo>
                    <a:cubicBezTo>
                      <a:pt x="86" y="1"/>
                      <a:pt x="0" y="207"/>
                      <a:pt x="121" y="327"/>
                    </a:cubicBezTo>
                    <a:cubicBezTo>
                      <a:pt x="159" y="366"/>
                      <a:pt x="207" y="384"/>
                      <a:pt x="254" y="384"/>
                    </a:cubicBezTo>
                    <a:cubicBezTo>
                      <a:pt x="353" y="384"/>
                      <a:pt x="448" y="306"/>
                      <a:pt x="448" y="190"/>
                    </a:cubicBezTo>
                    <a:cubicBezTo>
                      <a:pt x="448" y="87"/>
                      <a:pt x="362" y="1"/>
                      <a:pt x="258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5418750" y="2818575"/>
                <a:ext cx="196400" cy="155925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6237" extrusionOk="0">
                    <a:moveTo>
                      <a:pt x="3457" y="1"/>
                    </a:moveTo>
                    <a:cubicBezTo>
                      <a:pt x="3058" y="1"/>
                      <a:pt x="2653" y="78"/>
                      <a:pt x="2263" y="240"/>
                    </a:cubicBezTo>
                    <a:cubicBezTo>
                      <a:pt x="775" y="851"/>
                      <a:pt x="0" y="2503"/>
                      <a:pt x="474" y="4043"/>
                    </a:cubicBezTo>
                    <a:cubicBezTo>
                      <a:pt x="889" y="5370"/>
                      <a:pt x="2115" y="6237"/>
                      <a:pt x="3453" y="6237"/>
                    </a:cubicBezTo>
                    <a:cubicBezTo>
                      <a:pt x="3668" y="6237"/>
                      <a:pt x="3886" y="6214"/>
                      <a:pt x="4104" y="6168"/>
                    </a:cubicBezTo>
                    <a:cubicBezTo>
                      <a:pt x="5679" y="5832"/>
                      <a:pt x="6746" y="4344"/>
                      <a:pt x="6548" y="2744"/>
                    </a:cubicBezTo>
                    <a:lnTo>
                      <a:pt x="7855" y="1754"/>
                    </a:lnTo>
                    <a:lnTo>
                      <a:pt x="6212" y="1668"/>
                    </a:lnTo>
                    <a:cubicBezTo>
                      <a:pt x="5660" y="614"/>
                      <a:pt x="4582" y="1"/>
                      <a:pt x="3457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5462625" y="2860925"/>
                <a:ext cx="886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2616" extrusionOk="0">
                    <a:moveTo>
                      <a:pt x="0" y="0"/>
                    </a:moveTo>
                    <a:lnTo>
                      <a:pt x="0" y="2616"/>
                    </a:lnTo>
                    <a:lnTo>
                      <a:pt x="3545" y="2616"/>
                    </a:lnTo>
                    <a:lnTo>
                      <a:pt x="3545" y="267"/>
                    </a:lnTo>
                    <a:lnTo>
                      <a:pt x="1377" y="267"/>
                    </a:lnTo>
                    <a:lnTo>
                      <a:pt x="1351" y="172"/>
                    </a:lnTo>
                    <a:cubicBezTo>
                      <a:pt x="1325" y="69"/>
                      <a:pt x="1231" y="0"/>
                      <a:pt x="1128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5467775" y="2871250"/>
                <a:ext cx="78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749" extrusionOk="0">
                    <a:moveTo>
                      <a:pt x="1" y="0"/>
                    </a:moveTo>
                    <a:lnTo>
                      <a:pt x="1" y="749"/>
                    </a:lnTo>
                    <a:lnTo>
                      <a:pt x="3124" y="749"/>
                    </a:lnTo>
                    <a:lnTo>
                      <a:pt x="31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5462625" y="2874475"/>
                <a:ext cx="886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2074" extrusionOk="0">
                    <a:moveTo>
                      <a:pt x="2418" y="0"/>
                    </a:moveTo>
                    <a:cubicBezTo>
                      <a:pt x="2306" y="0"/>
                      <a:pt x="2220" y="69"/>
                      <a:pt x="2186" y="164"/>
                    </a:cubicBezTo>
                    <a:lnTo>
                      <a:pt x="2169" y="258"/>
                    </a:lnTo>
                    <a:lnTo>
                      <a:pt x="0" y="258"/>
                    </a:lnTo>
                    <a:lnTo>
                      <a:pt x="0" y="2074"/>
                    </a:lnTo>
                    <a:lnTo>
                      <a:pt x="3545" y="2074"/>
                    </a:lnTo>
                    <a:lnTo>
                      <a:pt x="3545" y="0"/>
                    </a:ln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5793650" y="3706200"/>
                <a:ext cx="7917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4" extrusionOk="0">
                    <a:moveTo>
                      <a:pt x="2917" y="1"/>
                    </a:moveTo>
                    <a:lnTo>
                      <a:pt x="1816" y="104"/>
                    </a:lnTo>
                    <a:cubicBezTo>
                      <a:pt x="1816" y="104"/>
                      <a:pt x="1368" y="672"/>
                      <a:pt x="766" y="758"/>
                    </a:cubicBezTo>
                    <a:cubicBezTo>
                      <a:pt x="164" y="844"/>
                      <a:pt x="0" y="1188"/>
                      <a:pt x="0" y="1188"/>
                    </a:cubicBezTo>
                    <a:cubicBezTo>
                      <a:pt x="347" y="1200"/>
                      <a:pt x="703" y="1203"/>
                      <a:pt x="1023" y="1203"/>
                    </a:cubicBezTo>
                    <a:cubicBezTo>
                      <a:pt x="1663" y="1203"/>
                      <a:pt x="2160" y="1188"/>
                      <a:pt x="2160" y="1188"/>
                    </a:cubicBezTo>
                    <a:lnTo>
                      <a:pt x="3149" y="1188"/>
                    </a:lnTo>
                    <a:cubicBezTo>
                      <a:pt x="3166" y="775"/>
                      <a:pt x="3089" y="371"/>
                      <a:pt x="2917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>
                <a:off x="5611900" y="3706200"/>
                <a:ext cx="78950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1204" extrusionOk="0">
                    <a:moveTo>
                      <a:pt x="2908" y="1"/>
                    </a:moveTo>
                    <a:lnTo>
                      <a:pt x="1807" y="104"/>
                    </a:lnTo>
                    <a:cubicBezTo>
                      <a:pt x="1807" y="104"/>
                      <a:pt x="1360" y="672"/>
                      <a:pt x="766" y="758"/>
                    </a:cubicBezTo>
                    <a:cubicBezTo>
                      <a:pt x="164" y="844"/>
                      <a:pt x="0" y="1188"/>
                      <a:pt x="0" y="1188"/>
                    </a:cubicBezTo>
                    <a:cubicBezTo>
                      <a:pt x="344" y="1200"/>
                      <a:pt x="698" y="1203"/>
                      <a:pt x="1017" y="1203"/>
                    </a:cubicBezTo>
                    <a:cubicBezTo>
                      <a:pt x="1654" y="1203"/>
                      <a:pt x="2151" y="1188"/>
                      <a:pt x="2151" y="1188"/>
                    </a:cubicBezTo>
                    <a:lnTo>
                      <a:pt x="3141" y="1188"/>
                    </a:lnTo>
                    <a:cubicBezTo>
                      <a:pt x="3158" y="775"/>
                      <a:pt x="3080" y="371"/>
                      <a:pt x="2908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>
                <a:off x="5625450" y="3190000"/>
                <a:ext cx="97675" cy="521825"/>
              </a:xfrm>
              <a:custGeom>
                <a:avLst/>
                <a:gdLst/>
                <a:ahLst/>
                <a:cxnLst/>
                <a:rect l="l" t="t" r="r" b="b"/>
                <a:pathLst>
                  <a:path w="3907" h="20873" extrusionOk="0">
                    <a:moveTo>
                      <a:pt x="843" y="1"/>
                    </a:moveTo>
                    <a:lnTo>
                      <a:pt x="585" y="276"/>
                    </a:lnTo>
                    <a:cubicBezTo>
                      <a:pt x="250" y="654"/>
                      <a:pt x="61" y="1136"/>
                      <a:pt x="52" y="1644"/>
                    </a:cubicBezTo>
                    <a:cubicBezTo>
                      <a:pt x="0" y="4380"/>
                      <a:pt x="155" y="9241"/>
                      <a:pt x="241" y="10987"/>
                    </a:cubicBezTo>
                    <a:cubicBezTo>
                      <a:pt x="336" y="12906"/>
                      <a:pt x="964" y="20064"/>
                      <a:pt x="964" y="20064"/>
                    </a:cubicBezTo>
                    <a:lnTo>
                      <a:pt x="637" y="20873"/>
                    </a:lnTo>
                    <a:lnTo>
                      <a:pt x="2599" y="20873"/>
                    </a:lnTo>
                    <a:cubicBezTo>
                      <a:pt x="2599" y="20873"/>
                      <a:pt x="2624" y="20270"/>
                      <a:pt x="2599" y="19840"/>
                    </a:cubicBezTo>
                    <a:cubicBezTo>
                      <a:pt x="2710" y="19608"/>
                      <a:pt x="2710" y="19341"/>
                      <a:pt x="2599" y="19109"/>
                    </a:cubicBezTo>
                    <a:cubicBezTo>
                      <a:pt x="2994" y="16898"/>
                      <a:pt x="3166" y="14661"/>
                      <a:pt x="3098" y="12424"/>
                    </a:cubicBezTo>
                    <a:lnTo>
                      <a:pt x="3906" y="5068"/>
                    </a:lnTo>
                    <a:lnTo>
                      <a:pt x="3579" y="104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5683100" y="3196450"/>
                <a:ext cx="1850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728" extrusionOk="0">
                    <a:moveTo>
                      <a:pt x="26" y="1"/>
                    </a:moveTo>
                    <a:cubicBezTo>
                      <a:pt x="9" y="1"/>
                      <a:pt x="0" y="18"/>
                      <a:pt x="0" y="35"/>
                    </a:cubicBezTo>
                    <a:lnTo>
                      <a:pt x="95" y="1764"/>
                    </a:lnTo>
                    <a:cubicBezTo>
                      <a:pt x="112" y="2100"/>
                      <a:pt x="275" y="2418"/>
                      <a:pt x="542" y="2625"/>
                    </a:cubicBezTo>
                    <a:lnTo>
                      <a:pt x="671" y="2728"/>
                    </a:lnTo>
                    <a:lnTo>
                      <a:pt x="697" y="2728"/>
                    </a:lnTo>
                    <a:cubicBezTo>
                      <a:pt x="723" y="2728"/>
                      <a:pt x="740" y="2694"/>
                      <a:pt x="714" y="2676"/>
                    </a:cubicBezTo>
                    <a:lnTo>
                      <a:pt x="585" y="2573"/>
                    </a:lnTo>
                    <a:cubicBezTo>
                      <a:pt x="327" y="2375"/>
                      <a:pt x="172" y="2083"/>
                      <a:pt x="155" y="1764"/>
                    </a:cubicBezTo>
                    <a:lnTo>
                      <a:pt x="60" y="26"/>
                    </a:lnTo>
                    <a:cubicBezTo>
                      <a:pt x="60" y="9"/>
                      <a:pt x="43" y="1"/>
                      <a:pt x="26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5628025" y="3216625"/>
                <a:ext cx="163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805" extrusionOk="0">
                    <a:moveTo>
                      <a:pt x="509" y="0"/>
                    </a:moveTo>
                    <a:cubicBezTo>
                      <a:pt x="506" y="0"/>
                      <a:pt x="503" y="1"/>
                      <a:pt x="500" y="2"/>
                    </a:cubicBezTo>
                    <a:cubicBezTo>
                      <a:pt x="482" y="2"/>
                      <a:pt x="474" y="20"/>
                      <a:pt x="474" y="37"/>
                    </a:cubicBezTo>
                    <a:cubicBezTo>
                      <a:pt x="474" y="37"/>
                      <a:pt x="594" y="1043"/>
                      <a:pt x="9" y="1757"/>
                    </a:cubicBezTo>
                    <a:cubicBezTo>
                      <a:pt x="1" y="1766"/>
                      <a:pt x="1" y="1783"/>
                      <a:pt x="9" y="1800"/>
                    </a:cubicBezTo>
                    <a:lnTo>
                      <a:pt x="35" y="1800"/>
                    </a:lnTo>
                    <a:cubicBezTo>
                      <a:pt x="38" y="1803"/>
                      <a:pt x="40" y="1804"/>
                      <a:pt x="43" y="1804"/>
                    </a:cubicBezTo>
                    <a:cubicBezTo>
                      <a:pt x="49" y="1804"/>
                      <a:pt x="55" y="1798"/>
                      <a:pt x="61" y="1792"/>
                    </a:cubicBezTo>
                    <a:cubicBezTo>
                      <a:pt x="654" y="1061"/>
                      <a:pt x="534" y="37"/>
                      <a:pt x="534" y="28"/>
                    </a:cubicBezTo>
                    <a:cubicBezTo>
                      <a:pt x="534" y="14"/>
                      <a:pt x="523" y="0"/>
                      <a:pt x="509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5694700" y="3182675"/>
                <a:ext cx="178975" cy="529150"/>
              </a:xfrm>
              <a:custGeom>
                <a:avLst/>
                <a:gdLst/>
                <a:ahLst/>
                <a:cxnLst/>
                <a:rect l="l" t="t" r="r" b="b"/>
                <a:pathLst>
                  <a:path w="7159" h="21166" extrusionOk="0">
                    <a:moveTo>
                      <a:pt x="1" y="1"/>
                    </a:moveTo>
                    <a:lnTo>
                      <a:pt x="328" y="4647"/>
                    </a:lnTo>
                    <a:lnTo>
                      <a:pt x="2401" y="12467"/>
                    </a:lnTo>
                    <a:cubicBezTo>
                      <a:pt x="2401" y="12467"/>
                      <a:pt x="5223" y="19583"/>
                      <a:pt x="5361" y="20133"/>
                    </a:cubicBezTo>
                    <a:cubicBezTo>
                      <a:pt x="5438" y="20477"/>
                      <a:pt x="5412" y="20839"/>
                      <a:pt x="5275" y="21166"/>
                    </a:cubicBezTo>
                    <a:lnTo>
                      <a:pt x="7099" y="21166"/>
                    </a:lnTo>
                    <a:cubicBezTo>
                      <a:pt x="7159" y="20099"/>
                      <a:pt x="6789" y="19763"/>
                      <a:pt x="6789" y="19763"/>
                    </a:cubicBezTo>
                    <a:cubicBezTo>
                      <a:pt x="6995" y="19152"/>
                      <a:pt x="6789" y="18946"/>
                      <a:pt x="6789" y="18946"/>
                    </a:cubicBezTo>
                    <a:cubicBezTo>
                      <a:pt x="6651" y="16468"/>
                      <a:pt x="6195" y="14016"/>
                      <a:pt x="5438" y="11642"/>
                    </a:cubicBezTo>
                    <a:cubicBezTo>
                      <a:pt x="5430" y="9998"/>
                      <a:pt x="4733" y="1"/>
                      <a:pt x="4733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5694275" y="3195100"/>
                <a:ext cx="9925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4254" extrusionOk="0">
                    <a:moveTo>
                      <a:pt x="40" y="1"/>
                    </a:moveTo>
                    <a:cubicBezTo>
                      <a:pt x="38" y="1"/>
                      <a:pt x="36" y="1"/>
                      <a:pt x="35" y="3"/>
                    </a:cubicBezTo>
                    <a:cubicBezTo>
                      <a:pt x="18" y="3"/>
                      <a:pt x="0" y="12"/>
                      <a:pt x="0" y="29"/>
                    </a:cubicBezTo>
                    <a:lnTo>
                      <a:pt x="336" y="4227"/>
                    </a:lnTo>
                    <a:cubicBezTo>
                      <a:pt x="336" y="4245"/>
                      <a:pt x="345" y="4253"/>
                      <a:pt x="362" y="4253"/>
                    </a:cubicBezTo>
                    <a:lnTo>
                      <a:pt x="370" y="4253"/>
                    </a:lnTo>
                    <a:cubicBezTo>
                      <a:pt x="379" y="4253"/>
                      <a:pt x="396" y="4236"/>
                      <a:pt x="396" y="4219"/>
                    </a:cubicBezTo>
                    <a:lnTo>
                      <a:pt x="61" y="29"/>
                    </a:lnTo>
                    <a:cubicBezTo>
                      <a:pt x="61" y="15"/>
                      <a:pt x="49" y="1"/>
                      <a:pt x="40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5640725" y="3182675"/>
                <a:ext cx="1723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6892" h="587" extrusionOk="0">
                    <a:moveTo>
                      <a:pt x="0" y="1"/>
                    </a:moveTo>
                    <a:lnTo>
                      <a:pt x="0" y="586"/>
                    </a:lnTo>
                    <a:lnTo>
                      <a:pt x="6892" y="586"/>
                    </a:lnTo>
                    <a:lnTo>
                      <a:pt x="6892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5640275" y="3182250"/>
                <a:ext cx="1731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621" extrusionOk="0">
                    <a:moveTo>
                      <a:pt x="6892" y="35"/>
                    </a:moveTo>
                    <a:lnTo>
                      <a:pt x="6892" y="586"/>
                    </a:lnTo>
                    <a:lnTo>
                      <a:pt x="27" y="586"/>
                    </a:lnTo>
                    <a:lnTo>
                      <a:pt x="27" y="35"/>
                    </a:lnTo>
                    <a:close/>
                    <a:moveTo>
                      <a:pt x="1" y="1"/>
                    </a:moveTo>
                    <a:lnTo>
                      <a:pt x="1" y="620"/>
                    </a:lnTo>
                    <a:lnTo>
                      <a:pt x="6927" y="620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5670825" y="3182675"/>
                <a:ext cx="35725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587" extrusionOk="0">
                    <a:moveTo>
                      <a:pt x="1" y="1"/>
                    </a:moveTo>
                    <a:lnTo>
                      <a:pt x="1" y="586"/>
                    </a:lnTo>
                    <a:lnTo>
                      <a:pt x="1429" y="586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5360675" y="3020225"/>
                <a:ext cx="3012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2047" extrusionOk="0">
                    <a:moveTo>
                      <a:pt x="408" y="1"/>
                    </a:moveTo>
                    <a:cubicBezTo>
                      <a:pt x="389" y="1"/>
                      <a:pt x="376" y="4"/>
                      <a:pt x="370" y="12"/>
                    </a:cubicBezTo>
                    <a:cubicBezTo>
                      <a:pt x="310" y="98"/>
                      <a:pt x="1016" y="520"/>
                      <a:pt x="1016" y="520"/>
                    </a:cubicBezTo>
                    <a:lnTo>
                      <a:pt x="973" y="614"/>
                    </a:lnTo>
                    <a:cubicBezTo>
                      <a:pt x="973" y="614"/>
                      <a:pt x="357" y="465"/>
                      <a:pt x="137" y="465"/>
                    </a:cubicBezTo>
                    <a:cubicBezTo>
                      <a:pt x="93" y="465"/>
                      <a:pt x="65" y="471"/>
                      <a:pt x="61" y="485"/>
                    </a:cubicBezTo>
                    <a:cubicBezTo>
                      <a:pt x="0" y="683"/>
                      <a:pt x="947" y="812"/>
                      <a:pt x="947" y="812"/>
                    </a:cubicBezTo>
                    <a:lnTo>
                      <a:pt x="930" y="1096"/>
                    </a:lnTo>
                    <a:cubicBezTo>
                      <a:pt x="930" y="1096"/>
                      <a:pt x="224" y="1750"/>
                      <a:pt x="345" y="1793"/>
                    </a:cubicBezTo>
                    <a:cubicBezTo>
                      <a:pt x="351" y="1796"/>
                      <a:pt x="359" y="1797"/>
                      <a:pt x="367" y="1797"/>
                    </a:cubicBezTo>
                    <a:cubicBezTo>
                      <a:pt x="510" y="1797"/>
                      <a:pt x="886" y="1397"/>
                      <a:pt x="887" y="1397"/>
                    </a:cubicBezTo>
                    <a:lnTo>
                      <a:pt x="887" y="1397"/>
                    </a:lnTo>
                    <a:cubicBezTo>
                      <a:pt x="886" y="1397"/>
                      <a:pt x="448" y="1974"/>
                      <a:pt x="508" y="2042"/>
                    </a:cubicBezTo>
                    <a:cubicBezTo>
                      <a:pt x="511" y="2045"/>
                      <a:pt x="515" y="2047"/>
                      <a:pt x="520" y="2047"/>
                    </a:cubicBezTo>
                    <a:cubicBezTo>
                      <a:pt x="620" y="2047"/>
                      <a:pt x="1119" y="1509"/>
                      <a:pt x="1119" y="1509"/>
                    </a:cubicBezTo>
                    <a:lnTo>
                      <a:pt x="1205" y="287"/>
                    </a:lnTo>
                    <a:cubicBezTo>
                      <a:pt x="1205" y="287"/>
                      <a:pt x="576" y="1"/>
                      <a:pt x="408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5376600" y="3000500"/>
                <a:ext cx="5572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3692" extrusionOk="0">
                    <a:moveTo>
                      <a:pt x="456" y="1"/>
                    </a:moveTo>
                    <a:lnTo>
                      <a:pt x="0" y="3459"/>
                    </a:lnTo>
                    <a:lnTo>
                      <a:pt x="1764" y="3692"/>
                    </a:lnTo>
                    <a:lnTo>
                      <a:pt x="2228" y="233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5420900" y="3006325"/>
                <a:ext cx="15500" cy="8712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3485" extrusionOk="0">
                    <a:moveTo>
                      <a:pt x="456" y="0"/>
                    </a:moveTo>
                    <a:lnTo>
                      <a:pt x="0" y="3459"/>
                    </a:lnTo>
                    <a:lnTo>
                      <a:pt x="164" y="3485"/>
                    </a:lnTo>
                    <a:lnTo>
                      <a:pt x="620" y="26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5380900" y="3005250"/>
                <a:ext cx="47125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3313" extrusionOk="0">
                    <a:moveTo>
                      <a:pt x="413" y="0"/>
                    </a:moveTo>
                    <a:lnTo>
                      <a:pt x="0" y="3123"/>
                    </a:lnTo>
                    <a:lnTo>
                      <a:pt x="1471" y="3312"/>
                    </a:lnTo>
                    <a:lnTo>
                      <a:pt x="1884" y="198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5415725" y="3027375"/>
                <a:ext cx="48225" cy="6200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480" extrusionOk="0">
                    <a:moveTo>
                      <a:pt x="68" y="1"/>
                    </a:moveTo>
                    <a:cubicBezTo>
                      <a:pt x="43" y="1"/>
                      <a:pt x="28" y="6"/>
                      <a:pt x="27" y="18"/>
                    </a:cubicBezTo>
                    <a:cubicBezTo>
                      <a:pt x="1" y="139"/>
                      <a:pt x="483" y="431"/>
                      <a:pt x="483" y="431"/>
                    </a:cubicBezTo>
                    <a:lnTo>
                      <a:pt x="586" y="999"/>
                    </a:lnTo>
                    <a:lnTo>
                      <a:pt x="465" y="1971"/>
                    </a:lnTo>
                    <a:lnTo>
                      <a:pt x="973" y="1971"/>
                    </a:lnTo>
                    <a:lnTo>
                      <a:pt x="1851" y="2479"/>
                    </a:lnTo>
                    <a:lnTo>
                      <a:pt x="1928" y="1602"/>
                    </a:lnTo>
                    <a:lnTo>
                      <a:pt x="1317" y="1318"/>
                    </a:lnTo>
                    <a:lnTo>
                      <a:pt x="1119" y="707"/>
                    </a:lnTo>
                    <a:cubicBezTo>
                      <a:pt x="1042" y="466"/>
                      <a:pt x="861" y="268"/>
                      <a:pt x="629" y="173"/>
                    </a:cubicBezTo>
                    <a:cubicBezTo>
                      <a:pt x="410" y="84"/>
                      <a:pt x="163" y="1"/>
                      <a:pt x="68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5644150" y="2889950"/>
                <a:ext cx="168875" cy="292750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11710" extrusionOk="0">
                    <a:moveTo>
                      <a:pt x="3855" y="1"/>
                    </a:moveTo>
                    <a:lnTo>
                      <a:pt x="1919" y="353"/>
                    </a:lnTo>
                    <a:lnTo>
                      <a:pt x="698" y="1033"/>
                    </a:lnTo>
                    <a:lnTo>
                      <a:pt x="1" y="11710"/>
                    </a:lnTo>
                    <a:lnTo>
                      <a:pt x="6755" y="11710"/>
                    </a:lnTo>
                    <a:lnTo>
                      <a:pt x="5232" y="388"/>
                    </a:lnTo>
                    <a:lnTo>
                      <a:pt x="3855" y="1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5650850" y="2789700"/>
                <a:ext cx="88200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2939" extrusionOk="0">
                    <a:moveTo>
                      <a:pt x="2275" y="0"/>
                    </a:moveTo>
                    <a:cubicBezTo>
                      <a:pt x="2251" y="0"/>
                      <a:pt x="2227" y="1"/>
                      <a:pt x="2202" y="1"/>
                    </a:cubicBezTo>
                    <a:cubicBezTo>
                      <a:pt x="1686" y="19"/>
                      <a:pt x="1342" y="449"/>
                      <a:pt x="817" y="449"/>
                    </a:cubicBezTo>
                    <a:cubicBezTo>
                      <a:pt x="794" y="449"/>
                      <a:pt x="771" y="449"/>
                      <a:pt x="749" y="449"/>
                    </a:cubicBezTo>
                    <a:cubicBezTo>
                      <a:pt x="270" y="449"/>
                      <a:pt x="41" y="457"/>
                      <a:pt x="17" y="810"/>
                    </a:cubicBezTo>
                    <a:cubicBezTo>
                      <a:pt x="1" y="1121"/>
                      <a:pt x="95" y="1682"/>
                      <a:pt x="908" y="1682"/>
                    </a:cubicBezTo>
                    <a:cubicBezTo>
                      <a:pt x="973" y="1682"/>
                      <a:pt x="1043" y="1678"/>
                      <a:pt x="1118" y="1670"/>
                    </a:cubicBezTo>
                    <a:cubicBezTo>
                      <a:pt x="1896" y="2208"/>
                      <a:pt x="2292" y="2939"/>
                      <a:pt x="2691" y="2939"/>
                    </a:cubicBezTo>
                    <a:cubicBezTo>
                      <a:pt x="2720" y="2939"/>
                      <a:pt x="2749" y="2935"/>
                      <a:pt x="2779" y="2927"/>
                    </a:cubicBezTo>
                    <a:cubicBezTo>
                      <a:pt x="2813" y="2668"/>
                      <a:pt x="2942" y="2436"/>
                      <a:pt x="3140" y="2264"/>
                    </a:cubicBezTo>
                    <a:cubicBezTo>
                      <a:pt x="3450" y="2015"/>
                      <a:pt x="3527" y="1111"/>
                      <a:pt x="2916" y="862"/>
                    </a:cubicBezTo>
                    <a:cubicBezTo>
                      <a:pt x="3039" y="173"/>
                      <a:pt x="2756" y="0"/>
                      <a:pt x="2275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5671250" y="2807800"/>
                <a:ext cx="69300" cy="10647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4259" extrusionOk="0">
                    <a:moveTo>
                      <a:pt x="1016" y="0"/>
                    </a:moveTo>
                    <a:lnTo>
                      <a:pt x="371" y="267"/>
                    </a:lnTo>
                    <a:cubicBezTo>
                      <a:pt x="242" y="318"/>
                      <a:pt x="156" y="439"/>
                      <a:pt x="139" y="577"/>
                    </a:cubicBezTo>
                    <a:lnTo>
                      <a:pt x="1" y="1575"/>
                    </a:lnTo>
                    <a:lnTo>
                      <a:pt x="285" y="1592"/>
                    </a:lnTo>
                    <a:lnTo>
                      <a:pt x="285" y="2254"/>
                    </a:lnTo>
                    <a:cubicBezTo>
                      <a:pt x="285" y="2395"/>
                      <a:pt x="405" y="2504"/>
                      <a:pt x="544" y="2504"/>
                    </a:cubicBezTo>
                    <a:cubicBezTo>
                      <a:pt x="550" y="2504"/>
                      <a:pt x="555" y="2504"/>
                      <a:pt x="560" y="2504"/>
                    </a:cubicBezTo>
                    <a:lnTo>
                      <a:pt x="775" y="2487"/>
                    </a:lnTo>
                    <a:lnTo>
                      <a:pt x="947" y="3562"/>
                    </a:lnTo>
                    <a:lnTo>
                      <a:pt x="835" y="3639"/>
                    </a:lnTo>
                    <a:cubicBezTo>
                      <a:pt x="835" y="3639"/>
                      <a:pt x="896" y="4259"/>
                      <a:pt x="1661" y="4259"/>
                    </a:cubicBezTo>
                    <a:cubicBezTo>
                      <a:pt x="2419" y="4259"/>
                      <a:pt x="2771" y="3287"/>
                      <a:pt x="2771" y="3287"/>
                    </a:cubicBezTo>
                    <a:lnTo>
                      <a:pt x="2203" y="3123"/>
                    </a:lnTo>
                    <a:lnTo>
                      <a:pt x="1954" y="2203"/>
                    </a:lnTo>
                    <a:cubicBezTo>
                      <a:pt x="1799" y="2074"/>
                      <a:pt x="1670" y="1910"/>
                      <a:pt x="1567" y="1738"/>
                    </a:cubicBezTo>
                    <a:cubicBezTo>
                      <a:pt x="1782" y="1729"/>
                      <a:pt x="1885" y="1385"/>
                      <a:pt x="1911" y="1187"/>
                    </a:cubicBezTo>
                    <a:cubicBezTo>
                      <a:pt x="1921" y="1067"/>
                      <a:pt x="1878" y="985"/>
                      <a:pt x="1804" y="985"/>
                    </a:cubicBezTo>
                    <a:cubicBezTo>
                      <a:pt x="1756" y="985"/>
                      <a:pt x="1695" y="1020"/>
                      <a:pt x="1627" y="1101"/>
                    </a:cubicBezTo>
                    <a:cubicBezTo>
                      <a:pt x="1593" y="1230"/>
                      <a:pt x="1532" y="1351"/>
                      <a:pt x="1464" y="1454"/>
                    </a:cubicBezTo>
                    <a:lnTo>
                      <a:pt x="1464" y="490"/>
                    </a:lnTo>
                    <a:cubicBezTo>
                      <a:pt x="1240" y="413"/>
                      <a:pt x="1076" y="224"/>
                      <a:pt x="1016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5690625" y="2857900"/>
                <a:ext cx="200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819" extrusionOk="0">
                    <a:moveTo>
                      <a:pt x="800" y="1"/>
                    </a:moveTo>
                    <a:cubicBezTo>
                      <a:pt x="714" y="121"/>
                      <a:pt x="276" y="439"/>
                      <a:pt x="0" y="483"/>
                    </a:cubicBezTo>
                    <a:lnTo>
                      <a:pt x="52" y="818"/>
                    </a:lnTo>
                    <a:cubicBezTo>
                      <a:pt x="327" y="732"/>
                      <a:pt x="800" y="302"/>
                      <a:pt x="800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5702675" y="2891675"/>
                <a:ext cx="141750" cy="338375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13535" extrusionOk="0">
                    <a:moveTo>
                      <a:pt x="1867" y="0"/>
                    </a:moveTo>
                    <a:lnTo>
                      <a:pt x="43" y="7193"/>
                    </a:lnTo>
                    <a:cubicBezTo>
                      <a:pt x="9" y="7348"/>
                      <a:pt x="0" y="7511"/>
                      <a:pt x="34" y="7675"/>
                    </a:cubicBezTo>
                    <a:lnTo>
                      <a:pt x="1222" y="13172"/>
                    </a:lnTo>
                    <a:cubicBezTo>
                      <a:pt x="1264" y="13390"/>
                      <a:pt x="1460" y="13534"/>
                      <a:pt x="1676" y="13534"/>
                    </a:cubicBezTo>
                    <a:cubicBezTo>
                      <a:pt x="1682" y="13534"/>
                      <a:pt x="1689" y="13534"/>
                      <a:pt x="1695" y="13534"/>
                    </a:cubicBezTo>
                    <a:lnTo>
                      <a:pt x="5369" y="13319"/>
                    </a:lnTo>
                    <a:lnTo>
                      <a:pt x="5653" y="1678"/>
                    </a:lnTo>
                    <a:cubicBezTo>
                      <a:pt x="5670" y="1153"/>
                      <a:pt x="5300" y="689"/>
                      <a:pt x="4775" y="585"/>
                    </a:cubicBezTo>
                    <a:lnTo>
                      <a:pt x="1867" y="0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5702675" y="2891675"/>
                <a:ext cx="70350" cy="23640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9456" extrusionOk="0">
                    <a:moveTo>
                      <a:pt x="1867" y="0"/>
                    </a:moveTo>
                    <a:lnTo>
                      <a:pt x="34" y="7193"/>
                    </a:lnTo>
                    <a:cubicBezTo>
                      <a:pt x="0" y="7356"/>
                      <a:pt x="0" y="7520"/>
                      <a:pt x="26" y="7683"/>
                    </a:cubicBezTo>
                    <a:lnTo>
                      <a:pt x="413" y="9456"/>
                    </a:lnTo>
                    <a:lnTo>
                      <a:pt x="1514" y="6539"/>
                    </a:lnTo>
                    <a:lnTo>
                      <a:pt x="1222" y="4836"/>
                    </a:lnTo>
                    <a:lnTo>
                      <a:pt x="2813" y="2048"/>
                    </a:lnTo>
                    <a:lnTo>
                      <a:pt x="2512" y="130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5769125" y="2992425"/>
                <a:ext cx="3165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408" extrusionOk="0">
                    <a:moveTo>
                      <a:pt x="33" y="1"/>
                    </a:moveTo>
                    <a:cubicBezTo>
                      <a:pt x="17" y="1"/>
                      <a:pt x="1" y="12"/>
                      <a:pt x="1" y="31"/>
                    </a:cubicBezTo>
                    <a:cubicBezTo>
                      <a:pt x="121" y="677"/>
                      <a:pt x="586" y="1201"/>
                      <a:pt x="1205" y="1408"/>
                    </a:cubicBezTo>
                    <a:lnTo>
                      <a:pt x="1214" y="1408"/>
                    </a:lnTo>
                    <a:cubicBezTo>
                      <a:pt x="1257" y="1408"/>
                      <a:pt x="1265" y="1356"/>
                      <a:pt x="1231" y="1348"/>
                    </a:cubicBezTo>
                    <a:cubicBezTo>
                      <a:pt x="629" y="1150"/>
                      <a:pt x="181" y="642"/>
                      <a:pt x="61" y="23"/>
                    </a:cubicBezTo>
                    <a:cubicBezTo>
                      <a:pt x="57" y="8"/>
                      <a:pt x="45" y="1"/>
                      <a:pt x="33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5793650" y="3197325"/>
                <a:ext cx="5445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2960" extrusionOk="0">
                    <a:moveTo>
                      <a:pt x="1007" y="0"/>
                    </a:moveTo>
                    <a:lnTo>
                      <a:pt x="0" y="2246"/>
                    </a:lnTo>
                    <a:cubicBezTo>
                      <a:pt x="198" y="2529"/>
                      <a:pt x="456" y="2779"/>
                      <a:pt x="749" y="2960"/>
                    </a:cubicBezTo>
                    <a:cubicBezTo>
                      <a:pt x="921" y="2796"/>
                      <a:pt x="938" y="2271"/>
                      <a:pt x="938" y="2271"/>
                    </a:cubicBezTo>
                    <a:lnTo>
                      <a:pt x="2177" y="688"/>
                    </a:ln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5813000" y="3197325"/>
                <a:ext cx="35100" cy="3980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92" extrusionOk="0">
                    <a:moveTo>
                      <a:pt x="233" y="0"/>
                    </a:moveTo>
                    <a:lnTo>
                      <a:pt x="1" y="559"/>
                    </a:lnTo>
                    <a:lnTo>
                      <a:pt x="698" y="1592"/>
                    </a:lnTo>
                    <a:lnTo>
                      <a:pt x="1403" y="680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5760725" y="3136875"/>
                <a:ext cx="3702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618" extrusionOk="0">
                    <a:moveTo>
                      <a:pt x="139" y="0"/>
                    </a:moveTo>
                    <a:lnTo>
                      <a:pt x="1" y="121"/>
                    </a:lnTo>
                    <a:lnTo>
                      <a:pt x="1352" y="1618"/>
                    </a:lnTo>
                    <a:lnTo>
                      <a:pt x="1481" y="1506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5446925" y="2929525"/>
                <a:ext cx="186500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9801" extrusionOk="0">
                    <a:moveTo>
                      <a:pt x="7365" y="1"/>
                    </a:moveTo>
                    <a:cubicBezTo>
                      <a:pt x="6479" y="474"/>
                      <a:pt x="5868" y="1773"/>
                      <a:pt x="5188" y="3218"/>
                    </a:cubicBezTo>
                    <a:cubicBezTo>
                      <a:pt x="4500" y="4672"/>
                      <a:pt x="3795" y="5920"/>
                      <a:pt x="3795" y="5920"/>
                    </a:cubicBezTo>
                    <a:cubicBezTo>
                      <a:pt x="3795" y="5920"/>
                      <a:pt x="3707" y="5805"/>
                      <a:pt x="3630" y="5805"/>
                    </a:cubicBezTo>
                    <a:cubicBezTo>
                      <a:pt x="3592" y="5805"/>
                      <a:pt x="3557" y="5834"/>
                      <a:pt x="3536" y="5920"/>
                    </a:cubicBezTo>
                    <a:cubicBezTo>
                      <a:pt x="3476" y="6178"/>
                      <a:pt x="3442" y="6290"/>
                      <a:pt x="3442" y="6290"/>
                    </a:cubicBezTo>
                    <a:lnTo>
                      <a:pt x="560" y="5404"/>
                    </a:lnTo>
                    <a:cubicBezTo>
                      <a:pt x="284" y="5894"/>
                      <a:pt x="86" y="6427"/>
                      <a:pt x="0" y="6987"/>
                    </a:cubicBezTo>
                    <a:cubicBezTo>
                      <a:pt x="0" y="6987"/>
                      <a:pt x="2719" y="9731"/>
                      <a:pt x="4560" y="9800"/>
                    </a:cubicBezTo>
                    <a:cubicBezTo>
                      <a:pt x="4571" y="9800"/>
                      <a:pt x="4583" y="9801"/>
                      <a:pt x="4594" y="9801"/>
                    </a:cubicBezTo>
                    <a:cubicBezTo>
                      <a:pt x="6179" y="9801"/>
                      <a:pt x="7460" y="5576"/>
                      <a:pt x="7460" y="5576"/>
                    </a:cubicBezTo>
                    <a:lnTo>
                      <a:pt x="7365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5610050" y="2994750"/>
                <a:ext cx="2682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313" extrusionOk="0">
                    <a:moveTo>
                      <a:pt x="35" y="1"/>
                    </a:moveTo>
                    <a:cubicBezTo>
                      <a:pt x="17" y="1"/>
                      <a:pt x="0" y="12"/>
                      <a:pt x="5" y="33"/>
                    </a:cubicBezTo>
                    <a:cubicBezTo>
                      <a:pt x="5" y="42"/>
                      <a:pt x="367" y="1306"/>
                      <a:pt x="1012" y="2304"/>
                    </a:cubicBezTo>
                    <a:cubicBezTo>
                      <a:pt x="1021" y="2313"/>
                      <a:pt x="1029" y="2313"/>
                      <a:pt x="1038" y="2313"/>
                    </a:cubicBezTo>
                    <a:lnTo>
                      <a:pt x="1055" y="2313"/>
                    </a:lnTo>
                    <a:cubicBezTo>
                      <a:pt x="1072" y="2304"/>
                      <a:pt x="1072" y="2287"/>
                      <a:pt x="1064" y="2270"/>
                    </a:cubicBezTo>
                    <a:cubicBezTo>
                      <a:pt x="418" y="1280"/>
                      <a:pt x="66" y="33"/>
                      <a:pt x="66" y="16"/>
                    </a:cubicBezTo>
                    <a:cubicBezTo>
                      <a:pt x="59" y="6"/>
                      <a:pt x="47" y="1"/>
                      <a:pt x="35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5544300" y="3083725"/>
                <a:ext cx="1730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776" extrusionOk="0">
                    <a:moveTo>
                      <a:pt x="42" y="1"/>
                    </a:moveTo>
                    <a:cubicBezTo>
                      <a:pt x="20" y="1"/>
                      <a:pt x="1" y="27"/>
                      <a:pt x="20" y="53"/>
                    </a:cubicBezTo>
                    <a:lnTo>
                      <a:pt x="631" y="767"/>
                    </a:lnTo>
                    <a:cubicBezTo>
                      <a:pt x="639" y="776"/>
                      <a:pt x="648" y="776"/>
                      <a:pt x="657" y="776"/>
                    </a:cubicBezTo>
                    <a:cubicBezTo>
                      <a:pt x="665" y="776"/>
                      <a:pt x="674" y="776"/>
                      <a:pt x="682" y="767"/>
                    </a:cubicBezTo>
                    <a:cubicBezTo>
                      <a:pt x="691" y="758"/>
                      <a:pt x="691" y="741"/>
                      <a:pt x="682" y="724"/>
                    </a:cubicBezTo>
                    <a:lnTo>
                      <a:pt x="63" y="10"/>
                    </a:lnTo>
                    <a:cubicBezTo>
                      <a:pt x="57" y="4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5539400" y="3092725"/>
                <a:ext cx="34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40" extrusionOk="0">
                    <a:moveTo>
                      <a:pt x="35" y="0"/>
                    </a:moveTo>
                    <a:cubicBezTo>
                      <a:pt x="19" y="0"/>
                      <a:pt x="1" y="14"/>
                      <a:pt x="1" y="37"/>
                    </a:cubicBezTo>
                    <a:lnTo>
                      <a:pt x="78" y="614"/>
                    </a:lnTo>
                    <a:cubicBezTo>
                      <a:pt x="78" y="631"/>
                      <a:pt x="87" y="639"/>
                      <a:pt x="104" y="639"/>
                    </a:cubicBezTo>
                    <a:lnTo>
                      <a:pt x="113" y="639"/>
                    </a:lnTo>
                    <a:cubicBezTo>
                      <a:pt x="130" y="639"/>
                      <a:pt x="139" y="622"/>
                      <a:pt x="139" y="605"/>
                    </a:cubicBezTo>
                    <a:lnTo>
                      <a:pt x="61" y="29"/>
                    </a:lnTo>
                    <a:cubicBezTo>
                      <a:pt x="61" y="9"/>
                      <a:pt x="49" y="0"/>
                      <a:pt x="35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5446925" y="3064400"/>
                <a:ext cx="29925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2100" extrusionOk="0">
                    <a:moveTo>
                      <a:pt x="560" y="0"/>
                    </a:moveTo>
                    <a:cubicBezTo>
                      <a:pt x="284" y="490"/>
                      <a:pt x="86" y="1032"/>
                      <a:pt x="0" y="1592"/>
                    </a:cubicBezTo>
                    <a:cubicBezTo>
                      <a:pt x="0" y="1592"/>
                      <a:pt x="207" y="1798"/>
                      <a:pt x="534" y="2099"/>
                    </a:cubicBezTo>
                    <a:cubicBezTo>
                      <a:pt x="740" y="1420"/>
                      <a:pt x="1033" y="637"/>
                      <a:pt x="1196" y="198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5772775" y="2904375"/>
                <a:ext cx="146500" cy="32910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13164" extrusionOk="0">
                    <a:moveTo>
                      <a:pt x="1592" y="0"/>
                    </a:moveTo>
                    <a:cubicBezTo>
                      <a:pt x="1068" y="129"/>
                      <a:pt x="1" y="1807"/>
                      <a:pt x="465" y="3209"/>
                    </a:cubicBezTo>
                    <a:cubicBezTo>
                      <a:pt x="939" y="4612"/>
                      <a:pt x="2565" y="8956"/>
                      <a:pt x="2565" y="8956"/>
                    </a:cubicBezTo>
                    <a:lnTo>
                      <a:pt x="1687" y="11942"/>
                    </a:lnTo>
                    <a:lnTo>
                      <a:pt x="3623" y="13163"/>
                    </a:lnTo>
                    <a:lnTo>
                      <a:pt x="5421" y="9799"/>
                    </a:lnTo>
                    <a:cubicBezTo>
                      <a:pt x="5748" y="9189"/>
                      <a:pt x="5860" y="8475"/>
                      <a:pt x="5722" y="7795"/>
                    </a:cubicBezTo>
                    <a:cubicBezTo>
                      <a:pt x="5395" y="6134"/>
                      <a:pt x="4716" y="3011"/>
                      <a:pt x="4070" y="1781"/>
                    </a:cubicBezTo>
                    <a:cubicBezTo>
                      <a:pt x="3175" y="69"/>
                      <a:pt x="1592" y="0"/>
                      <a:pt x="1592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5815150" y="3182675"/>
                <a:ext cx="576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2023" extrusionOk="0">
                    <a:moveTo>
                      <a:pt x="233" y="1"/>
                    </a:moveTo>
                    <a:lnTo>
                      <a:pt x="1" y="801"/>
                    </a:lnTo>
                    <a:lnTo>
                      <a:pt x="1928" y="2023"/>
                    </a:lnTo>
                    <a:lnTo>
                      <a:pt x="2306" y="131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5838375" y="3115450"/>
                <a:ext cx="2865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88" extrusionOk="0">
                    <a:moveTo>
                      <a:pt x="1114" y="0"/>
                    </a:moveTo>
                    <a:cubicBezTo>
                      <a:pt x="1108" y="0"/>
                      <a:pt x="1101" y="2"/>
                      <a:pt x="1094" y="6"/>
                    </a:cubicBezTo>
                    <a:cubicBezTo>
                      <a:pt x="767" y="247"/>
                      <a:pt x="35" y="427"/>
                      <a:pt x="27" y="427"/>
                    </a:cubicBezTo>
                    <a:cubicBezTo>
                      <a:pt x="18" y="436"/>
                      <a:pt x="1" y="444"/>
                      <a:pt x="9" y="462"/>
                    </a:cubicBezTo>
                    <a:cubicBezTo>
                      <a:pt x="9" y="479"/>
                      <a:pt x="27" y="487"/>
                      <a:pt x="35" y="487"/>
                    </a:cubicBezTo>
                    <a:lnTo>
                      <a:pt x="44" y="487"/>
                    </a:lnTo>
                    <a:cubicBezTo>
                      <a:pt x="78" y="479"/>
                      <a:pt x="792" y="298"/>
                      <a:pt x="1128" y="57"/>
                    </a:cubicBezTo>
                    <a:cubicBezTo>
                      <a:pt x="1145" y="49"/>
                      <a:pt x="1145" y="23"/>
                      <a:pt x="1137" y="14"/>
                    </a:cubicBezTo>
                    <a:cubicBezTo>
                      <a:pt x="1131" y="4"/>
                      <a:pt x="1124" y="0"/>
                      <a:pt x="1114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5843125" y="3129350"/>
                <a:ext cx="20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0" extrusionOk="0">
                    <a:moveTo>
                      <a:pt x="35" y="0"/>
                    </a:moveTo>
                    <a:cubicBezTo>
                      <a:pt x="0" y="9"/>
                      <a:pt x="0" y="61"/>
                      <a:pt x="35" y="69"/>
                    </a:cubicBezTo>
                    <a:lnTo>
                      <a:pt x="800" y="69"/>
                    </a:lnTo>
                    <a:cubicBezTo>
                      <a:pt x="835" y="61"/>
                      <a:pt x="835" y="9"/>
                      <a:pt x="800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5852150" y="2983650"/>
                <a:ext cx="225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49" extrusionOk="0">
                    <a:moveTo>
                      <a:pt x="30" y="0"/>
                    </a:moveTo>
                    <a:cubicBezTo>
                      <a:pt x="18" y="0"/>
                      <a:pt x="7" y="8"/>
                      <a:pt x="0" y="21"/>
                    </a:cubicBezTo>
                    <a:cubicBezTo>
                      <a:pt x="0" y="38"/>
                      <a:pt x="0" y="55"/>
                      <a:pt x="18" y="55"/>
                    </a:cubicBezTo>
                    <a:lnTo>
                      <a:pt x="844" y="348"/>
                    </a:lnTo>
                    <a:lnTo>
                      <a:pt x="852" y="348"/>
                    </a:lnTo>
                    <a:cubicBezTo>
                      <a:pt x="855" y="349"/>
                      <a:pt x="857" y="349"/>
                      <a:pt x="860" y="349"/>
                    </a:cubicBezTo>
                    <a:cubicBezTo>
                      <a:pt x="889" y="349"/>
                      <a:pt x="901" y="304"/>
                      <a:pt x="861" y="296"/>
                    </a:cubicBezTo>
                    <a:lnTo>
                      <a:pt x="44" y="4"/>
                    </a:lnTo>
                    <a:cubicBezTo>
                      <a:pt x="39" y="1"/>
                      <a:pt x="34" y="0"/>
                      <a:pt x="30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5846550" y="3006475"/>
                <a:ext cx="29500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437" extrusionOk="0">
                    <a:moveTo>
                      <a:pt x="1154" y="0"/>
                    </a:moveTo>
                    <a:cubicBezTo>
                      <a:pt x="1151" y="0"/>
                      <a:pt x="1148" y="1"/>
                      <a:pt x="1145" y="3"/>
                    </a:cubicBezTo>
                    <a:cubicBezTo>
                      <a:pt x="758" y="89"/>
                      <a:pt x="379" y="218"/>
                      <a:pt x="18" y="381"/>
                    </a:cubicBezTo>
                    <a:cubicBezTo>
                      <a:pt x="9" y="381"/>
                      <a:pt x="1" y="407"/>
                      <a:pt x="9" y="416"/>
                    </a:cubicBezTo>
                    <a:cubicBezTo>
                      <a:pt x="9" y="428"/>
                      <a:pt x="14" y="436"/>
                      <a:pt x="23" y="436"/>
                    </a:cubicBezTo>
                    <a:cubicBezTo>
                      <a:pt x="27" y="436"/>
                      <a:pt x="31" y="435"/>
                      <a:pt x="35" y="433"/>
                    </a:cubicBezTo>
                    <a:lnTo>
                      <a:pt x="44" y="433"/>
                    </a:lnTo>
                    <a:cubicBezTo>
                      <a:pt x="405" y="278"/>
                      <a:pt x="775" y="149"/>
                      <a:pt x="1154" y="63"/>
                    </a:cubicBezTo>
                    <a:cubicBezTo>
                      <a:pt x="1171" y="54"/>
                      <a:pt x="1179" y="37"/>
                      <a:pt x="1179" y="29"/>
                    </a:cubicBezTo>
                    <a:cubicBezTo>
                      <a:pt x="1172" y="14"/>
                      <a:pt x="1165" y="0"/>
                      <a:pt x="1154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5775800" y="2914750"/>
                <a:ext cx="24100" cy="1026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106" extrusionOk="0">
                    <a:moveTo>
                      <a:pt x="934" y="1"/>
                    </a:moveTo>
                    <a:cubicBezTo>
                      <a:pt x="925" y="1"/>
                      <a:pt x="917" y="5"/>
                      <a:pt x="912" y="15"/>
                    </a:cubicBezTo>
                    <a:cubicBezTo>
                      <a:pt x="387" y="704"/>
                      <a:pt x="0" y="1831"/>
                      <a:pt x="319" y="2794"/>
                    </a:cubicBezTo>
                    <a:cubicBezTo>
                      <a:pt x="413" y="3087"/>
                      <a:pt x="568" y="3517"/>
                      <a:pt x="775" y="4085"/>
                    </a:cubicBezTo>
                    <a:cubicBezTo>
                      <a:pt x="775" y="4097"/>
                      <a:pt x="784" y="4105"/>
                      <a:pt x="792" y="4105"/>
                    </a:cubicBezTo>
                    <a:cubicBezTo>
                      <a:pt x="795" y="4105"/>
                      <a:pt x="798" y="4104"/>
                      <a:pt x="800" y="4102"/>
                    </a:cubicBezTo>
                    <a:lnTo>
                      <a:pt x="809" y="4102"/>
                    </a:lnTo>
                    <a:cubicBezTo>
                      <a:pt x="826" y="4093"/>
                      <a:pt x="835" y="4076"/>
                      <a:pt x="835" y="4059"/>
                    </a:cubicBezTo>
                    <a:cubicBezTo>
                      <a:pt x="628" y="3491"/>
                      <a:pt x="473" y="3061"/>
                      <a:pt x="379" y="2777"/>
                    </a:cubicBezTo>
                    <a:cubicBezTo>
                      <a:pt x="69" y="1831"/>
                      <a:pt x="439" y="721"/>
                      <a:pt x="955" y="50"/>
                    </a:cubicBezTo>
                    <a:cubicBezTo>
                      <a:pt x="964" y="41"/>
                      <a:pt x="964" y="15"/>
                      <a:pt x="955" y="7"/>
                    </a:cubicBezTo>
                    <a:cubicBezTo>
                      <a:pt x="948" y="3"/>
                      <a:pt x="941" y="1"/>
                      <a:pt x="934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5778150" y="3229500"/>
                <a:ext cx="419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871" extrusionOk="0">
                    <a:moveTo>
                      <a:pt x="40" y="0"/>
                    </a:moveTo>
                    <a:cubicBezTo>
                      <a:pt x="36" y="0"/>
                      <a:pt x="31" y="1"/>
                      <a:pt x="27" y="4"/>
                    </a:cubicBezTo>
                    <a:cubicBezTo>
                      <a:pt x="9" y="4"/>
                      <a:pt x="1" y="21"/>
                      <a:pt x="1" y="38"/>
                    </a:cubicBezTo>
                    <a:cubicBezTo>
                      <a:pt x="302" y="829"/>
                      <a:pt x="878" y="1483"/>
                      <a:pt x="1636" y="1871"/>
                    </a:cubicBezTo>
                    <a:lnTo>
                      <a:pt x="1644" y="1871"/>
                    </a:lnTo>
                    <a:cubicBezTo>
                      <a:pt x="1653" y="1871"/>
                      <a:pt x="1670" y="1871"/>
                      <a:pt x="1670" y="1862"/>
                    </a:cubicBezTo>
                    <a:cubicBezTo>
                      <a:pt x="1679" y="1845"/>
                      <a:pt x="1679" y="1827"/>
                      <a:pt x="1661" y="1819"/>
                    </a:cubicBezTo>
                    <a:cubicBezTo>
                      <a:pt x="921" y="1440"/>
                      <a:pt x="354" y="804"/>
                      <a:pt x="61" y="21"/>
                    </a:cubicBezTo>
                    <a:cubicBezTo>
                      <a:pt x="61" y="8"/>
                      <a:pt x="52" y="0"/>
                      <a:pt x="40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5602425" y="2899625"/>
                <a:ext cx="88225" cy="326725"/>
              </a:xfrm>
              <a:custGeom>
                <a:avLst/>
                <a:gdLst/>
                <a:ahLst/>
                <a:cxnLst/>
                <a:rect l="l" t="t" r="r" b="b"/>
                <a:pathLst>
                  <a:path w="3529" h="13069" extrusionOk="0">
                    <a:moveTo>
                      <a:pt x="3348" y="1"/>
                    </a:moveTo>
                    <a:lnTo>
                      <a:pt x="1145" y="1188"/>
                    </a:lnTo>
                    <a:lnTo>
                      <a:pt x="904" y="8880"/>
                    </a:lnTo>
                    <a:lnTo>
                      <a:pt x="1" y="12708"/>
                    </a:lnTo>
                    <a:lnTo>
                      <a:pt x="1524" y="13052"/>
                    </a:lnTo>
                    <a:cubicBezTo>
                      <a:pt x="1571" y="13063"/>
                      <a:pt x="1618" y="13068"/>
                      <a:pt x="1665" y="13068"/>
                    </a:cubicBezTo>
                    <a:cubicBezTo>
                      <a:pt x="1957" y="13068"/>
                      <a:pt x="2223" y="12867"/>
                      <a:pt x="2289" y="12570"/>
                    </a:cubicBezTo>
                    <a:lnTo>
                      <a:pt x="3468" y="7400"/>
                    </a:lnTo>
                    <a:cubicBezTo>
                      <a:pt x="3511" y="7228"/>
                      <a:pt x="3528" y="7056"/>
                      <a:pt x="3520" y="6884"/>
                    </a:cubicBezTo>
                    <a:lnTo>
                      <a:pt x="3348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5620500" y="3138800"/>
                <a:ext cx="25825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903" extrusionOk="0">
                    <a:moveTo>
                      <a:pt x="869" y="1"/>
                    </a:moveTo>
                    <a:lnTo>
                      <a:pt x="0" y="1825"/>
                    </a:lnTo>
                    <a:lnTo>
                      <a:pt x="164" y="1902"/>
                    </a:lnTo>
                    <a:lnTo>
                      <a:pt x="1033" y="78"/>
                    </a:lnTo>
                    <a:lnTo>
                      <a:pt x="869" y="1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5654700" y="2899625"/>
                <a:ext cx="35950" cy="22330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932" extrusionOk="0">
                    <a:moveTo>
                      <a:pt x="1257" y="1"/>
                    </a:moveTo>
                    <a:lnTo>
                      <a:pt x="611" y="354"/>
                    </a:lnTo>
                    <a:lnTo>
                      <a:pt x="0" y="2152"/>
                    </a:lnTo>
                    <a:lnTo>
                      <a:pt x="998" y="4492"/>
                    </a:lnTo>
                    <a:lnTo>
                      <a:pt x="388" y="6290"/>
                    </a:lnTo>
                    <a:lnTo>
                      <a:pt x="1033" y="8931"/>
                    </a:lnTo>
                    <a:lnTo>
                      <a:pt x="1386" y="7400"/>
                    </a:lnTo>
                    <a:cubicBezTo>
                      <a:pt x="1420" y="7228"/>
                      <a:pt x="1437" y="7056"/>
                      <a:pt x="1429" y="6884"/>
                    </a:cubicBezTo>
                    <a:lnTo>
                      <a:pt x="1257" y="1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5798600" y="3479200"/>
                <a:ext cx="97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037" extrusionOk="0">
                    <a:moveTo>
                      <a:pt x="356" y="1"/>
                    </a:moveTo>
                    <a:cubicBezTo>
                      <a:pt x="344" y="1"/>
                      <a:pt x="333" y="9"/>
                      <a:pt x="327" y="21"/>
                    </a:cubicBezTo>
                    <a:cubicBezTo>
                      <a:pt x="319" y="47"/>
                      <a:pt x="43" y="684"/>
                      <a:pt x="0" y="1002"/>
                    </a:cubicBezTo>
                    <a:cubicBezTo>
                      <a:pt x="0" y="1019"/>
                      <a:pt x="9" y="1037"/>
                      <a:pt x="26" y="1037"/>
                    </a:cubicBezTo>
                    <a:cubicBezTo>
                      <a:pt x="43" y="1037"/>
                      <a:pt x="60" y="1028"/>
                      <a:pt x="60" y="1011"/>
                    </a:cubicBezTo>
                    <a:cubicBezTo>
                      <a:pt x="103" y="692"/>
                      <a:pt x="379" y="47"/>
                      <a:pt x="379" y="39"/>
                    </a:cubicBezTo>
                    <a:cubicBezTo>
                      <a:pt x="387" y="21"/>
                      <a:pt x="379" y="4"/>
                      <a:pt x="370" y="4"/>
                    </a:cubicBezTo>
                    <a:cubicBezTo>
                      <a:pt x="366" y="2"/>
                      <a:pt x="361" y="1"/>
                      <a:pt x="356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5806550" y="3491400"/>
                <a:ext cx="125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2" extrusionOk="0">
                    <a:moveTo>
                      <a:pt x="465" y="1"/>
                    </a:moveTo>
                    <a:cubicBezTo>
                      <a:pt x="455" y="1"/>
                      <a:pt x="444" y="5"/>
                      <a:pt x="439" y="15"/>
                    </a:cubicBezTo>
                    <a:lnTo>
                      <a:pt x="9" y="609"/>
                    </a:lnTo>
                    <a:cubicBezTo>
                      <a:pt x="1" y="617"/>
                      <a:pt x="1" y="635"/>
                      <a:pt x="18" y="652"/>
                    </a:cubicBezTo>
                    <a:lnTo>
                      <a:pt x="35" y="652"/>
                    </a:lnTo>
                    <a:cubicBezTo>
                      <a:pt x="44" y="652"/>
                      <a:pt x="52" y="643"/>
                      <a:pt x="61" y="643"/>
                    </a:cubicBezTo>
                    <a:lnTo>
                      <a:pt x="491" y="50"/>
                    </a:lnTo>
                    <a:cubicBezTo>
                      <a:pt x="500" y="32"/>
                      <a:pt x="500" y="15"/>
                      <a:pt x="482" y="7"/>
                    </a:cubicBezTo>
                    <a:cubicBezTo>
                      <a:pt x="479" y="3"/>
                      <a:pt x="472" y="1"/>
                      <a:pt x="465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5659650" y="3483925"/>
                <a:ext cx="17150" cy="3282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1313" extrusionOk="0">
                    <a:moveTo>
                      <a:pt x="649" y="1"/>
                    </a:moveTo>
                    <a:cubicBezTo>
                      <a:pt x="639" y="1"/>
                      <a:pt x="628" y="4"/>
                      <a:pt x="620" y="13"/>
                    </a:cubicBezTo>
                    <a:cubicBezTo>
                      <a:pt x="456" y="452"/>
                      <a:pt x="250" y="873"/>
                      <a:pt x="9" y="1269"/>
                    </a:cubicBezTo>
                    <a:cubicBezTo>
                      <a:pt x="0" y="1286"/>
                      <a:pt x="0" y="1304"/>
                      <a:pt x="18" y="1312"/>
                    </a:cubicBezTo>
                    <a:lnTo>
                      <a:pt x="35" y="1312"/>
                    </a:lnTo>
                    <a:cubicBezTo>
                      <a:pt x="43" y="1312"/>
                      <a:pt x="52" y="1312"/>
                      <a:pt x="61" y="1304"/>
                    </a:cubicBezTo>
                    <a:cubicBezTo>
                      <a:pt x="301" y="899"/>
                      <a:pt x="508" y="478"/>
                      <a:pt x="680" y="39"/>
                    </a:cubicBezTo>
                    <a:cubicBezTo>
                      <a:pt x="686" y="16"/>
                      <a:pt x="669" y="1"/>
                      <a:pt x="649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5667400" y="3503650"/>
                <a:ext cx="15725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87" extrusionOk="0">
                    <a:moveTo>
                      <a:pt x="598" y="1"/>
                    </a:moveTo>
                    <a:cubicBezTo>
                      <a:pt x="589" y="1"/>
                      <a:pt x="581" y="3"/>
                      <a:pt x="576" y="7"/>
                    </a:cubicBezTo>
                    <a:lnTo>
                      <a:pt x="9" y="635"/>
                    </a:lnTo>
                    <a:cubicBezTo>
                      <a:pt x="0" y="652"/>
                      <a:pt x="0" y="669"/>
                      <a:pt x="9" y="678"/>
                    </a:cubicBezTo>
                    <a:cubicBezTo>
                      <a:pt x="17" y="687"/>
                      <a:pt x="26" y="687"/>
                      <a:pt x="34" y="687"/>
                    </a:cubicBezTo>
                    <a:cubicBezTo>
                      <a:pt x="43" y="687"/>
                      <a:pt x="52" y="687"/>
                      <a:pt x="52" y="678"/>
                    </a:cubicBezTo>
                    <a:lnTo>
                      <a:pt x="619" y="50"/>
                    </a:lnTo>
                    <a:cubicBezTo>
                      <a:pt x="628" y="41"/>
                      <a:pt x="628" y="16"/>
                      <a:pt x="619" y="7"/>
                    </a:cubicBezTo>
                    <a:cubicBezTo>
                      <a:pt x="615" y="3"/>
                      <a:pt x="607" y="1"/>
                      <a:pt x="598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4696700" y="3734600"/>
                <a:ext cx="14267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57068" h="130" extrusionOk="0">
                    <a:moveTo>
                      <a:pt x="0" y="1"/>
                    </a:moveTo>
                    <a:lnTo>
                      <a:pt x="0" y="130"/>
                    </a:lnTo>
                    <a:lnTo>
                      <a:pt x="57068" y="130"/>
                    </a:lnTo>
                    <a:lnTo>
                      <a:pt x="57068" y="1"/>
                    </a:ln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5272925" y="3323775"/>
                <a:ext cx="92500" cy="41235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16494" extrusionOk="0">
                    <a:moveTo>
                      <a:pt x="2555" y="1"/>
                    </a:moveTo>
                    <a:lnTo>
                      <a:pt x="0" y="16494"/>
                    </a:lnTo>
                    <a:lnTo>
                      <a:pt x="688" y="16494"/>
                    </a:lnTo>
                    <a:lnTo>
                      <a:pt x="3700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5501125" y="3323775"/>
                <a:ext cx="92725" cy="4123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6494" extrusionOk="0">
                    <a:moveTo>
                      <a:pt x="0" y="1"/>
                    </a:moveTo>
                    <a:lnTo>
                      <a:pt x="3012" y="16494"/>
                    </a:lnTo>
                    <a:lnTo>
                      <a:pt x="3709" y="16494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5281300" y="3304425"/>
                <a:ext cx="266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644" h="775" extrusionOk="0">
                    <a:moveTo>
                      <a:pt x="1" y="1"/>
                    </a:moveTo>
                    <a:lnTo>
                      <a:pt x="1" y="775"/>
                    </a:lnTo>
                    <a:lnTo>
                      <a:pt x="10643" y="775"/>
                    </a:lnTo>
                    <a:lnTo>
                      <a:pt x="10643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5049225" y="3304425"/>
                <a:ext cx="2321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9284" y="775"/>
                    </a:lnTo>
                    <a:lnTo>
                      <a:pt x="9284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5004700" y="3323775"/>
                <a:ext cx="92725" cy="4123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6494" extrusionOk="0">
                    <a:moveTo>
                      <a:pt x="2564" y="1"/>
                    </a:moveTo>
                    <a:lnTo>
                      <a:pt x="0" y="16494"/>
                    </a:lnTo>
                    <a:lnTo>
                      <a:pt x="697" y="16494"/>
                    </a:lnTo>
                    <a:lnTo>
                      <a:pt x="3709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5233125" y="3323775"/>
                <a:ext cx="92725" cy="4123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6494" extrusionOk="0">
                    <a:moveTo>
                      <a:pt x="0" y="1"/>
                    </a:moveTo>
                    <a:lnTo>
                      <a:pt x="3012" y="16494"/>
                    </a:lnTo>
                    <a:lnTo>
                      <a:pt x="3709" y="16494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5843975" y="2799825"/>
                <a:ext cx="75300" cy="86500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3460" extrusionOk="0">
                    <a:moveTo>
                      <a:pt x="2582" y="1"/>
                    </a:moveTo>
                    <a:lnTo>
                      <a:pt x="1" y="3459"/>
                    </a:lnTo>
                    <a:lnTo>
                      <a:pt x="1" y="3459"/>
                    </a:lnTo>
                    <a:lnTo>
                      <a:pt x="3012" y="1730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5843975" y="2843075"/>
                <a:ext cx="107150" cy="43250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730" extrusionOk="0">
                    <a:moveTo>
                      <a:pt x="3012" y="0"/>
                    </a:moveTo>
                    <a:lnTo>
                      <a:pt x="1" y="1729"/>
                    </a:lnTo>
                    <a:lnTo>
                      <a:pt x="4285" y="1248"/>
                    </a:lnTo>
                    <a:lnTo>
                      <a:pt x="3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" name="Google Shape;350;p25"/>
            <p:cNvSpPr/>
            <p:nvPr/>
          </p:nvSpPr>
          <p:spPr>
            <a:xfrm>
              <a:off x="2168419" y="4790229"/>
              <a:ext cx="7047600" cy="353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5"/>
          <p:cNvSpPr txBox="1">
            <a:spLocks noGrp="1"/>
          </p:cNvSpPr>
          <p:nvPr>
            <p:ph type="ctrTitle"/>
          </p:nvPr>
        </p:nvSpPr>
        <p:spPr>
          <a:xfrm>
            <a:off x="219329" y="262422"/>
            <a:ext cx="60489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Implementasi Aplikasi Teams dan Yammer Pada Komunikasi Perusahaan</a:t>
            </a:r>
            <a:endParaRPr sz="3600" dirty="0"/>
          </a:p>
        </p:txBody>
      </p:sp>
      <p:sp>
        <p:nvSpPr>
          <p:cNvPr id="352" name="Google Shape;352;p25"/>
          <p:cNvSpPr txBox="1">
            <a:spLocks noGrp="1"/>
          </p:cNvSpPr>
          <p:nvPr>
            <p:ph type="subTitle" idx="1"/>
          </p:nvPr>
        </p:nvSpPr>
        <p:spPr>
          <a:xfrm>
            <a:off x="208699" y="2643949"/>
            <a:ext cx="3014565" cy="2032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:</a:t>
            </a:r>
          </a:p>
          <a:p>
            <a:pPr marL="630238" lvl="0" indent="-233363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Putris Elianka</a:t>
            </a:r>
          </a:p>
          <a:p>
            <a:pPr marL="630238" lvl="0" indent="-233363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Diah Resta Hidayatun</a:t>
            </a:r>
          </a:p>
          <a:p>
            <a:pPr marL="630238" lvl="0" indent="-233363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/>
              <a:t>Dicky Wanhar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>
            <a:spLocks noGrp="1"/>
          </p:cNvSpPr>
          <p:nvPr>
            <p:ph type="subTitle" idx="6"/>
          </p:nvPr>
        </p:nvSpPr>
        <p:spPr>
          <a:xfrm flipH="1">
            <a:off x="3809999" y="1390590"/>
            <a:ext cx="4648200" cy="3278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>
              <a:buFont typeface="Arial" pitchFamily="34" charset="0"/>
              <a:buChar char="•"/>
            </a:pPr>
            <a:r>
              <a:rPr lang="nl-NL" sz="1600" dirty="0"/>
              <a:t>penggunaan aplikasi yang mudah di pahami</a:t>
            </a:r>
          </a:p>
          <a:p>
            <a:pPr marL="342900" lvl="0">
              <a:buFont typeface="Arial" pitchFamily="34" charset="0"/>
              <a:buChar char="•"/>
            </a:pPr>
            <a:r>
              <a:rPr lang="nl-NL" sz="1600" dirty="0"/>
              <a:t>mudah untuk memulai meeting</a:t>
            </a:r>
          </a:p>
          <a:p>
            <a:pPr marL="342900" lvl="0">
              <a:buFont typeface="Arial" pitchFamily="34" charset="0"/>
              <a:buChar char="•"/>
            </a:pPr>
            <a:r>
              <a:rPr lang="nl-NL" sz="1600" dirty="0"/>
              <a:t>sangat mudah mengelola pertemuan meeting </a:t>
            </a:r>
          </a:p>
          <a:p>
            <a:pPr marL="342900" lvl="0">
              <a:buFont typeface="Arial" pitchFamily="34" charset="0"/>
              <a:buChar char="•"/>
            </a:pPr>
            <a:r>
              <a:rPr lang="nl-NL" sz="1600" dirty="0"/>
              <a:t>menghemat waktu kerja</a:t>
            </a:r>
          </a:p>
          <a:p>
            <a:pPr marL="342900" lvl="0">
              <a:buFont typeface="Arial" pitchFamily="34" charset="0"/>
              <a:buChar char="•"/>
            </a:pPr>
            <a:r>
              <a:rPr lang="nl-NL" sz="1600" dirty="0"/>
              <a:t>manajemen tugas yang lebih baik</a:t>
            </a:r>
          </a:p>
          <a:p>
            <a:pPr marL="342900" lvl="0">
              <a:buFont typeface="Arial" pitchFamily="34" charset="0"/>
              <a:buChar char="•"/>
            </a:pPr>
            <a:r>
              <a:rPr lang="nl-NL" sz="1600" dirty="0"/>
              <a:t>bisa diakses dimana saja dan kapanpun</a:t>
            </a:r>
          </a:p>
          <a:p>
            <a:pPr marL="342900" lvl="0">
              <a:buFont typeface="Arial" pitchFamily="34" charset="0"/>
              <a:buChar char="•"/>
            </a:pPr>
            <a:r>
              <a:rPr lang="nl-NL" sz="1600" dirty="0"/>
              <a:t>dan adanya kolaborasi dengan microsoft 365</a:t>
            </a:r>
          </a:p>
        </p:txBody>
      </p:sp>
      <p:grpSp>
        <p:nvGrpSpPr>
          <p:cNvPr id="25" name="Google Shape;886;p41">
            <a:extLst>
              <a:ext uri="{FF2B5EF4-FFF2-40B4-BE49-F238E27FC236}">
                <a16:creationId xmlns:a16="http://schemas.microsoft.com/office/drawing/2014/main" id="{C9F8A640-3F4C-4520-B84C-BCD548CA7B66}"/>
              </a:ext>
            </a:extLst>
          </p:cNvPr>
          <p:cNvGrpSpPr/>
          <p:nvPr/>
        </p:nvGrpSpPr>
        <p:grpSpPr>
          <a:xfrm>
            <a:off x="294362" y="809890"/>
            <a:ext cx="3287038" cy="4200260"/>
            <a:chOff x="238125" y="2647900"/>
            <a:chExt cx="878000" cy="782575"/>
          </a:xfrm>
        </p:grpSpPr>
        <p:sp>
          <p:nvSpPr>
            <p:cNvPr id="26" name="Google Shape;887;p41">
              <a:extLst>
                <a:ext uri="{FF2B5EF4-FFF2-40B4-BE49-F238E27FC236}">
                  <a16:creationId xmlns:a16="http://schemas.microsoft.com/office/drawing/2014/main" id="{B01B86EB-32FC-4856-BDAB-CA25D1EB00AE}"/>
                </a:ext>
              </a:extLst>
            </p:cNvPr>
            <p:cNvSpPr/>
            <p:nvPr/>
          </p:nvSpPr>
          <p:spPr>
            <a:xfrm>
              <a:off x="432550" y="2684725"/>
              <a:ext cx="479900" cy="436725"/>
            </a:xfrm>
            <a:custGeom>
              <a:avLst/>
              <a:gdLst/>
              <a:ahLst/>
              <a:cxnLst/>
              <a:rect l="l" t="t" r="r" b="b"/>
              <a:pathLst>
                <a:path w="19196" h="17469" extrusionOk="0">
                  <a:moveTo>
                    <a:pt x="9595" y="0"/>
                  </a:moveTo>
                  <a:cubicBezTo>
                    <a:pt x="5620" y="0"/>
                    <a:pt x="2025" y="2735"/>
                    <a:pt x="1093" y="6773"/>
                  </a:cubicBezTo>
                  <a:cubicBezTo>
                    <a:pt x="1" y="11470"/>
                    <a:pt x="2934" y="16159"/>
                    <a:pt x="7632" y="17243"/>
                  </a:cubicBezTo>
                  <a:cubicBezTo>
                    <a:pt x="8293" y="17396"/>
                    <a:pt x="8954" y="17469"/>
                    <a:pt x="9605" y="17469"/>
                  </a:cubicBezTo>
                  <a:cubicBezTo>
                    <a:pt x="13578" y="17469"/>
                    <a:pt x="17172" y="14741"/>
                    <a:pt x="18111" y="10705"/>
                  </a:cubicBezTo>
                  <a:cubicBezTo>
                    <a:pt x="19195" y="5999"/>
                    <a:pt x="16261" y="1310"/>
                    <a:pt x="11564" y="226"/>
                  </a:cubicBezTo>
                  <a:cubicBezTo>
                    <a:pt x="10904" y="73"/>
                    <a:pt x="10245" y="0"/>
                    <a:pt x="9595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8;p41">
              <a:extLst>
                <a:ext uri="{FF2B5EF4-FFF2-40B4-BE49-F238E27FC236}">
                  <a16:creationId xmlns:a16="http://schemas.microsoft.com/office/drawing/2014/main" id="{219E1BC4-93C1-4FCE-80CA-BB7D096F2525}"/>
                </a:ext>
              </a:extLst>
            </p:cNvPr>
            <p:cNvSpPr/>
            <p:nvPr/>
          </p:nvSpPr>
          <p:spPr>
            <a:xfrm>
              <a:off x="654950" y="3009100"/>
              <a:ext cx="107150" cy="388925"/>
            </a:xfrm>
            <a:custGeom>
              <a:avLst/>
              <a:gdLst/>
              <a:ahLst/>
              <a:cxnLst/>
              <a:rect l="l" t="t" r="r" b="b"/>
              <a:pathLst>
                <a:path w="4286" h="15557" extrusionOk="0">
                  <a:moveTo>
                    <a:pt x="3003" y="1"/>
                  </a:moveTo>
                  <a:cubicBezTo>
                    <a:pt x="2926" y="380"/>
                    <a:pt x="2917" y="380"/>
                    <a:pt x="2848" y="758"/>
                  </a:cubicBezTo>
                  <a:cubicBezTo>
                    <a:pt x="2771" y="1137"/>
                    <a:pt x="2788" y="1145"/>
                    <a:pt x="2711" y="1524"/>
                  </a:cubicBezTo>
                  <a:cubicBezTo>
                    <a:pt x="2642" y="1902"/>
                    <a:pt x="2642" y="1902"/>
                    <a:pt x="2565" y="2289"/>
                  </a:cubicBezTo>
                  <a:cubicBezTo>
                    <a:pt x="2487" y="2668"/>
                    <a:pt x="2496" y="2668"/>
                    <a:pt x="2418" y="3055"/>
                  </a:cubicBezTo>
                  <a:cubicBezTo>
                    <a:pt x="2349" y="3434"/>
                    <a:pt x="2349" y="3434"/>
                    <a:pt x="2281" y="3821"/>
                  </a:cubicBezTo>
                  <a:cubicBezTo>
                    <a:pt x="2203" y="4199"/>
                    <a:pt x="2195" y="4191"/>
                    <a:pt x="2117" y="4569"/>
                  </a:cubicBezTo>
                  <a:cubicBezTo>
                    <a:pt x="2048" y="4948"/>
                    <a:pt x="2040" y="4948"/>
                    <a:pt x="1971" y="5335"/>
                  </a:cubicBezTo>
                  <a:cubicBezTo>
                    <a:pt x="1893" y="5714"/>
                    <a:pt x="1911" y="5722"/>
                    <a:pt x="1842" y="6101"/>
                  </a:cubicBezTo>
                  <a:cubicBezTo>
                    <a:pt x="1764" y="6479"/>
                    <a:pt x="1739" y="6471"/>
                    <a:pt x="1670" y="6858"/>
                  </a:cubicBezTo>
                  <a:cubicBezTo>
                    <a:pt x="1592" y="7237"/>
                    <a:pt x="1610" y="7245"/>
                    <a:pt x="1532" y="7624"/>
                  </a:cubicBezTo>
                  <a:cubicBezTo>
                    <a:pt x="1463" y="8002"/>
                    <a:pt x="1437" y="7994"/>
                    <a:pt x="1369" y="8381"/>
                  </a:cubicBezTo>
                  <a:cubicBezTo>
                    <a:pt x="1291" y="8759"/>
                    <a:pt x="1300" y="8759"/>
                    <a:pt x="1222" y="9138"/>
                  </a:cubicBezTo>
                  <a:cubicBezTo>
                    <a:pt x="1145" y="9525"/>
                    <a:pt x="1154" y="9525"/>
                    <a:pt x="1076" y="9904"/>
                  </a:cubicBezTo>
                  <a:cubicBezTo>
                    <a:pt x="1007" y="10282"/>
                    <a:pt x="1016" y="10291"/>
                    <a:pt x="947" y="10669"/>
                  </a:cubicBezTo>
                  <a:cubicBezTo>
                    <a:pt x="870" y="11056"/>
                    <a:pt x="861" y="11048"/>
                    <a:pt x="784" y="11426"/>
                  </a:cubicBezTo>
                  <a:cubicBezTo>
                    <a:pt x="706" y="11805"/>
                    <a:pt x="723" y="11814"/>
                    <a:pt x="646" y="12192"/>
                  </a:cubicBezTo>
                  <a:cubicBezTo>
                    <a:pt x="569" y="12571"/>
                    <a:pt x="560" y="12571"/>
                    <a:pt x="491" y="12949"/>
                  </a:cubicBezTo>
                  <a:cubicBezTo>
                    <a:pt x="414" y="13336"/>
                    <a:pt x="405" y="13328"/>
                    <a:pt x="336" y="13715"/>
                  </a:cubicBezTo>
                  <a:lnTo>
                    <a:pt x="190" y="14472"/>
                  </a:lnTo>
                  <a:cubicBezTo>
                    <a:pt x="113" y="14859"/>
                    <a:pt x="138" y="14868"/>
                    <a:pt x="61" y="15246"/>
                  </a:cubicBezTo>
                  <a:cubicBezTo>
                    <a:pt x="35" y="15393"/>
                    <a:pt x="18" y="15479"/>
                    <a:pt x="1" y="15556"/>
                  </a:cubicBezTo>
                  <a:lnTo>
                    <a:pt x="1291" y="15556"/>
                  </a:lnTo>
                  <a:cubicBezTo>
                    <a:pt x="1317" y="15453"/>
                    <a:pt x="1343" y="15350"/>
                    <a:pt x="1369" y="15246"/>
                  </a:cubicBezTo>
                  <a:cubicBezTo>
                    <a:pt x="1437" y="14868"/>
                    <a:pt x="1437" y="14868"/>
                    <a:pt x="1506" y="14481"/>
                  </a:cubicBezTo>
                  <a:cubicBezTo>
                    <a:pt x="1584" y="14102"/>
                    <a:pt x="1558" y="14093"/>
                    <a:pt x="1635" y="13706"/>
                  </a:cubicBezTo>
                  <a:cubicBezTo>
                    <a:pt x="1713" y="13328"/>
                    <a:pt x="1739" y="13345"/>
                    <a:pt x="1807" y="12958"/>
                  </a:cubicBezTo>
                  <a:cubicBezTo>
                    <a:pt x="1885" y="12571"/>
                    <a:pt x="1868" y="12571"/>
                    <a:pt x="1945" y="12192"/>
                  </a:cubicBezTo>
                  <a:cubicBezTo>
                    <a:pt x="2023" y="11805"/>
                    <a:pt x="2031" y="11814"/>
                    <a:pt x="2109" y="11435"/>
                  </a:cubicBezTo>
                  <a:cubicBezTo>
                    <a:pt x="2177" y="11056"/>
                    <a:pt x="2160" y="11048"/>
                    <a:pt x="2229" y="10661"/>
                  </a:cubicBezTo>
                  <a:cubicBezTo>
                    <a:pt x="2306" y="10282"/>
                    <a:pt x="2306" y="10282"/>
                    <a:pt x="2375" y="9904"/>
                  </a:cubicBezTo>
                  <a:lnTo>
                    <a:pt x="2522" y="9138"/>
                  </a:lnTo>
                  <a:cubicBezTo>
                    <a:pt x="2599" y="8759"/>
                    <a:pt x="2616" y="8768"/>
                    <a:pt x="2694" y="8381"/>
                  </a:cubicBezTo>
                  <a:cubicBezTo>
                    <a:pt x="2771" y="8002"/>
                    <a:pt x="2762" y="8002"/>
                    <a:pt x="2831" y="7624"/>
                  </a:cubicBezTo>
                  <a:cubicBezTo>
                    <a:pt x="2909" y="7237"/>
                    <a:pt x="2900" y="7237"/>
                    <a:pt x="2978" y="6858"/>
                  </a:cubicBezTo>
                  <a:cubicBezTo>
                    <a:pt x="3055" y="6471"/>
                    <a:pt x="3055" y="6471"/>
                    <a:pt x="3124" y="6092"/>
                  </a:cubicBezTo>
                  <a:cubicBezTo>
                    <a:pt x="3201" y="5705"/>
                    <a:pt x="3210" y="5714"/>
                    <a:pt x="3279" y="5335"/>
                  </a:cubicBezTo>
                  <a:cubicBezTo>
                    <a:pt x="3356" y="4948"/>
                    <a:pt x="3347" y="4948"/>
                    <a:pt x="3416" y="4569"/>
                  </a:cubicBezTo>
                  <a:cubicBezTo>
                    <a:pt x="3494" y="4182"/>
                    <a:pt x="3502" y="4191"/>
                    <a:pt x="3580" y="3812"/>
                  </a:cubicBezTo>
                  <a:cubicBezTo>
                    <a:pt x="3649" y="3434"/>
                    <a:pt x="3623" y="3417"/>
                    <a:pt x="3700" y="3038"/>
                  </a:cubicBezTo>
                  <a:cubicBezTo>
                    <a:pt x="3769" y="2659"/>
                    <a:pt x="3795" y="2668"/>
                    <a:pt x="3872" y="2281"/>
                  </a:cubicBezTo>
                  <a:cubicBezTo>
                    <a:pt x="3941" y="1902"/>
                    <a:pt x="3933" y="1894"/>
                    <a:pt x="4001" y="1515"/>
                  </a:cubicBezTo>
                  <a:cubicBezTo>
                    <a:pt x="4079" y="1137"/>
                    <a:pt x="4087" y="1137"/>
                    <a:pt x="4165" y="767"/>
                  </a:cubicBezTo>
                  <a:cubicBezTo>
                    <a:pt x="4234" y="388"/>
                    <a:pt x="4216" y="371"/>
                    <a:pt x="4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9;p41">
              <a:extLst>
                <a:ext uri="{FF2B5EF4-FFF2-40B4-BE49-F238E27FC236}">
                  <a16:creationId xmlns:a16="http://schemas.microsoft.com/office/drawing/2014/main" id="{F50A9EC2-42BE-4295-9A33-7F78AB73600A}"/>
                </a:ext>
              </a:extLst>
            </p:cNvPr>
            <p:cNvSpPr/>
            <p:nvPr/>
          </p:nvSpPr>
          <p:spPr>
            <a:xfrm>
              <a:off x="965125" y="3009100"/>
              <a:ext cx="107350" cy="388925"/>
            </a:xfrm>
            <a:custGeom>
              <a:avLst/>
              <a:gdLst/>
              <a:ahLst/>
              <a:cxnLst/>
              <a:rect l="l" t="t" r="r" b="b"/>
              <a:pathLst>
                <a:path w="4294" h="15557" extrusionOk="0">
                  <a:moveTo>
                    <a:pt x="0" y="1"/>
                  </a:moveTo>
                  <a:cubicBezTo>
                    <a:pt x="77" y="371"/>
                    <a:pt x="60" y="388"/>
                    <a:pt x="129" y="767"/>
                  </a:cubicBezTo>
                  <a:cubicBezTo>
                    <a:pt x="207" y="1137"/>
                    <a:pt x="215" y="1137"/>
                    <a:pt x="293" y="1515"/>
                  </a:cubicBezTo>
                  <a:cubicBezTo>
                    <a:pt x="361" y="1894"/>
                    <a:pt x="353" y="1902"/>
                    <a:pt x="422" y="2281"/>
                  </a:cubicBezTo>
                  <a:cubicBezTo>
                    <a:pt x="499" y="2668"/>
                    <a:pt x="525" y="2659"/>
                    <a:pt x="594" y="3038"/>
                  </a:cubicBezTo>
                  <a:cubicBezTo>
                    <a:pt x="671" y="3417"/>
                    <a:pt x="645" y="3434"/>
                    <a:pt x="714" y="3812"/>
                  </a:cubicBezTo>
                  <a:cubicBezTo>
                    <a:pt x="792" y="4191"/>
                    <a:pt x="800" y="4182"/>
                    <a:pt x="878" y="4569"/>
                  </a:cubicBezTo>
                  <a:cubicBezTo>
                    <a:pt x="946" y="4948"/>
                    <a:pt x="938" y="4948"/>
                    <a:pt x="1015" y="5335"/>
                  </a:cubicBezTo>
                  <a:cubicBezTo>
                    <a:pt x="1084" y="5714"/>
                    <a:pt x="1093" y="5714"/>
                    <a:pt x="1170" y="6092"/>
                  </a:cubicBezTo>
                  <a:lnTo>
                    <a:pt x="1316" y="6858"/>
                  </a:lnTo>
                  <a:cubicBezTo>
                    <a:pt x="1394" y="7237"/>
                    <a:pt x="1385" y="7237"/>
                    <a:pt x="1463" y="7624"/>
                  </a:cubicBezTo>
                  <a:cubicBezTo>
                    <a:pt x="1531" y="8002"/>
                    <a:pt x="1523" y="8002"/>
                    <a:pt x="1600" y="8381"/>
                  </a:cubicBezTo>
                  <a:cubicBezTo>
                    <a:pt x="1678" y="8768"/>
                    <a:pt x="1695" y="8751"/>
                    <a:pt x="1772" y="9138"/>
                  </a:cubicBezTo>
                  <a:cubicBezTo>
                    <a:pt x="1841" y="9516"/>
                    <a:pt x="1841" y="9516"/>
                    <a:pt x="1919" y="9904"/>
                  </a:cubicBezTo>
                  <a:cubicBezTo>
                    <a:pt x="1987" y="10282"/>
                    <a:pt x="1987" y="10282"/>
                    <a:pt x="2065" y="10661"/>
                  </a:cubicBezTo>
                  <a:cubicBezTo>
                    <a:pt x="2134" y="11048"/>
                    <a:pt x="2117" y="11056"/>
                    <a:pt x="2185" y="11435"/>
                  </a:cubicBezTo>
                  <a:cubicBezTo>
                    <a:pt x="2263" y="11814"/>
                    <a:pt x="2280" y="11805"/>
                    <a:pt x="2349" y="12192"/>
                  </a:cubicBezTo>
                  <a:cubicBezTo>
                    <a:pt x="2426" y="12571"/>
                    <a:pt x="2409" y="12571"/>
                    <a:pt x="2486" y="12958"/>
                  </a:cubicBezTo>
                  <a:cubicBezTo>
                    <a:pt x="2555" y="13345"/>
                    <a:pt x="2590" y="13328"/>
                    <a:pt x="2659" y="13706"/>
                  </a:cubicBezTo>
                  <a:cubicBezTo>
                    <a:pt x="2736" y="14093"/>
                    <a:pt x="2710" y="14102"/>
                    <a:pt x="2788" y="14481"/>
                  </a:cubicBezTo>
                  <a:cubicBezTo>
                    <a:pt x="2856" y="14868"/>
                    <a:pt x="2856" y="14868"/>
                    <a:pt x="2934" y="15246"/>
                  </a:cubicBezTo>
                  <a:cubicBezTo>
                    <a:pt x="2951" y="15350"/>
                    <a:pt x="2977" y="15453"/>
                    <a:pt x="3011" y="15556"/>
                  </a:cubicBezTo>
                  <a:lnTo>
                    <a:pt x="4293" y="15556"/>
                  </a:lnTo>
                  <a:cubicBezTo>
                    <a:pt x="4276" y="15479"/>
                    <a:pt x="4259" y="15393"/>
                    <a:pt x="4224" y="15246"/>
                  </a:cubicBezTo>
                  <a:cubicBezTo>
                    <a:pt x="4156" y="14868"/>
                    <a:pt x="4173" y="14859"/>
                    <a:pt x="4104" y="14472"/>
                  </a:cubicBezTo>
                  <a:cubicBezTo>
                    <a:pt x="4026" y="14093"/>
                    <a:pt x="4026" y="14093"/>
                    <a:pt x="3949" y="13715"/>
                  </a:cubicBezTo>
                  <a:cubicBezTo>
                    <a:pt x="3880" y="13328"/>
                    <a:pt x="3872" y="13336"/>
                    <a:pt x="3803" y="12949"/>
                  </a:cubicBezTo>
                  <a:cubicBezTo>
                    <a:pt x="3725" y="12571"/>
                    <a:pt x="3717" y="12571"/>
                    <a:pt x="3639" y="12192"/>
                  </a:cubicBezTo>
                  <a:cubicBezTo>
                    <a:pt x="3571" y="11814"/>
                    <a:pt x="3579" y="11805"/>
                    <a:pt x="3510" y="11426"/>
                  </a:cubicBezTo>
                  <a:cubicBezTo>
                    <a:pt x="3433" y="11048"/>
                    <a:pt x="3424" y="11056"/>
                    <a:pt x="3347" y="10669"/>
                  </a:cubicBezTo>
                  <a:cubicBezTo>
                    <a:pt x="3269" y="10291"/>
                    <a:pt x="3287" y="10282"/>
                    <a:pt x="3209" y="9904"/>
                  </a:cubicBezTo>
                  <a:cubicBezTo>
                    <a:pt x="3140" y="9525"/>
                    <a:pt x="3140" y="9525"/>
                    <a:pt x="3063" y="9138"/>
                  </a:cubicBezTo>
                  <a:cubicBezTo>
                    <a:pt x="2994" y="8759"/>
                    <a:pt x="2994" y="8759"/>
                    <a:pt x="2925" y="8381"/>
                  </a:cubicBezTo>
                  <a:cubicBezTo>
                    <a:pt x="2848" y="7994"/>
                    <a:pt x="2831" y="8002"/>
                    <a:pt x="2753" y="7624"/>
                  </a:cubicBezTo>
                  <a:cubicBezTo>
                    <a:pt x="2684" y="7245"/>
                    <a:pt x="2693" y="7237"/>
                    <a:pt x="2624" y="6858"/>
                  </a:cubicBezTo>
                  <a:cubicBezTo>
                    <a:pt x="2547" y="6471"/>
                    <a:pt x="2521" y="6479"/>
                    <a:pt x="2452" y="6101"/>
                  </a:cubicBezTo>
                  <a:cubicBezTo>
                    <a:pt x="2375" y="5722"/>
                    <a:pt x="2392" y="5714"/>
                    <a:pt x="2323" y="5335"/>
                  </a:cubicBezTo>
                  <a:cubicBezTo>
                    <a:pt x="2246" y="4948"/>
                    <a:pt x="2246" y="4948"/>
                    <a:pt x="2168" y="4569"/>
                  </a:cubicBezTo>
                  <a:cubicBezTo>
                    <a:pt x="2099" y="4191"/>
                    <a:pt x="2082" y="4199"/>
                    <a:pt x="2013" y="3821"/>
                  </a:cubicBezTo>
                  <a:cubicBezTo>
                    <a:pt x="1936" y="3434"/>
                    <a:pt x="1944" y="3434"/>
                    <a:pt x="1867" y="3055"/>
                  </a:cubicBezTo>
                  <a:cubicBezTo>
                    <a:pt x="1798" y="2668"/>
                    <a:pt x="1798" y="2668"/>
                    <a:pt x="1729" y="2289"/>
                  </a:cubicBezTo>
                  <a:cubicBezTo>
                    <a:pt x="1652" y="1902"/>
                    <a:pt x="1652" y="1902"/>
                    <a:pt x="1574" y="1524"/>
                  </a:cubicBezTo>
                  <a:cubicBezTo>
                    <a:pt x="1506" y="1145"/>
                    <a:pt x="1514" y="1137"/>
                    <a:pt x="1445" y="758"/>
                  </a:cubicBezTo>
                  <a:cubicBezTo>
                    <a:pt x="1368" y="380"/>
                    <a:pt x="1359" y="380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90;p41">
              <a:extLst>
                <a:ext uri="{FF2B5EF4-FFF2-40B4-BE49-F238E27FC236}">
                  <a16:creationId xmlns:a16="http://schemas.microsoft.com/office/drawing/2014/main" id="{A744D1D3-BFB0-4F76-9C76-EC35E328AD4B}"/>
                </a:ext>
              </a:extLst>
            </p:cNvPr>
            <p:cNvSpPr/>
            <p:nvPr/>
          </p:nvSpPr>
          <p:spPr>
            <a:xfrm>
              <a:off x="717550" y="3009325"/>
              <a:ext cx="44550" cy="66275"/>
            </a:xfrm>
            <a:custGeom>
              <a:avLst/>
              <a:gdLst/>
              <a:ahLst/>
              <a:cxnLst/>
              <a:rect l="l" t="t" r="r" b="b"/>
              <a:pathLst>
                <a:path w="1782" h="2651" extrusionOk="0">
                  <a:moveTo>
                    <a:pt x="499" y="1"/>
                  </a:moveTo>
                  <a:cubicBezTo>
                    <a:pt x="422" y="371"/>
                    <a:pt x="413" y="371"/>
                    <a:pt x="344" y="749"/>
                  </a:cubicBezTo>
                  <a:cubicBezTo>
                    <a:pt x="267" y="1128"/>
                    <a:pt x="284" y="1136"/>
                    <a:pt x="207" y="1515"/>
                  </a:cubicBezTo>
                  <a:cubicBezTo>
                    <a:pt x="138" y="1893"/>
                    <a:pt x="138" y="1893"/>
                    <a:pt x="61" y="2280"/>
                  </a:cubicBezTo>
                  <a:cubicBezTo>
                    <a:pt x="35" y="2427"/>
                    <a:pt x="18" y="2521"/>
                    <a:pt x="0" y="2599"/>
                  </a:cubicBezTo>
                  <a:lnTo>
                    <a:pt x="1274" y="2650"/>
                  </a:lnTo>
                  <a:cubicBezTo>
                    <a:pt x="1299" y="2564"/>
                    <a:pt x="1325" y="2470"/>
                    <a:pt x="1360" y="2280"/>
                  </a:cubicBezTo>
                  <a:cubicBezTo>
                    <a:pt x="1437" y="1902"/>
                    <a:pt x="1420" y="1893"/>
                    <a:pt x="1497" y="1515"/>
                  </a:cubicBezTo>
                  <a:cubicBezTo>
                    <a:pt x="1566" y="1136"/>
                    <a:pt x="1583" y="1136"/>
                    <a:pt x="1652" y="758"/>
                  </a:cubicBezTo>
                  <a:cubicBezTo>
                    <a:pt x="1730" y="388"/>
                    <a:pt x="1712" y="371"/>
                    <a:pt x="1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91;p41">
              <a:extLst>
                <a:ext uri="{FF2B5EF4-FFF2-40B4-BE49-F238E27FC236}">
                  <a16:creationId xmlns:a16="http://schemas.microsoft.com/office/drawing/2014/main" id="{D31AEAA5-C768-4E2F-8813-5BE063A6016B}"/>
                </a:ext>
              </a:extLst>
            </p:cNvPr>
            <p:cNvSpPr/>
            <p:nvPr/>
          </p:nvSpPr>
          <p:spPr>
            <a:xfrm>
              <a:off x="625275" y="2670350"/>
              <a:ext cx="476875" cy="342650"/>
            </a:xfrm>
            <a:custGeom>
              <a:avLst/>
              <a:gdLst/>
              <a:ahLst/>
              <a:cxnLst/>
              <a:rect l="l" t="t" r="r" b="b"/>
              <a:pathLst>
                <a:path w="19075" h="13706" extrusionOk="0">
                  <a:moveTo>
                    <a:pt x="0" y="0"/>
                  </a:moveTo>
                  <a:lnTo>
                    <a:pt x="0" y="13706"/>
                  </a:lnTo>
                  <a:lnTo>
                    <a:pt x="19074" y="13706"/>
                  </a:lnTo>
                  <a:lnTo>
                    <a:pt x="19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92;p41">
              <a:extLst>
                <a:ext uri="{FF2B5EF4-FFF2-40B4-BE49-F238E27FC236}">
                  <a16:creationId xmlns:a16="http://schemas.microsoft.com/office/drawing/2014/main" id="{49CF38E8-424C-4214-AF63-61F07F33230B}"/>
                </a:ext>
              </a:extLst>
            </p:cNvPr>
            <p:cNvSpPr/>
            <p:nvPr/>
          </p:nvSpPr>
          <p:spPr>
            <a:xfrm>
              <a:off x="611300" y="3013200"/>
              <a:ext cx="504825" cy="29700"/>
            </a:xfrm>
            <a:custGeom>
              <a:avLst/>
              <a:gdLst/>
              <a:ahLst/>
              <a:cxnLst/>
              <a:rect l="l" t="t" r="r" b="b"/>
              <a:pathLst>
                <a:path w="20193" h="1188" extrusionOk="0">
                  <a:moveTo>
                    <a:pt x="0" y="0"/>
                  </a:moveTo>
                  <a:lnTo>
                    <a:pt x="0" y="1188"/>
                  </a:lnTo>
                  <a:lnTo>
                    <a:pt x="20193" y="118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8;p41">
              <a:extLst>
                <a:ext uri="{FF2B5EF4-FFF2-40B4-BE49-F238E27FC236}">
                  <a16:creationId xmlns:a16="http://schemas.microsoft.com/office/drawing/2014/main" id="{CEE85469-964C-45F0-A30E-1314F3748173}"/>
                </a:ext>
              </a:extLst>
            </p:cNvPr>
            <p:cNvSpPr/>
            <p:nvPr/>
          </p:nvSpPr>
          <p:spPr>
            <a:xfrm>
              <a:off x="653025" y="2875550"/>
              <a:ext cx="138100" cy="3025"/>
            </a:xfrm>
            <a:custGeom>
              <a:avLst/>
              <a:gdLst/>
              <a:ahLst/>
              <a:cxnLst/>
              <a:rect l="l" t="t" r="r" b="b"/>
              <a:pathLst>
                <a:path w="5524" h="121" extrusionOk="0">
                  <a:moveTo>
                    <a:pt x="5524" y="0"/>
                  </a:moveTo>
                  <a:cubicBezTo>
                    <a:pt x="5515" y="0"/>
                    <a:pt x="4973" y="9"/>
                    <a:pt x="4810" y="9"/>
                  </a:cubicBezTo>
                  <a:lnTo>
                    <a:pt x="4732" y="9"/>
                  </a:lnTo>
                  <a:cubicBezTo>
                    <a:pt x="4659" y="4"/>
                    <a:pt x="4586" y="2"/>
                    <a:pt x="4513" y="2"/>
                  </a:cubicBezTo>
                  <a:cubicBezTo>
                    <a:pt x="4440" y="2"/>
                    <a:pt x="4367" y="4"/>
                    <a:pt x="4293" y="9"/>
                  </a:cubicBezTo>
                  <a:cubicBezTo>
                    <a:pt x="4233" y="17"/>
                    <a:pt x="4182" y="26"/>
                    <a:pt x="4130" y="26"/>
                  </a:cubicBezTo>
                  <a:cubicBezTo>
                    <a:pt x="4027" y="43"/>
                    <a:pt x="3932" y="52"/>
                    <a:pt x="3803" y="52"/>
                  </a:cubicBezTo>
                  <a:cubicBezTo>
                    <a:pt x="3785" y="54"/>
                    <a:pt x="3768" y="55"/>
                    <a:pt x="3750" y="55"/>
                  </a:cubicBezTo>
                  <a:cubicBezTo>
                    <a:pt x="3708" y="55"/>
                    <a:pt x="3667" y="49"/>
                    <a:pt x="3631" y="43"/>
                  </a:cubicBezTo>
                  <a:cubicBezTo>
                    <a:pt x="3579" y="30"/>
                    <a:pt x="3526" y="24"/>
                    <a:pt x="3472" y="24"/>
                  </a:cubicBezTo>
                  <a:cubicBezTo>
                    <a:pt x="3418" y="24"/>
                    <a:pt x="3364" y="30"/>
                    <a:pt x="3313" y="43"/>
                  </a:cubicBezTo>
                  <a:cubicBezTo>
                    <a:pt x="3262" y="51"/>
                    <a:pt x="3212" y="55"/>
                    <a:pt x="3162" y="55"/>
                  </a:cubicBezTo>
                  <a:cubicBezTo>
                    <a:pt x="3100" y="55"/>
                    <a:pt x="3039" y="49"/>
                    <a:pt x="2977" y="35"/>
                  </a:cubicBezTo>
                  <a:cubicBezTo>
                    <a:pt x="2925" y="17"/>
                    <a:pt x="2874" y="9"/>
                    <a:pt x="2822" y="9"/>
                  </a:cubicBezTo>
                  <a:cubicBezTo>
                    <a:pt x="2693" y="9"/>
                    <a:pt x="2599" y="9"/>
                    <a:pt x="2478" y="17"/>
                  </a:cubicBezTo>
                  <a:lnTo>
                    <a:pt x="2229" y="35"/>
                  </a:lnTo>
                  <a:lnTo>
                    <a:pt x="1927" y="35"/>
                  </a:lnTo>
                  <a:cubicBezTo>
                    <a:pt x="1850" y="35"/>
                    <a:pt x="1773" y="35"/>
                    <a:pt x="1695" y="26"/>
                  </a:cubicBezTo>
                  <a:cubicBezTo>
                    <a:pt x="1583" y="9"/>
                    <a:pt x="1480" y="9"/>
                    <a:pt x="1368" y="9"/>
                  </a:cubicBezTo>
                  <a:cubicBezTo>
                    <a:pt x="1299" y="17"/>
                    <a:pt x="1205" y="26"/>
                    <a:pt x="1110" y="26"/>
                  </a:cubicBezTo>
                  <a:cubicBezTo>
                    <a:pt x="1015" y="35"/>
                    <a:pt x="921" y="39"/>
                    <a:pt x="826" y="39"/>
                  </a:cubicBezTo>
                  <a:cubicBezTo>
                    <a:pt x="732" y="39"/>
                    <a:pt x="637" y="35"/>
                    <a:pt x="542" y="26"/>
                  </a:cubicBezTo>
                  <a:cubicBezTo>
                    <a:pt x="452" y="17"/>
                    <a:pt x="362" y="13"/>
                    <a:pt x="271" y="13"/>
                  </a:cubicBezTo>
                  <a:cubicBezTo>
                    <a:pt x="181" y="13"/>
                    <a:pt x="91" y="17"/>
                    <a:pt x="0" y="26"/>
                  </a:cubicBezTo>
                  <a:lnTo>
                    <a:pt x="0" y="86"/>
                  </a:lnTo>
                  <a:cubicBezTo>
                    <a:pt x="86" y="78"/>
                    <a:pt x="172" y="73"/>
                    <a:pt x="258" y="73"/>
                  </a:cubicBezTo>
                  <a:cubicBezTo>
                    <a:pt x="344" y="73"/>
                    <a:pt x="430" y="78"/>
                    <a:pt x="516" y="86"/>
                  </a:cubicBezTo>
                  <a:cubicBezTo>
                    <a:pt x="615" y="95"/>
                    <a:pt x="714" y="99"/>
                    <a:pt x="813" y="99"/>
                  </a:cubicBezTo>
                  <a:cubicBezTo>
                    <a:pt x="912" y="99"/>
                    <a:pt x="1011" y="95"/>
                    <a:pt x="1110" y="86"/>
                  </a:cubicBezTo>
                  <a:cubicBezTo>
                    <a:pt x="1205" y="78"/>
                    <a:pt x="1291" y="78"/>
                    <a:pt x="1368" y="78"/>
                  </a:cubicBezTo>
                  <a:cubicBezTo>
                    <a:pt x="1398" y="75"/>
                    <a:pt x="1429" y="74"/>
                    <a:pt x="1459" y="74"/>
                  </a:cubicBezTo>
                  <a:cubicBezTo>
                    <a:pt x="1532" y="74"/>
                    <a:pt x="1605" y="80"/>
                    <a:pt x="1678" y="86"/>
                  </a:cubicBezTo>
                  <a:cubicBezTo>
                    <a:pt x="1755" y="95"/>
                    <a:pt x="1833" y="103"/>
                    <a:pt x="1919" y="103"/>
                  </a:cubicBezTo>
                  <a:cubicBezTo>
                    <a:pt x="2082" y="103"/>
                    <a:pt x="2117" y="95"/>
                    <a:pt x="2220" y="95"/>
                  </a:cubicBezTo>
                  <a:lnTo>
                    <a:pt x="2469" y="78"/>
                  </a:lnTo>
                  <a:cubicBezTo>
                    <a:pt x="2599" y="69"/>
                    <a:pt x="2685" y="69"/>
                    <a:pt x="2814" y="69"/>
                  </a:cubicBezTo>
                  <a:cubicBezTo>
                    <a:pt x="2857" y="78"/>
                    <a:pt x="2908" y="86"/>
                    <a:pt x="2960" y="95"/>
                  </a:cubicBezTo>
                  <a:cubicBezTo>
                    <a:pt x="3021" y="109"/>
                    <a:pt x="3086" y="115"/>
                    <a:pt x="3151" y="115"/>
                  </a:cubicBezTo>
                  <a:cubicBezTo>
                    <a:pt x="3204" y="115"/>
                    <a:pt x="3258" y="111"/>
                    <a:pt x="3313" y="103"/>
                  </a:cubicBezTo>
                  <a:cubicBezTo>
                    <a:pt x="3360" y="91"/>
                    <a:pt x="3409" y="84"/>
                    <a:pt x="3459" y="84"/>
                  </a:cubicBezTo>
                  <a:cubicBezTo>
                    <a:pt x="3508" y="84"/>
                    <a:pt x="3558" y="91"/>
                    <a:pt x="3605" y="103"/>
                  </a:cubicBezTo>
                  <a:cubicBezTo>
                    <a:pt x="3657" y="112"/>
                    <a:pt x="3708" y="112"/>
                    <a:pt x="3760" y="121"/>
                  </a:cubicBezTo>
                  <a:lnTo>
                    <a:pt x="3803" y="121"/>
                  </a:lnTo>
                  <a:cubicBezTo>
                    <a:pt x="3932" y="112"/>
                    <a:pt x="4027" y="103"/>
                    <a:pt x="4139" y="86"/>
                  </a:cubicBezTo>
                  <a:lnTo>
                    <a:pt x="4302" y="69"/>
                  </a:lnTo>
                  <a:cubicBezTo>
                    <a:pt x="4371" y="65"/>
                    <a:pt x="4442" y="63"/>
                    <a:pt x="4514" y="63"/>
                  </a:cubicBezTo>
                  <a:cubicBezTo>
                    <a:pt x="4586" y="63"/>
                    <a:pt x="4659" y="65"/>
                    <a:pt x="4732" y="69"/>
                  </a:cubicBezTo>
                  <a:lnTo>
                    <a:pt x="4801" y="69"/>
                  </a:lnTo>
                  <a:cubicBezTo>
                    <a:pt x="4835" y="71"/>
                    <a:pt x="4884" y="71"/>
                    <a:pt x="4940" y="71"/>
                  </a:cubicBezTo>
                  <a:cubicBezTo>
                    <a:pt x="5163" y="71"/>
                    <a:pt x="5503" y="60"/>
                    <a:pt x="5524" y="60"/>
                  </a:cubicBezTo>
                  <a:lnTo>
                    <a:pt x="5524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9;p41">
              <a:extLst>
                <a:ext uri="{FF2B5EF4-FFF2-40B4-BE49-F238E27FC236}">
                  <a16:creationId xmlns:a16="http://schemas.microsoft.com/office/drawing/2014/main" id="{A54EF7DE-8ED0-4D7C-8AC9-23C3C2D13DC5}"/>
                </a:ext>
              </a:extLst>
            </p:cNvPr>
            <p:cNvSpPr/>
            <p:nvPr/>
          </p:nvSpPr>
          <p:spPr>
            <a:xfrm>
              <a:off x="653025" y="2898350"/>
              <a:ext cx="138100" cy="3050"/>
            </a:xfrm>
            <a:custGeom>
              <a:avLst/>
              <a:gdLst/>
              <a:ahLst/>
              <a:cxnLst/>
              <a:rect l="l" t="t" r="r" b="b"/>
              <a:pathLst>
                <a:path w="5524" h="122" extrusionOk="0">
                  <a:moveTo>
                    <a:pt x="5524" y="0"/>
                  </a:moveTo>
                  <a:cubicBezTo>
                    <a:pt x="5517" y="0"/>
                    <a:pt x="5169" y="11"/>
                    <a:pt x="4946" y="11"/>
                  </a:cubicBezTo>
                  <a:cubicBezTo>
                    <a:pt x="4890" y="11"/>
                    <a:pt x="4842" y="10"/>
                    <a:pt x="4810" y="9"/>
                  </a:cubicBezTo>
                  <a:lnTo>
                    <a:pt x="4732" y="9"/>
                  </a:lnTo>
                  <a:cubicBezTo>
                    <a:pt x="4659" y="4"/>
                    <a:pt x="4586" y="2"/>
                    <a:pt x="4513" y="2"/>
                  </a:cubicBezTo>
                  <a:cubicBezTo>
                    <a:pt x="4440" y="2"/>
                    <a:pt x="4367" y="4"/>
                    <a:pt x="4293" y="9"/>
                  </a:cubicBezTo>
                  <a:cubicBezTo>
                    <a:pt x="4233" y="17"/>
                    <a:pt x="4182" y="17"/>
                    <a:pt x="4130" y="26"/>
                  </a:cubicBezTo>
                  <a:cubicBezTo>
                    <a:pt x="4027" y="35"/>
                    <a:pt x="3932" y="52"/>
                    <a:pt x="3803" y="52"/>
                  </a:cubicBezTo>
                  <a:cubicBezTo>
                    <a:pt x="3743" y="52"/>
                    <a:pt x="3683" y="52"/>
                    <a:pt x="3631" y="35"/>
                  </a:cubicBezTo>
                  <a:cubicBezTo>
                    <a:pt x="3579" y="26"/>
                    <a:pt x="3526" y="22"/>
                    <a:pt x="3472" y="22"/>
                  </a:cubicBezTo>
                  <a:cubicBezTo>
                    <a:pt x="3418" y="22"/>
                    <a:pt x="3364" y="26"/>
                    <a:pt x="3313" y="35"/>
                  </a:cubicBezTo>
                  <a:cubicBezTo>
                    <a:pt x="3257" y="47"/>
                    <a:pt x="3201" y="54"/>
                    <a:pt x="3146" y="54"/>
                  </a:cubicBezTo>
                  <a:cubicBezTo>
                    <a:pt x="3091" y="54"/>
                    <a:pt x="3037" y="47"/>
                    <a:pt x="2986" y="35"/>
                  </a:cubicBezTo>
                  <a:cubicBezTo>
                    <a:pt x="2925" y="17"/>
                    <a:pt x="2874" y="9"/>
                    <a:pt x="2822" y="9"/>
                  </a:cubicBezTo>
                  <a:cubicBezTo>
                    <a:pt x="2693" y="9"/>
                    <a:pt x="2607" y="9"/>
                    <a:pt x="2478" y="17"/>
                  </a:cubicBezTo>
                  <a:lnTo>
                    <a:pt x="2349" y="26"/>
                  </a:lnTo>
                  <a:lnTo>
                    <a:pt x="2229" y="26"/>
                  </a:lnTo>
                  <a:cubicBezTo>
                    <a:pt x="2125" y="35"/>
                    <a:pt x="2091" y="35"/>
                    <a:pt x="1927" y="35"/>
                  </a:cubicBezTo>
                  <a:cubicBezTo>
                    <a:pt x="1850" y="35"/>
                    <a:pt x="1773" y="35"/>
                    <a:pt x="1695" y="26"/>
                  </a:cubicBezTo>
                  <a:cubicBezTo>
                    <a:pt x="1583" y="9"/>
                    <a:pt x="1480" y="9"/>
                    <a:pt x="1368" y="9"/>
                  </a:cubicBezTo>
                  <a:cubicBezTo>
                    <a:pt x="1299" y="9"/>
                    <a:pt x="1205" y="26"/>
                    <a:pt x="1110" y="26"/>
                  </a:cubicBezTo>
                  <a:cubicBezTo>
                    <a:pt x="1015" y="35"/>
                    <a:pt x="921" y="39"/>
                    <a:pt x="826" y="39"/>
                  </a:cubicBezTo>
                  <a:cubicBezTo>
                    <a:pt x="732" y="39"/>
                    <a:pt x="637" y="35"/>
                    <a:pt x="542" y="26"/>
                  </a:cubicBezTo>
                  <a:cubicBezTo>
                    <a:pt x="452" y="17"/>
                    <a:pt x="362" y="13"/>
                    <a:pt x="271" y="13"/>
                  </a:cubicBezTo>
                  <a:cubicBezTo>
                    <a:pt x="181" y="13"/>
                    <a:pt x="91" y="17"/>
                    <a:pt x="0" y="26"/>
                  </a:cubicBezTo>
                  <a:lnTo>
                    <a:pt x="0" y="86"/>
                  </a:lnTo>
                  <a:cubicBezTo>
                    <a:pt x="86" y="78"/>
                    <a:pt x="172" y="73"/>
                    <a:pt x="258" y="73"/>
                  </a:cubicBezTo>
                  <a:cubicBezTo>
                    <a:pt x="344" y="73"/>
                    <a:pt x="430" y="78"/>
                    <a:pt x="516" y="86"/>
                  </a:cubicBezTo>
                  <a:cubicBezTo>
                    <a:pt x="615" y="95"/>
                    <a:pt x="714" y="99"/>
                    <a:pt x="813" y="99"/>
                  </a:cubicBezTo>
                  <a:cubicBezTo>
                    <a:pt x="912" y="99"/>
                    <a:pt x="1011" y="95"/>
                    <a:pt x="1110" y="86"/>
                  </a:cubicBezTo>
                  <a:cubicBezTo>
                    <a:pt x="1205" y="78"/>
                    <a:pt x="1291" y="69"/>
                    <a:pt x="1368" y="69"/>
                  </a:cubicBezTo>
                  <a:cubicBezTo>
                    <a:pt x="1471" y="69"/>
                    <a:pt x="1575" y="78"/>
                    <a:pt x="1678" y="86"/>
                  </a:cubicBezTo>
                  <a:cubicBezTo>
                    <a:pt x="1755" y="95"/>
                    <a:pt x="1833" y="103"/>
                    <a:pt x="1919" y="103"/>
                  </a:cubicBezTo>
                  <a:cubicBezTo>
                    <a:pt x="2082" y="95"/>
                    <a:pt x="2117" y="95"/>
                    <a:pt x="2220" y="95"/>
                  </a:cubicBezTo>
                  <a:lnTo>
                    <a:pt x="2340" y="95"/>
                  </a:lnTo>
                  <a:lnTo>
                    <a:pt x="2469" y="86"/>
                  </a:lnTo>
                  <a:cubicBezTo>
                    <a:pt x="2599" y="78"/>
                    <a:pt x="2685" y="78"/>
                    <a:pt x="2814" y="78"/>
                  </a:cubicBezTo>
                  <a:cubicBezTo>
                    <a:pt x="2857" y="78"/>
                    <a:pt x="2908" y="86"/>
                    <a:pt x="2960" y="95"/>
                  </a:cubicBezTo>
                  <a:cubicBezTo>
                    <a:pt x="3020" y="113"/>
                    <a:pt x="3082" y="122"/>
                    <a:pt x="3146" y="122"/>
                  </a:cubicBezTo>
                  <a:cubicBezTo>
                    <a:pt x="3201" y="122"/>
                    <a:pt x="3257" y="115"/>
                    <a:pt x="3313" y="103"/>
                  </a:cubicBezTo>
                  <a:cubicBezTo>
                    <a:pt x="3360" y="95"/>
                    <a:pt x="3409" y="91"/>
                    <a:pt x="3459" y="91"/>
                  </a:cubicBezTo>
                  <a:cubicBezTo>
                    <a:pt x="3508" y="91"/>
                    <a:pt x="3558" y="95"/>
                    <a:pt x="3605" y="103"/>
                  </a:cubicBezTo>
                  <a:cubicBezTo>
                    <a:pt x="3657" y="121"/>
                    <a:pt x="3708" y="121"/>
                    <a:pt x="3760" y="121"/>
                  </a:cubicBezTo>
                  <a:lnTo>
                    <a:pt x="3803" y="112"/>
                  </a:lnTo>
                  <a:cubicBezTo>
                    <a:pt x="3932" y="112"/>
                    <a:pt x="4027" y="103"/>
                    <a:pt x="4139" y="86"/>
                  </a:cubicBezTo>
                  <a:lnTo>
                    <a:pt x="4302" y="69"/>
                  </a:lnTo>
                  <a:cubicBezTo>
                    <a:pt x="4375" y="65"/>
                    <a:pt x="4446" y="63"/>
                    <a:pt x="4517" y="63"/>
                  </a:cubicBezTo>
                  <a:cubicBezTo>
                    <a:pt x="4588" y="63"/>
                    <a:pt x="4659" y="65"/>
                    <a:pt x="4732" y="69"/>
                  </a:cubicBezTo>
                  <a:lnTo>
                    <a:pt x="4801" y="69"/>
                  </a:lnTo>
                  <a:cubicBezTo>
                    <a:pt x="4835" y="71"/>
                    <a:pt x="4884" y="71"/>
                    <a:pt x="4940" y="71"/>
                  </a:cubicBezTo>
                  <a:cubicBezTo>
                    <a:pt x="5163" y="71"/>
                    <a:pt x="5503" y="60"/>
                    <a:pt x="5524" y="60"/>
                  </a:cubicBezTo>
                  <a:lnTo>
                    <a:pt x="5524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0;p41">
              <a:extLst>
                <a:ext uri="{FF2B5EF4-FFF2-40B4-BE49-F238E27FC236}">
                  <a16:creationId xmlns:a16="http://schemas.microsoft.com/office/drawing/2014/main" id="{A5F1A7D1-2003-4E9C-9CDB-33BF6E3D825F}"/>
                </a:ext>
              </a:extLst>
            </p:cNvPr>
            <p:cNvSpPr/>
            <p:nvPr/>
          </p:nvSpPr>
          <p:spPr>
            <a:xfrm>
              <a:off x="653025" y="2921575"/>
              <a:ext cx="138100" cy="3025"/>
            </a:xfrm>
            <a:custGeom>
              <a:avLst/>
              <a:gdLst/>
              <a:ahLst/>
              <a:cxnLst/>
              <a:rect l="l" t="t" r="r" b="b"/>
              <a:pathLst>
                <a:path w="5524" h="121" extrusionOk="0">
                  <a:moveTo>
                    <a:pt x="5524" y="0"/>
                  </a:moveTo>
                  <a:cubicBezTo>
                    <a:pt x="5515" y="0"/>
                    <a:pt x="4973" y="9"/>
                    <a:pt x="4810" y="9"/>
                  </a:cubicBezTo>
                  <a:lnTo>
                    <a:pt x="4732" y="9"/>
                  </a:lnTo>
                  <a:cubicBezTo>
                    <a:pt x="4659" y="5"/>
                    <a:pt x="4586" y="2"/>
                    <a:pt x="4513" y="2"/>
                  </a:cubicBezTo>
                  <a:cubicBezTo>
                    <a:pt x="4440" y="2"/>
                    <a:pt x="4367" y="5"/>
                    <a:pt x="4293" y="9"/>
                  </a:cubicBezTo>
                  <a:lnTo>
                    <a:pt x="4130" y="26"/>
                  </a:lnTo>
                  <a:cubicBezTo>
                    <a:pt x="4027" y="35"/>
                    <a:pt x="3932" y="52"/>
                    <a:pt x="3803" y="52"/>
                  </a:cubicBezTo>
                  <a:cubicBezTo>
                    <a:pt x="3743" y="52"/>
                    <a:pt x="3683" y="52"/>
                    <a:pt x="3631" y="35"/>
                  </a:cubicBezTo>
                  <a:cubicBezTo>
                    <a:pt x="3579" y="26"/>
                    <a:pt x="3526" y="22"/>
                    <a:pt x="3472" y="22"/>
                  </a:cubicBezTo>
                  <a:cubicBezTo>
                    <a:pt x="3418" y="22"/>
                    <a:pt x="3364" y="26"/>
                    <a:pt x="3313" y="35"/>
                  </a:cubicBezTo>
                  <a:cubicBezTo>
                    <a:pt x="3261" y="47"/>
                    <a:pt x="3209" y="53"/>
                    <a:pt x="3158" y="53"/>
                  </a:cubicBezTo>
                  <a:cubicBezTo>
                    <a:pt x="3099" y="53"/>
                    <a:pt x="3041" y="45"/>
                    <a:pt x="2986" y="26"/>
                  </a:cubicBezTo>
                  <a:cubicBezTo>
                    <a:pt x="2934" y="18"/>
                    <a:pt x="2874" y="9"/>
                    <a:pt x="2822" y="9"/>
                  </a:cubicBezTo>
                  <a:cubicBezTo>
                    <a:pt x="2685" y="9"/>
                    <a:pt x="2599" y="9"/>
                    <a:pt x="2469" y="18"/>
                  </a:cubicBezTo>
                  <a:lnTo>
                    <a:pt x="2229" y="26"/>
                  </a:lnTo>
                  <a:cubicBezTo>
                    <a:pt x="2125" y="35"/>
                    <a:pt x="2091" y="35"/>
                    <a:pt x="1927" y="35"/>
                  </a:cubicBezTo>
                  <a:cubicBezTo>
                    <a:pt x="1850" y="35"/>
                    <a:pt x="1773" y="35"/>
                    <a:pt x="1695" y="26"/>
                  </a:cubicBezTo>
                  <a:cubicBezTo>
                    <a:pt x="1583" y="9"/>
                    <a:pt x="1480" y="9"/>
                    <a:pt x="1368" y="9"/>
                  </a:cubicBezTo>
                  <a:cubicBezTo>
                    <a:pt x="1299" y="9"/>
                    <a:pt x="1205" y="26"/>
                    <a:pt x="1110" y="26"/>
                  </a:cubicBezTo>
                  <a:cubicBezTo>
                    <a:pt x="1015" y="35"/>
                    <a:pt x="921" y="39"/>
                    <a:pt x="826" y="39"/>
                  </a:cubicBezTo>
                  <a:cubicBezTo>
                    <a:pt x="732" y="39"/>
                    <a:pt x="637" y="35"/>
                    <a:pt x="542" y="26"/>
                  </a:cubicBezTo>
                  <a:cubicBezTo>
                    <a:pt x="452" y="13"/>
                    <a:pt x="362" y="7"/>
                    <a:pt x="271" y="7"/>
                  </a:cubicBezTo>
                  <a:cubicBezTo>
                    <a:pt x="181" y="7"/>
                    <a:pt x="91" y="13"/>
                    <a:pt x="0" y="26"/>
                  </a:cubicBezTo>
                  <a:lnTo>
                    <a:pt x="0" y="86"/>
                  </a:lnTo>
                  <a:cubicBezTo>
                    <a:pt x="86" y="78"/>
                    <a:pt x="172" y="73"/>
                    <a:pt x="258" y="73"/>
                  </a:cubicBezTo>
                  <a:cubicBezTo>
                    <a:pt x="344" y="73"/>
                    <a:pt x="430" y="78"/>
                    <a:pt x="516" y="86"/>
                  </a:cubicBezTo>
                  <a:cubicBezTo>
                    <a:pt x="615" y="95"/>
                    <a:pt x="714" y="99"/>
                    <a:pt x="813" y="99"/>
                  </a:cubicBezTo>
                  <a:cubicBezTo>
                    <a:pt x="912" y="99"/>
                    <a:pt x="1011" y="95"/>
                    <a:pt x="1110" y="86"/>
                  </a:cubicBezTo>
                  <a:cubicBezTo>
                    <a:pt x="1205" y="78"/>
                    <a:pt x="1291" y="69"/>
                    <a:pt x="1368" y="69"/>
                  </a:cubicBezTo>
                  <a:cubicBezTo>
                    <a:pt x="1471" y="69"/>
                    <a:pt x="1575" y="78"/>
                    <a:pt x="1678" y="86"/>
                  </a:cubicBezTo>
                  <a:cubicBezTo>
                    <a:pt x="1755" y="95"/>
                    <a:pt x="1833" y="104"/>
                    <a:pt x="1919" y="104"/>
                  </a:cubicBezTo>
                  <a:cubicBezTo>
                    <a:pt x="2082" y="95"/>
                    <a:pt x="2117" y="95"/>
                    <a:pt x="2220" y="95"/>
                  </a:cubicBezTo>
                  <a:lnTo>
                    <a:pt x="2461" y="78"/>
                  </a:lnTo>
                  <a:cubicBezTo>
                    <a:pt x="2599" y="69"/>
                    <a:pt x="2685" y="69"/>
                    <a:pt x="2814" y="69"/>
                  </a:cubicBezTo>
                  <a:cubicBezTo>
                    <a:pt x="2857" y="78"/>
                    <a:pt x="2908" y="78"/>
                    <a:pt x="2960" y="95"/>
                  </a:cubicBezTo>
                  <a:cubicBezTo>
                    <a:pt x="3021" y="109"/>
                    <a:pt x="3086" y="116"/>
                    <a:pt x="3151" y="116"/>
                  </a:cubicBezTo>
                  <a:cubicBezTo>
                    <a:pt x="3204" y="116"/>
                    <a:pt x="3258" y="111"/>
                    <a:pt x="3313" y="104"/>
                  </a:cubicBezTo>
                  <a:cubicBezTo>
                    <a:pt x="3360" y="91"/>
                    <a:pt x="3409" y="84"/>
                    <a:pt x="3459" y="84"/>
                  </a:cubicBezTo>
                  <a:cubicBezTo>
                    <a:pt x="3508" y="84"/>
                    <a:pt x="3558" y="91"/>
                    <a:pt x="3605" y="104"/>
                  </a:cubicBezTo>
                  <a:cubicBezTo>
                    <a:pt x="3657" y="112"/>
                    <a:pt x="3708" y="112"/>
                    <a:pt x="3760" y="112"/>
                  </a:cubicBezTo>
                  <a:lnTo>
                    <a:pt x="3803" y="121"/>
                  </a:lnTo>
                  <a:cubicBezTo>
                    <a:pt x="3932" y="112"/>
                    <a:pt x="4027" y="104"/>
                    <a:pt x="4139" y="86"/>
                  </a:cubicBezTo>
                  <a:lnTo>
                    <a:pt x="4302" y="69"/>
                  </a:lnTo>
                  <a:cubicBezTo>
                    <a:pt x="4371" y="65"/>
                    <a:pt x="4442" y="63"/>
                    <a:pt x="4514" y="63"/>
                  </a:cubicBezTo>
                  <a:cubicBezTo>
                    <a:pt x="4586" y="63"/>
                    <a:pt x="4659" y="65"/>
                    <a:pt x="4732" y="69"/>
                  </a:cubicBezTo>
                  <a:lnTo>
                    <a:pt x="4801" y="69"/>
                  </a:lnTo>
                  <a:cubicBezTo>
                    <a:pt x="4835" y="71"/>
                    <a:pt x="4884" y="72"/>
                    <a:pt x="4940" y="72"/>
                  </a:cubicBezTo>
                  <a:cubicBezTo>
                    <a:pt x="5163" y="72"/>
                    <a:pt x="5503" y="61"/>
                    <a:pt x="5524" y="61"/>
                  </a:cubicBezTo>
                  <a:lnTo>
                    <a:pt x="5524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1;p41">
              <a:extLst>
                <a:ext uri="{FF2B5EF4-FFF2-40B4-BE49-F238E27FC236}">
                  <a16:creationId xmlns:a16="http://schemas.microsoft.com/office/drawing/2014/main" id="{45BCC92B-C75D-458A-BC20-A64FCD7CDDDD}"/>
                </a:ext>
              </a:extLst>
            </p:cNvPr>
            <p:cNvSpPr/>
            <p:nvPr/>
          </p:nvSpPr>
          <p:spPr>
            <a:xfrm>
              <a:off x="653025" y="2944700"/>
              <a:ext cx="137675" cy="2925"/>
            </a:xfrm>
            <a:custGeom>
              <a:avLst/>
              <a:gdLst/>
              <a:ahLst/>
              <a:cxnLst/>
              <a:rect l="l" t="t" r="r" b="b"/>
              <a:pathLst>
                <a:path w="5507" h="117" extrusionOk="0">
                  <a:moveTo>
                    <a:pt x="4500" y="0"/>
                  </a:moveTo>
                  <a:cubicBezTo>
                    <a:pt x="4425" y="0"/>
                    <a:pt x="4349" y="5"/>
                    <a:pt x="4276" y="13"/>
                  </a:cubicBezTo>
                  <a:cubicBezTo>
                    <a:pt x="4225" y="13"/>
                    <a:pt x="4164" y="22"/>
                    <a:pt x="4113" y="30"/>
                  </a:cubicBezTo>
                  <a:cubicBezTo>
                    <a:pt x="4010" y="39"/>
                    <a:pt x="3915" y="56"/>
                    <a:pt x="3786" y="56"/>
                  </a:cubicBezTo>
                  <a:cubicBezTo>
                    <a:pt x="3726" y="56"/>
                    <a:pt x="3665" y="48"/>
                    <a:pt x="3614" y="39"/>
                  </a:cubicBezTo>
                  <a:cubicBezTo>
                    <a:pt x="3562" y="26"/>
                    <a:pt x="3508" y="20"/>
                    <a:pt x="3456" y="20"/>
                  </a:cubicBezTo>
                  <a:cubicBezTo>
                    <a:pt x="3403" y="20"/>
                    <a:pt x="3351" y="26"/>
                    <a:pt x="3304" y="39"/>
                  </a:cubicBezTo>
                  <a:cubicBezTo>
                    <a:pt x="3254" y="47"/>
                    <a:pt x="3205" y="51"/>
                    <a:pt x="3158" y="51"/>
                  </a:cubicBezTo>
                  <a:cubicBezTo>
                    <a:pt x="3099" y="51"/>
                    <a:pt x="3043" y="45"/>
                    <a:pt x="2986" y="30"/>
                  </a:cubicBezTo>
                  <a:cubicBezTo>
                    <a:pt x="2934" y="13"/>
                    <a:pt x="2874" y="5"/>
                    <a:pt x="2822" y="5"/>
                  </a:cubicBezTo>
                  <a:cubicBezTo>
                    <a:pt x="2685" y="5"/>
                    <a:pt x="2599" y="5"/>
                    <a:pt x="2469" y="13"/>
                  </a:cubicBezTo>
                  <a:lnTo>
                    <a:pt x="2229" y="22"/>
                  </a:lnTo>
                  <a:cubicBezTo>
                    <a:pt x="2125" y="30"/>
                    <a:pt x="2091" y="30"/>
                    <a:pt x="1927" y="30"/>
                  </a:cubicBezTo>
                  <a:cubicBezTo>
                    <a:pt x="1850" y="30"/>
                    <a:pt x="1773" y="30"/>
                    <a:pt x="1695" y="22"/>
                  </a:cubicBezTo>
                  <a:cubicBezTo>
                    <a:pt x="1583" y="5"/>
                    <a:pt x="1480" y="5"/>
                    <a:pt x="1368" y="5"/>
                  </a:cubicBezTo>
                  <a:cubicBezTo>
                    <a:pt x="1299" y="5"/>
                    <a:pt x="1205" y="13"/>
                    <a:pt x="1110" y="22"/>
                  </a:cubicBezTo>
                  <a:cubicBezTo>
                    <a:pt x="1015" y="30"/>
                    <a:pt x="921" y="35"/>
                    <a:pt x="826" y="35"/>
                  </a:cubicBezTo>
                  <a:cubicBezTo>
                    <a:pt x="732" y="35"/>
                    <a:pt x="637" y="30"/>
                    <a:pt x="542" y="22"/>
                  </a:cubicBezTo>
                  <a:cubicBezTo>
                    <a:pt x="452" y="13"/>
                    <a:pt x="362" y="9"/>
                    <a:pt x="271" y="9"/>
                  </a:cubicBezTo>
                  <a:cubicBezTo>
                    <a:pt x="181" y="9"/>
                    <a:pt x="91" y="13"/>
                    <a:pt x="0" y="22"/>
                  </a:cubicBezTo>
                  <a:lnTo>
                    <a:pt x="0" y="82"/>
                  </a:lnTo>
                  <a:cubicBezTo>
                    <a:pt x="86" y="73"/>
                    <a:pt x="172" y="69"/>
                    <a:pt x="258" y="69"/>
                  </a:cubicBezTo>
                  <a:cubicBezTo>
                    <a:pt x="344" y="69"/>
                    <a:pt x="430" y="73"/>
                    <a:pt x="516" y="82"/>
                  </a:cubicBezTo>
                  <a:cubicBezTo>
                    <a:pt x="615" y="91"/>
                    <a:pt x="714" y="95"/>
                    <a:pt x="813" y="95"/>
                  </a:cubicBezTo>
                  <a:cubicBezTo>
                    <a:pt x="912" y="95"/>
                    <a:pt x="1011" y="91"/>
                    <a:pt x="1110" y="82"/>
                  </a:cubicBezTo>
                  <a:cubicBezTo>
                    <a:pt x="1205" y="73"/>
                    <a:pt x="1291" y="73"/>
                    <a:pt x="1368" y="73"/>
                  </a:cubicBezTo>
                  <a:cubicBezTo>
                    <a:pt x="1398" y="71"/>
                    <a:pt x="1429" y="70"/>
                    <a:pt x="1459" y="70"/>
                  </a:cubicBezTo>
                  <a:cubicBezTo>
                    <a:pt x="1532" y="70"/>
                    <a:pt x="1605" y="76"/>
                    <a:pt x="1678" y="82"/>
                  </a:cubicBezTo>
                  <a:cubicBezTo>
                    <a:pt x="1755" y="91"/>
                    <a:pt x="1833" y="99"/>
                    <a:pt x="1919" y="99"/>
                  </a:cubicBezTo>
                  <a:cubicBezTo>
                    <a:pt x="2082" y="99"/>
                    <a:pt x="2117" y="91"/>
                    <a:pt x="2220" y="91"/>
                  </a:cubicBezTo>
                  <a:lnTo>
                    <a:pt x="2461" y="73"/>
                  </a:lnTo>
                  <a:cubicBezTo>
                    <a:pt x="2599" y="65"/>
                    <a:pt x="2685" y="65"/>
                    <a:pt x="2814" y="65"/>
                  </a:cubicBezTo>
                  <a:cubicBezTo>
                    <a:pt x="2857" y="73"/>
                    <a:pt x="2908" y="73"/>
                    <a:pt x="2960" y="91"/>
                  </a:cubicBezTo>
                  <a:cubicBezTo>
                    <a:pt x="3021" y="105"/>
                    <a:pt x="3086" y="111"/>
                    <a:pt x="3151" y="111"/>
                  </a:cubicBezTo>
                  <a:cubicBezTo>
                    <a:pt x="3204" y="111"/>
                    <a:pt x="3258" y="107"/>
                    <a:pt x="3313" y="99"/>
                  </a:cubicBezTo>
                  <a:cubicBezTo>
                    <a:pt x="3360" y="86"/>
                    <a:pt x="3409" y="80"/>
                    <a:pt x="3459" y="80"/>
                  </a:cubicBezTo>
                  <a:cubicBezTo>
                    <a:pt x="3508" y="80"/>
                    <a:pt x="3558" y="86"/>
                    <a:pt x="3605" y="99"/>
                  </a:cubicBezTo>
                  <a:cubicBezTo>
                    <a:pt x="3657" y="108"/>
                    <a:pt x="3708" y="116"/>
                    <a:pt x="3760" y="116"/>
                  </a:cubicBezTo>
                  <a:lnTo>
                    <a:pt x="3786" y="116"/>
                  </a:lnTo>
                  <a:cubicBezTo>
                    <a:pt x="3923" y="116"/>
                    <a:pt x="4018" y="99"/>
                    <a:pt x="4121" y="91"/>
                  </a:cubicBezTo>
                  <a:cubicBezTo>
                    <a:pt x="4182" y="82"/>
                    <a:pt x="4225" y="73"/>
                    <a:pt x="4285" y="73"/>
                  </a:cubicBezTo>
                  <a:cubicBezTo>
                    <a:pt x="4358" y="69"/>
                    <a:pt x="4429" y="67"/>
                    <a:pt x="4500" y="67"/>
                  </a:cubicBezTo>
                  <a:cubicBezTo>
                    <a:pt x="4571" y="67"/>
                    <a:pt x="4642" y="69"/>
                    <a:pt x="4715" y="73"/>
                  </a:cubicBezTo>
                  <a:lnTo>
                    <a:pt x="4792" y="73"/>
                  </a:lnTo>
                  <a:cubicBezTo>
                    <a:pt x="4825" y="75"/>
                    <a:pt x="4872" y="76"/>
                    <a:pt x="4927" y="76"/>
                  </a:cubicBezTo>
                  <a:cubicBezTo>
                    <a:pt x="5146" y="76"/>
                    <a:pt x="5486" y="65"/>
                    <a:pt x="5507" y="65"/>
                  </a:cubicBezTo>
                  <a:lnTo>
                    <a:pt x="5507" y="5"/>
                  </a:lnTo>
                  <a:cubicBezTo>
                    <a:pt x="5498" y="5"/>
                    <a:pt x="4965" y="13"/>
                    <a:pt x="4792" y="13"/>
                  </a:cubicBezTo>
                  <a:lnTo>
                    <a:pt x="4724" y="13"/>
                  </a:lnTo>
                  <a:cubicBezTo>
                    <a:pt x="4650" y="5"/>
                    <a:pt x="4575" y="0"/>
                    <a:pt x="4500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02;p41">
              <a:extLst>
                <a:ext uri="{FF2B5EF4-FFF2-40B4-BE49-F238E27FC236}">
                  <a16:creationId xmlns:a16="http://schemas.microsoft.com/office/drawing/2014/main" id="{69A19F6A-1B6E-4CE7-8FFB-431F3B0C5F6A}"/>
                </a:ext>
              </a:extLst>
            </p:cNvPr>
            <p:cNvSpPr/>
            <p:nvPr/>
          </p:nvSpPr>
          <p:spPr>
            <a:xfrm>
              <a:off x="653025" y="2967600"/>
              <a:ext cx="138100" cy="3025"/>
            </a:xfrm>
            <a:custGeom>
              <a:avLst/>
              <a:gdLst/>
              <a:ahLst/>
              <a:cxnLst/>
              <a:rect l="l" t="t" r="r" b="b"/>
              <a:pathLst>
                <a:path w="5524" h="121" extrusionOk="0">
                  <a:moveTo>
                    <a:pt x="5524" y="0"/>
                  </a:moveTo>
                  <a:cubicBezTo>
                    <a:pt x="5515" y="0"/>
                    <a:pt x="4982" y="9"/>
                    <a:pt x="4810" y="9"/>
                  </a:cubicBezTo>
                  <a:lnTo>
                    <a:pt x="4741" y="9"/>
                  </a:lnTo>
                  <a:cubicBezTo>
                    <a:pt x="4668" y="5"/>
                    <a:pt x="4595" y="3"/>
                    <a:pt x="4520" y="3"/>
                  </a:cubicBezTo>
                  <a:cubicBezTo>
                    <a:pt x="4446" y="3"/>
                    <a:pt x="4371" y="5"/>
                    <a:pt x="4293" y="9"/>
                  </a:cubicBezTo>
                  <a:lnTo>
                    <a:pt x="4130" y="26"/>
                  </a:lnTo>
                  <a:cubicBezTo>
                    <a:pt x="4027" y="35"/>
                    <a:pt x="3932" y="52"/>
                    <a:pt x="3803" y="52"/>
                  </a:cubicBezTo>
                  <a:cubicBezTo>
                    <a:pt x="3743" y="52"/>
                    <a:pt x="3683" y="52"/>
                    <a:pt x="3631" y="35"/>
                  </a:cubicBezTo>
                  <a:cubicBezTo>
                    <a:pt x="3579" y="26"/>
                    <a:pt x="3526" y="22"/>
                    <a:pt x="3472" y="22"/>
                  </a:cubicBezTo>
                  <a:cubicBezTo>
                    <a:pt x="3418" y="22"/>
                    <a:pt x="3364" y="26"/>
                    <a:pt x="3313" y="35"/>
                  </a:cubicBezTo>
                  <a:cubicBezTo>
                    <a:pt x="3265" y="47"/>
                    <a:pt x="3213" y="53"/>
                    <a:pt x="3161" y="53"/>
                  </a:cubicBezTo>
                  <a:cubicBezTo>
                    <a:pt x="3101" y="53"/>
                    <a:pt x="3041" y="45"/>
                    <a:pt x="2986" y="26"/>
                  </a:cubicBezTo>
                  <a:cubicBezTo>
                    <a:pt x="2934" y="18"/>
                    <a:pt x="2882" y="9"/>
                    <a:pt x="2822" y="9"/>
                  </a:cubicBezTo>
                  <a:cubicBezTo>
                    <a:pt x="2784" y="7"/>
                    <a:pt x="2750" y="6"/>
                    <a:pt x="2718" y="6"/>
                  </a:cubicBezTo>
                  <a:cubicBezTo>
                    <a:pt x="2639" y="6"/>
                    <a:pt x="2569" y="12"/>
                    <a:pt x="2478" y="18"/>
                  </a:cubicBezTo>
                  <a:lnTo>
                    <a:pt x="2237" y="26"/>
                  </a:lnTo>
                  <a:cubicBezTo>
                    <a:pt x="2134" y="35"/>
                    <a:pt x="2091" y="35"/>
                    <a:pt x="1927" y="35"/>
                  </a:cubicBezTo>
                  <a:cubicBezTo>
                    <a:pt x="1833" y="35"/>
                    <a:pt x="1764" y="26"/>
                    <a:pt x="1695" y="26"/>
                  </a:cubicBezTo>
                  <a:cubicBezTo>
                    <a:pt x="1592" y="9"/>
                    <a:pt x="1480" y="9"/>
                    <a:pt x="1377" y="9"/>
                  </a:cubicBezTo>
                  <a:cubicBezTo>
                    <a:pt x="1299" y="9"/>
                    <a:pt x="1205" y="26"/>
                    <a:pt x="1119" y="26"/>
                  </a:cubicBezTo>
                  <a:cubicBezTo>
                    <a:pt x="1020" y="35"/>
                    <a:pt x="923" y="39"/>
                    <a:pt x="827" y="39"/>
                  </a:cubicBezTo>
                  <a:cubicBezTo>
                    <a:pt x="732" y="39"/>
                    <a:pt x="637" y="35"/>
                    <a:pt x="542" y="26"/>
                  </a:cubicBezTo>
                  <a:cubicBezTo>
                    <a:pt x="452" y="13"/>
                    <a:pt x="362" y="7"/>
                    <a:pt x="271" y="7"/>
                  </a:cubicBezTo>
                  <a:cubicBezTo>
                    <a:pt x="181" y="7"/>
                    <a:pt x="91" y="13"/>
                    <a:pt x="0" y="26"/>
                  </a:cubicBezTo>
                  <a:lnTo>
                    <a:pt x="0" y="87"/>
                  </a:lnTo>
                  <a:cubicBezTo>
                    <a:pt x="86" y="78"/>
                    <a:pt x="172" y="74"/>
                    <a:pt x="259" y="74"/>
                  </a:cubicBezTo>
                  <a:cubicBezTo>
                    <a:pt x="347" y="74"/>
                    <a:pt x="435" y="78"/>
                    <a:pt x="525" y="87"/>
                  </a:cubicBezTo>
                  <a:cubicBezTo>
                    <a:pt x="620" y="95"/>
                    <a:pt x="717" y="99"/>
                    <a:pt x="814" y="99"/>
                  </a:cubicBezTo>
                  <a:cubicBezTo>
                    <a:pt x="912" y="99"/>
                    <a:pt x="1011" y="95"/>
                    <a:pt x="1110" y="87"/>
                  </a:cubicBezTo>
                  <a:cubicBezTo>
                    <a:pt x="1205" y="78"/>
                    <a:pt x="1291" y="69"/>
                    <a:pt x="1368" y="69"/>
                  </a:cubicBezTo>
                  <a:cubicBezTo>
                    <a:pt x="1471" y="69"/>
                    <a:pt x="1575" y="78"/>
                    <a:pt x="1678" y="87"/>
                  </a:cubicBezTo>
                  <a:cubicBezTo>
                    <a:pt x="1755" y="95"/>
                    <a:pt x="1841" y="104"/>
                    <a:pt x="1919" y="104"/>
                  </a:cubicBezTo>
                  <a:cubicBezTo>
                    <a:pt x="2082" y="95"/>
                    <a:pt x="2125" y="95"/>
                    <a:pt x="2229" y="95"/>
                  </a:cubicBezTo>
                  <a:lnTo>
                    <a:pt x="2469" y="78"/>
                  </a:lnTo>
                  <a:cubicBezTo>
                    <a:pt x="2599" y="69"/>
                    <a:pt x="2685" y="69"/>
                    <a:pt x="2814" y="69"/>
                  </a:cubicBezTo>
                  <a:cubicBezTo>
                    <a:pt x="2857" y="78"/>
                    <a:pt x="2908" y="87"/>
                    <a:pt x="2960" y="95"/>
                  </a:cubicBezTo>
                  <a:cubicBezTo>
                    <a:pt x="3021" y="109"/>
                    <a:pt x="3086" y="116"/>
                    <a:pt x="3151" y="116"/>
                  </a:cubicBezTo>
                  <a:cubicBezTo>
                    <a:pt x="3204" y="116"/>
                    <a:pt x="3258" y="111"/>
                    <a:pt x="3313" y="104"/>
                  </a:cubicBezTo>
                  <a:cubicBezTo>
                    <a:pt x="3360" y="91"/>
                    <a:pt x="3409" y="84"/>
                    <a:pt x="3459" y="84"/>
                  </a:cubicBezTo>
                  <a:cubicBezTo>
                    <a:pt x="3508" y="84"/>
                    <a:pt x="3558" y="91"/>
                    <a:pt x="3605" y="104"/>
                  </a:cubicBezTo>
                  <a:cubicBezTo>
                    <a:pt x="3657" y="112"/>
                    <a:pt x="3708" y="121"/>
                    <a:pt x="3760" y="121"/>
                  </a:cubicBezTo>
                  <a:lnTo>
                    <a:pt x="3803" y="112"/>
                  </a:lnTo>
                  <a:cubicBezTo>
                    <a:pt x="3941" y="112"/>
                    <a:pt x="4035" y="95"/>
                    <a:pt x="4139" y="87"/>
                  </a:cubicBezTo>
                  <a:lnTo>
                    <a:pt x="4302" y="69"/>
                  </a:lnTo>
                  <a:cubicBezTo>
                    <a:pt x="4375" y="65"/>
                    <a:pt x="4448" y="63"/>
                    <a:pt x="4520" y="63"/>
                  </a:cubicBezTo>
                  <a:cubicBezTo>
                    <a:pt x="4592" y="63"/>
                    <a:pt x="4663" y="65"/>
                    <a:pt x="4732" y="69"/>
                  </a:cubicBezTo>
                  <a:lnTo>
                    <a:pt x="4810" y="69"/>
                  </a:lnTo>
                  <a:cubicBezTo>
                    <a:pt x="4842" y="71"/>
                    <a:pt x="4889" y="72"/>
                    <a:pt x="4944" y="72"/>
                  </a:cubicBezTo>
                  <a:cubicBezTo>
                    <a:pt x="5163" y="72"/>
                    <a:pt x="5503" y="61"/>
                    <a:pt x="5524" y="61"/>
                  </a:cubicBezTo>
                  <a:lnTo>
                    <a:pt x="5524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03;p41">
              <a:extLst>
                <a:ext uri="{FF2B5EF4-FFF2-40B4-BE49-F238E27FC236}">
                  <a16:creationId xmlns:a16="http://schemas.microsoft.com/office/drawing/2014/main" id="{3C9CA34E-AD1B-4F30-BDAC-2DF84FFA1E40}"/>
                </a:ext>
              </a:extLst>
            </p:cNvPr>
            <p:cNvSpPr/>
            <p:nvPr/>
          </p:nvSpPr>
          <p:spPr>
            <a:xfrm>
              <a:off x="835200" y="2768400"/>
              <a:ext cx="220700" cy="2900"/>
            </a:xfrm>
            <a:custGeom>
              <a:avLst/>
              <a:gdLst/>
              <a:ahLst/>
              <a:cxnLst/>
              <a:rect l="l" t="t" r="r" b="b"/>
              <a:pathLst>
                <a:path w="8828" h="116" extrusionOk="0">
                  <a:moveTo>
                    <a:pt x="7164" y="0"/>
                  </a:moveTo>
                  <a:cubicBezTo>
                    <a:pt x="7067" y="0"/>
                    <a:pt x="6968" y="3"/>
                    <a:pt x="6866" y="10"/>
                  </a:cubicBezTo>
                  <a:lnTo>
                    <a:pt x="6599" y="27"/>
                  </a:lnTo>
                  <a:cubicBezTo>
                    <a:pt x="6436" y="36"/>
                    <a:pt x="6281" y="53"/>
                    <a:pt x="6075" y="53"/>
                  </a:cubicBezTo>
                  <a:cubicBezTo>
                    <a:pt x="5980" y="53"/>
                    <a:pt x="5885" y="45"/>
                    <a:pt x="5791" y="36"/>
                  </a:cubicBezTo>
                  <a:cubicBezTo>
                    <a:pt x="5709" y="23"/>
                    <a:pt x="5627" y="17"/>
                    <a:pt x="5545" y="17"/>
                  </a:cubicBezTo>
                  <a:cubicBezTo>
                    <a:pt x="5464" y="17"/>
                    <a:pt x="5382" y="23"/>
                    <a:pt x="5300" y="36"/>
                  </a:cubicBezTo>
                  <a:cubicBezTo>
                    <a:pt x="5225" y="47"/>
                    <a:pt x="5147" y="52"/>
                    <a:pt x="5071" y="52"/>
                  </a:cubicBezTo>
                  <a:cubicBezTo>
                    <a:pt x="4964" y="52"/>
                    <a:pt x="4858" y="42"/>
                    <a:pt x="4758" y="27"/>
                  </a:cubicBezTo>
                  <a:cubicBezTo>
                    <a:pt x="4672" y="19"/>
                    <a:pt x="4586" y="10"/>
                    <a:pt x="4509" y="10"/>
                  </a:cubicBezTo>
                  <a:cubicBezTo>
                    <a:pt x="4448" y="8"/>
                    <a:pt x="4393" y="7"/>
                    <a:pt x="4340" y="7"/>
                  </a:cubicBezTo>
                  <a:cubicBezTo>
                    <a:pt x="4211" y="7"/>
                    <a:pt x="4096" y="13"/>
                    <a:pt x="3950" y="19"/>
                  </a:cubicBezTo>
                  <a:lnTo>
                    <a:pt x="3562" y="27"/>
                  </a:lnTo>
                  <a:cubicBezTo>
                    <a:pt x="3399" y="36"/>
                    <a:pt x="3339" y="36"/>
                    <a:pt x="3072" y="36"/>
                  </a:cubicBezTo>
                  <a:cubicBezTo>
                    <a:pt x="2917" y="36"/>
                    <a:pt x="2814" y="27"/>
                    <a:pt x="2693" y="19"/>
                  </a:cubicBezTo>
                  <a:cubicBezTo>
                    <a:pt x="2564" y="10"/>
                    <a:pt x="2418" y="10"/>
                    <a:pt x="2194" y="10"/>
                  </a:cubicBezTo>
                  <a:cubicBezTo>
                    <a:pt x="2074" y="10"/>
                    <a:pt x="1928" y="19"/>
                    <a:pt x="1781" y="19"/>
                  </a:cubicBezTo>
                  <a:cubicBezTo>
                    <a:pt x="1627" y="27"/>
                    <a:pt x="1472" y="32"/>
                    <a:pt x="1317" y="32"/>
                  </a:cubicBezTo>
                  <a:cubicBezTo>
                    <a:pt x="1162" y="32"/>
                    <a:pt x="1007" y="27"/>
                    <a:pt x="852" y="19"/>
                  </a:cubicBezTo>
                  <a:cubicBezTo>
                    <a:pt x="710" y="10"/>
                    <a:pt x="568" y="6"/>
                    <a:pt x="426" y="6"/>
                  </a:cubicBezTo>
                  <a:cubicBezTo>
                    <a:pt x="284" y="6"/>
                    <a:pt x="142" y="10"/>
                    <a:pt x="0" y="19"/>
                  </a:cubicBezTo>
                  <a:lnTo>
                    <a:pt x="0" y="88"/>
                  </a:lnTo>
                  <a:cubicBezTo>
                    <a:pt x="142" y="79"/>
                    <a:pt x="282" y="75"/>
                    <a:pt x="422" y="75"/>
                  </a:cubicBezTo>
                  <a:cubicBezTo>
                    <a:pt x="562" y="75"/>
                    <a:pt x="702" y="79"/>
                    <a:pt x="844" y="88"/>
                  </a:cubicBezTo>
                  <a:cubicBezTo>
                    <a:pt x="998" y="96"/>
                    <a:pt x="1153" y="101"/>
                    <a:pt x="1309" y="101"/>
                  </a:cubicBezTo>
                  <a:cubicBezTo>
                    <a:pt x="1465" y="101"/>
                    <a:pt x="1622" y="96"/>
                    <a:pt x="1781" y="88"/>
                  </a:cubicBezTo>
                  <a:cubicBezTo>
                    <a:pt x="1928" y="79"/>
                    <a:pt x="2074" y="70"/>
                    <a:pt x="2194" y="70"/>
                  </a:cubicBezTo>
                  <a:cubicBezTo>
                    <a:pt x="2418" y="70"/>
                    <a:pt x="2556" y="79"/>
                    <a:pt x="2693" y="88"/>
                  </a:cubicBezTo>
                  <a:cubicBezTo>
                    <a:pt x="2805" y="96"/>
                    <a:pt x="2917" y="96"/>
                    <a:pt x="3072" y="96"/>
                  </a:cubicBezTo>
                  <a:cubicBezTo>
                    <a:pt x="3339" y="96"/>
                    <a:pt x="3399" y="88"/>
                    <a:pt x="3562" y="88"/>
                  </a:cubicBezTo>
                  <a:lnTo>
                    <a:pt x="3950" y="79"/>
                  </a:lnTo>
                  <a:cubicBezTo>
                    <a:pt x="4147" y="70"/>
                    <a:pt x="4294" y="70"/>
                    <a:pt x="4500" y="70"/>
                  </a:cubicBezTo>
                  <a:cubicBezTo>
                    <a:pt x="4586" y="70"/>
                    <a:pt x="4664" y="79"/>
                    <a:pt x="4741" y="96"/>
                  </a:cubicBezTo>
                  <a:cubicBezTo>
                    <a:pt x="4836" y="109"/>
                    <a:pt x="4928" y="116"/>
                    <a:pt x="5021" y="116"/>
                  </a:cubicBezTo>
                  <a:cubicBezTo>
                    <a:pt x="5113" y="116"/>
                    <a:pt x="5206" y="109"/>
                    <a:pt x="5300" y="96"/>
                  </a:cubicBezTo>
                  <a:cubicBezTo>
                    <a:pt x="5378" y="88"/>
                    <a:pt x="5457" y="83"/>
                    <a:pt x="5537" y="83"/>
                  </a:cubicBezTo>
                  <a:cubicBezTo>
                    <a:pt x="5616" y="83"/>
                    <a:pt x="5696" y="88"/>
                    <a:pt x="5773" y="96"/>
                  </a:cubicBezTo>
                  <a:cubicBezTo>
                    <a:pt x="5860" y="105"/>
                    <a:pt x="5946" y="114"/>
                    <a:pt x="6023" y="114"/>
                  </a:cubicBezTo>
                  <a:lnTo>
                    <a:pt x="6066" y="114"/>
                  </a:lnTo>
                  <a:cubicBezTo>
                    <a:pt x="6281" y="114"/>
                    <a:pt x="6436" y="96"/>
                    <a:pt x="6608" y="88"/>
                  </a:cubicBezTo>
                  <a:lnTo>
                    <a:pt x="6866" y="70"/>
                  </a:lnTo>
                  <a:cubicBezTo>
                    <a:pt x="6987" y="66"/>
                    <a:pt x="7103" y="64"/>
                    <a:pt x="7218" y="64"/>
                  </a:cubicBezTo>
                  <a:cubicBezTo>
                    <a:pt x="7333" y="64"/>
                    <a:pt x="7447" y="66"/>
                    <a:pt x="7563" y="70"/>
                  </a:cubicBezTo>
                  <a:lnTo>
                    <a:pt x="7683" y="70"/>
                  </a:lnTo>
                  <a:cubicBezTo>
                    <a:pt x="7950" y="70"/>
                    <a:pt x="8819" y="62"/>
                    <a:pt x="8828" y="62"/>
                  </a:cubicBezTo>
                  <a:lnTo>
                    <a:pt x="8828" y="2"/>
                  </a:lnTo>
                  <a:cubicBezTo>
                    <a:pt x="8819" y="2"/>
                    <a:pt x="7950" y="10"/>
                    <a:pt x="7683" y="10"/>
                  </a:cubicBezTo>
                  <a:lnTo>
                    <a:pt x="7563" y="10"/>
                  </a:lnTo>
                  <a:cubicBezTo>
                    <a:pt x="7429" y="5"/>
                    <a:pt x="7298" y="0"/>
                    <a:pt x="7164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4;p41">
              <a:extLst>
                <a:ext uri="{FF2B5EF4-FFF2-40B4-BE49-F238E27FC236}">
                  <a16:creationId xmlns:a16="http://schemas.microsoft.com/office/drawing/2014/main" id="{F67CFAD1-38B5-451B-B3F4-775B8F79F81D}"/>
                </a:ext>
              </a:extLst>
            </p:cNvPr>
            <p:cNvSpPr/>
            <p:nvPr/>
          </p:nvSpPr>
          <p:spPr>
            <a:xfrm>
              <a:off x="835200" y="2738725"/>
              <a:ext cx="220700" cy="2850"/>
            </a:xfrm>
            <a:custGeom>
              <a:avLst/>
              <a:gdLst/>
              <a:ahLst/>
              <a:cxnLst/>
              <a:rect l="l" t="t" r="r" b="b"/>
              <a:pathLst>
                <a:path w="8828" h="114" extrusionOk="0">
                  <a:moveTo>
                    <a:pt x="7164" y="0"/>
                  </a:moveTo>
                  <a:cubicBezTo>
                    <a:pt x="7067" y="0"/>
                    <a:pt x="6968" y="3"/>
                    <a:pt x="6866" y="10"/>
                  </a:cubicBezTo>
                  <a:cubicBezTo>
                    <a:pt x="6771" y="10"/>
                    <a:pt x="6685" y="19"/>
                    <a:pt x="6599" y="27"/>
                  </a:cubicBezTo>
                  <a:cubicBezTo>
                    <a:pt x="6436" y="36"/>
                    <a:pt x="6290" y="53"/>
                    <a:pt x="6075" y="53"/>
                  </a:cubicBezTo>
                  <a:cubicBezTo>
                    <a:pt x="5980" y="53"/>
                    <a:pt x="5885" y="53"/>
                    <a:pt x="5791" y="36"/>
                  </a:cubicBezTo>
                  <a:cubicBezTo>
                    <a:pt x="5709" y="27"/>
                    <a:pt x="5627" y="23"/>
                    <a:pt x="5545" y="23"/>
                  </a:cubicBezTo>
                  <a:cubicBezTo>
                    <a:pt x="5464" y="23"/>
                    <a:pt x="5382" y="27"/>
                    <a:pt x="5300" y="36"/>
                  </a:cubicBezTo>
                  <a:cubicBezTo>
                    <a:pt x="5216" y="48"/>
                    <a:pt x="5131" y="54"/>
                    <a:pt x="5045" y="54"/>
                  </a:cubicBezTo>
                  <a:cubicBezTo>
                    <a:pt x="4946" y="54"/>
                    <a:pt x="4846" y="46"/>
                    <a:pt x="4750" y="27"/>
                  </a:cubicBezTo>
                  <a:cubicBezTo>
                    <a:pt x="4672" y="19"/>
                    <a:pt x="4586" y="10"/>
                    <a:pt x="4509" y="10"/>
                  </a:cubicBezTo>
                  <a:cubicBezTo>
                    <a:pt x="4448" y="7"/>
                    <a:pt x="4393" y="6"/>
                    <a:pt x="4340" y="6"/>
                  </a:cubicBezTo>
                  <a:cubicBezTo>
                    <a:pt x="4211" y="6"/>
                    <a:pt x="4096" y="12"/>
                    <a:pt x="3950" y="19"/>
                  </a:cubicBezTo>
                  <a:lnTo>
                    <a:pt x="3562" y="19"/>
                  </a:lnTo>
                  <a:cubicBezTo>
                    <a:pt x="3399" y="27"/>
                    <a:pt x="3339" y="27"/>
                    <a:pt x="3072" y="27"/>
                  </a:cubicBezTo>
                  <a:cubicBezTo>
                    <a:pt x="2917" y="27"/>
                    <a:pt x="2814" y="27"/>
                    <a:pt x="2693" y="19"/>
                  </a:cubicBezTo>
                  <a:cubicBezTo>
                    <a:pt x="2556" y="1"/>
                    <a:pt x="2418" y="1"/>
                    <a:pt x="2194" y="1"/>
                  </a:cubicBezTo>
                  <a:cubicBezTo>
                    <a:pt x="2074" y="1"/>
                    <a:pt x="1928" y="10"/>
                    <a:pt x="1781" y="19"/>
                  </a:cubicBezTo>
                  <a:cubicBezTo>
                    <a:pt x="1627" y="27"/>
                    <a:pt x="1472" y="31"/>
                    <a:pt x="1317" y="31"/>
                  </a:cubicBezTo>
                  <a:cubicBezTo>
                    <a:pt x="1162" y="31"/>
                    <a:pt x="1007" y="27"/>
                    <a:pt x="852" y="19"/>
                  </a:cubicBezTo>
                  <a:cubicBezTo>
                    <a:pt x="710" y="10"/>
                    <a:pt x="568" y="6"/>
                    <a:pt x="426" y="6"/>
                  </a:cubicBezTo>
                  <a:cubicBezTo>
                    <a:pt x="284" y="6"/>
                    <a:pt x="142" y="10"/>
                    <a:pt x="0" y="19"/>
                  </a:cubicBezTo>
                  <a:lnTo>
                    <a:pt x="0" y="79"/>
                  </a:lnTo>
                  <a:cubicBezTo>
                    <a:pt x="142" y="70"/>
                    <a:pt x="282" y="66"/>
                    <a:pt x="421" y="66"/>
                  </a:cubicBezTo>
                  <a:cubicBezTo>
                    <a:pt x="560" y="66"/>
                    <a:pt x="697" y="70"/>
                    <a:pt x="835" y="79"/>
                  </a:cubicBezTo>
                  <a:cubicBezTo>
                    <a:pt x="994" y="87"/>
                    <a:pt x="1151" y="92"/>
                    <a:pt x="1308" y="92"/>
                  </a:cubicBezTo>
                  <a:cubicBezTo>
                    <a:pt x="1465" y="92"/>
                    <a:pt x="1622" y="87"/>
                    <a:pt x="1781" y="79"/>
                  </a:cubicBezTo>
                  <a:cubicBezTo>
                    <a:pt x="1928" y="70"/>
                    <a:pt x="2065" y="70"/>
                    <a:pt x="2186" y="70"/>
                  </a:cubicBezTo>
                  <a:cubicBezTo>
                    <a:pt x="2254" y="68"/>
                    <a:pt x="2314" y="67"/>
                    <a:pt x="2368" y="67"/>
                  </a:cubicBezTo>
                  <a:cubicBezTo>
                    <a:pt x="2498" y="67"/>
                    <a:pt x="2594" y="73"/>
                    <a:pt x="2685" y="79"/>
                  </a:cubicBezTo>
                  <a:cubicBezTo>
                    <a:pt x="2805" y="87"/>
                    <a:pt x="2917" y="96"/>
                    <a:pt x="3072" y="96"/>
                  </a:cubicBezTo>
                  <a:cubicBezTo>
                    <a:pt x="3330" y="96"/>
                    <a:pt x="3399" y="87"/>
                    <a:pt x="3554" y="87"/>
                  </a:cubicBezTo>
                  <a:lnTo>
                    <a:pt x="3743" y="79"/>
                  </a:lnTo>
                  <a:lnTo>
                    <a:pt x="3950" y="70"/>
                  </a:lnTo>
                  <a:cubicBezTo>
                    <a:pt x="4156" y="62"/>
                    <a:pt x="4294" y="62"/>
                    <a:pt x="4500" y="62"/>
                  </a:cubicBezTo>
                  <a:cubicBezTo>
                    <a:pt x="4578" y="70"/>
                    <a:pt x="4664" y="70"/>
                    <a:pt x="4741" y="87"/>
                  </a:cubicBezTo>
                  <a:cubicBezTo>
                    <a:pt x="4845" y="102"/>
                    <a:pt x="4947" y="108"/>
                    <a:pt x="5049" y="108"/>
                  </a:cubicBezTo>
                  <a:cubicBezTo>
                    <a:pt x="5132" y="108"/>
                    <a:pt x="5215" y="104"/>
                    <a:pt x="5300" y="96"/>
                  </a:cubicBezTo>
                  <a:cubicBezTo>
                    <a:pt x="5378" y="83"/>
                    <a:pt x="5457" y="77"/>
                    <a:pt x="5537" y="77"/>
                  </a:cubicBezTo>
                  <a:cubicBezTo>
                    <a:pt x="5616" y="77"/>
                    <a:pt x="5696" y="83"/>
                    <a:pt x="5773" y="96"/>
                  </a:cubicBezTo>
                  <a:cubicBezTo>
                    <a:pt x="5860" y="105"/>
                    <a:pt x="5946" y="113"/>
                    <a:pt x="6023" y="113"/>
                  </a:cubicBezTo>
                  <a:lnTo>
                    <a:pt x="6066" y="113"/>
                  </a:lnTo>
                  <a:cubicBezTo>
                    <a:pt x="6281" y="113"/>
                    <a:pt x="6436" y="96"/>
                    <a:pt x="6608" y="87"/>
                  </a:cubicBezTo>
                  <a:lnTo>
                    <a:pt x="6866" y="70"/>
                  </a:lnTo>
                  <a:cubicBezTo>
                    <a:pt x="6987" y="66"/>
                    <a:pt x="7103" y="64"/>
                    <a:pt x="7218" y="64"/>
                  </a:cubicBezTo>
                  <a:cubicBezTo>
                    <a:pt x="7333" y="64"/>
                    <a:pt x="7447" y="66"/>
                    <a:pt x="7563" y="70"/>
                  </a:cubicBezTo>
                  <a:lnTo>
                    <a:pt x="7683" y="70"/>
                  </a:lnTo>
                  <a:cubicBezTo>
                    <a:pt x="7737" y="72"/>
                    <a:pt x="7814" y="73"/>
                    <a:pt x="7904" y="73"/>
                  </a:cubicBezTo>
                  <a:cubicBezTo>
                    <a:pt x="8263" y="73"/>
                    <a:pt x="8821" y="62"/>
                    <a:pt x="8828" y="62"/>
                  </a:cubicBezTo>
                  <a:lnTo>
                    <a:pt x="8828" y="1"/>
                  </a:lnTo>
                  <a:cubicBezTo>
                    <a:pt x="8811" y="1"/>
                    <a:pt x="7950" y="10"/>
                    <a:pt x="7683" y="10"/>
                  </a:cubicBezTo>
                  <a:lnTo>
                    <a:pt x="7563" y="10"/>
                  </a:lnTo>
                  <a:cubicBezTo>
                    <a:pt x="7429" y="5"/>
                    <a:pt x="7298" y="0"/>
                    <a:pt x="7164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5;p41">
              <a:extLst>
                <a:ext uri="{FF2B5EF4-FFF2-40B4-BE49-F238E27FC236}">
                  <a16:creationId xmlns:a16="http://schemas.microsoft.com/office/drawing/2014/main" id="{38EDC056-17E5-47AF-84FE-683C1C20A9B4}"/>
                </a:ext>
              </a:extLst>
            </p:cNvPr>
            <p:cNvSpPr/>
            <p:nvPr/>
          </p:nvSpPr>
          <p:spPr>
            <a:xfrm>
              <a:off x="926175" y="2708850"/>
              <a:ext cx="129300" cy="3025"/>
            </a:xfrm>
            <a:custGeom>
              <a:avLst/>
              <a:gdLst/>
              <a:ahLst/>
              <a:cxnLst/>
              <a:rect l="l" t="t" r="r" b="b"/>
              <a:pathLst>
                <a:path w="5172" h="121" extrusionOk="0">
                  <a:moveTo>
                    <a:pt x="5172" y="0"/>
                  </a:moveTo>
                  <a:cubicBezTo>
                    <a:pt x="5172" y="0"/>
                    <a:pt x="4847" y="12"/>
                    <a:pt x="4637" y="12"/>
                  </a:cubicBezTo>
                  <a:cubicBezTo>
                    <a:pt x="4585" y="12"/>
                    <a:pt x="4540" y="11"/>
                    <a:pt x="4509" y="9"/>
                  </a:cubicBezTo>
                  <a:lnTo>
                    <a:pt x="4440" y="9"/>
                  </a:lnTo>
                  <a:cubicBezTo>
                    <a:pt x="4371" y="5"/>
                    <a:pt x="4303" y="3"/>
                    <a:pt x="4234" y="3"/>
                  </a:cubicBezTo>
                  <a:cubicBezTo>
                    <a:pt x="4165" y="3"/>
                    <a:pt x="4096" y="5"/>
                    <a:pt x="4027" y="9"/>
                  </a:cubicBezTo>
                  <a:cubicBezTo>
                    <a:pt x="3967" y="18"/>
                    <a:pt x="3915" y="26"/>
                    <a:pt x="3872" y="26"/>
                  </a:cubicBezTo>
                  <a:cubicBezTo>
                    <a:pt x="3778" y="44"/>
                    <a:pt x="3683" y="52"/>
                    <a:pt x="3563" y="52"/>
                  </a:cubicBezTo>
                  <a:cubicBezTo>
                    <a:pt x="3545" y="55"/>
                    <a:pt x="3528" y="56"/>
                    <a:pt x="3512" y="56"/>
                  </a:cubicBezTo>
                  <a:cubicBezTo>
                    <a:pt x="3472" y="56"/>
                    <a:pt x="3436" y="50"/>
                    <a:pt x="3399" y="44"/>
                  </a:cubicBezTo>
                  <a:cubicBezTo>
                    <a:pt x="3352" y="31"/>
                    <a:pt x="3302" y="24"/>
                    <a:pt x="3252" y="24"/>
                  </a:cubicBezTo>
                  <a:cubicBezTo>
                    <a:pt x="3201" y="24"/>
                    <a:pt x="3150" y="31"/>
                    <a:pt x="3098" y="44"/>
                  </a:cubicBezTo>
                  <a:cubicBezTo>
                    <a:pt x="3056" y="51"/>
                    <a:pt x="3010" y="56"/>
                    <a:pt x="2962" y="56"/>
                  </a:cubicBezTo>
                  <a:cubicBezTo>
                    <a:pt x="2905" y="56"/>
                    <a:pt x="2845" y="49"/>
                    <a:pt x="2788" y="35"/>
                  </a:cubicBezTo>
                  <a:cubicBezTo>
                    <a:pt x="2745" y="18"/>
                    <a:pt x="2694" y="18"/>
                    <a:pt x="2642" y="9"/>
                  </a:cubicBezTo>
                  <a:cubicBezTo>
                    <a:pt x="2522" y="9"/>
                    <a:pt x="2436" y="9"/>
                    <a:pt x="2315" y="18"/>
                  </a:cubicBezTo>
                  <a:lnTo>
                    <a:pt x="2083" y="35"/>
                  </a:lnTo>
                  <a:cubicBezTo>
                    <a:pt x="1988" y="44"/>
                    <a:pt x="1954" y="44"/>
                    <a:pt x="1799" y="44"/>
                  </a:cubicBezTo>
                  <a:cubicBezTo>
                    <a:pt x="1730" y="44"/>
                    <a:pt x="1653" y="35"/>
                    <a:pt x="1584" y="26"/>
                  </a:cubicBezTo>
                  <a:cubicBezTo>
                    <a:pt x="1489" y="18"/>
                    <a:pt x="1386" y="9"/>
                    <a:pt x="1291" y="9"/>
                  </a:cubicBezTo>
                  <a:cubicBezTo>
                    <a:pt x="1214" y="18"/>
                    <a:pt x="1128" y="26"/>
                    <a:pt x="1042" y="26"/>
                  </a:cubicBezTo>
                  <a:cubicBezTo>
                    <a:pt x="951" y="35"/>
                    <a:pt x="863" y="39"/>
                    <a:pt x="775" y="39"/>
                  </a:cubicBezTo>
                  <a:cubicBezTo>
                    <a:pt x="687" y="39"/>
                    <a:pt x="599" y="35"/>
                    <a:pt x="508" y="26"/>
                  </a:cubicBezTo>
                  <a:cubicBezTo>
                    <a:pt x="422" y="18"/>
                    <a:pt x="338" y="13"/>
                    <a:pt x="255" y="13"/>
                  </a:cubicBezTo>
                  <a:cubicBezTo>
                    <a:pt x="171" y="13"/>
                    <a:pt x="87" y="18"/>
                    <a:pt x="1" y="26"/>
                  </a:cubicBezTo>
                  <a:lnTo>
                    <a:pt x="9" y="87"/>
                  </a:lnTo>
                  <a:cubicBezTo>
                    <a:pt x="87" y="78"/>
                    <a:pt x="166" y="74"/>
                    <a:pt x="247" y="74"/>
                  </a:cubicBezTo>
                  <a:cubicBezTo>
                    <a:pt x="328" y="74"/>
                    <a:pt x="409" y="78"/>
                    <a:pt x="491" y="87"/>
                  </a:cubicBezTo>
                  <a:cubicBezTo>
                    <a:pt x="586" y="95"/>
                    <a:pt x="678" y="99"/>
                    <a:pt x="771" y="99"/>
                  </a:cubicBezTo>
                  <a:cubicBezTo>
                    <a:pt x="863" y="99"/>
                    <a:pt x="956" y="95"/>
                    <a:pt x="1050" y="87"/>
                  </a:cubicBezTo>
                  <a:cubicBezTo>
                    <a:pt x="1136" y="78"/>
                    <a:pt x="1222" y="78"/>
                    <a:pt x="1291" y="78"/>
                  </a:cubicBezTo>
                  <a:cubicBezTo>
                    <a:pt x="1319" y="75"/>
                    <a:pt x="1347" y="74"/>
                    <a:pt x="1375" y="74"/>
                  </a:cubicBezTo>
                  <a:cubicBezTo>
                    <a:pt x="1442" y="74"/>
                    <a:pt x="1511" y="80"/>
                    <a:pt x="1584" y="87"/>
                  </a:cubicBezTo>
                  <a:cubicBezTo>
                    <a:pt x="1653" y="95"/>
                    <a:pt x="1730" y="104"/>
                    <a:pt x="1808" y="104"/>
                  </a:cubicBezTo>
                  <a:cubicBezTo>
                    <a:pt x="1962" y="104"/>
                    <a:pt x="1997" y="95"/>
                    <a:pt x="2091" y="95"/>
                  </a:cubicBezTo>
                  <a:lnTo>
                    <a:pt x="2324" y="78"/>
                  </a:lnTo>
                  <a:cubicBezTo>
                    <a:pt x="2375" y="74"/>
                    <a:pt x="2429" y="71"/>
                    <a:pt x="2483" y="71"/>
                  </a:cubicBezTo>
                  <a:cubicBezTo>
                    <a:pt x="2537" y="71"/>
                    <a:pt x="2590" y="74"/>
                    <a:pt x="2642" y="78"/>
                  </a:cubicBezTo>
                  <a:cubicBezTo>
                    <a:pt x="2694" y="78"/>
                    <a:pt x="2737" y="78"/>
                    <a:pt x="2780" y="95"/>
                  </a:cubicBezTo>
                  <a:cubicBezTo>
                    <a:pt x="2841" y="109"/>
                    <a:pt x="2903" y="116"/>
                    <a:pt x="2964" y="116"/>
                  </a:cubicBezTo>
                  <a:cubicBezTo>
                    <a:pt x="3015" y="116"/>
                    <a:pt x="3065" y="111"/>
                    <a:pt x="3115" y="104"/>
                  </a:cubicBezTo>
                  <a:cubicBezTo>
                    <a:pt x="3163" y="91"/>
                    <a:pt x="3210" y="84"/>
                    <a:pt x="3256" y="84"/>
                  </a:cubicBezTo>
                  <a:cubicBezTo>
                    <a:pt x="3302" y="84"/>
                    <a:pt x="3348" y="91"/>
                    <a:pt x="3391" y="104"/>
                  </a:cubicBezTo>
                  <a:cubicBezTo>
                    <a:pt x="3442" y="112"/>
                    <a:pt x="3494" y="112"/>
                    <a:pt x="3537" y="121"/>
                  </a:cubicBezTo>
                  <a:lnTo>
                    <a:pt x="3563" y="121"/>
                  </a:lnTo>
                  <a:cubicBezTo>
                    <a:pt x="3666" y="112"/>
                    <a:pt x="3769" y="104"/>
                    <a:pt x="3872" y="87"/>
                  </a:cubicBezTo>
                  <a:lnTo>
                    <a:pt x="4027" y="69"/>
                  </a:lnTo>
                  <a:cubicBezTo>
                    <a:pt x="4096" y="65"/>
                    <a:pt x="4165" y="63"/>
                    <a:pt x="4233" y="63"/>
                  </a:cubicBezTo>
                  <a:cubicBezTo>
                    <a:pt x="4300" y="63"/>
                    <a:pt x="4367" y="65"/>
                    <a:pt x="4432" y="69"/>
                  </a:cubicBezTo>
                  <a:lnTo>
                    <a:pt x="4500" y="69"/>
                  </a:lnTo>
                  <a:cubicBezTo>
                    <a:pt x="4533" y="71"/>
                    <a:pt x="4579" y="72"/>
                    <a:pt x="4631" y="72"/>
                  </a:cubicBezTo>
                  <a:cubicBezTo>
                    <a:pt x="4841" y="72"/>
                    <a:pt x="5158" y="61"/>
                    <a:pt x="5172" y="61"/>
                  </a:cubicBezTo>
                  <a:lnTo>
                    <a:pt x="5172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6;p41">
              <a:extLst>
                <a:ext uri="{FF2B5EF4-FFF2-40B4-BE49-F238E27FC236}">
                  <a16:creationId xmlns:a16="http://schemas.microsoft.com/office/drawing/2014/main" id="{26ED1899-3422-4543-9E17-E5857670872E}"/>
                </a:ext>
              </a:extLst>
            </p:cNvPr>
            <p:cNvSpPr/>
            <p:nvPr/>
          </p:nvSpPr>
          <p:spPr>
            <a:xfrm>
              <a:off x="625275" y="2708000"/>
              <a:ext cx="247800" cy="154450"/>
            </a:xfrm>
            <a:custGeom>
              <a:avLst/>
              <a:gdLst/>
              <a:ahLst/>
              <a:cxnLst/>
              <a:rect l="l" t="t" r="r" b="b"/>
              <a:pathLst>
                <a:path w="9912" h="6178" extrusionOk="0">
                  <a:moveTo>
                    <a:pt x="9912" y="0"/>
                  </a:moveTo>
                  <a:lnTo>
                    <a:pt x="6281" y="2091"/>
                  </a:lnTo>
                  <a:lnTo>
                    <a:pt x="0" y="3545"/>
                  </a:lnTo>
                  <a:lnTo>
                    <a:pt x="0" y="6177"/>
                  </a:lnTo>
                  <a:cubicBezTo>
                    <a:pt x="5945" y="5764"/>
                    <a:pt x="9112" y="1600"/>
                    <a:pt x="9112" y="1600"/>
                  </a:cubicBezTo>
                  <a:lnTo>
                    <a:pt x="9912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7;p41">
              <a:extLst>
                <a:ext uri="{FF2B5EF4-FFF2-40B4-BE49-F238E27FC236}">
                  <a16:creationId xmlns:a16="http://schemas.microsoft.com/office/drawing/2014/main" id="{5C85AE98-DDDB-4A52-8CAA-D037107D24C1}"/>
                </a:ext>
              </a:extLst>
            </p:cNvPr>
            <p:cNvSpPr/>
            <p:nvPr/>
          </p:nvSpPr>
          <p:spPr>
            <a:xfrm>
              <a:off x="553875" y="3376275"/>
              <a:ext cx="71850" cy="43900"/>
            </a:xfrm>
            <a:custGeom>
              <a:avLst/>
              <a:gdLst/>
              <a:ahLst/>
              <a:cxnLst/>
              <a:rect l="l" t="t" r="r" b="b"/>
              <a:pathLst>
                <a:path w="2874" h="1756" extrusionOk="0">
                  <a:moveTo>
                    <a:pt x="946" y="0"/>
                  </a:moveTo>
                  <a:lnTo>
                    <a:pt x="232" y="86"/>
                  </a:lnTo>
                  <a:cubicBezTo>
                    <a:pt x="387" y="293"/>
                    <a:pt x="0" y="1282"/>
                    <a:pt x="232" y="1403"/>
                  </a:cubicBezTo>
                  <a:cubicBezTo>
                    <a:pt x="473" y="1514"/>
                    <a:pt x="671" y="1446"/>
                    <a:pt x="955" y="1618"/>
                  </a:cubicBezTo>
                  <a:cubicBezTo>
                    <a:pt x="1112" y="1713"/>
                    <a:pt x="1644" y="1755"/>
                    <a:pt x="2099" y="1755"/>
                  </a:cubicBezTo>
                  <a:cubicBezTo>
                    <a:pt x="2466" y="1755"/>
                    <a:pt x="2783" y="1728"/>
                    <a:pt x="2813" y="1678"/>
                  </a:cubicBezTo>
                  <a:cubicBezTo>
                    <a:pt x="2874" y="1575"/>
                    <a:pt x="1291" y="740"/>
                    <a:pt x="1291" y="740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8;p41">
              <a:extLst>
                <a:ext uri="{FF2B5EF4-FFF2-40B4-BE49-F238E27FC236}">
                  <a16:creationId xmlns:a16="http://schemas.microsoft.com/office/drawing/2014/main" id="{DCD62FD9-D3B2-4A0E-9D5D-958209DD31B0}"/>
                </a:ext>
              </a:extLst>
            </p:cNvPr>
            <p:cNvSpPr/>
            <p:nvPr/>
          </p:nvSpPr>
          <p:spPr>
            <a:xfrm>
              <a:off x="317275" y="3374550"/>
              <a:ext cx="65825" cy="55925"/>
            </a:xfrm>
            <a:custGeom>
              <a:avLst/>
              <a:gdLst/>
              <a:ahLst/>
              <a:cxnLst/>
              <a:rect l="l" t="t" r="r" b="b"/>
              <a:pathLst>
                <a:path w="2633" h="2237" extrusionOk="0">
                  <a:moveTo>
                    <a:pt x="1824" y="0"/>
                  </a:moveTo>
                  <a:lnTo>
                    <a:pt x="1712" y="327"/>
                  </a:lnTo>
                  <a:lnTo>
                    <a:pt x="1351" y="895"/>
                  </a:lnTo>
                  <a:lnTo>
                    <a:pt x="0" y="2160"/>
                  </a:lnTo>
                  <a:cubicBezTo>
                    <a:pt x="96" y="2214"/>
                    <a:pt x="203" y="2236"/>
                    <a:pt x="317" y="2236"/>
                  </a:cubicBezTo>
                  <a:cubicBezTo>
                    <a:pt x="819" y="2236"/>
                    <a:pt x="1437" y="1797"/>
                    <a:pt x="1626" y="1678"/>
                  </a:cubicBezTo>
                  <a:cubicBezTo>
                    <a:pt x="1824" y="1566"/>
                    <a:pt x="2048" y="1497"/>
                    <a:pt x="2280" y="1497"/>
                  </a:cubicBezTo>
                  <a:cubicBezTo>
                    <a:pt x="2469" y="1472"/>
                    <a:pt x="2616" y="1317"/>
                    <a:pt x="2624" y="1127"/>
                  </a:cubicBezTo>
                  <a:cubicBezTo>
                    <a:pt x="2633" y="904"/>
                    <a:pt x="2624" y="0"/>
                    <a:pt x="2624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9;p41">
              <a:extLst>
                <a:ext uri="{FF2B5EF4-FFF2-40B4-BE49-F238E27FC236}">
                  <a16:creationId xmlns:a16="http://schemas.microsoft.com/office/drawing/2014/main" id="{5084DB17-D19D-407E-8C21-1C41ABA2C381}"/>
                </a:ext>
              </a:extLst>
            </p:cNvPr>
            <p:cNvSpPr/>
            <p:nvPr/>
          </p:nvSpPr>
          <p:spPr>
            <a:xfrm>
              <a:off x="351250" y="2933400"/>
              <a:ext cx="248450" cy="449350"/>
            </a:xfrm>
            <a:custGeom>
              <a:avLst/>
              <a:gdLst/>
              <a:ahLst/>
              <a:cxnLst/>
              <a:rect l="l" t="t" r="r" b="b"/>
              <a:pathLst>
                <a:path w="9938" h="17974" extrusionOk="0">
                  <a:moveTo>
                    <a:pt x="9008" y="1"/>
                  </a:moveTo>
                  <a:lnTo>
                    <a:pt x="3915" y="388"/>
                  </a:lnTo>
                  <a:cubicBezTo>
                    <a:pt x="3915" y="388"/>
                    <a:pt x="4027" y="1592"/>
                    <a:pt x="3717" y="2418"/>
                  </a:cubicBezTo>
                  <a:cubicBezTo>
                    <a:pt x="3399" y="3244"/>
                    <a:pt x="2384" y="8312"/>
                    <a:pt x="1833" y="10075"/>
                  </a:cubicBezTo>
                  <a:cubicBezTo>
                    <a:pt x="1274" y="11839"/>
                    <a:pt x="0" y="17836"/>
                    <a:pt x="0" y="17836"/>
                  </a:cubicBezTo>
                  <a:cubicBezTo>
                    <a:pt x="0" y="17836"/>
                    <a:pt x="1334" y="17947"/>
                    <a:pt x="1592" y="17973"/>
                  </a:cubicBezTo>
                  <a:cubicBezTo>
                    <a:pt x="1593" y="17973"/>
                    <a:pt x="1593" y="17973"/>
                    <a:pt x="1594" y="17973"/>
                  </a:cubicBezTo>
                  <a:cubicBezTo>
                    <a:pt x="1866" y="17973"/>
                    <a:pt x="3649" y="13427"/>
                    <a:pt x="4139" y="11753"/>
                  </a:cubicBezTo>
                  <a:cubicBezTo>
                    <a:pt x="4638" y="10075"/>
                    <a:pt x="6315" y="5584"/>
                    <a:pt x="6315" y="5584"/>
                  </a:cubicBezTo>
                  <a:lnTo>
                    <a:pt x="7270" y="11004"/>
                  </a:lnTo>
                  <a:cubicBezTo>
                    <a:pt x="7382" y="12536"/>
                    <a:pt x="7675" y="17457"/>
                    <a:pt x="8053" y="17775"/>
                  </a:cubicBezTo>
                  <a:cubicBezTo>
                    <a:pt x="8235" y="17928"/>
                    <a:pt x="8562" y="17968"/>
                    <a:pt x="8853" y="17968"/>
                  </a:cubicBezTo>
                  <a:cubicBezTo>
                    <a:pt x="9167" y="17968"/>
                    <a:pt x="9439" y="17922"/>
                    <a:pt x="9439" y="17922"/>
                  </a:cubicBezTo>
                  <a:cubicBezTo>
                    <a:pt x="9938" y="11581"/>
                    <a:pt x="9008" y="1"/>
                    <a:pt x="9008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10;p41">
              <a:extLst>
                <a:ext uri="{FF2B5EF4-FFF2-40B4-BE49-F238E27FC236}">
                  <a16:creationId xmlns:a16="http://schemas.microsoft.com/office/drawing/2014/main" id="{45C4C37E-26EB-4626-9946-4EEC09E2F5E5}"/>
                </a:ext>
              </a:extLst>
            </p:cNvPr>
            <p:cNvSpPr/>
            <p:nvPr/>
          </p:nvSpPr>
          <p:spPr>
            <a:xfrm>
              <a:off x="444375" y="2933400"/>
              <a:ext cx="134025" cy="61900"/>
            </a:xfrm>
            <a:custGeom>
              <a:avLst/>
              <a:gdLst/>
              <a:ahLst/>
              <a:cxnLst/>
              <a:rect l="l" t="t" r="r" b="b"/>
              <a:pathLst>
                <a:path w="5361" h="2476" extrusionOk="0">
                  <a:moveTo>
                    <a:pt x="5283" y="1"/>
                  </a:moveTo>
                  <a:lnTo>
                    <a:pt x="190" y="388"/>
                  </a:lnTo>
                  <a:cubicBezTo>
                    <a:pt x="190" y="388"/>
                    <a:pt x="302" y="1566"/>
                    <a:pt x="1" y="2392"/>
                  </a:cubicBezTo>
                  <a:cubicBezTo>
                    <a:pt x="177" y="2448"/>
                    <a:pt x="382" y="2475"/>
                    <a:pt x="606" y="2475"/>
                  </a:cubicBezTo>
                  <a:cubicBezTo>
                    <a:pt x="1249" y="2475"/>
                    <a:pt x="2050" y="2250"/>
                    <a:pt x="2771" y="1816"/>
                  </a:cubicBezTo>
                  <a:cubicBezTo>
                    <a:pt x="3623" y="1317"/>
                    <a:pt x="4888" y="1093"/>
                    <a:pt x="5361" y="1024"/>
                  </a:cubicBezTo>
                  <a:cubicBezTo>
                    <a:pt x="5318" y="379"/>
                    <a:pt x="5283" y="1"/>
                    <a:pt x="5283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1;p41">
              <a:extLst>
                <a:ext uri="{FF2B5EF4-FFF2-40B4-BE49-F238E27FC236}">
                  <a16:creationId xmlns:a16="http://schemas.microsoft.com/office/drawing/2014/main" id="{064568FC-85DC-4022-9172-79E1EB707CB3}"/>
                </a:ext>
              </a:extLst>
            </p:cNvPr>
            <p:cNvSpPr/>
            <p:nvPr/>
          </p:nvSpPr>
          <p:spPr>
            <a:xfrm>
              <a:off x="509125" y="3035125"/>
              <a:ext cx="49275" cy="233625"/>
            </a:xfrm>
            <a:custGeom>
              <a:avLst/>
              <a:gdLst/>
              <a:ahLst/>
              <a:cxnLst/>
              <a:rect l="l" t="t" r="r" b="b"/>
              <a:pathLst>
                <a:path w="1971" h="9345" extrusionOk="0">
                  <a:moveTo>
                    <a:pt x="422" y="1"/>
                  </a:moveTo>
                  <a:cubicBezTo>
                    <a:pt x="310" y="509"/>
                    <a:pt x="173" y="1016"/>
                    <a:pt x="0" y="1515"/>
                  </a:cubicBezTo>
                  <a:lnTo>
                    <a:pt x="955" y="6935"/>
                  </a:lnTo>
                  <a:cubicBezTo>
                    <a:pt x="998" y="7452"/>
                    <a:pt x="1059" y="8364"/>
                    <a:pt x="1136" y="9344"/>
                  </a:cubicBezTo>
                  <a:cubicBezTo>
                    <a:pt x="1652" y="8914"/>
                    <a:pt x="1971" y="5301"/>
                    <a:pt x="1730" y="4199"/>
                  </a:cubicBezTo>
                  <a:cubicBezTo>
                    <a:pt x="1480" y="3098"/>
                    <a:pt x="998" y="2763"/>
                    <a:pt x="783" y="2057"/>
                  </a:cubicBezTo>
                  <a:cubicBezTo>
                    <a:pt x="568" y="1343"/>
                    <a:pt x="422" y="1"/>
                    <a:pt x="422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2;p41">
              <a:extLst>
                <a:ext uri="{FF2B5EF4-FFF2-40B4-BE49-F238E27FC236}">
                  <a16:creationId xmlns:a16="http://schemas.microsoft.com/office/drawing/2014/main" id="{F29A7BE7-8CFB-44A9-A0BD-D696A813CF63}"/>
                </a:ext>
              </a:extLst>
            </p:cNvPr>
            <p:cNvSpPr/>
            <p:nvPr/>
          </p:nvSpPr>
          <p:spPr>
            <a:xfrm>
              <a:off x="519450" y="2943300"/>
              <a:ext cx="4550" cy="80675"/>
            </a:xfrm>
            <a:custGeom>
              <a:avLst/>
              <a:gdLst/>
              <a:ahLst/>
              <a:cxnLst/>
              <a:rect l="l" t="t" r="r" b="b"/>
              <a:pathLst>
                <a:path w="182" h="3227" extrusionOk="0">
                  <a:moveTo>
                    <a:pt x="0" y="0"/>
                  </a:moveTo>
                  <a:cubicBezTo>
                    <a:pt x="0" y="18"/>
                    <a:pt x="121" y="2487"/>
                    <a:pt x="69" y="3227"/>
                  </a:cubicBezTo>
                  <a:lnTo>
                    <a:pt x="130" y="3227"/>
                  </a:lnTo>
                  <a:cubicBezTo>
                    <a:pt x="181" y="2478"/>
                    <a:pt x="52" y="18"/>
                    <a:pt x="52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13;p41">
              <a:extLst>
                <a:ext uri="{FF2B5EF4-FFF2-40B4-BE49-F238E27FC236}">
                  <a16:creationId xmlns:a16="http://schemas.microsoft.com/office/drawing/2014/main" id="{D9157771-C403-4271-A085-2AA994A86CFE}"/>
                </a:ext>
              </a:extLst>
            </p:cNvPr>
            <p:cNvSpPr/>
            <p:nvPr/>
          </p:nvSpPr>
          <p:spPr>
            <a:xfrm>
              <a:off x="521825" y="2945450"/>
              <a:ext cx="16800" cy="51425"/>
            </a:xfrm>
            <a:custGeom>
              <a:avLst/>
              <a:gdLst/>
              <a:ahLst/>
              <a:cxnLst/>
              <a:rect l="l" t="t" r="r" b="b"/>
              <a:pathLst>
                <a:path w="672" h="2057" extrusionOk="0">
                  <a:moveTo>
                    <a:pt x="525" y="0"/>
                  </a:moveTo>
                  <a:lnTo>
                    <a:pt x="465" y="9"/>
                  </a:lnTo>
                  <a:cubicBezTo>
                    <a:pt x="465" y="18"/>
                    <a:pt x="611" y="981"/>
                    <a:pt x="465" y="1411"/>
                  </a:cubicBezTo>
                  <a:cubicBezTo>
                    <a:pt x="387" y="1661"/>
                    <a:pt x="224" y="1876"/>
                    <a:pt x="0" y="2005"/>
                  </a:cubicBezTo>
                  <a:lnTo>
                    <a:pt x="26" y="2057"/>
                  </a:lnTo>
                  <a:cubicBezTo>
                    <a:pt x="267" y="1919"/>
                    <a:pt x="439" y="1695"/>
                    <a:pt x="525" y="1437"/>
                  </a:cubicBezTo>
                  <a:cubicBezTo>
                    <a:pt x="671" y="990"/>
                    <a:pt x="525" y="35"/>
                    <a:pt x="525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4;p41">
              <a:extLst>
                <a:ext uri="{FF2B5EF4-FFF2-40B4-BE49-F238E27FC236}">
                  <a16:creationId xmlns:a16="http://schemas.microsoft.com/office/drawing/2014/main" id="{4E2977F9-0A01-4F7F-92CE-12258C8E83AF}"/>
                </a:ext>
              </a:extLst>
            </p:cNvPr>
            <p:cNvSpPr/>
            <p:nvPr/>
          </p:nvSpPr>
          <p:spPr>
            <a:xfrm>
              <a:off x="557100" y="2943075"/>
              <a:ext cx="22825" cy="36600"/>
            </a:xfrm>
            <a:custGeom>
              <a:avLst/>
              <a:gdLst/>
              <a:ahLst/>
              <a:cxnLst/>
              <a:rect l="l" t="t" r="r" b="b"/>
              <a:pathLst>
                <a:path w="913" h="1464" extrusionOk="0">
                  <a:moveTo>
                    <a:pt x="17" y="1"/>
                  </a:moveTo>
                  <a:cubicBezTo>
                    <a:pt x="17" y="9"/>
                    <a:pt x="0" y="1231"/>
                    <a:pt x="903" y="1463"/>
                  </a:cubicBezTo>
                  <a:lnTo>
                    <a:pt x="912" y="1394"/>
                  </a:lnTo>
                  <a:cubicBezTo>
                    <a:pt x="60" y="1179"/>
                    <a:pt x="78" y="9"/>
                    <a:pt x="78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5;p41">
              <a:extLst>
                <a:ext uri="{FF2B5EF4-FFF2-40B4-BE49-F238E27FC236}">
                  <a16:creationId xmlns:a16="http://schemas.microsoft.com/office/drawing/2014/main" id="{1DF05D38-78F4-4E46-ADF9-B05B2A185123}"/>
                </a:ext>
              </a:extLst>
            </p:cNvPr>
            <p:cNvSpPr/>
            <p:nvPr/>
          </p:nvSpPr>
          <p:spPr>
            <a:xfrm>
              <a:off x="445250" y="2952325"/>
              <a:ext cx="22825" cy="38750"/>
            </a:xfrm>
            <a:custGeom>
              <a:avLst/>
              <a:gdLst/>
              <a:ahLst/>
              <a:cxnLst/>
              <a:rect l="l" t="t" r="r" b="b"/>
              <a:pathLst>
                <a:path w="913" h="1550" extrusionOk="0">
                  <a:moveTo>
                    <a:pt x="852" y="1"/>
                  </a:moveTo>
                  <a:cubicBezTo>
                    <a:pt x="852" y="9"/>
                    <a:pt x="792" y="1360"/>
                    <a:pt x="0" y="1489"/>
                  </a:cubicBezTo>
                  <a:lnTo>
                    <a:pt x="9" y="1549"/>
                  </a:lnTo>
                  <a:cubicBezTo>
                    <a:pt x="861" y="1403"/>
                    <a:pt x="912" y="61"/>
                    <a:pt x="912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6;p41">
              <a:extLst>
                <a:ext uri="{FF2B5EF4-FFF2-40B4-BE49-F238E27FC236}">
                  <a16:creationId xmlns:a16="http://schemas.microsoft.com/office/drawing/2014/main" id="{0E6FDC9C-1ADE-4848-9C16-90BEE5298AC7}"/>
                </a:ext>
              </a:extLst>
            </p:cNvPr>
            <p:cNvSpPr/>
            <p:nvPr/>
          </p:nvSpPr>
          <p:spPr>
            <a:xfrm>
              <a:off x="374700" y="3003525"/>
              <a:ext cx="77450" cy="292750"/>
            </a:xfrm>
            <a:custGeom>
              <a:avLst/>
              <a:gdLst/>
              <a:ahLst/>
              <a:cxnLst/>
              <a:rect l="l" t="t" r="r" b="b"/>
              <a:pathLst>
                <a:path w="3098" h="11710" extrusionOk="0">
                  <a:moveTo>
                    <a:pt x="3037" y="0"/>
                  </a:moveTo>
                  <a:cubicBezTo>
                    <a:pt x="3037" y="663"/>
                    <a:pt x="2943" y="1325"/>
                    <a:pt x="2753" y="1962"/>
                  </a:cubicBezTo>
                  <a:cubicBezTo>
                    <a:pt x="2624" y="2375"/>
                    <a:pt x="2272" y="3640"/>
                    <a:pt x="1893" y="4982"/>
                  </a:cubicBezTo>
                  <a:cubicBezTo>
                    <a:pt x="1420" y="6668"/>
                    <a:pt x="938" y="8406"/>
                    <a:pt x="783" y="8853"/>
                  </a:cubicBezTo>
                  <a:cubicBezTo>
                    <a:pt x="491" y="9653"/>
                    <a:pt x="0" y="11675"/>
                    <a:pt x="0" y="11692"/>
                  </a:cubicBezTo>
                  <a:lnTo>
                    <a:pt x="52" y="11710"/>
                  </a:lnTo>
                  <a:cubicBezTo>
                    <a:pt x="60" y="11692"/>
                    <a:pt x="551" y="9671"/>
                    <a:pt x="843" y="8862"/>
                  </a:cubicBezTo>
                  <a:cubicBezTo>
                    <a:pt x="998" y="8423"/>
                    <a:pt x="1489" y="6677"/>
                    <a:pt x="1962" y="4990"/>
                  </a:cubicBezTo>
                  <a:cubicBezTo>
                    <a:pt x="2332" y="3657"/>
                    <a:pt x="2685" y="2392"/>
                    <a:pt x="2822" y="1979"/>
                  </a:cubicBezTo>
                  <a:cubicBezTo>
                    <a:pt x="3003" y="1342"/>
                    <a:pt x="3098" y="671"/>
                    <a:pt x="3089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7;p41">
              <a:extLst>
                <a:ext uri="{FF2B5EF4-FFF2-40B4-BE49-F238E27FC236}">
                  <a16:creationId xmlns:a16="http://schemas.microsoft.com/office/drawing/2014/main" id="{2A291D6E-2FA0-4FA8-98EF-354CFA1385DE}"/>
                </a:ext>
              </a:extLst>
            </p:cNvPr>
            <p:cNvSpPr/>
            <p:nvPr/>
          </p:nvSpPr>
          <p:spPr>
            <a:xfrm>
              <a:off x="832825" y="2702600"/>
              <a:ext cx="40250" cy="31450"/>
            </a:xfrm>
            <a:custGeom>
              <a:avLst/>
              <a:gdLst/>
              <a:ahLst/>
              <a:cxnLst/>
              <a:rect l="l" t="t" r="r" b="b"/>
              <a:pathLst>
                <a:path w="1610" h="1258" extrusionOk="0">
                  <a:moveTo>
                    <a:pt x="1463" y="1"/>
                  </a:moveTo>
                  <a:lnTo>
                    <a:pt x="1" y="1051"/>
                  </a:lnTo>
                  <a:lnTo>
                    <a:pt x="147" y="1257"/>
                  </a:lnTo>
                  <a:lnTo>
                    <a:pt x="1610" y="216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8;p41">
              <a:extLst>
                <a:ext uri="{FF2B5EF4-FFF2-40B4-BE49-F238E27FC236}">
                  <a16:creationId xmlns:a16="http://schemas.microsoft.com/office/drawing/2014/main" id="{43617D83-5F29-4684-92BB-AA5F47D3CC9F}"/>
                </a:ext>
              </a:extLst>
            </p:cNvPr>
            <p:cNvSpPr/>
            <p:nvPr/>
          </p:nvSpPr>
          <p:spPr>
            <a:xfrm>
              <a:off x="790025" y="2714450"/>
              <a:ext cx="66075" cy="49475"/>
            </a:xfrm>
            <a:custGeom>
              <a:avLst/>
              <a:gdLst/>
              <a:ahLst/>
              <a:cxnLst/>
              <a:rect l="l" t="t" r="r" b="b"/>
              <a:pathLst>
                <a:path w="2643" h="1979" extrusionOk="0">
                  <a:moveTo>
                    <a:pt x="2048" y="0"/>
                  </a:moveTo>
                  <a:cubicBezTo>
                    <a:pt x="1962" y="0"/>
                    <a:pt x="1876" y="17"/>
                    <a:pt x="1799" y="60"/>
                  </a:cubicBezTo>
                  <a:cubicBezTo>
                    <a:pt x="1549" y="198"/>
                    <a:pt x="1326" y="362"/>
                    <a:pt x="1128" y="559"/>
                  </a:cubicBezTo>
                  <a:cubicBezTo>
                    <a:pt x="861" y="852"/>
                    <a:pt x="1" y="1196"/>
                    <a:pt x="1" y="1196"/>
                  </a:cubicBezTo>
                  <a:lnTo>
                    <a:pt x="207" y="1979"/>
                  </a:lnTo>
                  <a:cubicBezTo>
                    <a:pt x="646" y="1566"/>
                    <a:pt x="1455" y="1291"/>
                    <a:pt x="1825" y="1196"/>
                  </a:cubicBezTo>
                  <a:cubicBezTo>
                    <a:pt x="2195" y="1093"/>
                    <a:pt x="2642" y="233"/>
                    <a:pt x="2642" y="232"/>
                  </a:cubicBezTo>
                  <a:lnTo>
                    <a:pt x="2642" y="232"/>
                  </a:lnTo>
                  <a:lnTo>
                    <a:pt x="1928" y="688"/>
                  </a:lnTo>
                  <a:lnTo>
                    <a:pt x="1842" y="482"/>
                  </a:lnTo>
                  <a:lnTo>
                    <a:pt x="2556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9;p41">
              <a:extLst>
                <a:ext uri="{FF2B5EF4-FFF2-40B4-BE49-F238E27FC236}">
                  <a16:creationId xmlns:a16="http://schemas.microsoft.com/office/drawing/2014/main" id="{7ACF3DBB-06AB-4E11-A13B-BC4AF3ECCD35}"/>
                </a:ext>
              </a:extLst>
            </p:cNvPr>
            <p:cNvSpPr/>
            <p:nvPr/>
          </p:nvSpPr>
          <p:spPr>
            <a:xfrm>
              <a:off x="454050" y="2671000"/>
              <a:ext cx="59625" cy="92250"/>
            </a:xfrm>
            <a:custGeom>
              <a:avLst/>
              <a:gdLst/>
              <a:ahLst/>
              <a:cxnLst/>
              <a:rect l="l" t="t" r="r" b="b"/>
              <a:pathLst>
                <a:path w="2385" h="3690" extrusionOk="0">
                  <a:moveTo>
                    <a:pt x="1885" y="0"/>
                  </a:moveTo>
                  <a:cubicBezTo>
                    <a:pt x="1885" y="0"/>
                    <a:pt x="302" y="224"/>
                    <a:pt x="156" y="620"/>
                  </a:cubicBezTo>
                  <a:cubicBezTo>
                    <a:pt x="1" y="1007"/>
                    <a:pt x="638" y="1807"/>
                    <a:pt x="638" y="1807"/>
                  </a:cubicBezTo>
                  <a:lnTo>
                    <a:pt x="922" y="3597"/>
                  </a:lnTo>
                  <a:cubicBezTo>
                    <a:pt x="1139" y="3663"/>
                    <a:pt x="1330" y="3689"/>
                    <a:pt x="1495" y="3689"/>
                  </a:cubicBezTo>
                  <a:cubicBezTo>
                    <a:pt x="2120" y="3689"/>
                    <a:pt x="2384" y="3313"/>
                    <a:pt x="2384" y="3313"/>
                  </a:cubicBezTo>
                  <a:lnTo>
                    <a:pt x="2023" y="1884"/>
                  </a:lnTo>
                  <a:cubicBezTo>
                    <a:pt x="2341" y="1790"/>
                    <a:pt x="2376" y="1325"/>
                    <a:pt x="2160" y="929"/>
                  </a:cubicBezTo>
                  <a:cubicBezTo>
                    <a:pt x="2014" y="637"/>
                    <a:pt x="1928" y="327"/>
                    <a:pt x="1885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20;p41">
              <a:extLst>
                <a:ext uri="{FF2B5EF4-FFF2-40B4-BE49-F238E27FC236}">
                  <a16:creationId xmlns:a16="http://schemas.microsoft.com/office/drawing/2014/main" id="{F8BADD3C-4E0B-479B-BDA7-BE14B435ADF4}"/>
                </a:ext>
              </a:extLst>
            </p:cNvPr>
            <p:cNvSpPr/>
            <p:nvPr/>
          </p:nvSpPr>
          <p:spPr>
            <a:xfrm>
              <a:off x="475175" y="2714825"/>
              <a:ext cx="31400" cy="12875"/>
            </a:xfrm>
            <a:custGeom>
              <a:avLst/>
              <a:gdLst/>
              <a:ahLst/>
              <a:cxnLst/>
              <a:rect l="l" t="t" r="r" b="b"/>
              <a:pathLst>
                <a:path w="1256" h="515" extrusionOk="0">
                  <a:moveTo>
                    <a:pt x="69" y="0"/>
                  </a:moveTo>
                  <a:cubicBezTo>
                    <a:pt x="10" y="0"/>
                    <a:pt x="1" y="37"/>
                    <a:pt x="16" y="88"/>
                  </a:cubicBezTo>
                  <a:cubicBezTo>
                    <a:pt x="94" y="312"/>
                    <a:pt x="283" y="467"/>
                    <a:pt x="515" y="501"/>
                  </a:cubicBezTo>
                  <a:cubicBezTo>
                    <a:pt x="561" y="511"/>
                    <a:pt x="605" y="515"/>
                    <a:pt x="645" y="515"/>
                  </a:cubicBezTo>
                  <a:cubicBezTo>
                    <a:pt x="854" y="515"/>
                    <a:pt x="1002" y="413"/>
                    <a:pt x="1150" y="413"/>
                  </a:cubicBezTo>
                  <a:cubicBezTo>
                    <a:pt x="1185" y="413"/>
                    <a:pt x="1220" y="418"/>
                    <a:pt x="1255" y="433"/>
                  </a:cubicBezTo>
                  <a:lnTo>
                    <a:pt x="1178" y="131"/>
                  </a:lnTo>
                  <a:cubicBezTo>
                    <a:pt x="1069" y="153"/>
                    <a:pt x="960" y="163"/>
                    <a:pt x="851" y="163"/>
                  </a:cubicBezTo>
                  <a:cubicBezTo>
                    <a:pt x="648" y="163"/>
                    <a:pt x="447" y="127"/>
                    <a:pt x="257" y="54"/>
                  </a:cubicBezTo>
                  <a:cubicBezTo>
                    <a:pt x="168" y="16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21;p41">
              <a:extLst>
                <a:ext uri="{FF2B5EF4-FFF2-40B4-BE49-F238E27FC236}">
                  <a16:creationId xmlns:a16="http://schemas.microsoft.com/office/drawing/2014/main" id="{A8A7AD1C-CA95-4215-BAB0-704701273D6F}"/>
                </a:ext>
              </a:extLst>
            </p:cNvPr>
            <p:cNvSpPr/>
            <p:nvPr/>
          </p:nvSpPr>
          <p:spPr>
            <a:xfrm>
              <a:off x="287575" y="2738925"/>
              <a:ext cx="518400" cy="282475"/>
            </a:xfrm>
            <a:custGeom>
              <a:avLst/>
              <a:gdLst/>
              <a:ahLst/>
              <a:cxnLst/>
              <a:rect l="l" t="t" r="r" b="b"/>
              <a:pathLst>
                <a:path w="20736" h="11299" extrusionOk="0">
                  <a:moveTo>
                    <a:pt x="8994" y="0"/>
                  </a:moveTo>
                  <a:cubicBezTo>
                    <a:pt x="8957" y="0"/>
                    <a:pt x="8931" y="2"/>
                    <a:pt x="8931" y="2"/>
                  </a:cubicBezTo>
                  <a:lnTo>
                    <a:pt x="8931" y="165"/>
                  </a:lnTo>
                  <a:cubicBezTo>
                    <a:pt x="8931" y="165"/>
                    <a:pt x="8647" y="389"/>
                    <a:pt x="8527" y="475"/>
                  </a:cubicBezTo>
                  <a:cubicBezTo>
                    <a:pt x="8415" y="561"/>
                    <a:pt x="8467" y="819"/>
                    <a:pt x="8467" y="819"/>
                  </a:cubicBezTo>
                  <a:lnTo>
                    <a:pt x="8131" y="544"/>
                  </a:lnTo>
                  <a:cubicBezTo>
                    <a:pt x="7925" y="501"/>
                    <a:pt x="7710" y="449"/>
                    <a:pt x="7512" y="372"/>
                  </a:cubicBezTo>
                  <a:cubicBezTo>
                    <a:pt x="7500" y="370"/>
                    <a:pt x="7488" y="369"/>
                    <a:pt x="7478" y="369"/>
                  </a:cubicBezTo>
                  <a:cubicBezTo>
                    <a:pt x="7315" y="369"/>
                    <a:pt x="7322" y="604"/>
                    <a:pt x="7322" y="604"/>
                  </a:cubicBezTo>
                  <a:cubicBezTo>
                    <a:pt x="7322" y="604"/>
                    <a:pt x="6385" y="897"/>
                    <a:pt x="5524" y="1215"/>
                  </a:cubicBezTo>
                  <a:cubicBezTo>
                    <a:pt x="4673" y="1533"/>
                    <a:pt x="3924" y="2781"/>
                    <a:pt x="3692" y="3521"/>
                  </a:cubicBezTo>
                  <a:cubicBezTo>
                    <a:pt x="3459" y="4252"/>
                    <a:pt x="2806" y="7194"/>
                    <a:pt x="2806" y="7194"/>
                  </a:cubicBezTo>
                  <a:cubicBezTo>
                    <a:pt x="2803" y="7194"/>
                    <a:pt x="2801" y="7194"/>
                    <a:pt x="2798" y="7194"/>
                  </a:cubicBezTo>
                  <a:cubicBezTo>
                    <a:pt x="2549" y="7194"/>
                    <a:pt x="2623" y="8065"/>
                    <a:pt x="2375" y="8236"/>
                  </a:cubicBezTo>
                  <a:cubicBezTo>
                    <a:pt x="2126" y="8416"/>
                    <a:pt x="1" y="10068"/>
                    <a:pt x="1" y="10068"/>
                  </a:cubicBezTo>
                  <a:lnTo>
                    <a:pt x="328" y="11298"/>
                  </a:lnTo>
                  <a:cubicBezTo>
                    <a:pt x="328" y="11298"/>
                    <a:pt x="4285" y="9690"/>
                    <a:pt x="4853" y="9079"/>
                  </a:cubicBezTo>
                  <a:cubicBezTo>
                    <a:pt x="5421" y="8468"/>
                    <a:pt x="5851" y="6300"/>
                    <a:pt x="5851" y="6300"/>
                  </a:cubicBezTo>
                  <a:lnTo>
                    <a:pt x="6187" y="7470"/>
                  </a:lnTo>
                  <a:cubicBezTo>
                    <a:pt x="6187" y="7470"/>
                    <a:pt x="6084" y="8416"/>
                    <a:pt x="6256" y="8545"/>
                  </a:cubicBezTo>
                  <a:cubicBezTo>
                    <a:pt x="6337" y="8604"/>
                    <a:pt x="6582" y="8627"/>
                    <a:pt x="6907" y="8627"/>
                  </a:cubicBezTo>
                  <a:cubicBezTo>
                    <a:pt x="7302" y="8627"/>
                    <a:pt x="7817" y="8592"/>
                    <a:pt x="8303" y="8545"/>
                  </a:cubicBezTo>
                  <a:cubicBezTo>
                    <a:pt x="9109" y="8466"/>
                    <a:pt x="10009" y="8300"/>
                    <a:pt x="10657" y="8300"/>
                  </a:cubicBezTo>
                  <a:cubicBezTo>
                    <a:pt x="10715" y="8300"/>
                    <a:pt x="10771" y="8302"/>
                    <a:pt x="10824" y="8304"/>
                  </a:cubicBezTo>
                  <a:cubicBezTo>
                    <a:pt x="10855" y="8306"/>
                    <a:pt x="10885" y="8306"/>
                    <a:pt x="10914" y="8306"/>
                  </a:cubicBezTo>
                  <a:cubicBezTo>
                    <a:pt x="11495" y="8306"/>
                    <a:pt x="11749" y="8063"/>
                    <a:pt x="11831" y="7719"/>
                  </a:cubicBezTo>
                  <a:cubicBezTo>
                    <a:pt x="11925" y="7358"/>
                    <a:pt x="11512" y="6713"/>
                    <a:pt x="11598" y="6188"/>
                  </a:cubicBezTo>
                  <a:cubicBezTo>
                    <a:pt x="11693" y="5663"/>
                    <a:pt x="11977" y="3521"/>
                    <a:pt x="11977" y="3521"/>
                  </a:cubicBezTo>
                  <a:cubicBezTo>
                    <a:pt x="11977" y="3521"/>
                    <a:pt x="13711" y="3802"/>
                    <a:pt x="15123" y="3802"/>
                  </a:cubicBezTo>
                  <a:cubicBezTo>
                    <a:pt x="15509" y="3802"/>
                    <a:pt x="15871" y="3781"/>
                    <a:pt x="16167" y="3727"/>
                  </a:cubicBezTo>
                  <a:cubicBezTo>
                    <a:pt x="17535" y="3478"/>
                    <a:pt x="20735" y="1284"/>
                    <a:pt x="20735" y="1284"/>
                  </a:cubicBezTo>
                  <a:lnTo>
                    <a:pt x="20159" y="79"/>
                  </a:lnTo>
                  <a:lnTo>
                    <a:pt x="16279" y="1284"/>
                  </a:lnTo>
                  <a:cubicBezTo>
                    <a:pt x="16279" y="1221"/>
                    <a:pt x="16225" y="1200"/>
                    <a:pt x="16154" y="1200"/>
                  </a:cubicBezTo>
                  <a:cubicBezTo>
                    <a:pt x="16011" y="1200"/>
                    <a:pt x="15797" y="1284"/>
                    <a:pt x="15797" y="1284"/>
                  </a:cubicBezTo>
                  <a:cubicBezTo>
                    <a:pt x="15797" y="1284"/>
                    <a:pt x="13500" y="716"/>
                    <a:pt x="11805" y="415"/>
                  </a:cubicBezTo>
                  <a:cubicBezTo>
                    <a:pt x="10920" y="258"/>
                    <a:pt x="10318" y="220"/>
                    <a:pt x="9946" y="220"/>
                  </a:cubicBezTo>
                  <a:cubicBezTo>
                    <a:pt x="9605" y="220"/>
                    <a:pt x="9456" y="251"/>
                    <a:pt x="9456" y="251"/>
                  </a:cubicBezTo>
                  <a:cubicBezTo>
                    <a:pt x="9456" y="251"/>
                    <a:pt x="9344" y="140"/>
                    <a:pt x="9267" y="62"/>
                  </a:cubicBezTo>
                  <a:cubicBezTo>
                    <a:pt x="9219" y="9"/>
                    <a:pt x="9077" y="0"/>
                    <a:pt x="8994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22;p41">
              <a:extLst>
                <a:ext uri="{FF2B5EF4-FFF2-40B4-BE49-F238E27FC236}">
                  <a16:creationId xmlns:a16="http://schemas.microsoft.com/office/drawing/2014/main" id="{54E6212F-0D8F-4D97-8882-2B2793179781}"/>
                </a:ext>
              </a:extLst>
            </p:cNvPr>
            <p:cNvSpPr/>
            <p:nvPr/>
          </p:nvSpPr>
          <p:spPr>
            <a:xfrm>
              <a:off x="472350" y="2754875"/>
              <a:ext cx="18525" cy="14450"/>
            </a:xfrm>
            <a:custGeom>
              <a:avLst/>
              <a:gdLst/>
              <a:ahLst/>
              <a:cxnLst/>
              <a:rect l="l" t="t" r="r" b="b"/>
              <a:pathLst>
                <a:path w="741" h="578" extrusionOk="0">
                  <a:moveTo>
                    <a:pt x="689" y="1"/>
                  </a:moveTo>
                  <a:lnTo>
                    <a:pt x="611" y="500"/>
                  </a:lnTo>
                  <a:cubicBezTo>
                    <a:pt x="396" y="388"/>
                    <a:pt x="198" y="233"/>
                    <a:pt x="35" y="44"/>
                  </a:cubicBezTo>
                  <a:lnTo>
                    <a:pt x="0" y="78"/>
                  </a:lnTo>
                  <a:cubicBezTo>
                    <a:pt x="353" y="465"/>
                    <a:pt x="620" y="568"/>
                    <a:pt x="628" y="568"/>
                  </a:cubicBezTo>
                  <a:lnTo>
                    <a:pt x="654" y="577"/>
                  </a:lnTo>
                  <a:lnTo>
                    <a:pt x="740" y="9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23;p41">
              <a:extLst>
                <a:ext uri="{FF2B5EF4-FFF2-40B4-BE49-F238E27FC236}">
                  <a16:creationId xmlns:a16="http://schemas.microsoft.com/office/drawing/2014/main" id="{33417CB3-90F9-4849-9CE5-778CAEA535F6}"/>
                </a:ext>
              </a:extLst>
            </p:cNvPr>
            <p:cNvSpPr/>
            <p:nvPr/>
          </p:nvSpPr>
          <p:spPr>
            <a:xfrm>
              <a:off x="501600" y="2748200"/>
              <a:ext cx="21750" cy="17025"/>
            </a:xfrm>
            <a:custGeom>
              <a:avLst/>
              <a:gdLst/>
              <a:ahLst/>
              <a:cxnLst/>
              <a:rect l="l" t="t" r="r" b="b"/>
              <a:pathLst>
                <a:path w="870" h="681" extrusionOk="0">
                  <a:moveTo>
                    <a:pt x="835" y="1"/>
                  </a:moveTo>
                  <a:cubicBezTo>
                    <a:pt x="714" y="139"/>
                    <a:pt x="611" y="276"/>
                    <a:pt x="525" y="431"/>
                  </a:cubicBezTo>
                  <a:cubicBezTo>
                    <a:pt x="474" y="509"/>
                    <a:pt x="405" y="569"/>
                    <a:pt x="327" y="612"/>
                  </a:cubicBezTo>
                  <a:lnTo>
                    <a:pt x="43" y="207"/>
                  </a:lnTo>
                  <a:lnTo>
                    <a:pt x="0" y="242"/>
                  </a:lnTo>
                  <a:lnTo>
                    <a:pt x="301" y="681"/>
                  </a:lnTo>
                  <a:lnTo>
                    <a:pt x="327" y="672"/>
                  </a:lnTo>
                  <a:cubicBezTo>
                    <a:pt x="431" y="629"/>
                    <a:pt x="517" y="543"/>
                    <a:pt x="577" y="448"/>
                  </a:cubicBezTo>
                  <a:cubicBezTo>
                    <a:pt x="663" y="302"/>
                    <a:pt x="757" y="164"/>
                    <a:pt x="869" y="35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4;p41">
              <a:extLst>
                <a:ext uri="{FF2B5EF4-FFF2-40B4-BE49-F238E27FC236}">
                  <a16:creationId xmlns:a16="http://schemas.microsoft.com/office/drawing/2014/main" id="{2C38872C-A567-4144-A5C0-78AE53E44EC6}"/>
                </a:ext>
              </a:extLst>
            </p:cNvPr>
            <p:cNvSpPr/>
            <p:nvPr/>
          </p:nvSpPr>
          <p:spPr>
            <a:xfrm>
              <a:off x="433850" y="2834900"/>
              <a:ext cx="22825" cy="102825"/>
            </a:xfrm>
            <a:custGeom>
              <a:avLst/>
              <a:gdLst/>
              <a:ahLst/>
              <a:cxnLst/>
              <a:rect l="l" t="t" r="r" b="b"/>
              <a:pathLst>
                <a:path w="913" h="4113" extrusionOk="0">
                  <a:moveTo>
                    <a:pt x="276" y="0"/>
                  </a:moveTo>
                  <a:cubicBezTo>
                    <a:pt x="276" y="0"/>
                    <a:pt x="172" y="1721"/>
                    <a:pt x="0" y="2461"/>
                  </a:cubicBezTo>
                  <a:lnTo>
                    <a:pt x="336" y="3631"/>
                  </a:lnTo>
                  <a:cubicBezTo>
                    <a:pt x="336" y="3631"/>
                    <a:pt x="310" y="3863"/>
                    <a:pt x="310" y="4113"/>
                  </a:cubicBezTo>
                  <a:cubicBezTo>
                    <a:pt x="525" y="3811"/>
                    <a:pt x="689" y="3467"/>
                    <a:pt x="783" y="3097"/>
                  </a:cubicBezTo>
                  <a:cubicBezTo>
                    <a:pt x="912" y="2495"/>
                    <a:pt x="654" y="2314"/>
                    <a:pt x="611" y="1437"/>
                  </a:cubicBezTo>
                  <a:cubicBezTo>
                    <a:pt x="568" y="551"/>
                    <a:pt x="568" y="172"/>
                    <a:pt x="276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5;p41">
              <a:extLst>
                <a:ext uri="{FF2B5EF4-FFF2-40B4-BE49-F238E27FC236}">
                  <a16:creationId xmlns:a16="http://schemas.microsoft.com/office/drawing/2014/main" id="{10591AEB-F946-4C9A-8057-422A5104F394}"/>
                </a:ext>
              </a:extLst>
            </p:cNvPr>
            <p:cNvSpPr/>
            <p:nvPr/>
          </p:nvSpPr>
          <p:spPr>
            <a:xfrm>
              <a:off x="585050" y="2782850"/>
              <a:ext cx="81975" cy="51000"/>
            </a:xfrm>
            <a:custGeom>
              <a:avLst/>
              <a:gdLst/>
              <a:ahLst/>
              <a:cxnLst/>
              <a:rect l="l" t="t" r="r" b="b"/>
              <a:pathLst>
                <a:path w="3279" h="2040" extrusionOk="0">
                  <a:moveTo>
                    <a:pt x="104" y="0"/>
                  </a:moveTo>
                  <a:cubicBezTo>
                    <a:pt x="104" y="0"/>
                    <a:pt x="173" y="525"/>
                    <a:pt x="87" y="835"/>
                  </a:cubicBezTo>
                  <a:cubicBezTo>
                    <a:pt x="1" y="1144"/>
                    <a:pt x="78" y="1764"/>
                    <a:pt x="78" y="1764"/>
                  </a:cubicBezTo>
                  <a:cubicBezTo>
                    <a:pt x="78" y="1764"/>
                    <a:pt x="1806" y="2039"/>
                    <a:pt x="3215" y="2039"/>
                  </a:cubicBezTo>
                  <a:cubicBezTo>
                    <a:pt x="3236" y="2039"/>
                    <a:pt x="3257" y="2039"/>
                    <a:pt x="3278" y="2039"/>
                  </a:cubicBezTo>
                  <a:cubicBezTo>
                    <a:pt x="3072" y="1979"/>
                    <a:pt x="2874" y="1867"/>
                    <a:pt x="2719" y="1721"/>
                  </a:cubicBezTo>
                  <a:cubicBezTo>
                    <a:pt x="2384" y="1342"/>
                    <a:pt x="1945" y="1316"/>
                    <a:pt x="1644" y="1239"/>
                  </a:cubicBezTo>
                  <a:cubicBezTo>
                    <a:pt x="1334" y="1162"/>
                    <a:pt x="620" y="189"/>
                    <a:pt x="104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6;p41">
              <a:extLst>
                <a:ext uri="{FF2B5EF4-FFF2-40B4-BE49-F238E27FC236}">
                  <a16:creationId xmlns:a16="http://schemas.microsoft.com/office/drawing/2014/main" id="{51E02DB2-B1C6-452B-9E99-FAF280DDD0E6}"/>
                </a:ext>
              </a:extLst>
            </p:cNvPr>
            <p:cNvSpPr/>
            <p:nvPr/>
          </p:nvSpPr>
          <p:spPr>
            <a:xfrm>
              <a:off x="679475" y="2776600"/>
              <a:ext cx="15950" cy="18950"/>
            </a:xfrm>
            <a:custGeom>
              <a:avLst/>
              <a:gdLst/>
              <a:ahLst/>
              <a:cxnLst/>
              <a:rect l="l" t="t" r="r" b="b"/>
              <a:pathLst>
                <a:path w="638" h="758" extrusionOk="0">
                  <a:moveTo>
                    <a:pt x="551" y="1"/>
                  </a:moveTo>
                  <a:lnTo>
                    <a:pt x="500" y="9"/>
                  </a:lnTo>
                  <a:cubicBezTo>
                    <a:pt x="500" y="9"/>
                    <a:pt x="577" y="525"/>
                    <a:pt x="1" y="706"/>
                  </a:cubicBezTo>
                  <a:lnTo>
                    <a:pt x="18" y="758"/>
                  </a:lnTo>
                  <a:cubicBezTo>
                    <a:pt x="637" y="568"/>
                    <a:pt x="551" y="1"/>
                    <a:pt x="551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7;p41">
              <a:extLst>
                <a:ext uri="{FF2B5EF4-FFF2-40B4-BE49-F238E27FC236}">
                  <a16:creationId xmlns:a16="http://schemas.microsoft.com/office/drawing/2014/main" id="{2D1A90EA-C80A-4242-8A83-70D8D010A396}"/>
                </a:ext>
              </a:extLst>
            </p:cNvPr>
            <p:cNvSpPr/>
            <p:nvPr/>
          </p:nvSpPr>
          <p:spPr>
            <a:xfrm>
              <a:off x="501375" y="2764550"/>
              <a:ext cx="24550" cy="184350"/>
            </a:xfrm>
            <a:custGeom>
              <a:avLst/>
              <a:gdLst/>
              <a:ahLst/>
              <a:cxnLst/>
              <a:rect l="l" t="t" r="r" b="b"/>
              <a:pathLst>
                <a:path w="982" h="7374" extrusionOk="0">
                  <a:moveTo>
                    <a:pt x="1" y="1"/>
                  </a:moveTo>
                  <a:cubicBezTo>
                    <a:pt x="27" y="431"/>
                    <a:pt x="87" y="870"/>
                    <a:pt x="181" y="1291"/>
                  </a:cubicBezTo>
                  <a:lnTo>
                    <a:pt x="216" y="1438"/>
                  </a:lnTo>
                  <a:cubicBezTo>
                    <a:pt x="362" y="2023"/>
                    <a:pt x="706" y="3399"/>
                    <a:pt x="689" y="4019"/>
                  </a:cubicBezTo>
                  <a:cubicBezTo>
                    <a:pt x="680" y="4690"/>
                    <a:pt x="930" y="7348"/>
                    <a:pt x="930" y="7374"/>
                  </a:cubicBezTo>
                  <a:lnTo>
                    <a:pt x="982" y="7374"/>
                  </a:lnTo>
                  <a:cubicBezTo>
                    <a:pt x="982" y="7340"/>
                    <a:pt x="732" y="4690"/>
                    <a:pt x="741" y="4019"/>
                  </a:cubicBezTo>
                  <a:cubicBezTo>
                    <a:pt x="758" y="3391"/>
                    <a:pt x="405" y="2014"/>
                    <a:pt x="259" y="1420"/>
                  </a:cubicBezTo>
                  <a:lnTo>
                    <a:pt x="224" y="1274"/>
                  </a:lnTo>
                  <a:cubicBezTo>
                    <a:pt x="138" y="853"/>
                    <a:pt x="78" y="431"/>
                    <a:pt x="52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8;p41">
              <a:extLst>
                <a:ext uri="{FF2B5EF4-FFF2-40B4-BE49-F238E27FC236}">
                  <a16:creationId xmlns:a16="http://schemas.microsoft.com/office/drawing/2014/main" id="{2D8D8D98-5338-4D46-99FB-A03853451364}"/>
                </a:ext>
              </a:extLst>
            </p:cNvPr>
            <p:cNvSpPr/>
            <p:nvPr/>
          </p:nvSpPr>
          <p:spPr>
            <a:xfrm>
              <a:off x="411700" y="2786275"/>
              <a:ext cx="29900" cy="48650"/>
            </a:xfrm>
            <a:custGeom>
              <a:avLst/>
              <a:gdLst/>
              <a:ahLst/>
              <a:cxnLst/>
              <a:rect l="l" t="t" r="r" b="b"/>
              <a:pathLst>
                <a:path w="1196" h="1946" extrusionOk="0">
                  <a:moveTo>
                    <a:pt x="17" y="1"/>
                  </a:moveTo>
                  <a:lnTo>
                    <a:pt x="0" y="52"/>
                  </a:lnTo>
                  <a:cubicBezTo>
                    <a:pt x="17" y="61"/>
                    <a:pt x="1101" y="405"/>
                    <a:pt x="1136" y="1945"/>
                  </a:cubicBezTo>
                  <a:lnTo>
                    <a:pt x="1196" y="1945"/>
                  </a:lnTo>
                  <a:cubicBezTo>
                    <a:pt x="1153" y="371"/>
                    <a:pt x="26" y="1"/>
                    <a:pt x="17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9;p41">
              <a:extLst>
                <a:ext uri="{FF2B5EF4-FFF2-40B4-BE49-F238E27FC236}">
                  <a16:creationId xmlns:a16="http://schemas.microsoft.com/office/drawing/2014/main" id="{7B24D7FA-1D8A-473A-9D6C-F69AD240B345}"/>
                </a:ext>
              </a:extLst>
            </p:cNvPr>
            <p:cNvSpPr/>
            <p:nvPr/>
          </p:nvSpPr>
          <p:spPr>
            <a:xfrm>
              <a:off x="360725" y="2919425"/>
              <a:ext cx="22600" cy="9925"/>
            </a:xfrm>
            <a:custGeom>
              <a:avLst/>
              <a:gdLst/>
              <a:ahLst/>
              <a:cxnLst/>
              <a:rect l="l" t="t" r="r" b="b"/>
              <a:pathLst>
                <a:path w="904" h="397" extrusionOk="0">
                  <a:moveTo>
                    <a:pt x="34" y="0"/>
                  </a:moveTo>
                  <a:lnTo>
                    <a:pt x="0" y="43"/>
                  </a:lnTo>
                  <a:cubicBezTo>
                    <a:pt x="26" y="61"/>
                    <a:pt x="490" y="396"/>
                    <a:pt x="817" y="396"/>
                  </a:cubicBezTo>
                  <a:cubicBezTo>
                    <a:pt x="843" y="396"/>
                    <a:pt x="878" y="396"/>
                    <a:pt x="903" y="387"/>
                  </a:cubicBezTo>
                  <a:lnTo>
                    <a:pt x="895" y="336"/>
                  </a:lnTo>
                  <a:cubicBezTo>
                    <a:pt x="871" y="341"/>
                    <a:pt x="846" y="344"/>
                    <a:pt x="820" y="344"/>
                  </a:cubicBezTo>
                  <a:cubicBezTo>
                    <a:pt x="509" y="34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30;p41">
              <a:extLst>
                <a:ext uri="{FF2B5EF4-FFF2-40B4-BE49-F238E27FC236}">
                  <a16:creationId xmlns:a16="http://schemas.microsoft.com/office/drawing/2014/main" id="{3F7D8A02-CF9B-4238-9BC2-658FD6B90114}"/>
                </a:ext>
              </a:extLst>
            </p:cNvPr>
            <p:cNvSpPr/>
            <p:nvPr/>
          </p:nvSpPr>
          <p:spPr>
            <a:xfrm>
              <a:off x="356200" y="2941575"/>
              <a:ext cx="19375" cy="2175"/>
            </a:xfrm>
            <a:custGeom>
              <a:avLst/>
              <a:gdLst/>
              <a:ahLst/>
              <a:cxnLst/>
              <a:rect l="l" t="t" r="r" b="b"/>
              <a:pathLst>
                <a:path w="775" h="87" extrusionOk="0">
                  <a:moveTo>
                    <a:pt x="480" y="0"/>
                  </a:moveTo>
                  <a:cubicBezTo>
                    <a:pt x="257" y="0"/>
                    <a:pt x="18" y="35"/>
                    <a:pt x="0" y="35"/>
                  </a:cubicBezTo>
                  <a:lnTo>
                    <a:pt x="9" y="87"/>
                  </a:lnTo>
                  <a:cubicBezTo>
                    <a:pt x="9" y="87"/>
                    <a:pt x="250" y="52"/>
                    <a:pt x="472" y="52"/>
                  </a:cubicBezTo>
                  <a:cubicBezTo>
                    <a:pt x="583" y="52"/>
                    <a:pt x="689" y="61"/>
                    <a:pt x="757" y="87"/>
                  </a:cubicBezTo>
                  <a:lnTo>
                    <a:pt x="775" y="35"/>
                  </a:lnTo>
                  <a:cubicBezTo>
                    <a:pt x="700" y="9"/>
                    <a:pt x="592" y="0"/>
                    <a:pt x="480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31;p41">
              <a:extLst>
                <a:ext uri="{FF2B5EF4-FFF2-40B4-BE49-F238E27FC236}">
                  <a16:creationId xmlns:a16="http://schemas.microsoft.com/office/drawing/2014/main" id="{391F5214-49AF-4030-ADE1-2352437866B7}"/>
                </a:ext>
              </a:extLst>
            </p:cNvPr>
            <p:cNvSpPr/>
            <p:nvPr/>
          </p:nvSpPr>
          <p:spPr>
            <a:xfrm>
              <a:off x="238125" y="2902850"/>
              <a:ext cx="138950" cy="143500"/>
            </a:xfrm>
            <a:custGeom>
              <a:avLst/>
              <a:gdLst/>
              <a:ahLst/>
              <a:cxnLst/>
              <a:rect l="l" t="t" r="r" b="b"/>
              <a:pathLst>
                <a:path w="5558" h="5740" extrusionOk="0">
                  <a:moveTo>
                    <a:pt x="3639" y="1"/>
                  </a:moveTo>
                  <a:lnTo>
                    <a:pt x="0" y="1352"/>
                  </a:lnTo>
                  <a:lnTo>
                    <a:pt x="1919" y="5739"/>
                  </a:lnTo>
                  <a:lnTo>
                    <a:pt x="5558" y="4389"/>
                  </a:lnTo>
                  <a:lnTo>
                    <a:pt x="363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32;p41">
              <a:extLst>
                <a:ext uri="{FF2B5EF4-FFF2-40B4-BE49-F238E27FC236}">
                  <a16:creationId xmlns:a16="http://schemas.microsoft.com/office/drawing/2014/main" id="{A69545EF-45C6-4E48-B4D5-0F96AACD182C}"/>
                </a:ext>
              </a:extLst>
            </p:cNvPr>
            <p:cNvSpPr/>
            <p:nvPr/>
          </p:nvSpPr>
          <p:spPr>
            <a:xfrm>
              <a:off x="238125" y="2894050"/>
              <a:ext cx="125200" cy="152300"/>
            </a:xfrm>
            <a:custGeom>
              <a:avLst/>
              <a:gdLst/>
              <a:ahLst/>
              <a:cxnLst/>
              <a:rect l="l" t="t" r="r" b="b"/>
              <a:pathLst>
                <a:path w="5008" h="6092" extrusionOk="0">
                  <a:moveTo>
                    <a:pt x="3089" y="0"/>
                  </a:moveTo>
                  <a:lnTo>
                    <a:pt x="0" y="1704"/>
                  </a:lnTo>
                  <a:lnTo>
                    <a:pt x="1919" y="6091"/>
                  </a:lnTo>
                  <a:lnTo>
                    <a:pt x="5007" y="437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33;p41">
              <a:extLst>
                <a:ext uri="{FF2B5EF4-FFF2-40B4-BE49-F238E27FC236}">
                  <a16:creationId xmlns:a16="http://schemas.microsoft.com/office/drawing/2014/main" id="{DDB217CE-8D64-439C-910B-42D18B4E10C2}"/>
                </a:ext>
              </a:extLst>
            </p:cNvPr>
            <p:cNvSpPr/>
            <p:nvPr/>
          </p:nvSpPr>
          <p:spPr>
            <a:xfrm>
              <a:off x="252750" y="2976400"/>
              <a:ext cx="18075" cy="34875"/>
            </a:xfrm>
            <a:custGeom>
              <a:avLst/>
              <a:gdLst/>
              <a:ahLst/>
              <a:cxnLst/>
              <a:rect l="l" t="t" r="r" b="b"/>
              <a:pathLst>
                <a:path w="723" h="1395" extrusionOk="0">
                  <a:moveTo>
                    <a:pt x="337" y="1"/>
                  </a:moveTo>
                  <a:cubicBezTo>
                    <a:pt x="221" y="1"/>
                    <a:pt x="146" y="424"/>
                    <a:pt x="138" y="492"/>
                  </a:cubicBezTo>
                  <a:cubicBezTo>
                    <a:pt x="0" y="1369"/>
                    <a:pt x="723" y="1395"/>
                    <a:pt x="723" y="1395"/>
                  </a:cubicBezTo>
                  <a:lnTo>
                    <a:pt x="585" y="1068"/>
                  </a:lnTo>
                  <a:lnTo>
                    <a:pt x="551" y="638"/>
                  </a:lnTo>
                  <a:cubicBezTo>
                    <a:pt x="551" y="638"/>
                    <a:pt x="619" y="371"/>
                    <a:pt x="551" y="320"/>
                  </a:cubicBezTo>
                  <a:cubicBezTo>
                    <a:pt x="544" y="313"/>
                    <a:pt x="535" y="310"/>
                    <a:pt x="526" y="310"/>
                  </a:cubicBezTo>
                  <a:cubicBezTo>
                    <a:pt x="455" y="310"/>
                    <a:pt x="327" y="492"/>
                    <a:pt x="327" y="492"/>
                  </a:cubicBezTo>
                  <a:cubicBezTo>
                    <a:pt x="327" y="492"/>
                    <a:pt x="456" y="10"/>
                    <a:pt x="344" y="1"/>
                  </a:cubicBezTo>
                  <a:cubicBezTo>
                    <a:pt x="342" y="1"/>
                    <a:pt x="340" y="1"/>
                    <a:pt x="337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4;p41">
              <a:extLst>
                <a:ext uri="{FF2B5EF4-FFF2-40B4-BE49-F238E27FC236}">
                  <a16:creationId xmlns:a16="http://schemas.microsoft.com/office/drawing/2014/main" id="{A5DEBCFC-2359-42BF-855D-FB3C4B335659}"/>
                </a:ext>
              </a:extLst>
            </p:cNvPr>
            <p:cNvSpPr/>
            <p:nvPr/>
          </p:nvSpPr>
          <p:spPr>
            <a:xfrm>
              <a:off x="532775" y="2804775"/>
              <a:ext cx="44125" cy="32775"/>
            </a:xfrm>
            <a:custGeom>
              <a:avLst/>
              <a:gdLst/>
              <a:ahLst/>
              <a:cxnLst/>
              <a:rect l="l" t="t" r="r" b="b"/>
              <a:pathLst>
                <a:path w="1765" h="1311" extrusionOk="0">
                  <a:moveTo>
                    <a:pt x="1558" y="1"/>
                  </a:moveTo>
                  <a:lnTo>
                    <a:pt x="35" y="121"/>
                  </a:lnTo>
                  <a:lnTo>
                    <a:pt x="35" y="138"/>
                  </a:lnTo>
                  <a:cubicBezTo>
                    <a:pt x="35" y="164"/>
                    <a:pt x="1" y="732"/>
                    <a:pt x="319" y="1076"/>
                  </a:cubicBezTo>
                  <a:cubicBezTo>
                    <a:pt x="461" y="1226"/>
                    <a:pt x="661" y="1311"/>
                    <a:pt x="865" y="1311"/>
                  </a:cubicBezTo>
                  <a:cubicBezTo>
                    <a:pt x="884" y="1311"/>
                    <a:pt x="903" y="1310"/>
                    <a:pt x="921" y="1308"/>
                  </a:cubicBezTo>
                  <a:cubicBezTo>
                    <a:pt x="940" y="1310"/>
                    <a:pt x="958" y="1311"/>
                    <a:pt x="976" y="1311"/>
                  </a:cubicBezTo>
                  <a:cubicBezTo>
                    <a:pt x="1171" y="1311"/>
                    <a:pt x="1355" y="1226"/>
                    <a:pt x="1489" y="1076"/>
                  </a:cubicBezTo>
                  <a:cubicBezTo>
                    <a:pt x="1765" y="741"/>
                    <a:pt x="1661" y="164"/>
                    <a:pt x="1661" y="138"/>
                  </a:cubicBezTo>
                  <a:lnTo>
                    <a:pt x="1661" y="138"/>
                  </a:lnTo>
                  <a:lnTo>
                    <a:pt x="1610" y="156"/>
                  </a:lnTo>
                  <a:cubicBezTo>
                    <a:pt x="1610" y="156"/>
                    <a:pt x="1713" y="723"/>
                    <a:pt x="1446" y="1042"/>
                  </a:cubicBezTo>
                  <a:cubicBezTo>
                    <a:pt x="1321" y="1182"/>
                    <a:pt x="1154" y="1259"/>
                    <a:pt x="969" y="1259"/>
                  </a:cubicBezTo>
                  <a:cubicBezTo>
                    <a:pt x="951" y="1259"/>
                    <a:pt x="932" y="1258"/>
                    <a:pt x="913" y="1257"/>
                  </a:cubicBezTo>
                  <a:cubicBezTo>
                    <a:pt x="903" y="1257"/>
                    <a:pt x="892" y="1257"/>
                    <a:pt x="882" y="1257"/>
                  </a:cubicBezTo>
                  <a:cubicBezTo>
                    <a:pt x="686" y="1257"/>
                    <a:pt x="493" y="1180"/>
                    <a:pt x="354" y="1033"/>
                  </a:cubicBezTo>
                  <a:cubicBezTo>
                    <a:pt x="87" y="749"/>
                    <a:pt x="87" y="276"/>
                    <a:pt x="87" y="173"/>
                  </a:cubicBezTo>
                  <a:lnTo>
                    <a:pt x="1558" y="52"/>
                  </a:lnTo>
                  <a:lnTo>
                    <a:pt x="1558" y="1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5;p41">
              <a:extLst>
                <a:ext uri="{FF2B5EF4-FFF2-40B4-BE49-F238E27FC236}">
                  <a16:creationId xmlns:a16="http://schemas.microsoft.com/office/drawing/2014/main" id="{269DC482-0ED2-4453-9DBF-06F132FFFB5D}"/>
                </a:ext>
              </a:extLst>
            </p:cNvPr>
            <p:cNvSpPr/>
            <p:nvPr/>
          </p:nvSpPr>
          <p:spPr>
            <a:xfrm>
              <a:off x="450825" y="2647900"/>
              <a:ext cx="74850" cy="68300"/>
            </a:xfrm>
            <a:custGeom>
              <a:avLst/>
              <a:gdLst/>
              <a:ahLst/>
              <a:cxnLst/>
              <a:rect l="l" t="t" r="r" b="b"/>
              <a:pathLst>
                <a:path w="2994" h="2732" extrusionOk="0">
                  <a:moveTo>
                    <a:pt x="2133" y="0"/>
                  </a:moveTo>
                  <a:cubicBezTo>
                    <a:pt x="1484" y="0"/>
                    <a:pt x="1025" y="503"/>
                    <a:pt x="1025" y="503"/>
                  </a:cubicBezTo>
                  <a:cubicBezTo>
                    <a:pt x="1025" y="503"/>
                    <a:pt x="919" y="468"/>
                    <a:pt x="774" y="468"/>
                  </a:cubicBezTo>
                  <a:cubicBezTo>
                    <a:pt x="605" y="468"/>
                    <a:pt x="383" y="515"/>
                    <a:pt x="207" y="718"/>
                  </a:cubicBezTo>
                  <a:cubicBezTo>
                    <a:pt x="1" y="959"/>
                    <a:pt x="147" y="1475"/>
                    <a:pt x="147" y="1475"/>
                  </a:cubicBezTo>
                  <a:cubicBezTo>
                    <a:pt x="78" y="1673"/>
                    <a:pt x="96" y="1888"/>
                    <a:pt x="182" y="2077"/>
                  </a:cubicBezTo>
                  <a:cubicBezTo>
                    <a:pt x="336" y="2387"/>
                    <a:pt x="775" y="2731"/>
                    <a:pt x="775" y="2731"/>
                  </a:cubicBezTo>
                  <a:lnTo>
                    <a:pt x="835" y="2430"/>
                  </a:lnTo>
                  <a:lnTo>
                    <a:pt x="835" y="2430"/>
                  </a:lnTo>
                  <a:cubicBezTo>
                    <a:pt x="833" y="2430"/>
                    <a:pt x="830" y="2430"/>
                    <a:pt x="828" y="2430"/>
                  </a:cubicBezTo>
                  <a:cubicBezTo>
                    <a:pt x="542" y="2430"/>
                    <a:pt x="517" y="1965"/>
                    <a:pt x="517" y="1965"/>
                  </a:cubicBezTo>
                  <a:lnTo>
                    <a:pt x="517" y="1965"/>
                  </a:lnTo>
                  <a:cubicBezTo>
                    <a:pt x="593" y="2013"/>
                    <a:pt x="653" y="2026"/>
                    <a:pt x="697" y="2026"/>
                  </a:cubicBezTo>
                  <a:cubicBezTo>
                    <a:pt x="748" y="2026"/>
                    <a:pt x="775" y="2008"/>
                    <a:pt x="775" y="2008"/>
                  </a:cubicBezTo>
                  <a:cubicBezTo>
                    <a:pt x="775" y="2008"/>
                    <a:pt x="821" y="2166"/>
                    <a:pt x="896" y="2166"/>
                  </a:cubicBezTo>
                  <a:cubicBezTo>
                    <a:pt x="907" y="2166"/>
                    <a:pt x="918" y="2162"/>
                    <a:pt x="930" y="2155"/>
                  </a:cubicBezTo>
                  <a:cubicBezTo>
                    <a:pt x="1025" y="2103"/>
                    <a:pt x="775" y="1604"/>
                    <a:pt x="775" y="1604"/>
                  </a:cubicBezTo>
                  <a:lnTo>
                    <a:pt x="775" y="1604"/>
                  </a:lnTo>
                  <a:cubicBezTo>
                    <a:pt x="802" y="1608"/>
                    <a:pt x="828" y="1610"/>
                    <a:pt x="854" y="1610"/>
                  </a:cubicBezTo>
                  <a:cubicBezTo>
                    <a:pt x="1088" y="1610"/>
                    <a:pt x="1286" y="1440"/>
                    <a:pt x="1317" y="1200"/>
                  </a:cubicBezTo>
                  <a:cubicBezTo>
                    <a:pt x="1407" y="1220"/>
                    <a:pt x="1494" y="1229"/>
                    <a:pt x="1578" y="1229"/>
                  </a:cubicBezTo>
                  <a:cubicBezTo>
                    <a:pt x="2500" y="1229"/>
                    <a:pt x="2993" y="107"/>
                    <a:pt x="2307" y="12"/>
                  </a:cubicBezTo>
                  <a:cubicBezTo>
                    <a:pt x="2247" y="4"/>
                    <a:pt x="2190" y="0"/>
                    <a:pt x="2133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6;p41">
              <a:extLst>
                <a:ext uri="{FF2B5EF4-FFF2-40B4-BE49-F238E27FC236}">
                  <a16:creationId xmlns:a16="http://schemas.microsoft.com/office/drawing/2014/main" id="{29A562DA-BAFD-4799-B195-84403DF8D95D}"/>
                </a:ext>
              </a:extLst>
            </p:cNvPr>
            <p:cNvSpPr/>
            <p:nvPr/>
          </p:nvSpPr>
          <p:spPr>
            <a:xfrm>
              <a:off x="583975" y="2768225"/>
              <a:ext cx="6050" cy="58950"/>
            </a:xfrm>
            <a:custGeom>
              <a:avLst/>
              <a:gdLst/>
              <a:ahLst/>
              <a:cxnLst/>
              <a:rect l="l" t="t" r="r" b="b"/>
              <a:pathLst>
                <a:path w="242" h="2358" extrusionOk="0">
                  <a:moveTo>
                    <a:pt x="52" y="0"/>
                  </a:moveTo>
                  <a:lnTo>
                    <a:pt x="1" y="17"/>
                  </a:lnTo>
                  <a:cubicBezTo>
                    <a:pt x="1" y="17"/>
                    <a:pt x="190" y="688"/>
                    <a:pt x="130" y="1119"/>
                  </a:cubicBezTo>
                  <a:cubicBezTo>
                    <a:pt x="95" y="1359"/>
                    <a:pt x="87" y="1600"/>
                    <a:pt x="104" y="1841"/>
                  </a:cubicBezTo>
                  <a:cubicBezTo>
                    <a:pt x="112" y="2013"/>
                    <a:pt x="112" y="2177"/>
                    <a:pt x="95" y="2349"/>
                  </a:cubicBezTo>
                  <a:lnTo>
                    <a:pt x="147" y="2357"/>
                  </a:lnTo>
                  <a:cubicBezTo>
                    <a:pt x="164" y="2185"/>
                    <a:pt x="164" y="2013"/>
                    <a:pt x="155" y="1841"/>
                  </a:cubicBezTo>
                  <a:cubicBezTo>
                    <a:pt x="147" y="1600"/>
                    <a:pt x="155" y="1359"/>
                    <a:pt x="181" y="1127"/>
                  </a:cubicBezTo>
                  <a:cubicBezTo>
                    <a:pt x="241" y="680"/>
                    <a:pt x="61" y="26"/>
                    <a:pt x="52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7;p41">
              <a:extLst>
                <a:ext uri="{FF2B5EF4-FFF2-40B4-BE49-F238E27FC236}">
                  <a16:creationId xmlns:a16="http://schemas.microsoft.com/office/drawing/2014/main" id="{C60BBC9E-CB8F-44C4-B518-367EB628CF0E}"/>
                </a:ext>
              </a:extLst>
            </p:cNvPr>
            <p:cNvSpPr/>
            <p:nvPr/>
          </p:nvSpPr>
          <p:spPr>
            <a:xfrm>
              <a:off x="586775" y="2781125"/>
              <a:ext cx="12075" cy="31425"/>
            </a:xfrm>
            <a:custGeom>
              <a:avLst/>
              <a:gdLst/>
              <a:ahLst/>
              <a:cxnLst/>
              <a:rect l="l" t="t" r="r" b="b"/>
              <a:pathLst>
                <a:path w="483" h="1257" extrusionOk="0">
                  <a:moveTo>
                    <a:pt x="431" y="0"/>
                  </a:moveTo>
                  <a:cubicBezTo>
                    <a:pt x="431" y="9"/>
                    <a:pt x="276" y="972"/>
                    <a:pt x="0" y="1213"/>
                  </a:cubicBezTo>
                  <a:lnTo>
                    <a:pt x="35" y="1256"/>
                  </a:lnTo>
                  <a:cubicBezTo>
                    <a:pt x="327" y="998"/>
                    <a:pt x="474" y="52"/>
                    <a:pt x="482" y="9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8;p41">
              <a:extLst>
                <a:ext uri="{FF2B5EF4-FFF2-40B4-BE49-F238E27FC236}">
                  <a16:creationId xmlns:a16="http://schemas.microsoft.com/office/drawing/2014/main" id="{2459D732-8603-4A1D-8434-243A209E6635}"/>
                </a:ext>
              </a:extLst>
            </p:cNvPr>
            <p:cNvSpPr/>
            <p:nvPr/>
          </p:nvSpPr>
          <p:spPr>
            <a:xfrm>
              <a:off x="675600" y="2776175"/>
              <a:ext cx="7350" cy="7325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259" y="0"/>
                  </a:moveTo>
                  <a:lnTo>
                    <a:pt x="1" y="250"/>
                  </a:lnTo>
                  <a:lnTo>
                    <a:pt x="35" y="293"/>
                  </a:lnTo>
                  <a:lnTo>
                    <a:pt x="293" y="4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9;p41">
              <a:extLst>
                <a:ext uri="{FF2B5EF4-FFF2-40B4-BE49-F238E27FC236}">
                  <a16:creationId xmlns:a16="http://schemas.microsoft.com/office/drawing/2014/main" id="{6C477E37-BF65-45FA-94AF-5F6959F28EE0}"/>
                </a:ext>
              </a:extLst>
            </p:cNvPr>
            <p:cNvSpPr/>
            <p:nvPr/>
          </p:nvSpPr>
          <p:spPr>
            <a:xfrm>
              <a:off x="785725" y="3103875"/>
              <a:ext cx="99525" cy="197950"/>
            </a:xfrm>
            <a:custGeom>
              <a:avLst/>
              <a:gdLst/>
              <a:ahLst/>
              <a:cxnLst/>
              <a:rect l="l" t="t" r="r" b="b"/>
              <a:pathLst>
                <a:path w="3981" h="7918" extrusionOk="0">
                  <a:moveTo>
                    <a:pt x="2133" y="1"/>
                  </a:moveTo>
                  <a:cubicBezTo>
                    <a:pt x="2111" y="1"/>
                    <a:pt x="2088" y="2"/>
                    <a:pt x="2066" y="4"/>
                  </a:cubicBezTo>
                  <a:cubicBezTo>
                    <a:pt x="612" y="142"/>
                    <a:pt x="500" y="1862"/>
                    <a:pt x="250" y="3316"/>
                  </a:cubicBezTo>
                  <a:cubicBezTo>
                    <a:pt x="1" y="4770"/>
                    <a:pt x="655" y="5734"/>
                    <a:pt x="1351" y="6190"/>
                  </a:cubicBezTo>
                  <a:cubicBezTo>
                    <a:pt x="1957" y="6574"/>
                    <a:pt x="2405" y="7917"/>
                    <a:pt x="2453" y="7917"/>
                  </a:cubicBezTo>
                  <a:cubicBezTo>
                    <a:pt x="2461" y="7917"/>
                    <a:pt x="2459" y="7881"/>
                    <a:pt x="2444" y="7799"/>
                  </a:cubicBezTo>
                  <a:cubicBezTo>
                    <a:pt x="2332" y="7222"/>
                    <a:pt x="3838" y="5373"/>
                    <a:pt x="3915" y="4400"/>
                  </a:cubicBezTo>
                  <a:cubicBezTo>
                    <a:pt x="3981" y="3486"/>
                    <a:pt x="3682" y="3463"/>
                    <a:pt x="3651" y="3463"/>
                  </a:cubicBezTo>
                  <a:cubicBezTo>
                    <a:pt x="3649" y="3463"/>
                    <a:pt x="3649" y="3463"/>
                    <a:pt x="3649" y="3463"/>
                  </a:cubicBezTo>
                  <a:cubicBezTo>
                    <a:pt x="3649" y="3463"/>
                    <a:pt x="3769" y="2602"/>
                    <a:pt x="3511" y="1914"/>
                  </a:cubicBezTo>
                  <a:cubicBezTo>
                    <a:pt x="3269" y="1237"/>
                    <a:pt x="2880" y="1"/>
                    <a:pt x="2133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40;p41">
              <a:extLst>
                <a:ext uri="{FF2B5EF4-FFF2-40B4-BE49-F238E27FC236}">
                  <a16:creationId xmlns:a16="http://schemas.microsoft.com/office/drawing/2014/main" id="{427ABC33-5647-4675-9F40-52A115F1F482}"/>
                </a:ext>
              </a:extLst>
            </p:cNvPr>
            <p:cNvSpPr/>
            <p:nvPr/>
          </p:nvSpPr>
          <p:spPr>
            <a:xfrm>
              <a:off x="831750" y="3116000"/>
              <a:ext cx="18950" cy="200700"/>
            </a:xfrm>
            <a:custGeom>
              <a:avLst/>
              <a:gdLst/>
              <a:ahLst/>
              <a:cxnLst/>
              <a:rect l="l" t="t" r="r" b="b"/>
              <a:pathLst>
                <a:path w="758" h="8028" extrusionOk="0">
                  <a:moveTo>
                    <a:pt x="1" y="1"/>
                  </a:moveTo>
                  <a:cubicBezTo>
                    <a:pt x="1" y="53"/>
                    <a:pt x="9" y="4896"/>
                    <a:pt x="706" y="8028"/>
                  </a:cubicBezTo>
                  <a:lnTo>
                    <a:pt x="758" y="8019"/>
                  </a:lnTo>
                  <a:cubicBezTo>
                    <a:pt x="70" y="4896"/>
                    <a:pt x="61" y="53"/>
                    <a:pt x="61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41;p41">
              <a:extLst>
                <a:ext uri="{FF2B5EF4-FFF2-40B4-BE49-F238E27FC236}">
                  <a16:creationId xmlns:a16="http://schemas.microsoft.com/office/drawing/2014/main" id="{E3F83DDE-D589-45F1-A74C-B3A616706D08}"/>
                </a:ext>
              </a:extLst>
            </p:cNvPr>
            <p:cNvSpPr/>
            <p:nvPr/>
          </p:nvSpPr>
          <p:spPr>
            <a:xfrm>
              <a:off x="868100" y="3193875"/>
              <a:ext cx="109950" cy="107350"/>
            </a:xfrm>
            <a:custGeom>
              <a:avLst/>
              <a:gdLst/>
              <a:ahLst/>
              <a:cxnLst/>
              <a:rect l="l" t="t" r="r" b="b"/>
              <a:pathLst>
                <a:path w="4398" h="4294" extrusionOk="0">
                  <a:moveTo>
                    <a:pt x="2962" y="0"/>
                  </a:moveTo>
                  <a:cubicBezTo>
                    <a:pt x="2129" y="0"/>
                    <a:pt x="1674" y="858"/>
                    <a:pt x="1455" y="1360"/>
                  </a:cubicBezTo>
                  <a:cubicBezTo>
                    <a:pt x="1205" y="1919"/>
                    <a:pt x="973" y="1945"/>
                    <a:pt x="440" y="2728"/>
                  </a:cubicBezTo>
                  <a:cubicBezTo>
                    <a:pt x="121" y="3166"/>
                    <a:pt x="1" y="3717"/>
                    <a:pt x="104" y="4250"/>
                  </a:cubicBezTo>
                  <a:cubicBezTo>
                    <a:pt x="194" y="4280"/>
                    <a:pt x="291" y="4293"/>
                    <a:pt x="394" y="4293"/>
                  </a:cubicBezTo>
                  <a:cubicBezTo>
                    <a:pt x="1133" y="4293"/>
                    <a:pt x="2147" y="3598"/>
                    <a:pt x="2358" y="3115"/>
                  </a:cubicBezTo>
                  <a:cubicBezTo>
                    <a:pt x="2599" y="2556"/>
                    <a:pt x="3021" y="2513"/>
                    <a:pt x="3709" y="1867"/>
                  </a:cubicBezTo>
                  <a:cubicBezTo>
                    <a:pt x="4397" y="1231"/>
                    <a:pt x="4217" y="224"/>
                    <a:pt x="3219" y="26"/>
                  </a:cubicBezTo>
                  <a:cubicBezTo>
                    <a:pt x="3129" y="8"/>
                    <a:pt x="3044" y="0"/>
                    <a:pt x="2962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42;p41">
              <a:extLst>
                <a:ext uri="{FF2B5EF4-FFF2-40B4-BE49-F238E27FC236}">
                  <a16:creationId xmlns:a16="http://schemas.microsoft.com/office/drawing/2014/main" id="{F0A4680F-913D-4B50-8C3C-E28FE7E3B059}"/>
                </a:ext>
              </a:extLst>
            </p:cNvPr>
            <p:cNvSpPr/>
            <p:nvPr/>
          </p:nvSpPr>
          <p:spPr>
            <a:xfrm>
              <a:off x="863150" y="3209800"/>
              <a:ext cx="85650" cy="113375"/>
            </a:xfrm>
            <a:custGeom>
              <a:avLst/>
              <a:gdLst/>
              <a:ahLst/>
              <a:cxnLst/>
              <a:rect l="l" t="t" r="r" b="b"/>
              <a:pathLst>
                <a:path w="3426" h="4535" extrusionOk="0">
                  <a:moveTo>
                    <a:pt x="3391" y="0"/>
                  </a:moveTo>
                  <a:cubicBezTo>
                    <a:pt x="3356" y="26"/>
                    <a:pt x="302" y="2409"/>
                    <a:pt x="1" y="4525"/>
                  </a:cubicBezTo>
                  <a:lnTo>
                    <a:pt x="61" y="4534"/>
                  </a:lnTo>
                  <a:cubicBezTo>
                    <a:pt x="354" y="2443"/>
                    <a:pt x="3391" y="69"/>
                    <a:pt x="3425" y="43"/>
                  </a:cubicBezTo>
                  <a:lnTo>
                    <a:pt x="3391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43;p41">
              <a:extLst>
                <a:ext uri="{FF2B5EF4-FFF2-40B4-BE49-F238E27FC236}">
                  <a16:creationId xmlns:a16="http://schemas.microsoft.com/office/drawing/2014/main" id="{0A5FAD4A-CDA6-49BF-9B9B-95F5408AA8F9}"/>
                </a:ext>
              </a:extLst>
            </p:cNvPr>
            <p:cNvSpPr/>
            <p:nvPr/>
          </p:nvSpPr>
          <p:spPr>
            <a:xfrm>
              <a:off x="753025" y="3234925"/>
              <a:ext cx="72100" cy="74050"/>
            </a:xfrm>
            <a:custGeom>
              <a:avLst/>
              <a:gdLst/>
              <a:ahLst/>
              <a:cxnLst/>
              <a:rect l="l" t="t" r="r" b="b"/>
              <a:pathLst>
                <a:path w="2884" h="2962" extrusionOk="0">
                  <a:moveTo>
                    <a:pt x="897" y="0"/>
                  </a:moveTo>
                  <a:cubicBezTo>
                    <a:pt x="856" y="0"/>
                    <a:pt x="816" y="9"/>
                    <a:pt x="775" y="27"/>
                  </a:cubicBezTo>
                  <a:cubicBezTo>
                    <a:pt x="414" y="182"/>
                    <a:pt x="1" y="690"/>
                    <a:pt x="517" y="1481"/>
                  </a:cubicBezTo>
                  <a:cubicBezTo>
                    <a:pt x="1033" y="2264"/>
                    <a:pt x="2367" y="2720"/>
                    <a:pt x="2651" y="2961"/>
                  </a:cubicBezTo>
                  <a:cubicBezTo>
                    <a:pt x="2651" y="2961"/>
                    <a:pt x="2883" y="2591"/>
                    <a:pt x="2737" y="1877"/>
                  </a:cubicBezTo>
                  <a:cubicBezTo>
                    <a:pt x="2582" y="1163"/>
                    <a:pt x="1833" y="1051"/>
                    <a:pt x="1661" y="759"/>
                  </a:cubicBezTo>
                  <a:cubicBezTo>
                    <a:pt x="1502" y="507"/>
                    <a:pt x="1207" y="0"/>
                    <a:pt x="897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4;p41">
              <a:extLst>
                <a:ext uri="{FF2B5EF4-FFF2-40B4-BE49-F238E27FC236}">
                  <a16:creationId xmlns:a16="http://schemas.microsoft.com/office/drawing/2014/main" id="{A7A43BBE-5D54-4BD8-8651-ED4CE4B9A86B}"/>
                </a:ext>
              </a:extLst>
            </p:cNvPr>
            <p:cNvSpPr/>
            <p:nvPr/>
          </p:nvSpPr>
          <p:spPr>
            <a:xfrm>
              <a:off x="775400" y="3248925"/>
              <a:ext cx="52950" cy="81325"/>
            </a:xfrm>
            <a:custGeom>
              <a:avLst/>
              <a:gdLst/>
              <a:ahLst/>
              <a:cxnLst/>
              <a:rect l="l" t="t" r="r" b="b"/>
              <a:pathLst>
                <a:path w="2118" h="3253" extrusionOk="0">
                  <a:moveTo>
                    <a:pt x="61" y="1"/>
                  </a:moveTo>
                  <a:lnTo>
                    <a:pt x="1" y="9"/>
                  </a:lnTo>
                  <a:cubicBezTo>
                    <a:pt x="78" y="328"/>
                    <a:pt x="439" y="767"/>
                    <a:pt x="852" y="1274"/>
                  </a:cubicBezTo>
                  <a:cubicBezTo>
                    <a:pt x="1377" y="1919"/>
                    <a:pt x="1971" y="2651"/>
                    <a:pt x="2066" y="3253"/>
                  </a:cubicBezTo>
                  <a:lnTo>
                    <a:pt x="2117" y="3244"/>
                  </a:lnTo>
                  <a:cubicBezTo>
                    <a:pt x="2023" y="2625"/>
                    <a:pt x="1429" y="1885"/>
                    <a:pt x="895" y="1240"/>
                  </a:cubicBezTo>
                  <a:cubicBezTo>
                    <a:pt x="500" y="758"/>
                    <a:pt x="130" y="302"/>
                    <a:pt x="61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5;p41">
              <a:extLst>
                <a:ext uri="{FF2B5EF4-FFF2-40B4-BE49-F238E27FC236}">
                  <a16:creationId xmlns:a16="http://schemas.microsoft.com/office/drawing/2014/main" id="{07C4151F-634C-4F9A-8CD8-ECEDC7F19001}"/>
                </a:ext>
              </a:extLst>
            </p:cNvPr>
            <p:cNvSpPr/>
            <p:nvPr/>
          </p:nvSpPr>
          <p:spPr>
            <a:xfrm>
              <a:off x="794550" y="3311525"/>
              <a:ext cx="96375" cy="86700"/>
            </a:xfrm>
            <a:custGeom>
              <a:avLst/>
              <a:gdLst/>
              <a:ahLst/>
              <a:cxnLst/>
              <a:rect l="l" t="t" r="r" b="b"/>
              <a:pathLst>
                <a:path w="3855" h="3468" extrusionOk="0">
                  <a:moveTo>
                    <a:pt x="0" y="0"/>
                  </a:moveTo>
                  <a:lnTo>
                    <a:pt x="0" y="3167"/>
                  </a:lnTo>
                  <a:cubicBezTo>
                    <a:pt x="0" y="3330"/>
                    <a:pt x="138" y="3468"/>
                    <a:pt x="302" y="3468"/>
                  </a:cubicBezTo>
                  <a:lnTo>
                    <a:pt x="3545" y="3468"/>
                  </a:lnTo>
                  <a:cubicBezTo>
                    <a:pt x="3717" y="3468"/>
                    <a:pt x="3846" y="3330"/>
                    <a:pt x="3855" y="3167"/>
                  </a:cubicBezTo>
                  <a:lnTo>
                    <a:pt x="3855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6;p41">
              <a:extLst>
                <a:ext uri="{FF2B5EF4-FFF2-40B4-BE49-F238E27FC236}">
                  <a16:creationId xmlns:a16="http://schemas.microsoft.com/office/drawing/2014/main" id="{AA84CDE2-73BD-4E16-9E7C-EF4472440B32}"/>
                </a:ext>
              </a:extLst>
            </p:cNvPr>
            <p:cNvSpPr/>
            <p:nvPr/>
          </p:nvSpPr>
          <p:spPr>
            <a:xfrm>
              <a:off x="794550" y="3311525"/>
              <a:ext cx="96375" cy="29050"/>
            </a:xfrm>
            <a:custGeom>
              <a:avLst/>
              <a:gdLst/>
              <a:ahLst/>
              <a:cxnLst/>
              <a:rect l="l" t="t" r="r" b="b"/>
              <a:pathLst>
                <a:path w="3855" h="1162" extrusionOk="0">
                  <a:moveTo>
                    <a:pt x="0" y="0"/>
                  </a:moveTo>
                  <a:lnTo>
                    <a:pt x="0" y="732"/>
                  </a:lnTo>
                  <a:cubicBezTo>
                    <a:pt x="142" y="758"/>
                    <a:pt x="286" y="770"/>
                    <a:pt x="431" y="770"/>
                  </a:cubicBezTo>
                  <a:cubicBezTo>
                    <a:pt x="575" y="770"/>
                    <a:pt x="719" y="758"/>
                    <a:pt x="861" y="732"/>
                  </a:cubicBezTo>
                  <a:cubicBezTo>
                    <a:pt x="981" y="716"/>
                    <a:pt x="1111" y="709"/>
                    <a:pt x="1248" y="709"/>
                  </a:cubicBezTo>
                  <a:cubicBezTo>
                    <a:pt x="2094" y="709"/>
                    <a:pt x="3203" y="977"/>
                    <a:pt x="3855" y="1162"/>
                  </a:cubicBezTo>
                  <a:lnTo>
                    <a:pt x="3855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3810000" y="905372"/>
            <a:ext cx="4822664" cy="577800"/>
          </a:xfrm>
        </p:spPr>
        <p:txBody>
          <a:bodyPr/>
          <a:lstStyle/>
          <a:p>
            <a:pPr marL="0" indent="0"/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teams </a:t>
            </a:r>
            <a:r>
              <a:rPr lang="en-US" dirty="0" err="1"/>
              <a:t>dinilai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;</a:t>
            </a:r>
          </a:p>
        </p:txBody>
      </p:sp>
      <p:pic>
        <p:nvPicPr>
          <p:cNvPr id="2050" name="Picture 2" descr="C:\Users\acer\Downloads\032073600_1658488000-Microsoft_Teams-Logo.win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5917" y1="26889" x2="77417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35" y="1461605"/>
            <a:ext cx="1650927" cy="123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66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9721" y="1271816"/>
            <a:ext cx="4424382" cy="3274063"/>
            <a:chOff x="856198" y="626747"/>
            <a:chExt cx="4424382" cy="3274063"/>
          </a:xfrm>
        </p:grpSpPr>
        <p:grpSp>
          <p:nvGrpSpPr>
            <p:cNvPr id="1472" name="Google Shape;1472;p46"/>
            <p:cNvGrpSpPr/>
            <p:nvPr/>
          </p:nvGrpSpPr>
          <p:grpSpPr>
            <a:xfrm>
              <a:off x="856198" y="626747"/>
              <a:ext cx="4424382" cy="3274063"/>
              <a:chOff x="3580725" y="2020075"/>
              <a:chExt cx="1344925" cy="1786275"/>
            </a:xfrm>
          </p:grpSpPr>
          <p:sp>
            <p:nvSpPr>
              <p:cNvPr id="1473" name="Google Shape;1473;p46"/>
              <p:cNvSpPr/>
              <p:nvPr/>
            </p:nvSpPr>
            <p:spPr>
              <a:xfrm>
                <a:off x="3681925" y="2020075"/>
                <a:ext cx="1243725" cy="1786275"/>
              </a:xfrm>
              <a:custGeom>
                <a:avLst/>
                <a:gdLst/>
                <a:ahLst/>
                <a:cxnLst/>
                <a:rect l="l" t="t" r="r" b="b"/>
                <a:pathLst>
                  <a:path w="49749" h="71451" extrusionOk="0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3580725" y="2020075"/>
                <a:ext cx="1250250" cy="1786275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71451" extrusionOk="0">
                    <a:moveTo>
                      <a:pt x="2527" y="1"/>
                    </a:moveTo>
                    <a:cubicBezTo>
                      <a:pt x="1147" y="1"/>
                      <a:pt x="33" y="1109"/>
                      <a:pt x="0" y="2492"/>
                    </a:cubicBezTo>
                    <a:lnTo>
                      <a:pt x="0" y="68975"/>
                    </a:lnTo>
                    <a:cubicBezTo>
                      <a:pt x="33" y="70358"/>
                      <a:pt x="1147" y="71451"/>
                      <a:pt x="2526" y="71451"/>
                    </a:cubicBezTo>
                    <a:cubicBezTo>
                      <a:pt x="2537" y="71451"/>
                      <a:pt x="2547" y="71451"/>
                      <a:pt x="2557" y="71451"/>
                    </a:cubicBezTo>
                    <a:lnTo>
                      <a:pt x="50010" y="71451"/>
                    </a:lnTo>
                    <a:lnTo>
                      <a:pt x="50010" y="1"/>
                    </a:lnTo>
                    <a:lnTo>
                      <a:pt x="2557" y="1"/>
                    </a:lnTo>
                    <a:cubicBezTo>
                      <a:pt x="2547" y="1"/>
                      <a:pt x="2537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6"/>
              <p:cNvSpPr/>
              <p:nvPr/>
            </p:nvSpPr>
            <p:spPr>
              <a:xfrm>
                <a:off x="3680303" y="2113921"/>
                <a:ext cx="1140025" cy="1511564"/>
              </a:xfrm>
              <a:custGeom>
                <a:avLst/>
                <a:gdLst/>
                <a:ahLst/>
                <a:cxnLst/>
                <a:rect l="l" t="t" r="r" b="b"/>
                <a:pathLst>
                  <a:path w="45601" h="60944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27"/>
                    </a:cubicBezTo>
                    <a:lnTo>
                      <a:pt x="0" y="60534"/>
                    </a:lnTo>
                    <a:cubicBezTo>
                      <a:pt x="0" y="60763"/>
                      <a:pt x="197" y="60943"/>
                      <a:pt x="426" y="60943"/>
                    </a:cubicBezTo>
                    <a:lnTo>
                      <a:pt x="45191" y="60943"/>
                    </a:lnTo>
                    <a:cubicBezTo>
                      <a:pt x="45421" y="60943"/>
                      <a:pt x="45601" y="60763"/>
                      <a:pt x="45601" y="60534"/>
                    </a:cubicBezTo>
                    <a:lnTo>
                      <a:pt x="45601" y="427"/>
                    </a:lnTo>
                    <a:cubicBezTo>
                      <a:pt x="45601" y="181"/>
                      <a:pt x="45421" y="1"/>
                      <a:pt x="45191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6"/>
              <p:cNvSpPr/>
              <p:nvPr/>
            </p:nvSpPr>
            <p:spPr>
              <a:xfrm>
                <a:off x="4237099" y="2051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492" y="0"/>
                    </a:moveTo>
                    <a:cubicBezTo>
                      <a:pt x="214" y="0"/>
                      <a:pt x="0" y="230"/>
                      <a:pt x="0" y="508"/>
                    </a:cubicBezTo>
                    <a:cubicBezTo>
                      <a:pt x="0" y="798"/>
                      <a:pt x="243" y="996"/>
                      <a:pt x="496" y="996"/>
                    </a:cubicBezTo>
                    <a:cubicBezTo>
                      <a:pt x="615" y="996"/>
                      <a:pt x="737" y="952"/>
                      <a:pt x="836" y="852"/>
                    </a:cubicBezTo>
                    <a:cubicBezTo>
                      <a:pt x="1148" y="541"/>
                      <a:pt x="935" y="0"/>
                      <a:pt x="4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6"/>
              <p:cNvSpPr/>
              <p:nvPr/>
            </p:nvSpPr>
            <p:spPr>
              <a:xfrm>
                <a:off x="4179825" y="3667150"/>
                <a:ext cx="12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273" extrusionOk="0">
                    <a:moveTo>
                      <a:pt x="2869" y="355"/>
                    </a:moveTo>
                    <a:cubicBezTo>
                      <a:pt x="3836" y="355"/>
                      <a:pt x="4639" y="1158"/>
                      <a:pt x="4639" y="2142"/>
                    </a:cubicBezTo>
                    <a:cubicBezTo>
                      <a:pt x="4639" y="3206"/>
                      <a:pt x="3762" y="3917"/>
                      <a:pt x="2850" y="3917"/>
                    </a:cubicBezTo>
                    <a:cubicBezTo>
                      <a:pt x="2413" y="3917"/>
                      <a:pt x="1968" y="3754"/>
                      <a:pt x="1607" y="3387"/>
                    </a:cubicBezTo>
                    <a:cubicBezTo>
                      <a:pt x="492" y="2273"/>
                      <a:pt x="1279" y="355"/>
                      <a:pt x="2869" y="355"/>
                    </a:cubicBezTo>
                    <a:close/>
                    <a:moveTo>
                      <a:pt x="2849" y="1"/>
                    </a:moveTo>
                    <a:cubicBezTo>
                      <a:pt x="2320" y="1"/>
                      <a:pt x="1781" y="197"/>
                      <a:pt x="1344" y="634"/>
                    </a:cubicBezTo>
                    <a:cubicBezTo>
                      <a:pt x="0" y="1978"/>
                      <a:pt x="967" y="4273"/>
                      <a:pt x="2869" y="4273"/>
                    </a:cubicBezTo>
                    <a:cubicBezTo>
                      <a:pt x="4049" y="4273"/>
                      <a:pt x="5000" y="3306"/>
                      <a:pt x="5000" y="2142"/>
                    </a:cubicBezTo>
                    <a:cubicBezTo>
                      <a:pt x="5000" y="847"/>
                      <a:pt x="3946" y="1"/>
                      <a:pt x="28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74" name="Picture 2" descr="C:\Users\acer\Downloads\13d32510-ab1f-46f0-ae9f-65e619f3468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778" y="798757"/>
              <a:ext cx="3750325" cy="2773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260587" y="1002723"/>
            <a:ext cx="1944072" cy="3554179"/>
            <a:chOff x="5715000" y="912885"/>
            <a:chExt cx="1944072" cy="3554179"/>
          </a:xfrm>
        </p:grpSpPr>
        <p:grpSp>
          <p:nvGrpSpPr>
            <p:cNvPr id="1479" name="Google Shape;1479;p46"/>
            <p:cNvGrpSpPr/>
            <p:nvPr/>
          </p:nvGrpSpPr>
          <p:grpSpPr>
            <a:xfrm>
              <a:off x="5715000" y="912885"/>
              <a:ext cx="1944072" cy="3554179"/>
              <a:chOff x="6417224" y="2247097"/>
              <a:chExt cx="951950" cy="1740368"/>
            </a:xfrm>
          </p:grpSpPr>
          <p:sp>
            <p:nvSpPr>
              <p:cNvPr id="1480" name="Google Shape;1480;p46"/>
              <p:cNvSpPr/>
              <p:nvPr/>
            </p:nvSpPr>
            <p:spPr>
              <a:xfrm>
                <a:off x="6505324" y="2247511"/>
                <a:ext cx="863850" cy="1739954"/>
              </a:xfrm>
              <a:custGeom>
                <a:avLst/>
                <a:gdLst/>
                <a:ahLst/>
                <a:cxnLst/>
                <a:rect l="l" t="t" r="r" b="b"/>
                <a:pathLst>
                  <a:path w="34554" h="71434" extrusionOk="0">
                    <a:moveTo>
                      <a:pt x="1575" y="0"/>
                    </a:moveTo>
                    <a:cubicBezTo>
                      <a:pt x="706" y="0"/>
                      <a:pt x="1" y="689"/>
                      <a:pt x="1" y="1557"/>
                    </a:cubicBezTo>
                    <a:lnTo>
                      <a:pt x="1" y="69876"/>
                    </a:lnTo>
                    <a:cubicBezTo>
                      <a:pt x="1" y="70728"/>
                      <a:pt x="706" y="71433"/>
                      <a:pt x="1575" y="71433"/>
                    </a:cubicBezTo>
                    <a:lnTo>
                      <a:pt x="32980" y="71433"/>
                    </a:lnTo>
                    <a:cubicBezTo>
                      <a:pt x="33849" y="71433"/>
                      <a:pt x="34554" y="70728"/>
                      <a:pt x="34554" y="69876"/>
                    </a:cubicBezTo>
                    <a:lnTo>
                      <a:pt x="34554" y="1557"/>
                    </a:lnTo>
                    <a:cubicBezTo>
                      <a:pt x="34554" y="689"/>
                      <a:pt x="33849" y="0"/>
                      <a:pt x="32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6"/>
              <p:cNvSpPr/>
              <p:nvPr/>
            </p:nvSpPr>
            <p:spPr>
              <a:xfrm>
                <a:off x="6417224" y="2247097"/>
                <a:ext cx="868375" cy="1740368"/>
              </a:xfrm>
              <a:custGeom>
                <a:avLst/>
                <a:gdLst/>
                <a:ahLst/>
                <a:cxnLst/>
                <a:rect l="l" t="t" r="r" b="b"/>
                <a:pathLst>
                  <a:path w="34735" h="71451" extrusionOk="0">
                    <a:moveTo>
                      <a:pt x="1787" y="1"/>
                    </a:moveTo>
                    <a:cubicBezTo>
                      <a:pt x="804" y="1"/>
                      <a:pt x="1" y="1115"/>
                      <a:pt x="1" y="2492"/>
                    </a:cubicBezTo>
                    <a:lnTo>
                      <a:pt x="1" y="68975"/>
                    </a:lnTo>
                    <a:cubicBezTo>
                      <a:pt x="1" y="70336"/>
                      <a:pt x="804" y="71450"/>
                      <a:pt x="1787" y="71450"/>
                    </a:cubicBezTo>
                    <a:lnTo>
                      <a:pt x="34734" y="71450"/>
                    </a:lnTo>
                    <a:lnTo>
                      <a:pt x="34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6"/>
              <p:cNvSpPr/>
              <p:nvPr/>
            </p:nvSpPr>
            <p:spPr>
              <a:xfrm>
                <a:off x="6492619" y="2340952"/>
                <a:ext cx="813450" cy="1457323"/>
              </a:xfrm>
              <a:custGeom>
                <a:avLst/>
                <a:gdLst/>
                <a:ahLst/>
                <a:cxnLst/>
                <a:rect l="l" t="t" r="r" b="b"/>
                <a:pathLst>
                  <a:path w="32538" h="60944" extrusionOk="0">
                    <a:moveTo>
                      <a:pt x="427" y="0"/>
                    </a:moveTo>
                    <a:cubicBezTo>
                      <a:pt x="198" y="0"/>
                      <a:pt x="1" y="197"/>
                      <a:pt x="1" y="426"/>
                    </a:cubicBezTo>
                    <a:lnTo>
                      <a:pt x="1" y="60533"/>
                    </a:lnTo>
                    <a:cubicBezTo>
                      <a:pt x="1" y="60763"/>
                      <a:pt x="198" y="60943"/>
                      <a:pt x="427" y="60943"/>
                    </a:cubicBezTo>
                    <a:lnTo>
                      <a:pt x="32128" y="60943"/>
                    </a:lnTo>
                    <a:cubicBezTo>
                      <a:pt x="32357" y="60943"/>
                      <a:pt x="32538" y="60763"/>
                      <a:pt x="32538" y="60533"/>
                    </a:cubicBezTo>
                    <a:lnTo>
                      <a:pt x="32538" y="426"/>
                    </a:lnTo>
                    <a:cubicBezTo>
                      <a:pt x="32538" y="197"/>
                      <a:pt x="32357" y="0"/>
                      <a:pt x="32128" y="0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6"/>
              <p:cNvSpPr/>
              <p:nvPr/>
            </p:nvSpPr>
            <p:spPr>
              <a:xfrm>
                <a:off x="6856100" y="3843492"/>
                <a:ext cx="967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326" extrusionOk="0">
                    <a:moveTo>
                      <a:pt x="2214" y="358"/>
                    </a:moveTo>
                    <a:lnTo>
                      <a:pt x="2214" y="375"/>
                    </a:lnTo>
                    <a:cubicBezTo>
                      <a:pt x="2935" y="375"/>
                      <a:pt x="3509" y="948"/>
                      <a:pt x="3525" y="1670"/>
                    </a:cubicBezTo>
                    <a:cubicBezTo>
                      <a:pt x="3525" y="2456"/>
                      <a:pt x="2882" y="2973"/>
                      <a:pt x="2212" y="2973"/>
                    </a:cubicBezTo>
                    <a:cubicBezTo>
                      <a:pt x="1890" y="2973"/>
                      <a:pt x="1562" y="2853"/>
                      <a:pt x="1296" y="2587"/>
                    </a:cubicBezTo>
                    <a:cubicBezTo>
                      <a:pt x="476" y="1768"/>
                      <a:pt x="1066" y="358"/>
                      <a:pt x="2214" y="358"/>
                    </a:cubicBezTo>
                    <a:close/>
                    <a:moveTo>
                      <a:pt x="2197" y="1"/>
                    </a:moveTo>
                    <a:cubicBezTo>
                      <a:pt x="1793" y="1"/>
                      <a:pt x="1383" y="152"/>
                      <a:pt x="1050" y="489"/>
                    </a:cubicBezTo>
                    <a:cubicBezTo>
                      <a:pt x="1" y="1538"/>
                      <a:pt x="739" y="3325"/>
                      <a:pt x="2214" y="3325"/>
                    </a:cubicBezTo>
                    <a:cubicBezTo>
                      <a:pt x="3132" y="3325"/>
                      <a:pt x="3869" y="2587"/>
                      <a:pt x="3869" y="1670"/>
                    </a:cubicBezTo>
                    <a:cubicBezTo>
                      <a:pt x="3869" y="669"/>
                      <a:pt x="3048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6"/>
              <p:cNvSpPr/>
              <p:nvPr/>
            </p:nvSpPr>
            <p:spPr>
              <a:xfrm>
                <a:off x="6623350" y="3880717"/>
                <a:ext cx="828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361" extrusionOk="0">
                    <a:moveTo>
                      <a:pt x="1" y="0"/>
                    </a:moveTo>
                    <a:lnTo>
                      <a:pt x="1" y="361"/>
                    </a:lnTo>
                    <a:lnTo>
                      <a:pt x="3312" y="36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6"/>
              <p:cNvSpPr/>
              <p:nvPr/>
            </p:nvSpPr>
            <p:spPr>
              <a:xfrm>
                <a:off x="7116325" y="3860642"/>
                <a:ext cx="6067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951" extrusionOk="0">
                    <a:moveTo>
                      <a:pt x="2328" y="0"/>
                    </a:moveTo>
                    <a:lnTo>
                      <a:pt x="328" y="656"/>
                    </a:lnTo>
                    <a:cubicBezTo>
                      <a:pt x="148" y="688"/>
                      <a:pt x="0" y="836"/>
                      <a:pt x="0" y="1033"/>
                    </a:cubicBezTo>
                    <a:cubicBezTo>
                      <a:pt x="0" y="1197"/>
                      <a:pt x="132" y="1328"/>
                      <a:pt x="361" y="1393"/>
                    </a:cubicBezTo>
                    <a:lnTo>
                      <a:pt x="2328" y="1951"/>
                    </a:lnTo>
                    <a:lnTo>
                      <a:pt x="2426" y="1606"/>
                    </a:lnTo>
                    <a:lnTo>
                      <a:pt x="459" y="1049"/>
                    </a:lnTo>
                    <a:cubicBezTo>
                      <a:pt x="427" y="1049"/>
                      <a:pt x="394" y="1033"/>
                      <a:pt x="377" y="1016"/>
                    </a:cubicBezTo>
                    <a:lnTo>
                      <a:pt x="427" y="1000"/>
                    </a:lnTo>
                    <a:lnTo>
                      <a:pt x="2426" y="344"/>
                    </a:lnTo>
                    <a:lnTo>
                      <a:pt x="23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6"/>
              <p:cNvSpPr/>
              <p:nvPr/>
            </p:nvSpPr>
            <p:spPr>
              <a:xfrm>
                <a:off x="6785429" y="2287275"/>
                <a:ext cx="2381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574" extrusionOk="0">
                    <a:moveTo>
                      <a:pt x="164" y="0"/>
                    </a:moveTo>
                    <a:cubicBezTo>
                      <a:pt x="82" y="0"/>
                      <a:pt x="0" y="82"/>
                      <a:pt x="0" y="164"/>
                    </a:cubicBezTo>
                    <a:lnTo>
                      <a:pt x="0" y="410"/>
                    </a:lnTo>
                    <a:cubicBezTo>
                      <a:pt x="0" y="492"/>
                      <a:pt x="82" y="574"/>
                      <a:pt x="164" y="574"/>
                    </a:cubicBezTo>
                    <a:lnTo>
                      <a:pt x="9359" y="574"/>
                    </a:lnTo>
                    <a:cubicBezTo>
                      <a:pt x="9458" y="574"/>
                      <a:pt x="9523" y="492"/>
                      <a:pt x="9523" y="410"/>
                    </a:cubicBezTo>
                    <a:lnTo>
                      <a:pt x="9523" y="164"/>
                    </a:lnTo>
                    <a:cubicBezTo>
                      <a:pt x="9523" y="82"/>
                      <a:pt x="9458" y="0"/>
                      <a:pt x="9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75" name="Picture 3" descr="C:\Users\acer\Downloads\Meeting-view-iOS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71" y="1104556"/>
              <a:ext cx="1661227" cy="302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oogle Shape;1708;p35">
            <a:extLst>
              <a:ext uri="{FF2B5EF4-FFF2-40B4-BE49-F238E27FC236}">
                <a16:creationId xmlns:a16="http://schemas.microsoft.com/office/drawing/2014/main" id="{84DAD70F-1897-44FB-920C-CA271237D3DB}"/>
              </a:ext>
            </a:extLst>
          </p:cNvPr>
          <p:cNvGrpSpPr/>
          <p:nvPr/>
        </p:nvGrpSpPr>
        <p:grpSpPr>
          <a:xfrm>
            <a:off x="7659072" y="57151"/>
            <a:ext cx="1485609" cy="5147028"/>
            <a:chOff x="11803225" y="4025991"/>
            <a:chExt cx="295576" cy="1117512"/>
          </a:xfrm>
        </p:grpSpPr>
        <p:sp>
          <p:nvSpPr>
            <p:cNvPr id="24" name="Google Shape;1709;p35">
              <a:extLst>
                <a:ext uri="{FF2B5EF4-FFF2-40B4-BE49-F238E27FC236}">
                  <a16:creationId xmlns:a16="http://schemas.microsoft.com/office/drawing/2014/main" id="{AC9CB342-2EDB-4BF6-80B8-20CBE8B8E06C}"/>
                </a:ext>
              </a:extLst>
            </p:cNvPr>
            <p:cNvSpPr/>
            <p:nvPr/>
          </p:nvSpPr>
          <p:spPr>
            <a:xfrm>
              <a:off x="11803225" y="4504913"/>
              <a:ext cx="144365" cy="123452"/>
            </a:xfrm>
            <a:custGeom>
              <a:avLst/>
              <a:gdLst/>
              <a:ahLst/>
              <a:cxnLst/>
              <a:rect l="l" t="t" r="r" b="b"/>
              <a:pathLst>
                <a:path w="5840" h="4994" extrusionOk="0">
                  <a:moveTo>
                    <a:pt x="5840" y="1"/>
                  </a:moveTo>
                  <a:lnTo>
                    <a:pt x="901" y="2586"/>
                  </a:lnTo>
                  <a:cubicBezTo>
                    <a:pt x="167" y="2981"/>
                    <a:pt x="1" y="3963"/>
                    <a:pt x="565" y="4578"/>
                  </a:cubicBezTo>
                  <a:cubicBezTo>
                    <a:pt x="820" y="4857"/>
                    <a:pt x="1164" y="4993"/>
                    <a:pt x="1508" y="4993"/>
                  </a:cubicBezTo>
                  <a:cubicBezTo>
                    <a:pt x="1897" y="4993"/>
                    <a:pt x="2285" y="4818"/>
                    <a:pt x="2539" y="4474"/>
                  </a:cubicBezTo>
                  <a:lnTo>
                    <a:pt x="584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0;p35">
              <a:extLst>
                <a:ext uri="{FF2B5EF4-FFF2-40B4-BE49-F238E27FC236}">
                  <a16:creationId xmlns:a16="http://schemas.microsoft.com/office/drawing/2014/main" id="{EBD0F215-31EE-44A6-BF87-9C1C1E0454D8}"/>
                </a:ext>
              </a:extLst>
            </p:cNvPr>
            <p:cNvSpPr/>
            <p:nvPr/>
          </p:nvSpPr>
          <p:spPr>
            <a:xfrm>
              <a:off x="11853802" y="4504270"/>
              <a:ext cx="93021" cy="80439"/>
            </a:xfrm>
            <a:custGeom>
              <a:avLst/>
              <a:gdLst/>
              <a:ahLst/>
              <a:cxnLst/>
              <a:rect l="l" t="t" r="r" b="b"/>
              <a:pathLst>
                <a:path w="3763" h="3254" extrusionOk="0">
                  <a:moveTo>
                    <a:pt x="3723" y="1"/>
                  </a:moveTo>
                  <a:cubicBezTo>
                    <a:pt x="3717" y="1"/>
                    <a:pt x="3710" y="3"/>
                    <a:pt x="3705" y="8"/>
                  </a:cubicBezTo>
                  <a:cubicBezTo>
                    <a:pt x="2459" y="1051"/>
                    <a:pt x="1237" y="2124"/>
                    <a:pt x="23" y="3203"/>
                  </a:cubicBezTo>
                  <a:cubicBezTo>
                    <a:pt x="0" y="3224"/>
                    <a:pt x="21" y="3254"/>
                    <a:pt x="46" y="3254"/>
                  </a:cubicBezTo>
                  <a:cubicBezTo>
                    <a:pt x="53" y="3254"/>
                    <a:pt x="60" y="3252"/>
                    <a:pt x="67" y="3246"/>
                  </a:cubicBezTo>
                  <a:cubicBezTo>
                    <a:pt x="1303" y="2194"/>
                    <a:pt x="2537" y="1134"/>
                    <a:pt x="3743" y="45"/>
                  </a:cubicBezTo>
                  <a:cubicBezTo>
                    <a:pt x="3763" y="27"/>
                    <a:pt x="3744" y="1"/>
                    <a:pt x="372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1;p35">
              <a:extLst>
                <a:ext uri="{FF2B5EF4-FFF2-40B4-BE49-F238E27FC236}">
                  <a16:creationId xmlns:a16="http://schemas.microsoft.com/office/drawing/2014/main" id="{E9651683-9310-4DAB-B49B-0A596C5D3786}"/>
                </a:ext>
              </a:extLst>
            </p:cNvPr>
            <p:cNvSpPr/>
            <p:nvPr/>
          </p:nvSpPr>
          <p:spPr>
            <a:xfrm>
              <a:off x="11944202" y="4350785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4126" y="0"/>
                  </a:moveTo>
                  <a:cubicBezTo>
                    <a:pt x="3704" y="0"/>
                    <a:pt x="3286" y="207"/>
                    <a:pt x="3040" y="600"/>
                  </a:cubicBezTo>
                  <a:lnTo>
                    <a:pt x="0" y="5436"/>
                  </a:lnTo>
                  <a:lnTo>
                    <a:pt x="4813" y="2360"/>
                  </a:lnTo>
                  <a:cubicBezTo>
                    <a:pt x="5517" y="1910"/>
                    <a:pt x="5608" y="919"/>
                    <a:pt x="5000" y="347"/>
                  </a:cubicBezTo>
                  <a:cubicBezTo>
                    <a:pt x="4751" y="113"/>
                    <a:pt x="4437" y="0"/>
                    <a:pt x="4126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12;p35">
              <a:extLst>
                <a:ext uri="{FF2B5EF4-FFF2-40B4-BE49-F238E27FC236}">
                  <a16:creationId xmlns:a16="http://schemas.microsoft.com/office/drawing/2014/main" id="{E02ADD6D-7806-429F-AA1C-C40667621B6D}"/>
                </a:ext>
              </a:extLst>
            </p:cNvPr>
            <p:cNvSpPr/>
            <p:nvPr/>
          </p:nvSpPr>
          <p:spPr>
            <a:xfrm>
              <a:off x="11946106" y="4231734"/>
              <a:ext cx="138679" cy="134403"/>
            </a:xfrm>
            <a:custGeom>
              <a:avLst/>
              <a:gdLst/>
              <a:ahLst/>
              <a:cxnLst/>
              <a:rect l="l" t="t" r="r" b="b"/>
              <a:pathLst>
                <a:path w="5610" h="5437" extrusionOk="0">
                  <a:moveTo>
                    <a:pt x="4127" y="1"/>
                  </a:moveTo>
                  <a:cubicBezTo>
                    <a:pt x="3705" y="1"/>
                    <a:pt x="3287" y="208"/>
                    <a:pt x="3040" y="600"/>
                  </a:cubicBezTo>
                  <a:lnTo>
                    <a:pt x="1" y="5437"/>
                  </a:lnTo>
                  <a:lnTo>
                    <a:pt x="4814" y="2360"/>
                  </a:lnTo>
                  <a:cubicBezTo>
                    <a:pt x="5517" y="1911"/>
                    <a:pt x="5609" y="920"/>
                    <a:pt x="5002" y="348"/>
                  </a:cubicBezTo>
                  <a:cubicBezTo>
                    <a:pt x="4752" y="114"/>
                    <a:pt x="4438" y="1"/>
                    <a:pt x="412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3;p35">
              <a:extLst>
                <a:ext uri="{FF2B5EF4-FFF2-40B4-BE49-F238E27FC236}">
                  <a16:creationId xmlns:a16="http://schemas.microsoft.com/office/drawing/2014/main" id="{CBB4A184-D406-4D25-9EAA-DDE51CF76D57}"/>
                </a:ext>
              </a:extLst>
            </p:cNvPr>
            <p:cNvSpPr/>
            <p:nvPr/>
          </p:nvSpPr>
          <p:spPr>
            <a:xfrm rot="-483086">
              <a:off x="11944029" y="4108903"/>
              <a:ext cx="130478" cy="126498"/>
            </a:xfrm>
            <a:custGeom>
              <a:avLst/>
              <a:gdLst/>
              <a:ahLst/>
              <a:cxnLst/>
              <a:rect l="l" t="t" r="r" b="b"/>
              <a:pathLst>
                <a:path w="5278" h="5117" extrusionOk="0">
                  <a:moveTo>
                    <a:pt x="3881" y="0"/>
                  </a:moveTo>
                  <a:cubicBezTo>
                    <a:pt x="3485" y="0"/>
                    <a:pt x="3092" y="195"/>
                    <a:pt x="2860" y="564"/>
                  </a:cubicBezTo>
                  <a:lnTo>
                    <a:pt x="1" y="5116"/>
                  </a:lnTo>
                  <a:lnTo>
                    <a:pt x="4529" y="2221"/>
                  </a:lnTo>
                  <a:cubicBezTo>
                    <a:pt x="5191" y="1798"/>
                    <a:pt x="5278" y="865"/>
                    <a:pt x="4705" y="327"/>
                  </a:cubicBezTo>
                  <a:cubicBezTo>
                    <a:pt x="4470" y="106"/>
                    <a:pt x="4175" y="0"/>
                    <a:pt x="3881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4;p35">
              <a:extLst>
                <a:ext uri="{FF2B5EF4-FFF2-40B4-BE49-F238E27FC236}">
                  <a16:creationId xmlns:a16="http://schemas.microsoft.com/office/drawing/2014/main" id="{517B46E4-7610-44F6-9457-4D3770E5B930}"/>
                </a:ext>
              </a:extLst>
            </p:cNvPr>
            <p:cNvSpPr/>
            <p:nvPr/>
          </p:nvSpPr>
          <p:spPr>
            <a:xfrm>
              <a:off x="11807477" y="4349400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3"/>
                    <a:pt x="609" y="348"/>
                  </a:cubicBezTo>
                  <a:cubicBezTo>
                    <a:pt x="1" y="919"/>
                    <a:pt x="93" y="1910"/>
                    <a:pt x="797" y="2359"/>
                  </a:cubicBezTo>
                  <a:lnTo>
                    <a:pt x="5609" y="5436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5;p35">
              <a:extLst>
                <a:ext uri="{FF2B5EF4-FFF2-40B4-BE49-F238E27FC236}">
                  <a16:creationId xmlns:a16="http://schemas.microsoft.com/office/drawing/2014/main" id="{F00E86BE-1B21-4CAC-99D9-9662BD4C0142}"/>
                </a:ext>
              </a:extLst>
            </p:cNvPr>
            <p:cNvSpPr/>
            <p:nvPr/>
          </p:nvSpPr>
          <p:spPr>
            <a:xfrm>
              <a:off x="11807477" y="4231734"/>
              <a:ext cx="138654" cy="134403"/>
            </a:xfrm>
            <a:custGeom>
              <a:avLst/>
              <a:gdLst/>
              <a:ahLst/>
              <a:cxnLst/>
              <a:rect l="l" t="t" r="r" b="b"/>
              <a:pathLst>
                <a:path w="5609" h="5437" extrusionOk="0">
                  <a:moveTo>
                    <a:pt x="1484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20"/>
                    <a:pt x="93" y="1911"/>
                    <a:pt x="797" y="2360"/>
                  </a:cubicBezTo>
                  <a:lnTo>
                    <a:pt x="5609" y="5437"/>
                  </a:lnTo>
                  <a:lnTo>
                    <a:pt x="2570" y="600"/>
                  </a:lnTo>
                  <a:cubicBezTo>
                    <a:pt x="2324" y="208"/>
                    <a:pt x="1906" y="1"/>
                    <a:pt x="1484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6;p35">
              <a:extLst>
                <a:ext uri="{FF2B5EF4-FFF2-40B4-BE49-F238E27FC236}">
                  <a16:creationId xmlns:a16="http://schemas.microsoft.com/office/drawing/2014/main" id="{E675445A-4A6F-48B3-AA0A-AFE1DDB79482}"/>
                </a:ext>
              </a:extLst>
            </p:cNvPr>
            <p:cNvSpPr/>
            <p:nvPr/>
          </p:nvSpPr>
          <p:spPr>
            <a:xfrm>
              <a:off x="11807477" y="4114092"/>
              <a:ext cx="138654" cy="134378"/>
            </a:xfrm>
            <a:custGeom>
              <a:avLst/>
              <a:gdLst/>
              <a:ahLst/>
              <a:cxnLst/>
              <a:rect l="l" t="t" r="r" b="b"/>
              <a:pathLst>
                <a:path w="5609" h="5436" extrusionOk="0">
                  <a:moveTo>
                    <a:pt x="1485" y="1"/>
                  </a:moveTo>
                  <a:cubicBezTo>
                    <a:pt x="1173" y="1"/>
                    <a:pt x="859" y="114"/>
                    <a:pt x="609" y="348"/>
                  </a:cubicBezTo>
                  <a:cubicBezTo>
                    <a:pt x="1" y="919"/>
                    <a:pt x="93" y="1911"/>
                    <a:pt x="797" y="2360"/>
                  </a:cubicBezTo>
                  <a:lnTo>
                    <a:pt x="5609" y="5436"/>
                  </a:lnTo>
                  <a:lnTo>
                    <a:pt x="2570" y="599"/>
                  </a:lnTo>
                  <a:cubicBezTo>
                    <a:pt x="2324" y="207"/>
                    <a:pt x="1907" y="1"/>
                    <a:pt x="1485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7;p35">
              <a:extLst>
                <a:ext uri="{FF2B5EF4-FFF2-40B4-BE49-F238E27FC236}">
                  <a16:creationId xmlns:a16="http://schemas.microsoft.com/office/drawing/2014/main" id="{7C691BB4-4950-43FD-85E2-FF6CA63DA5D2}"/>
                </a:ext>
              </a:extLst>
            </p:cNvPr>
            <p:cNvSpPr/>
            <p:nvPr/>
          </p:nvSpPr>
          <p:spPr>
            <a:xfrm>
              <a:off x="11906455" y="4025991"/>
              <a:ext cx="66225" cy="165822"/>
            </a:xfrm>
            <a:custGeom>
              <a:avLst/>
              <a:gdLst/>
              <a:ahLst/>
              <a:cxnLst/>
              <a:rect l="l" t="t" r="r" b="b"/>
              <a:pathLst>
                <a:path w="2679" h="6708" extrusionOk="0">
                  <a:moveTo>
                    <a:pt x="1366" y="1"/>
                  </a:moveTo>
                  <a:cubicBezTo>
                    <a:pt x="1334" y="1"/>
                    <a:pt x="1302" y="2"/>
                    <a:pt x="1270" y="4"/>
                  </a:cubicBezTo>
                  <a:cubicBezTo>
                    <a:pt x="514" y="64"/>
                    <a:pt x="0" y="798"/>
                    <a:pt x="202" y="1529"/>
                  </a:cubicBezTo>
                  <a:lnTo>
                    <a:pt x="1521" y="6708"/>
                  </a:lnTo>
                  <a:lnTo>
                    <a:pt x="2551" y="1410"/>
                  </a:lnTo>
                  <a:cubicBezTo>
                    <a:pt x="2679" y="668"/>
                    <a:pt x="2103" y="1"/>
                    <a:pt x="1366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8;p35">
              <a:extLst>
                <a:ext uri="{FF2B5EF4-FFF2-40B4-BE49-F238E27FC236}">
                  <a16:creationId xmlns:a16="http://schemas.microsoft.com/office/drawing/2014/main" id="{ED88DC9C-404E-4709-A561-6C322E8C26D5}"/>
                </a:ext>
              </a:extLst>
            </p:cNvPr>
            <p:cNvSpPr/>
            <p:nvPr/>
          </p:nvSpPr>
          <p:spPr>
            <a:xfrm>
              <a:off x="11945735" y="4172233"/>
              <a:ext cx="77275" cy="76756"/>
            </a:xfrm>
            <a:custGeom>
              <a:avLst/>
              <a:gdLst/>
              <a:ahLst/>
              <a:cxnLst/>
              <a:rect l="l" t="t" r="r" b="b"/>
              <a:pathLst>
                <a:path w="3126" h="3105" extrusionOk="0">
                  <a:moveTo>
                    <a:pt x="3079" y="0"/>
                  </a:moveTo>
                  <a:cubicBezTo>
                    <a:pt x="3072" y="0"/>
                    <a:pt x="3065" y="3"/>
                    <a:pt x="3058" y="10"/>
                  </a:cubicBezTo>
                  <a:cubicBezTo>
                    <a:pt x="2450" y="593"/>
                    <a:pt x="1867" y="1200"/>
                    <a:pt x="1278" y="1800"/>
                  </a:cubicBezTo>
                  <a:cubicBezTo>
                    <a:pt x="1015" y="2067"/>
                    <a:pt x="754" y="2333"/>
                    <a:pt x="492" y="2598"/>
                  </a:cubicBezTo>
                  <a:cubicBezTo>
                    <a:pt x="397" y="2694"/>
                    <a:pt x="52" y="2939"/>
                    <a:pt x="27" y="3085"/>
                  </a:cubicBezTo>
                  <a:lnTo>
                    <a:pt x="27" y="3085"/>
                  </a:lnTo>
                  <a:cubicBezTo>
                    <a:pt x="28" y="3078"/>
                    <a:pt x="22" y="3074"/>
                    <a:pt x="16" y="3074"/>
                  </a:cubicBezTo>
                  <a:cubicBezTo>
                    <a:pt x="12" y="3074"/>
                    <a:pt x="8" y="3076"/>
                    <a:pt x="6" y="3082"/>
                  </a:cubicBezTo>
                  <a:cubicBezTo>
                    <a:pt x="5" y="3084"/>
                    <a:pt x="4" y="3087"/>
                    <a:pt x="3" y="3090"/>
                  </a:cubicBezTo>
                  <a:cubicBezTo>
                    <a:pt x="0" y="3097"/>
                    <a:pt x="7" y="3105"/>
                    <a:pt x="15" y="3105"/>
                  </a:cubicBezTo>
                  <a:cubicBezTo>
                    <a:pt x="16" y="3105"/>
                    <a:pt x="17" y="3105"/>
                    <a:pt x="18" y="3105"/>
                  </a:cubicBezTo>
                  <a:cubicBezTo>
                    <a:pt x="97" y="3105"/>
                    <a:pt x="191" y="2984"/>
                    <a:pt x="242" y="2939"/>
                  </a:cubicBezTo>
                  <a:cubicBezTo>
                    <a:pt x="538" y="2685"/>
                    <a:pt x="804" y="2387"/>
                    <a:pt x="1078" y="2110"/>
                  </a:cubicBezTo>
                  <a:cubicBezTo>
                    <a:pt x="1751" y="1424"/>
                    <a:pt x="2420" y="732"/>
                    <a:pt x="3103" y="55"/>
                  </a:cubicBezTo>
                  <a:cubicBezTo>
                    <a:pt x="3126" y="32"/>
                    <a:pt x="3104" y="0"/>
                    <a:pt x="3079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9;p35">
              <a:extLst>
                <a:ext uri="{FF2B5EF4-FFF2-40B4-BE49-F238E27FC236}">
                  <a16:creationId xmlns:a16="http://schemas.microsoft.com/office/drawing/2014/main" id="{D17D139F-9041-4963-8AB9-9FB1D1D0B910}"/>
                </a:ext>
              </a:extLst>
            </p:cNvPr>
            <p:cNvSpPr/>
            <p:nvPr/>
          </p:nvSpPr>
          <p:spPr>
            <a:xfrm>
              <a:off x="11865099" y="4170379"/>
              <a:ext cx="81996" cy="79796"/>
            </a:xfrm>
            <a:custGeom>
              <a:avLst/>
              <a:gdLst/>
              <a:ahLst/>
              <a:cxnLst/>
              <a:rect l="l" t="t" r="r" b="b"/>
              <a:pathLst>
                <a:path w="3317" h="3228" extrusionOk="0">
                  <a:moveTo>
                    <a:pt x="12" y="0"/>
                  </a:moveTo>
                  <a:cubicBezTo>
                    <a:pt x="6" y="0"/>
                    <a:pt x="0" y="9"/>
                    <a:pt x="6" y="15"/>
                  </a:cubicBezTo>
                  <a:cubicBezTo>
                    <a:pt x="1073" y="1092"/>
                    <a:pt x="2158" y="2150"/>
                    <a:pt x="3239" y="3217"/>
                  </a:cubicBezTo>
                  <a:cubicBezTo>
                    <a:pt x="3247" y="3224"/>
                    <a:pt x="3255" y="3227"/>
                    <a:pt x="3263" y="3227"/>
                  </a:cubicBezTo>
                  <a:cubicBezTo>
                    <a:pt x="3292" y="3227"/>
                    <a:pt x="3317" y="3190"/>
                    <a:pt x="3290" y="3164"/>
                  </a:cubicBezTo>
                  <a:cubicBezTo>
                    <a:pt x="2201" y="2108"/>
                    <a:pt x="1119" y="1047"/>
                    <a:pt x="17" y="3"/>
                  </a:cubicBezTo>
                  <a:cubicBezTo>
                    <a:pt x="16" y="1"/>
                    <a:pt x="14" y="0"/>
                    <a:pt x="1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0;p35">
              <a:extLst>
                <a:ext uri="{FF2B5EF4-FFF2-40B4-BE49-F238E27FC236}">
                  <a16:creationId xmlns:a16="http://schemas.microsoft.com/office/drawing/2014/main" id="{4CB96A6A-BBB6-4C31-9194-8EDE23251BC1}"/>
                </a:ext>
              </a:extLst>
            </p:cNvPr>
            <p:cNvSpPr/>
            <p:nvPr/>
          </p:nvSpPr>
          <p:spPr>
            <a:xfrm>
              <a:off x="11945488" y="4288416"/>
              <a:ext cx="79524" cy="78165"/>
            </a:xfrm>
            <a:custGeom>
              <a:avLst/>
              <a:gdLst/>
              <a:ahLst/>
              <a:cxnLst/>
              <a:rect l="l" t="t" r="r" b="b"/>
              <a:pathLst>
                <a:path w="3217" h="3162" extrusionOk="0">
                  <a:moveTo>
                    <a:pt x="3178" y="0"/>
                  </a:moveTo>
                  <a:cubicBezTo>
                    <a:pt x="3171" y="0"/>
                    <a:pt x="3165" y="3"/>
                    <a:pt x="3159" y="9"/>
                  </a:cubicBezTo>
                  <a:cubicBezTo>
                    <a:pt x="2106" y="1042"/>
                    <a:pt x="1031" y="2061"/>
                    <a:pt x="14" y="3130"/>
                  </a:cubicBezTo>
                  <a:cubicBezTo>
                    <a:pt x="1" y="3143"/>
                    <a:pt x="13" y="3161"/>
                    <a:pt x="27" y="3161"/>
                  </a:cubicBezTo>
                  <a:cubicBezTo>
                    <a:pt x="31" y="3161"/>
                    <a:pt x="35" y="3160"/>
                    <a:pt x="39" y="3156"/>
                  </a:cubicBezTo>
                  <a:cubicBezTo>
                    <a:pt x="1106" y="2136"/>
                    <a:pt x="2165" y="1101"/>
                    <a:pt x="3197" y="46"/>
                  </a:cubicBezTo>
                  <a:cubicBezTo>
                    <a:pt x="3216" y="27"/>
                    <a:pt x="3199" y="0"/>
                    <a:pt x="3178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1;p35">
              <a:extLst>
                <a:ext uri="{FF2B5EF4-FFF2-40B4-BE49-F238E27FC236}">
                  <a16:creationId xmlns:a16="http://schemas.microsoft.com/office/drawing/2014/main" id="{44A24ABB-1B17-4F69-A9C1-63F53DA63667}"/>
                </a:ext>
              </a:extLst>
            </p:cNvPr>
            <p:cNvSpPr/>
            <p:nvPr/>
          </p:nvSpPr>
          <p:spPr>
            <a:xfrm>
              <a:off x="11862923" y="4285005"/>
              <a:ext cx="84641" cy="82120"/>
            </a:xfrm>
            <a:custGeom>
              <a:avLst/>
              <a:gdLst/>
              <a:ahLst/>
              <a:cxnLst/>
              <a:rect l="l" t="t" r="r" b="b"/>
              <a:pathLst>
                <a:path w="3424" h="3322" extrusionOk="0">
                  <a:moveTo>
                    <a:pt x="24" y="0"/>
                  </a:moveTo>
                  <a:cubicBezTo>
                    <a:pt x="11" y="0"/>
                    <a:pt x="0" y="17"/>
                    <a:pt x="12" y="29"/>
                  </a:cubicBezTo>
                  <a:cubicBezTo>
                    <a:pt x="1078" y="1160"/>
                    <a:pt x="2219" y="2230"/>
                    <a:pt x="3338" y="3311"/>
                  </a:cubicBezTo>
                  <a:cubicBezTo>
                    <a:pt x="3346" y="3319"/>
                    <a:pt x="3356" y="3322"/>
                    <a:pt x="3365" y="3322"/>
                  </a:cubicBezTo>
                  <a:cubicBezTo>
                    <a:pt x="3396" y="3322"/>
                    <a:pt x="3423" y="3282"/>
                    <a:pt x="3395" y="3253"/>
                  </a:cubicBezTo>
                  <a:cubicBezTo>
                    <a:pt x="2313" y="2136"/>
                    <a:pt x="1167" y="1071"/>
                    <a:pt x="35" y="5"/>
                  </a:cubicBezTo>
                  <a:cubicBezTo>
                    <a:pt x="32" y="2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2;p35">
              <a:extLst>
                <a:ext uri="{FF2B5EF4-FFF2-40B4-BE49-F238E27FC236}">
                  <a16:creationId xmlns:a16="http://schemas.microsoft.com/office/drawing/2014/main" id="{0B9FD6F7-1856-4DD7-9801-896D708DEBD2}"/>
                </a:ext>
              </a:extLst>
            </p:cNvPr>
            <p:cNvSpPr/>
            <p:nvPr/>
          </p:nvSpPr>
          <p:spPr>
            <a:xfrm>
              <a:off x="11946996" y="4395404"/>
              <a:ext cx="86817" cy="87089"/>
            </a:xfrm>
            <a:custGeom>
              <a:avLst/>
              <a:gdLst/>
              <a:ahLst/>
              <a:cxnLst/>
              <a:rect l="l" t="t" r="r" b="b"/>
              <a:pathLst>
                <a:path w="3512" h="3523" extrusionOk="0">
                  <a:moveTo>
                    <a:pt x="3466" y="1"/>
                  </a:moveTo>
                  <a:cubicBezTo>
                    <a:pt x="3460" y="1"/>
                    <a:pt x="3453" y="3"/>
                    <a:pt x="3446" y="9"/>
                  </a:cubicBezTo>
                  <a:cubicBezTo>
                    <a:pt x="2292" y="1152"/>
                    <a:pt x="1141" y="2302"/>
                    <a:pt x="20" y="3477"/>
                  </a:cubicBezTo>
                  <a:cubicBezTo>
                    <a:pt x="1" y="3496"/>
                    <a:pt x="18" y="3523"/>
                    <a:pt x="39" y="3523"/>
                  </a:cubicBezTo>
                  <a:cubicBezTo>
                    <a:pt x="46" y="3523"/>
                    <a:pt x="52" y="3520"/>
                    <a:pt x="58" y="3514"/>
                  </a:cubicBezTo>
                  <a:cubicBezTo>
                    <a:pt x="1222" y="2383"/>
                    <a:pt x="2360" y="1220"/>
                    <a:pt x="3490" y="54"/>
                  </a:cubicBezTo>
                  <a:cubicBezTo>
                    <a:pt x="3511" y="32"/>
                    <a:pt x="3490" y="1"/>
                    <a:pt x="346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3;p35">
              <a:extLst>
                <a:ext uri="{FF2B5EF4-FFF2-40B4-BE49-F238E27FC236}">
                  <a16:creationId xmlns:a16="http://schemas.microsoft.com/office/drawing/2014/main" id="{A47C6C63-B8B6-46FA-B604-A1DAE7B6C145}"/>
                </a:ext>
              </a:extLst>
            </p:cNvPr>
            <p:cNvSpPr/>
            <p:nvPr/>
          </p:nvSpPr>
          <p:spPr>
            <a:xfrm>
              <a:off x="11945240" y="4506149"/>
              <a:ext cx="153561" cy="117939"/>
            </a:xfrm>
            <a:custGeom>
              <a:avLst/>
              <a:gdLst/>
              <a:ahLst/>
              <a:cxnLst/>
              <a:rect l="l" t="t" r="r" b="b"/>
              <a:pathLst>
                <a:path w="6212" h="4771" extrusionOk="0">
                  <a:moveTo>
                    <a:pt x="0" y="1"/>
                  </a:moveTo>
                  <a:lnTo>
                    <a:pt x="3732" y="4326"/>
                  </a:lnTo>
                  <a:cubicBezTo>
                    <a:pt x="3989" y="4624"/>
                    <a:pt x="4345" y="4770"/>
                    <a:pt x="4700" y="4770"/>
                  </a:cubicBezTo>
                  <a:cubicBezTo>
                    <a:pt x="5099" y="4770"/>
                    <a:pt x="5497" y="4586"/>
                    <a:pt x="5750" y="4224"/>
                  </a:cubicBezTo>
                  <a:cubicBezTo>
                    <a:pt x="6212" y="3564"/>
                    <a:pt x="5956" y="2646"/>
                    <a:pt x="5220" y="23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4;p35">
              <a:extLst>
                <a:ext uri="{FF2B5EF4-FFF2-40B4-BE49-F238E27FC236}">
                  <a16:creationId xmlns:a16="http://schemas.microsoft.com/office/drawing/2014/main" id="{C316C9BB-E36A-4036-97BB-9283C24C0D1B}"/>
                </a:ext>
              </a:extLst>
            </p:cNvPr>
            <p:cNvSpPr/>
            <p:nvPr/>
          </p:nvSpPr>
          <p:spPr>
            <a:xfrm>
              <a:off x="11948207" y="4508720"/>
              <a:ext cx="98756" cy="73196"/>
            </a:xfrm>
            <a:custGeom>
              <a:avLst/>
              <a:gdLst/>
              <a:ahLst/>
              <a:cxnLst/>
              <a:rect l="l" t="t" r="r" b="b"/>
              <a:pathLst>
                <a:path w="3995" h="2961" extrusionOk="0">
                  <a:moveTo>
                    <a:pt x="35" y="0"/>
                  </a:moveTo>
                  <a:cubicBezTo>
                    <a:pt x="14" y="0"/>
                    <a:pt x="1" y="34"/>
                    <a:pt x="23" y="51"/>
                  </a:cubicBezTo>
                  <a:cubicBezTo>
                    <a:pt x="1311" y="1040"/>
                    <a:pt x="2622" y="2002"/>
                    <a:pt x="3938" y="2955"/>
                  </a:cubicBezTo>
                  <a:cubicBezTo>
                    <a:pt x="3944" y="2959"/>
                    <a:pt x="3949" y="2961"/>
                    <a:pt x="3954" y="2961"/>
                  </a:cubicBezTo>
                  <a:cubicBezTo>
                    <a:pt x="3979" y="2961"/>
                    <a:pt x="3994" y="2921"/>
                    <a:pt x="3969" y="2902"/>
                  </a:cubicBezTo>
                  <a:cubicBezTo>
                    <a:pt x="2673" y="1922"/>
                    <a:pt x="1372" y="948"/>
                    <a:pt x="49" y="5"/>
                  </a:cubicBezTo>
                  <a:cubicBezTo>
                    <a:pt x="44" y="2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5;p35">
              <a:extLst>
                <a:ext uri="{FF2B5EF4-FFF2-40B4-BE49-F238E27FC236}">
                  <a16:creationId xmlns:a16="http://schemas.microsoft.com/office/drawing/2014/main" id="{A14005D1-3CCC-4271-A718-64C053CFA9FC}"/>
                </a:ext>
              </a:extLst>
            </p:cNvPr>
            <p:cNvSpPr/>
            <p:nvPr/>
          </p:nvSpPr>
          <p:spPr>
            <a:xfrm>
              <a:off x="11857930" y="4398049"/>
              <a:ext cx="88572" cy="88003"/>
            </a:xfrm>
            <a:custGeom>
              <a:avLst/>
              <a:gdLst/>
              <a:ahLst/>
              <a:cxnLst/>
              <a:rect l="l" t="t" r="r" b="b"/>
              <a:pathLst>
                <a:path w="3583" h="3560" extrusionOk="0">
                  <a:moveTo>
                    <a:pt x="30" y="0"/>
                  </a:moveTo>
                  <a:cubicBezTo>
                    <a:pt x="14" y="0"/>
                    <a:pt x="0" y="20"/>
                    <a:pt x="14" y="35"/>
                  </a:cubicBezTo>
                  <a:cubicBezTo>
                    <a:pt x="1136" y="1241"/>
                    <a:pt x="2313" y="2416"/>
                    <a:pt x="3507" y="3550"/>
                  </a:cubicBezTo>
                  <a:cubicBezTo>
                    <a:pt x="3515" y="3557"/>
                    <a:pt x="3523" y="3560"/>
                    <a:pt x="3531" y="3560"/>
                  </a:cubicBezTo>
                  <a:cubicBezTo>
                    <a:pt x="3559" y="3560"/>
                    <a:pt x="3583" y="3524"/>
                    <a:pt x="3558" y="3498"/>
                  </a:cubicBezTo>
                  <a:cubicBezTo>
                    <a:pt x="2424" y="2305"/>
                    <a:pt x="1249" y="1127"/>
                    <a:pt x="43" y="6"/>
                  </a:cubicBezTo>
                  <a:cubicBezTo>
                    <a:pt x="39" y="2"/>
                    <a:pt x="34" y="0"/>
                    <a:pt x="3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6;p35">
              <a:extLst>
                <a:ext uri="{FF2B5EF4-FFF2-40B4-BE49-F238E27FC236}">
                  <a16:creationId xmlns:a16="http://schemas.microsoft.com/office/drawing/2014/main" id="{9F810B27-6D3C-4560-9B9E-3EB63D43DEF1}"/>
                </a:ext>
              </a:extLst>
            </p:cNvPr>
            <p:cNvSpPr/>
            <p:nvPr/>
          </p:nvSpPr>
          <p:spPr>
            <a:xfrm>
              <a:off x="11943065" y="4108679"/>
              <a:ext cx="6155" cy="890192"/>
            </a:xfrm>
            <a:custGeom>
              <a:avLst/>
              <a:gdLst/>
              <a:ahLst/>
              <a:cxnLst/>
              <a:rect l="l" t="t" r="r" b="b"/>
              <a:pathLst>
                <a:path w="249" h="36011" extrusionOk="0">
                  <a:moveTo>
                    <a:pt x="124" y="0"/>
                  </a:moveTo>
                  <a:cubicBezTo>
                    <a:pt x="106" y="0"/>
                    <a:pt x="88" y="12"/>
                    <a:pt x="88" y="35"/>
                  </a:cubicBezTo>
                  <a:cubicBezTo>
                    <a:pt x="54" y="12016"/>
                    <a:pt x="1" y="24000"/>
                    <a:pt x="91" y="35978"/>
                  </a:cubicBezTo>
                  <a:cubicBezTo>
                    <a:pt x="91" y="36000"/>
                    <a:pt x="107" y="36011"/>
                    <a:pt x="124" y="36011"/>
                  </a:cubicBezTo>
                  <a:cubicBezTo>
                    <a:pt x="141" y="36011"/>
                    <a:pt x="158" y="36000"/>
                    <a:pt x="158" y="35978"/>
                  </a:cubicBezTo>
                  <a:cubicBezTo>
                    <a:pt x="248" y="24000"/>
                    <a:pt x="195" y="12015"/>
                    <a:pt x="161" y="35"/>
                  </a:cubicBezTo>
                  <a:cubicBezTo>
                    <a:pt x="161" y="12"/>
                    <a:pt x="143" y="0"/>
                    <a:pt x="124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7;p35">
              <a:extLst>
                <a:ext uri="{FF2B5EF4-FFF2-40B4-BE49-F238E27FC236}">
                  <a16:creationId xmlns:a16="http://schemas.microsoft.com/office/drawing/2014/main" id="{F05EDD45-5A79-40F5-B7BD-4A1513E7FBCF}"/>
                </a:ext>
              </a:extLst>
            </p:cNvPr>
            <p:cNvSpPr/>
            <p:nvPr/>
          </p:nvSpPr>
          <p:spPr>
            <a:xfrm>
              <a:off x="11867571" y="4714883"/>
              <a:ext cx="177119" cy="428620"/>
            </a:xfrm>
            <a:custGeom>
              <a:avLst/>
              <a:gdLst/>
              <a:ahLst/>
              <a:cxnLst/>
              <a:rect l="l" t="t" r="r" b="b"/>
              <a:pathLst>
                <a:path w="7165" h="17339" extrusionOk="0">
                  <a:moveTo>
                    <a:pt x="830" y="0"/>
                  </a:moveTo>
                  <a:lnTo>
                    <a:pt x="107" y="13651"/>
                  </a:lnTo>
                  <a:cubicBezTo>
                    <a:pt x="1" y="15654"/>
                    <a:pt x="1598" y="17338"/>
                    <a:pt x="3604" y="17338"/>
                  </a:cubicBezTo>
                  <a:cubicBezTo>
                    <a:pt x="5580" y="17338"/>
                    <a:pt x="7165" y="15703"/>
                    <a:pt x="7104" y="13728"/>
                  </a:cubicBezTo>
                  <a:lnTo>
                    <a:pt x="6682" y="0"/>
                  </a:lnTo>
                  <a:close/>
                </a:path>
              </a:pathLst>
            </a:custGeom>
            <a:solidFill>
              <a:srgbClr val="B88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8;p35">
              <a:extLst>
                <a:ext uri="{FF2B5EF4-FFF2-40B4-BE49-F238E27FC236}">
                  <a16:creationId xmlns:a16="http://schemas.microsoft.com/office/drawing/2014/main" id="{52234769-D444-442D-8464-4E8D2CA6012E}"/>
                </a:ext>
              </a:extLst>
            </p:cNvPr>
            <p:cNvSpPr/>
            <p:nvPr/>
          </p:nvSpPr>
          <p:spPr>
            <a:xfrm>
              <a:off x="11885913" y="4780687"/>
              <a:ext cx="149556" cy="3634"/>
            </a:xfrm>
            <a:custGeom>
              <a:avLst/>
              <a:gdLst/>
              <a:ahLst/>
              <a:cxnLst/>
              <a:rect l="l" t="t" r="r" b="b"/>
              <a:pathLst>
                <a:path w="6050" h="147" extrusionOk="0">
                  <a:moveTo>
                    <a:pt x="3026" y="0"/>
                  </a:moveTo>
                  <a:cubicBezTo>
                    <a:pt x="1354" y="0"/>
                    <a:pt x="0" y="32"/>
                    <a:pt x="0" y="73"/>
                  </a:cubicBezTo>
                  <a:cubicBezTo>
                    <a:pt x="0" y="113"/>
                    <a:pt x="1354" y="147"/>
                    <a:pt x="3026" y="147"/>
                  </a:cubicBezTo>
                  <a:cubicBezTo>
                    <a:pt x="4696" y="147"/>
                    <a:pt x="6050" y="113"/>
                    <a:pt x="6050" y="73"/>
                  </a:cubicBezTo>
                  <a:cubicBezTo>
                    <a:pt x="6050" y="32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9;p35">
              <a:extLst>
                <a:ext uri="{FF2B5EF4-FFF2-40B4-BE49-F238E27FC236}">
                  <a16:creationId xmlns:a16="http://schemas.microsoft.com/office/drawing/2014/main" id="{D5DA4122-10A8-4B66-8969-5347C7B8D3DE}"/>
                </a:ext>
              </a:extLst>
            </p:cNvPr>
            <p:cNvSpPr/>
            <p:nvPr/>
          </p:nvSpPr>
          <p:spPr>
            <a:xfrm>
              <a:off x="11885913" y="4812378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0;p35">
              <a:extLst>
                <a:ext uri="{FF2B5EF4-FFF2-40B4-BE49-F238E27FC236}">
                  <a16:creationId xmlns:a16="http://schemas.microsoft.com/office/drawing/2014/main" id="{0F1DC7E0-43B3-4EBD-B3AA-03D665473CF3}"/>
                </a:ext>
              </a:extLst>
            </p:cNvPr>
            <p:cNvSpPr/>
            <p:nvPr/>
          </p:nvSpPr>
          <p:spPr>
            <a:xfrm>
              <a:off x="11885913" y="4846565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0"/>
                  </a:moveTo>
                  <a:cubicBezTo>
                    <a:pt x="1354" y="0"/>
                    <a:pt x="0" y="34"/>
                    <a:pt x="0" y="75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5"/>
                  </a:cubicBezTo>
                  <a:cubicBezTo>
                    <a:pt x="6050" y="34"/>
                    <a:pt x="4696" y="0"/>
                    <a:pt x="3026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1;p35">
              <a:extLst>
                <a:ext uri="{FF2B5EF4-FFF2-40B4-BE49-F238E27FC236}">
                  <a16:creationId xmlns:a16="http://schemas.microsoft.com/office/drawing/2014/main" id="{9F739511-6E3A-433C-A073-FD8E53AD34F6}"/>
                </a:ext>
              </a:extLst>
            </p:cNvPr>
            <p:cNvSpPr/>
            <p:nvPr/>
          </p:nvSpPr>
          <p:spPr>
            <a:xfrm>
              <a:off x="11885913" y="4885598"/>
              <a:ext cx="149556" cy="3683"/>
            </a:xfrm>
            <a:custGeom>
              <a:avLst/>
              <a:gdLst/>
              <a:ahLst/>
              <a:cxnLst/>
              <a:rect l="l" t="t" r="r" b="b"/>
              <a:pathLst>
                <a:path w="6050" h="149" extrusionOk="0">
                  <a:moveTo>
                    <a:pt x="3026" y="1"/>
                  </a:moveTo>
                  <a:cubicBezTo>
                    <a:pt x="1354" y="1"/>
                    <a:pt x="0" y="34"/>
                    <a:pt x="0" y="74"/>
                  </a:cubicBezTo>
                  <a:cubicBezTo>
                    <a:pt x="0" y="115"/>
                    <a:pt x="1354" y="148"/>
                    <a:pt x="3026" y="148"/>
                  </a:cubicBezTo>
                  <a:cubicBezTo>
                    <a:pt x="4696" y="148"/>
                    <a:pt x="6050" y="115"/>
                    <a:pt x="6050" y="74"/>
                  </a:cubicBezTo>
                  <a:cubicBezTo>
                    <a:pt x="6050" y="34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2;p35">
              <a:extLst>
                <a:ext uri="{FF2B5EF4-FFF2-40B4-BE49-F238E27FC236}">
                  <a16:creationId xmlns:a16="http://schemas.microsoft.com/office/drawing/2014/main" id="{32F4FDAB-BFAE-4D02-8A2F-99ABA78CBACE}"/>
                </a:ext>
              </a:extLst>
            </p:cNvPr>
            <p:cNvSpPr/>
            <p:nvPr/>
          </p:nvSpPr>
          <p:spPr>
            <a:xfrm>
              <a:off x="11885913" y="4924631"/>
              <a:ext cx="149556" cy="3659"/>
            </a:xfrm>
            <a:custGeom>
              <a:avLst/>
              <a:gdLst/>
              <a:ahLst/>
              <a:cxnLst/>
              <a:rect l="l" t="t" r="r" b="b"/>
              <a:pathLst>
                <a:path w="6050" h="148" extrusionOk="0">
                  <a:moveTo>
                    <a:pt x="3026" y="1"/>
                  </a:moveTo>
                  <a:cubicBezTo>
                    <a:pt x="1354" y="1"/>
                    <a:pt x="0" y="33"/>
                    <a:pt x="0" y="74"/>
                  </a:cubicBezTo>
                  <a:cubicBezTo>
                    <a:pt x="0" y="115"/>
                    <a:pt x="1354" y="147"/>
                    <a:pt x="3026" y="147"/>
                  </a:cubicBezTo>
                  <a:cubicBezTo>
                    <a:pt x="4696" y="147"/>
                    <a:pt x="6050" y="115"/>
                    <a:pt x="6050" y="74"/>
                  </a:cubicBezTo>
                  <a:cubicBezTo>
                    <a:pt x="6050" y="33"/>
                    <a:pt x="4696" y="1"/>
                    <a:pt x="3026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919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>
            <a:spLocks noGrp="1"/>
          </p:cNvSpPr>
          <p:nvPr>
            <p:ph type="title"/>
          </p:nvPr>
        </p:nvSpPr>
        <p:spPr>
          <a:xfrm>
            <a:off x="457200" y="1099462"/>
            <a:ext cx="41148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/>
              <a:t>kelebihan</a:t>
            </a:r>
            <a:r>
              <a:rPr lang="en-US" sz="2800" dirty="0"/>
              <a:t> yammer </a:t>
            </a:r>
            <a:r>
              <a:rPr lang="en-US" sz="2800" dirty="0" err="1"/>
              <a:t>yaitu</a:t>
            </a:r>
            <a:r>
              <a:rPr lang="en-US" sz="2800" dirty="0"/>
              <a:t>;</a:t>
            </a:r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1"/>
          </p:nvPr>
        </p:nvSpPr>
        <p:spPr>
          <a:xfrm>
            <a:off x="381000" y="2292129"/>
            <a:ext cx="33651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terupdate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 </a:t>
            </a:r>
          </a:p>
          <a:p>
            <a:pPr fontAlgn="base"/>
            <a:r>
              <a:rPr lang="en-US" dirty="0" err="1"/>
              <a:t>mendiskusikan</a:t>
            </a:r>
            <a:r>
              <a:rPr lang="en-US" dirty="0"/>
              <a:t> </a:t>
            </a:r>
            <a:r>
              <a:rPr lang="en-US" dirty="0" err="1"/>
              <a:t>pekerjaan</a:t>
            </a:r>
            <a:endParaRPr lang="en-US" dirty="0"/>
          </a:p>
          <a:p>
            <a:pPr fontAlgn="base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endParaRPr lang="en-US" dirty="0"/>
          </a:p>
          <a:p>
            <a:pPr fontAlgn="base"/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  <p:grpSp>
        <p:nvGrpSpPr>
          <p:cNvPr id="424" name="Google Shape;424;p29"/>
          <p:cNvGrpSpPr/>
          <p:nvPr/>
        </p:nvGrpSpPr>
        <p:grpSpPr>
          <a:xfrm>
            <a:off x="4038600" y="514351"/>
            <a:ext cx="4953000" cy="4242747"/>
            <a:chOff x="896521" y="2542788"/>
            <a:chExt cx="1285579" cy="881262"/>
          </a:xfrm>
        </p:grpSpPr>
        <p:sp>
          <p:nvSpPr>
            <p:cNvPr id="425" name="Google Shape;425;p29"/>
            <p:cNvSpPr/>
            <p:nvPr/>
          </p:nvSpPr>
          <p:spPr>
            <a:xfrm>
              <a:off x="1726100" y="3377125"/>
              <a:ext cx="66275" cy="41775"/>
            </a:xfrm>
            <a:custGeom>
              <a:avLst/>
              <a:gdLst/>
              <a:ahLst/>
              <a:cxnLst/>
              <a:rect l="l" t="t" r="r" b="b"/>
              <a:pathLst>
                <a:path w="2651" h="1671" extrusionOk="0">
                  <a:moveTo>
                    <a:pt x="1704" y="1"/>
                  </a:moveTo>
                  <a:lnTo>
                    <a:pt x="1566" y="534"/>
                  </a:lnTo>
                  <a:cubicBezTo>
                    <a:pt x="1566" y="534"/>
                    <a:pt x="0" y="1489"/>
                    <a:pt x="250" y="1635"/>
                  </a:cubicBezTo>
                  <a:cubicBezTo>
                    <a:pt x="292" y="1660"/>
                    <a:pt x="358" y="1671"/>
                    <a:pt x="440" y="1671"/>
                  </a:cubicBezTo>
                  <a:cubicBezTo>
                    <a:pt x="866" y="1671"/>
                    <a:pt x="1733" y="1389"/>
                    <a:pt x="2014" y="1360"/>
                  </a:cubicBezTo>
                  <a:cubicBezTo>
                    <a:pt x="2151" y="1343"/>
                    <a:pt x="2298" y="1317"/>
                    <a:pt x="2444" y="1282"/>
                  </a:cubicBezTo>
                  <a:cubicBezTo>
                    <a:pt x="2564" y="1239"/>
                    <a:pt x="2650" y="1119"/>
                    <a:pt x="2642" y="990"/>
                  </a:cubicBezTo>
                  <a:cubicBezTo>
                    <a:pt x="2607" y="654"/>
                    <a:pt x="2556" y="327"/>
                    <a:pt x="2478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589300" y="3382725"/>
              <a:ext cx="64975" cy="41325"/>
            </a:xfrm>
            <a:custGeom>
              <a:avLst/>
              <a:gdLst/>
              <a:ahLst/>
              <a:cxnLst/>
              <a:rect l="l" t="t" r="r" b="b"/>
              <a:pathLst>
                <a:path w="2599" h="1653" extrusionOk="0">
                  <a:moveTo>
                    <a:pt x="1265" y="0"/>
                  </a:moveTo>
                  <a:lnTo>
                    <a:pt x="887" y="439"/>
                  </a:lnTo>
                  <a:lnTo>
                    <a:pt x="130" y="17"/>
                  </a:lnTo>
                  <a:cubicBezTo>
                    <a:pt x="104" y="207"/>
                    <a:pt x="69" y="439"/>
                    <a:pt x="44" y="551"/>
                  </a:cubicBezTo>
                  <a:cubicBezTo>
                    <a:pt x="1" y="783"/>
                    <a:pt x="267" y="1583"/>
                    <a:pt x="267" y="1583"/>
                  </a:cubicBezTo>
                  <a:lnTo>
                    <a:pt x="482" y="1583"/>
                  </a:lnTo>
                  <a:lnTo>
                    <a:pt x="431" y="818"/>
                  </a:lnTo>
                  <a:lnTo>
                    <a:pt x="431" y="818"/>
                  </a:lnTo>
                  <a:cubicBezTo>
                    <a:pt x="431" y="818"/>
                    <a:pt x="801" y="1127"/>
                    <a:pt x="1110" y="1334"/>
                  </a:cubicBezTo>
                  <a:cubicBezTo>
                    <a:pt x="1360" y="1507"/>
                    <a:pt x="2120" y="1653"/>
                    <a:pt x="2427" y="1653"/>
                  </a:cubicBezTo>
                  <a:cubicBezTo>
                    <a:pt x="2500" y="1653"/>
                    <a:pt x="2548" y="1645"/>
                    <a:pt x="2556" y="1626"/>
                  </a:cubicBezTo>
                  <a:cubicBezTo>
                    <a:pt x="2599" y="1523"/>
                    <a:pt x="1661" y="740"/>
                    <a:pt x="1661" y="740"/>
                  </a:cubicBezTo>
                  <a:lnTo>
                    <a:pt x="1265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416150" y="3382725"/>
              <a:ext cx="64975" cy="41325"/>
            </a:xfrm>
            <a:custGeom>
              <a:avLst/>
              <a:gdLst/>
              <a:ahLst/>
              <a:cxnLst/>
              <a:rect l="l" t="t" r="r" b="b"/>
              <a:pathLst>
                <a:path w="2599" h="1653" extrusionOk="0">
                  <a:moveTo>
                    <a:pt x="1265" y="0"/>
                  </a:moveTo>
                  <a:lnTo>
                    <a:pt x="887" y="439"/>
                  </a:lnTo>
                  <a:lnTo>
                    <a:pt x="130" y="17"/>
                  </a:lnTo>
                  <a:cubicBezTo>
                    <a:pt x="104" y="207"/>
                    <a:pt x="70" y="439"/>
                    <a:pt x="44" y="551"/>
                  </a:cubicBezTo>
                  <a:cubicBezTo>
                    <a:pt x="1" y="783"/>
                    <a:pt x="267" y="1583"/>
                    <a:pt x="267" y="1583"/>
                  </a:cubicBezTo>
                  <a:lnTo>
                    <a:pt x="474" y="1583"/>
                  </a:lnTo>
                  <a:lnTo>
                    <a:pt x="431" y="818"/>
                  </a:lnTo>
                  <a:lnTo>
                    <a:pt x="431" y="818"/>
                  </a:lnTo>
                  <a:cubicBezTo>
                    <a:pt x="431" y="818"/>
                    <a:pt x="801" y="1127"/>
                    <a:pt x="1111" y="1334"/>
                  </a:cubicBezTo>
                  <a:cubicBezTo>
                    <a:pt x="1360" y="1507"/>
                    <a:pt x="2115" y="1653"/>
                    <a:pt x="2424" y="1653"/>
                  </a:cubicBezTo>
                  <a:cubicBezTo>
                    <a:pt x="2498" y="1653"/>
                    <a:pt x="2546" y="1645"/>
                    <a:pt x="2556" y="1626"/>
                  </a:cubicBezTo>
                  <a:cubicBezTo>
                    <a:pt x="2599" y="1523"/>
                    <a:pt x="1661" y="740"/>
                    <a:pt x="1661" y="740"/>
                  </a:cubicBezTo>
                  <a:lnTo>
                    <a:pt x="1265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" name="Google Shape;428;p29"/>
            <p:cNvGrpSpPr/>
            <p:nvPr/>
          </p:nvGrpSpPr>
          <p:grpSpPr>
            <a:xfrm>
              <a:off x="896521" y="2542788"/>
              <a:ext cx="1285579" cy="881262"/>
              <a:chOff x="896521" y="2542788"/>
              <a:chExt cx="1285579" cy="881262"/>
            </a:xfrm>
          </p:grpSpPr>
          <p:sp>
            <p:nvSpPr>
              <p:cNvPr id="429" name="Google Shape;429;p29"/>
              <p:cNvSpPr/>
              <p:nvPr/>
            </p:nvSpPr>
            <p:spPr>
              <a:xfrm>
                <a:off x="1355500" y="2643675"/>
                <a:ext cx="718200" cy="656475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26259" extrusionOk="0">
                    <a:moveTo>
                      <a:pt x="1368" y="1"/>
                    </a:moveTo>
                    <a:cubicBezTo>
                      <a:pt x="611" y="1"/>
                      <a:pt x="0" y="611"/>
                      <a:pt x="0" y="1369"/>
                    </a:cubicBezTo>
                    <a:lnTo>
                      <a:pt x="0" y="23256"/>
                    </a:lnTo>
                    <a:cubicBezTo>
                      <a:pt x="0" y="24916"/>
                      <a:pt x="1343" y="26258"/>
                      <a:pt x="3003" y="26258"/>
                    </a:cubicBezTo>
                    <a:lnTo>
                      <a:pt x="28728" y="26258"/>
                    </a:lnTo>
                    <a:lnTo>
                      <a:pt x="28728" y="801"/>
                    </a:lnTo>
                    <a:cubicBezTo>
                      <a:pt x="28728" y="362"/>
                      <a:pt x="28366" y="1"/>
                      <a:pt x="27928" y="1"/>
                    </a:cubicBezTo>
                    <a:close/>
                  </a:path>
                </a:pathLst>
              </a:custGeom>
              <a:solidFill>
                <a:srgbClr val="C5C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1985700" y="2627750"/>
                <a:ext cx="114025" cy="114250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4570" extrusionOk="0">
                    <a:moveTo>
                      <a:pt x="2281" y="1"/>
                    </a:moveTo>
                    <a:cubicBezTo>
                      <a:pt x="1025" y="1"/>
                      <a:pt x="1" y="1025"/>
                      <a:pt x="1" y="2290"/>
                    </a:cubicBezTo>
                    <a:cubicBezTo>
                      <a:pt x="1" y="3546"/>
                      <a:pt x="1025" y="4569"/>
                      <a:pt x="2281" y="4569"/>
                    </a:cubicBezTo>
                    <a:cubicBezTo>
                      <a:pt x="3546" y="4569"/>
                      <a:pt x="4561" y="3546"/>
                      <a:pt x="4561" y="2290"/>
                    </a:cubicBezTo>
                    <a:cubicBezTo>
                      <a:pt x="4561" y="1025"/>
                      <a:pt x="3546" y="1"/>
                      <a:pt x="2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1977750" y="2621450"/>
                <a:ext cx="122850" cy="114025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561" extrusionOk="0">
                    <a:moveTo>
                      <a:pt x="2459" y="0"/>
                    </a:moveTo>
                    <a:cubicBezTo>
                      <a:pt x="1355" y="0"/>
                      <a:pt x="386" y="796"/>
                      <a:pt x="207" y="1913"/>
                    </a:cubicBezTo>
                    <a:cubicBezTo>
                      <a:pt x="1" y="3161"/>
                      <a:pt x="844" y="4331"/>
                      <a:pt x="2091" y="4529"/>
                    </a:cubicBezTo>
                    <a:cubicBezTo>
                      <a:pt x="2218" y="4550"/>
                      <a:pt x="2344" y="4560"/>
                      <a:pt x="2468" y="4560"/>
                    </a:cubicBezTo>
                    <a:cubicBezTo>
                      <a:pt x="3566" y="4560"/>
                      <a:pt x="4529" y="3766"/>
                      <a:pt x="4707" y="2645"/>
                    </a:cubicBezTo>
                    <a:cubicBezTo>
                      <a:pt x="4913" y="1406"/>
                      <a:pt x="4061" y="236"/>
                      <a:pt x="2823" y="29"/>
                    </a:cubicBezTo>
                    <a:cubicBezTo>
                      <a:pt x="2700" y="10"/>
                      <a:pt x="2579" y="0"/>
                      <a:pt x="24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2008300" y="2642575"/>
                <a:ext cx="7420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654" extrusionOk="0">
                    <a:moveTo>
                      <a:pt x="58" y="1"/>
                    </a:moveTo>
                    <a:cubicBezTo>
                      <a:pt x="47" y="1"/>
                      <a:pt x="36" y="4"/>
                      <a:pt x="26" y="10"/>
                    </a:cubicBezTo>
                    <a:cubicBezTo>
                      <a:pt x="0" y="27"/>
                      <a:pt x="0" y="62"/>
                      <a:pt x="18" y="88"/>
                    </a:cubicBezTo>
                    <a:lnTo>
                      <a:pt x="1188" y="1636"/>
                    </a:lnTo>
                    <a:cubicBezTo>
                      <a:pt x="1196" y="1645"/>
                      <a:pt x="1213" y="1653"/>
                      <a:pt x="1231" y="1653"/>
                    </a:cubicBezTo>
                    <a:cubicBezTo>
                      <a:pt x="1239" y="1653"/>
                      <a:pt x="1256" y="1653"/>
                      <a:pt x="1265" y="1645"/>
                    </a:cubicBezTo>
                    <a:lnTo>
                      <a:pt x="2917" y="630"/>
                    </a:lnTo>
                    <a:cubicBezTo>
                      <a:pt x="2968" y="608"/>
                      <a:pt x="2927" y="525"/>
                      <a:pt x="2882" y="525"/>
                    </a:cubicBezTo>
                    <a:cubicBezTo>
                      <a:pt x="2873" y="525"/>
                      <a:pt x="2865" y="528"/>
                      <a:pt x="2857" y="535"/>
                    </a:cubicBezTo>
                    <a:lnTo>
                      <a:pt x="1248" y="1524"/>
                    </a:lnTo>
                    <a:lnTo>
                      <a:pt x="104" y="19"/>
                    </a:lnTo>
                    <a:cubicBezTo>
                      <a:pt x="93" y="8"/>
                      <a:pt x="76" y="1"/>
                      <a:pt x="58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1632750" y="2748200"/>
                <a:ext cx="223500" cy="550875"/>
              </a:xfrm>
              <a:custGeom>
                <a:avLst/>
                <a:gdLst/>
                <a:ahLst/>
                <a:cxnLst/>
                <a:rect l="l" t="t" r="r" b="b"/>
                <a:pathLst>
                  <a:path w="8940" h="22035" extrusionOk="0">
                    <a:moveTo>
                      <a:pt x="835" y="1"/>
                    </a:moveTo>
                    <a:cubicBezTo>
                      <a:pt x="370" y="1"/>
                      <a:pt x="0" y="379"/>
                      <a:pt x="0" y="835"/>
                    </a:cubicBezTo>
                    <a:lnTo>
                      <a:pt x="0" y="22034"/>
                    </a:lnTo>
                    <a:lnTo>
                      <a:pt x="8940" y="22034"/>
                    </a:lnTo>
                    <a:lnTo>
                      <a:pt x="8940" y="1"/>
                    </a:ln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1874075" y="3374325"/>
                <a:ext cx="662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1672" extrusionOk="0">
                    <a:moveTo>
                      <a:pt x="2478" y="1"/>
                    </a:moveTo>
                    <a:lnTo>
                      <a:pt x="1670" y="147"/>
                    </a:lnTo>
                    <a:lnTo>
                      <a:pt x="1567" y="534"/>
                    </a:lnTo>
                    <a:cubicBezTo>
                      <a:pt x="1567" y="534"/>
                      <a:pt x="1" y="1481"/>
                      <a:pt x="250" y="1635"/>
                    </a:cubicBezTo>
                    <a:cubicBezTo>
                      <a:pt x="292" y="1661"/>
                      <a:pt x="358" y="1671"/>
                      <a:pt x="441" y="1671"/>
                    </a:cubicBezTo>
                    <a:cubicBezTo>
                      <a:pt x="867" y="1671"/>
                      <a:pt x="1733" y="1389"/>
                      <a:pt x="2014" y="1360"/>
                    </a:cubicBezTo>
                    <a:cubicBezTo>
                      <a:pt x="2109" y="1351"/>
                      <a:pt x="2203" y="1334"/>
                      <a:pt x="2306" y="1308"/>
                    </a:cubicBezTo>
                    <a:cubicBezTo>
                      <a:pt x="2513" y="1265"/>
                      <a:pt x="2651" y="1068"/>
                      <a:pt x="2625" y="852"/>
                    </a:cubicBezTo>
                    <a:cubicBezTo>
                      <a:pt x="2590" y="569"/>
                      <a:pt x="2547" y="285"/>
                      <a:pt x="2478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1762225" y="2945650"/>
                <a:ext cx="182225" cy="437100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7484" extrusionOk="0">
                    <a:moveTo>
                      <a:pt x="7021" y="1"/>
                    </a:moveTo>
                    <a:lnTo>
                      <a:pt x="1489" y="190"/>
                    </a:lnTo>
                    <a:cubicBezTo>
                      <a:pt x="1145" y="1532"/>
                      <a:pt x="293" y="8252"/>
                      <a:pt x="173" y="9904"/>
                    </a:cubicBezTo>
                    <a:cubicBezTo>
                      <a:pt x="61" y="11547"/>
                      <a:pt x="1" y="17483"/>
                      <a:pt x="1" y="17483"/>
                    </a:cubicBezTo>
                    <a:lnTo>
                      <a:pt x="1352" y="17483"/>
                    </a:lnTo>
                    <a:cubicBezTo>
                      <a:pt x="1352" y="17483"/>
                      <a:pt x="2178" y="13878"/>
                      <a:pt x="2324" y="13225"/>
                    </a:cubicBezTo>
                    <a:cubicBezTo>
                      <a:pt x="2470" y="12579"/>
                      <a:pt x="2324" y="10781"/>
                      <a:pt x="2642" y="9723"/>
                    </a:cubicBezTo>
                    <a:cubicBezTo>
                      <a:pt x="2969" y="8665"/>
                      <a:pt x="3838" y="4070"/>
                      <a:pt x="3838" y="4070"/>
                    </a:cubicBezTo>
                    <a:cubicBezTo>
                      <a:pt x="3838" y="4070"/>
                      <a:pt x="4320" y="9585"/>
                      <a:pt x="4466" y="11194"/>
                    </a:cubicBezTo>
                    <a:cubicBezTo>
                      <a:pt x="4621" y="12812"/>
                      <a:pt x="5825" y="17432"/>
                      <a:pt x="5825" y="17432"/>
                    </a:cubicBezTo>
                    <a:cubicBezTo>
                      <a:pt x="5932" y="17468"/>
                      <a:pt x="6050" y="17483"/>
                      <a:pt x="6169" y="17483"/>
                    </a:cubicBezTo>
                    <a:cubicBezTo>
                      <a:pt x="6634" y="17483"/>
                      <a:pt x="7125" y="17260"/>
                      <a:pt x="7125" y="17260"/>
                    </a:cubicBezTo>
                    <a:cubicBezTo>
                      <a:pt x="7125" y="17260"/>
                      <a:pt x="6832" y="11392"/>
                      <a:pt x="7021" y="9955"/>
                    </a:cubicBezTo>
                    <a:cubicBezTo>
                      <a:pt x="7211" y="8510"/>
                      <a:pt x="7185" y="4268"/>
                      <a:pt x="7236" y="3098"/>
                    </a:cubicBezTo>
                    <a:cubicBezTo>
                      <a:pt x="7288" y="1920"/>
                      <a:pt x="7021" y="1"/>
                      <a:pt x="7021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1784175" y="3023000"/>
                <a:ext cx="71650" cy="36060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14424" extrusionOk="0">
                    <a:moveTo>
                      <a:pt x="2826" y="1"/>
                    </a:moveTo>
                    <a:cubicBezTo>
                      <a:pt x="2814" y="1"/>
                      <a:pt x="2805" y="9"/>
                      <a:pt x="2805" y="21"/>
                    </a:cubicBezTo>
                    <a:cubicBezTo>
                      <a:pt x="2788" y="56"/>
                      <a:pt x="1824" y="4056"/>
                      <a:pt x="1592" y="5295"/>
                    </a:cubicBezTo>
                    <a:cubicBezTo>
                      <a:pt x="1360" y="6534"/>
                      <a:pt x="998" y="8728"/>
                      <a:pt x="887" y="9597"/>
                    </a:cubicBezTo>
                    <a:cubicBezTo>
                      <a:pt x="766" y="10466"/>
                      <a:pt x="9" y="14346"/>
                      <a:pt x="0" y="14381"/>
                    </a:cubicBezTo>
                    <a:cubicBezTo>
                      <a:pt x="0" y="14398"/>
                      <a:pt x="9" y="14415"/>
                      <a:pt x="26" y="14424"/>
                    </a:cubicBezTo>
                    <a:lnTo>
                      <a:pt x="35" y="14424"/>
                    </a:lnTo>
                    <a:cubicBezTo>
                      <a:pt x="43" y="14424"/>
                      <a:pt x="61" y="14415"/>
                      <a:pt x="61" y="14398"/>
                    </a:cubicBezTo>
                    <a:cubicBezTo>
                      <a:pt x="69" y="14355"/>
                      <a:pt x="835" y="10466"/>
                      <a:pt x="947" y="9606"/>
                    </a:cubicBezTo>
                    <a:cubicBezTo>
                      <a:pt x="1059" y="8745"/>
                      <a:pt x="1420" y="6526"/>
                      <a:pt x="1652" y="5313"/>
                    </a:cubicBezTo>
                    <a:cubicBezTo>
                      <a:pt x="1885" y="4091"/>
                      <a:pt x="2857" y="82"/>
                      <a:pt x="2865" y="39"/>
                    </a:cubicBezTo>
                    <a:cubicBezTo>
                      <a:pt x="2865" y="21"/>
                      <a:pt x="2857" y="4"/>
                      <a:pt x="2840" y="4"/>
                    </a:cubicBezTo>
                    <a:cubicBezTo>
                      <a:pt x="2835" y="2"/>
                      <a:pt x="2830" y="1"/>
                      <a:pt x="2826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1918175" y="2946525"/>
                <a:ext cx="14000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388" extrusionOk="0">
                    <a:moveTo>
                      <a:pt x="26" y="0"/>
                    </a:moveTo>
                    <a:cubicBezTo>
                      <a:pt x="18" y="0"/>
                      <a:pt x="0" y="9"/>
                      <a:pt x="0" y="26"/>
                    </a:cubicBezTo>
                    <a:cubicBezTo>
                      <a:pt x="0" y="95"/>
                      <a:pt x="86" y="6427"/>
                      <a:pt x="86" y="7072"/>
                    </a:cubicBezTo>
                    <a:cubicBezTo>
                      <a:pt x="86" y="7253"/>
                      <a:pt x="86" y="7494"/>
                      <a:pt x="86" y="7778"/>
                    </a:cubicBezTo>
                    <a:cubicBezTo>
                      <a:pt x="78" y="8449"/>
                      <a:pt x="69" y="9378"/>
                      <a:pt x="86" y="10135"/>
                    </a:cubicBezTo>
                    <a:cubicBezTo>
                      <a:pt x="121" y="11176"/>
                      <a:pt x="499" y="17293"/>
                      <a:pt x="499" y="17362"/>
                    </a:cubicBezTo>
                    <a:cubicBezTo>
                      <a:pt x="499" y="17371"/>
                      <a:pt x="517" y="17388"/>
                      <a:pt x="534" y="17388"/>
                    </a:cubicBezTo>
                    <a:cubicBezTo>
                      <a:pt x="551" y="17388"/>
                      <a:pt x="560" y="17371"/>
                      <a:pt x="560" y="17354"/>
                    </a:cubicBezTo>
                    <a:cubicBezTo>
                      <a:pt x="560" y="17293"/>
                      <a:pt x="181" y="11176"/>
                      <a:pt x="147" y="10127"/>
                    </a:cubicBezTo>
                    <a:cubicBezTo>
                      <a:pt x="129" y="9378"/>
                      <a:pt x="147" y="8449"/>
                      <a:pt x="147" y="7778"/>
                    </a:cubicBezTo>
                    <a:lnTo>
                      <a:pt x="147" y="7072"/>
                    </a:lnTo>
                    <a:cubicBezTo>
                      <a:pt x="147" y="6427"/>
                      <a:pt x="61" y="95"/>
                      <a:pt x="61" y="26"/>
                    </a:cubicBezTo>
                    <a:cubicBezTo>
                      <a:pt x="61" y="9"/>
                      <a:pt x="43" y="0"/>
                      <a:pt x="26" y="0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1845250" y="2948025"/>
                <a:ext cx="13800" cy="10005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002" extrusionOk="0">
                    <a:moveTo>
                      <a:pt x="27" y="1"/>
                    </a:moveTo>
                    <a:cubicBezTo>
                      <a:pt x="9" y="1"/>
                      <a:pt x="1" y="18"/>
                      <a:pt x="1" y="35"/>
                    </a:cubicBezTo>
                    <a:cubicBezTo>
                      <a:pt x="1" y="69"/>
                      <a:pt x="362" y="3235"/>
                      <a:pt x="491" y="3975"/>
                    </a:cubicBezTo>
                    <a:cubicBezTo>
                      <a:pt x="491" y="3993"/>
                      <a:pt x="500" y="4001"/>
                      <a:pt x="517" y="4001"/>
                    </a:cubicBezTo>
                    <a:lnTo>
                      <a:pt x="526" y="4001"/>
                    </a:lnTo>
                    <a:cubicBezTo>
                      <a:pt x="543" y="4001"/>
                      <a:pt x="551" y="3984"/>
                      <a:pt x="551" y="3967"/>
                    </a:cubicBezTo>
                    <a:cubicBezTo>
                      <a:pt x="431" y="3227"/>
                      <a:pt x="61" y="61"/>
                      <a:pt x="61" y="26"/>
                    </a:cubicBezTo>
                    <a:cubicBezTo>
                      <a:pt x="61" y="9"/>
                      <a:pt x="44" y="1"/>
                      <a:pt x="27" y="1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1762225" y="3239475"/>
                <a:ext cx="60475" cy="143275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5731" extrusionOk="0">
                    <a:moveTo>
                      <a:pt x="2410" y="0"/>
                    </a:moveTo>
                    <a:cubicBezTo>
                      <a:pt x="2409" y="36"/>
                      <a:pt x="2408" y="72"/>
                      <a:pt x="2407" y="108"/>
                    </a:cubicBezTo>
                    <a:lnTo>
                      <a:pt x="2407" y="108"/>
                    </a:lnTo>
                    <a:cubicBezTo>
                      <a:pt x="2413" y="71"/>
                      <a:pt x="2417" y="35"/>
                      <a:pt x="2418" y="0"/>
                    </a:cubicBezTo>
                    <a:close/>
                    <a:moveTo>
                      <a:pt x="2407" y="108"/>
                    </a:moveTo>
                    <a:cubicBezTo>
                      <a:pt x="2285" y="820"/>
                      <a:pt x="1274" y="1917"/>
                      <a:pt x="1111" y="2719"/>
                    </a:cubicBezTo>
                    <a:cubicBezTo>
                      <a:pt x="1007" y="3192"/>
                      <a:pt x="465" y="4061"/>
                      <a:pt x="9" y="4732"/>
                    </a:cubicBezTo>
                    <a:cubicBezTo>
                      <a:pt x="1" y="5334"/>
                      <a:pt x="1" y="5730"/>
                      <a:pt x="1" y="5730"/>
                    </a:cubicBezTo>
                    <a:lnTo>
                      <a:pt x="1352" y="5730"/>
                    </a:lnTo>
                    <a:cubicBezTo>
                      <a:pt x="1352" y="5730"/>
                      <a:pt x="2178" y="2117"/>
                      <a:pt x="2324" y="1472"/>
                    </a:cubicBezTo>
                    <a:cubicBezTo>
                      <a:pt x="2389" y="1188"/>
                      <a:pt x="2392" y="676"/>
                      <a:pt x="2407" y="108"/>
                    </a:cubicBez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1720925" y="2718750"/>
                <a:ext cx="263725" cy="243725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9749" extrusionOk="0">
                    <a:moveTo>
                      <a:pt x="4939" y="0"/>
                    </a:moveTo>
                    <a:cubicBezTo>
                      <a:pt x="4939" y="0"/>
                      <a:pt x="3941" y="172"/>
                      <a:pt x="3374" y="430"/>
                    </a:cubicBezTo>
                    <a:cubicBezTo>
                      <a:pt x="2814" y="680"/>
                      <a:pt x="1859" y="1205"/>
                      <a:pt x="1687" y="1970"/>
                    </a:cubicBezTo>
                    <a:cubicBezTo>
                      <a:pt x="1507" y="2736"/>
                      <a:pt x="1154" y="4121"/>
                      <a:pt x="947" y="4844"/>
                    </a:cubicBezTo>
                    <a:cubicBezTo>
                      <a:pt x="741" y="5567"/>
                      <a:pt x="405" y="6367"/>
                      <a:pt x="259" y="7201"/>
                    </a:cubicBezTo>
                    <a:cubicBezTo>
                      <a:pt x="1" y="8651"/>
                      <a:pt x="906" y="8845"/>
                      <a:pt x="1537" y="8845"/>
                    </a:cubicBezTo>
                    <a:cubicBezTo>
                      <a:pt x="1767" y="8845"/>
                      <a:pt x="1961" y="8819"/>
                      <a:pt x="2049" y="8819"/>
                    </a:cubicBezTo>
                    <a:cubicBezTo>
                      <a:pt x="2367" y="8819"/>
                      <a:pt x="3038" y="6367"/>
                      <a:pt x="3038" y="6367"/>
                    </a:cubicBezTo>
                    <a:lnTo>
                      <a:pt x="3038" y="6367"/>
                    </a:lnTo>
                    <a:cubicBezTo>
                      <a:pt x="3055" y="6651"/>
                      <a:pt x="2763" y="8716"/>
                      <a:pt x="2788" y="9232"/>
                    </a:cubicBezTo>
                    <a:cubicBezTo>
                      <a:pt x="2814" y="9748"/>
                      <a:pt x="2883" y="9585"/>
                      <a:pt x="3675" y="9671"/>
                    </a:cubicBezTo>
                    <a:cubicBezTo>
                      <a:pt x="3761" y="9681"/>
                      <a:pt x="3872" y="9685"/>
                      <a:pt x="4002" y="9685"/>
                    </a:cubicBezTo>
                    <a:cubicBezTo>
                      <a:pt x="5068" y="9685"/>
                      <a:pt x="7409" y="9378"/>
                      <a:pt x="7761" y="9378"/>
                    </a:cubicBezTo>
                    <a:cubicBezTo>
                      <a:pt x="7837" y="9378"/>
                      <a:pt x="7924" y="9379"/>
                      <a:pt x="8018" y="9379"/>
                    </a:cubicBezTo>
                    <a:cubicBezTo>
                      <a:pt x="8415" y="9379"/>
                      <a:pt x="8918" y="9367"/>
                      <a:pt x="9043" y="9249"/>
                    </a:cubicBezTo>
                    <a:cubicBezTo>
                      <a:pt x="9190" y="9103"/>
                      <a:pt x="8888" y="7502"/>
                      <a:pt x="8888" y="7502"/>
                    </a:cubicBezTo>
                    <a:cubicBezTo>
                      <a:pt x="8888" y="7502"/>
                      <a:pt x="9938" y="6754"/>
                      <a:pt x="10248" y="6367"/>
                    </a:cubicBezTo>
                    <a:cubicBezTo>
                      <a:pt x="10549" y="5971"/>
                      <a:pt x="10437" y="4345"/>
                      <a:pt x="10334" y="3708"/>
                    </a:cubicBezTo>
                    <a:cubicBezTo>
                      <a:pt x="10231" y="3080"/>
                      <a:pt x="10170" y="2581"/>
                      <a:pt x="9981" y="2048"/>
                    </a:cubicBezTo>
                    <a:cubicBezTo>
                      <a:pt x="9792" y="1506"/>
                      <a:pt x="8983" y="878"/>
                      <a:pt x="8200" y="542"/>
                    </a:cubicBezTo>
                    <a:cubicBezTo>
                      <a:pt x="7667" y="319"/>
                      <a:pt x="7116" y="138"/>
                      <a:pt x="6557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1811375" y="2643700"/>
                <a:ext cx="74125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295" extrusionOk="0">
                    <a:moveTo>
                      <a:pt x="1279" y="0"/>
                    </a:moveTo>
                    <a:cubicBezTo>
                      <a:pt x="582" y="0"/>
                      <a:pt x="0" y="340"/>
                      <a:pt x="624" y="1092"/>
                    </a:cubicBezTo>
                    <a:cubicBezTo>
                      <a:pt x="633" y="1522"/>
                      <a:pt x="728" y="1617"/>
                      <a:pt x="702" y="1884"/>
                    </a:cubicBezTo>
                    <a:cubicBezTo>
                      <a:pt x="681" y="2109"/>
                      <a:pt x="648" y="2437"/>
                      <a:pt x="1092" y="2437"/>
                    </a:cubicBezTo>
                    <a:cubicBezTo>
                      <a:pt x="1192" y="2437"/>
                      <a:pt x="1315" y="2421"/>
                      <a:pt x="1468" y="2383"/>
                    </a:cubicBezTo>
                    <a:lnTo>
                      <a:pt x="1468" y="3295"/>
                    </a:lnTo>
                    <a:lnTo>
                      <a:pt x="2836" y="3226"/>
                    </a:lnTo>
                    <a:lnTo>
                      <a:pt x="2612" y="2090"/>
                    </a:lnTo>
                    <a:cubicBezTo>
                      <a:pt x="2612" y="2090"/>
                      <a:pt x="2965" y="533"/>
                      <a:pt x="2113" y="163"/>
                    </a:cubicBezTo>
                    <a:cubicBezTo>
                      <a:pt x="1865" y="56"/>
                      <a:pt x="1562" y="0"/>
                      <a:pt x="1279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1849975" y="2686475"/>
                <a:ext cx="2240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13" extrusionOk="0">
                    <a:moveTo>
                      <a:pt x="560" y="1"/>
                    </a:moveTo>
                    <a:cubicBezTo>
                      <a:pt x="560" y="1"/>
                      <a:pt x="294" y="388"/>
                      <a:pt x="130" y="465"/>
                    </a:cubicBezTo>
                    <a:cubicBezTo>
                      <a:pt x="1" y="517"/>
                      <a:pt x="71" y="613"/>
                      <a:pt x="202" y="613"/>
                    </a:cubicBezTo>
                    <a:cubicBezTo>
                      <a:pt x="245" y="613"/>
                      <a:pt x="294" y="603"/>
                      <a:pt x="345" y="577"/>
                    </a:cubicBezTo>
                    <a:cubicBezTo>
                      <a:pt x="534" y="483"/>
                      <a:pt x="715" y="371"/>
                      <a:pt x="896" y="259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1863550" y="2711475"/>
                <a:ext cx="25600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972" extrusionOk="0">
                    <a:moveTo>
                      <a:pt x="725" y="0"/>
                    </a:moveTo>
                    <a:cubicBezTo>
                      <a:pt x="704" y="0"/>
                      <a:pt x="683" y="8"/>
                      <a:pt x="663" y="25"/>
                    </a:cubicBezTo>
                    <a:cubicBezTo>
                      <a:pt x="663" y="25"/>
                      <a:pt x="198" y="455"/>
                      <a:pt x="0" y="463"/>
                    </a:cubicBezTo>
                    <a:cubicBezTo>
                      <a:pt x="0" y="463"/>
                      <a:pt x="148" y="972"/>
                      <a:pt x="395" y="972"/>
                    </a:cubicBezTo>
                    <a:cubicBezTo>
                      <a:pt x="401" y="972"/>
                      <a:pt x="407" y="972"/>
                      <a:pt x="413" y="971"/>
                    </a:cubicBezTo>
                    <a:cubicBezTo>
                      <a:pt x="671" y="945"/>
                      <a:pt x="1024" y="326"/>
                      <a:pt x="1024" y="326"/>
                    </a:cubicBezTo>
                    <a:cubicBezTo>
                      <a:pt x="1024" y="326"/>
                      <a:pt x="868" y="0"/>
                      <a:pt x="725" y="0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1838800" y="2711475"/>
                <a:ext cx="25625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972" extrusionOk="0">
                    <a:moveTo>
                      <a:pt x="294" y="0"/>
                    </a:moveTo>
                    <a:cubicBezTo>
                      <a:pt x="157" y="0"/>
                      <a:pt x="1" y="326"/>
                      <a:pt x="1" y="326"/>
                    </a:cubicBezTo>
                    <a:cubicBezTo>
                      <a:pt x="1" y="326"/>
                      <a:pt x="353" y="945"/>
                      <a:pt x="612" y="971"/>
                    </a:cubicBezTo>
                    <a:cubicBezTo>
                      <a:pt x="618" y="972"/>
                      <a:pt x="624" y="972"/>
                      <a:pt x="630" y="972"/>
                    </a:cubicBezTo>
                    <a:cubicBezTo>
                      <a:pt x="877" y="972"/>
                      <a:pt x="1025" y="463"/>
                      <a:pt x="1025" y="463"/>
                    </a:cubicBezTo>
                    <a:cubicBezTo>
                      <a:pt x="827" y="455"/>
                      <a:pt x="353" y="25"/>
                      <a:pt x="353" y="25"/>
                    </a:cubicBezTo>
                    <a:cubicBezTo>
                      <a:pt x="334" y="8"/>
                      <a:pt x="314" y="0"/>
                      <a:pt x="294" y="0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1899025" y="2835375"/>
                <a:ext cx="86825" cy="84750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390" extrusionOk="0">
                    <a:moveTo>
                      <a:pt x="1717" y="0"/>
                    </a:moveTo>
                    <a:cubicBezTo>
                      <a:pt x="1605" y="0"/>
                      <a:pt x="1496" y="11"/>
                      <a:pt x="1394" y="33"/>
                    </a:cubicBezTo>
                    <a:cubicBezTo>
                      <a:pt x="827" y="153"/>
                      <a:pt x="637" y="755"/>
                      <a:pt x="371" y="1091"/>
                    </a:cubicBezTo>
                    <a:cubicBezTo>
                      <a:pt x="1" y="1581"/>
                      <a:pt x="310" y="2459"/>
                      <a:pt x="526" y="2726"/>
                    </a:cubicBezTo>
                    <a:cubicBezTo>
                      <a:pt x="749" y="2992"/>
                      <a:pt x="1102" y="3345"/>
                      <a:pt x="1919" y="3388"/>
                    </a:cubicBezTo>
                    <a:cubicBezTo>
                      <a:pt x="1938" y="3389"/>
                      <a:pt x="1956" y="3390"/>
                      <a:pt x="1974" y="3390"/>
                    </a:cubicBezTo>
                    <a:cubicBezTo>
                      <a:pt x="2769" y="3390"/>
                      <a:pt x="3473" y="2491"/>
                      <a:pt x="3304" y="1994"/>
                    </a:cubicBezTo>
                    <a:cubicBezTo>
                      <a:pt x="3124" y="1487"/>
                      <a:pt x="3382" y="979"/>
                      <a:pt x="3046" y="558"/>
                    </a:cubicBezTo>
                    <a:cubicBezTo>
                      <a:pt x="2779" y="213"/>
                      <a:pt x="2218" y="0"/>
                      <a:pt x="1717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1898825" y="2773150"/>
                <a:ext cx="13775" cy="3272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1309" extrusionOk="0">
                    <a:moveTo>
                      <a:pt x="34" y="1"/>
                    </a:moveTo>
                    <a:cubicBezTo>
                      <a:pt x="17" y="1"/>
                      <a:pt x="9" y="18"/>
                      <a:pt x="9" y="27"/>
                    </a:cubicBezTo>
                    <a:cubicBezTo>
                      <a:pt x="9" y="61"/>
                      <a:pt x="0" y="913"/>
                      <a:pt x="508" y="1300"/>
                    </a:cubicBezTo>
                    <a:cubicBezTo>
                      <a:pt x="516" y="1309"/>
                      <a:pt x="516" y="1309"/>
                      <a:pt x="525" y="1309"/>
                    </a:cubicBezTo>
                    <a:cubicBezTo>
                      <a:pt x="534" y="1309"/>
                      <a:pt x="542" y="1300"/>
                      <a:pt x="542" y="1300"/>
                    </a:cubicBezTo>
                    <a:cubicBezTo>
                      <a:pt x="551" y="1283"/>
                      <a:pt x="551" y="1274"/>
                      <a:pt x="542" y="1257"/>
                    </a:cubicBezTo>
                    <a:cubicBezTo>
                      <a:pt x="60" y="887"/>
                      <a:pt x="60" y="35"/>
                      <a:pt x="60" y="27"/>
                    </a:cubicBezTo>
                    <a:cubicBezTo>
                      <a:pt x="60" y="18"/>
                      <a:pt x="43" y="1"/>
                      <a:pt x="34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1913000" y="2763100"/>
                <a:ext cx="58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610" extrusionOk="0">
                    <a:moveTo>
                      <a:pt x="200" y="1"/>
                    </a:moveTo>
                    <a:cubicBezTo>
                      <a:pt x="192" y="1"/>
                      <a:pt x="186" y="3"/>
                      <a:pt x="182" y="7"/>
                    </a:cubicBezTo>
                    <a:cubicBezTo>
                      <a:pt x="61" y="179"/>
                      <a:pt x="1" y="377"/>
                      <a:pt x="1" y="584"/>
                    </a:cubicBezTo>
                    <a:cubicBezTo>
                      <a:pt x="1" y="592"/>
                      <a:pt x="10" y="609"/>
                      <a:pt x="27" y="609"/>
                    </a:cubicBezTo>
                    <a:cubicBezTo>
                      <a:pt x="35" y="609"/>
                      <a:pt x="53" y="601"/>
                      <a:pt x="53" y="584"/>
                    </a:cubicBezTo>
                    <a:cubicBezTo>
                      <a:pt x="53" y="394"/>
                      <a:pt x="113" y="205"/>
                      <a:pt x="225" y="50"/>
                    </a:cubicBezTo>
                    <a:cubicBezTo>
                      <a:pt x="233" y="33"/>
                      <a:pt x="233" y="16"/>
                      <a:pt x="225" y="7"/>
                    </a:cubicBezTo>
                    <a:cubicBezTo>
                      <a:pt x="216" y="3"/>
                      <a:pt x="207" y="1"/>
                      <a:pt x="200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1922700" y="2750425"/>
                <a:ext cx="34000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308" extrusionOk="0">
                    <a:moveTo>
                      <a:pt x="772" y="1"/>
                    </a:moveTo>
                    <a:cubicBezTo>
                      <a:pt x="503" y="1"/>
                      <a:pt x="237" y="86"/>
                      <a:pt x="17" y="256"/>
                    </a:cubicBezTo>
                    <a:cubicBezTo>
                      <a:pt x="0" y="265"/>
                      <a:pt x="0" y="282"/>
                      <a:pt x="17" y="299"/>
                    </a:cubicBezTo>
                    <a:cubicBezTo>
                      <a:pt x="17" y="299"/>
                      <a:pt x="26" y="308"/>
                      <a:pt x="34" y="308"/>
                    </a:cubicBezTo>
                    <a:cubicBezTo>
                      <a:pt x="43" y="308"/>
                      <a:pt x="43" y="299"/>
                      <a:pt x="52" y="299"/>
                    </a:cubicBezTo>
                    <a:cubicBezTo>
                      <a:pt x="260" y="135"/>
                      <a:pt x="515" y="52"/>
                      <a:pt x="771" y="52"/>
                    </a:cubicBezTo>
                    <a:cubicBezTo>
                      <a:pt x="958" y="52"/>
                      <a:pt x="1146" y="96"/>
                      <a:pt x="1316" y="187"/>
                    </a:cubicBezTo>
                    <a:cubicBezTo>
                      <a:pt x="1321" y="190"/>
                      <a:pt x="1327" y="191"/>
                      <a:pt x="1331" y="191"/>
                    </a:cubicBezTo>
                    <a:cubicBezTo>
                      <a:pt x="1342" y="191"/>
                      <a:pt x="1351" y="185"/>
                      <a:pt x="1351" y="179"/>
                    </a:cubicBezTo>
                    <a:cubicBezTo>
                      <a:pt x="1359" y="161"/>
                      <a:pt x="1359" y="144"/>
                      <a:pt x="1342" y="136"/>
                    </a:cubicBezTo>
                    <a:cubicBezTo>
                      <a:pt x="1162" y="45"/>
                      <a:pt x="966" y="1"/>
                      <a:pt x="772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1724800" y="2881750"/>
                <a:ext cx="6800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2720" h="2743" extrusionOk="0">
                    <a:moveTo>
                      <a:pt x="1114" y="0"/>
                    </a:moveTo>
                    <a:cubicBezTo>
                      <a:pt x="941" y="0"/>
                      <a:pt x="738" y="59"/>
                      <a:pt x="483" y="320"/>
                    </a:cubicBezTo>
                    <a:cubicBezTo>
                      <a:pt x="87" y="724"/>
                      <a:pt x="1" y="1654"/>
                      <a:pt x="268" y="2153"/>
                    </a:cubicBezTo>
                    <a:cubicBezTo>
                      <a:pt x="466" y="2536"/>
                      <a:pt x="1123" y="2742"/>
                      <a:pt x="1600" y="2742"/>
                    </a:cubicBezTo>
                    <a:cubicBezTo>
                      <a:pt x="1742" y="2742"/>
                      <a:pt x="1869" y="2724"/>
                      <a:pt x="1962" y="2686"/>
                    </a:cubicBezTo>
                    <a:cubicBezTo>
                      <a:pt x="2367" y="2523"/>
                      <a:pt x="2556" y="1955"/>
                      <a:pt x="2565" y="1568"/>
                    </a:cubicBezTo>
                    <a:cubicBezTo>
                      <a:pt x="2565" y="1189"/>
                      <a:pt x="2720" y="234"/>
                      <a:pt x="1360" y="28"/>
                    </a:cubicBezTo>
                    <a:cubicBezTo>
                      <a:pt x="1284" y="16"/>
                      <a:pt x="1203" y="0"/>
                      <a:pt x="1114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1748475" y="2760900"/>
                <a:ext cx="129725" cy="145200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5808" extrusionOk="0">
                    <a:moveTo>
                      <a:pt x="0" y="1"/>
                    </a:moveTo>
                    <a:lnTo>
                      <a:pt x="0" y="5808"/>
                    </a:lnTo>
                    <a:lnTo>
                      <a:pt x="5188" y="5808"/>
                    </a:lnTo>
                    <a:lnTo>
                      <a:pt x="5188" y="1"/>
                    </a:ln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1755125" y="2767350"/>
                <a:ext cx="1230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70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4922" y="69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1755125" y="2785625"/>
                <a:ext cx="1230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62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4922" y="61"/>
                    </a:lnTo>
                    <a:lnTo>
                      <a:pt x="4922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1748475" y="2777475"/>
                <a:ext cx="322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6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291" y="60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1749325" y="2798975"/>
                <a:ext cx="4755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61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902" y="61"/>
                    </a:lnTo>
                    <a:lnTo>
                      <a:pt x="1902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1748475" y="2810575"/>
                <a:ext cx="1297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62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5188" y="61"/>
                    </a:lnTo>
                    <a:lnTo>
                      <a:pt x="5188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1764600" y="2818975"/>
                <a:ext cx="348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0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394" y="69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1810425" y="2818975"/>
                <a:ext cx="4777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70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1910" y="69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1748475" y="2831025"/>
                <a:ext cx="7077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6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2831" y="60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1773200" y="2838975"/>
                <a:ext cx="1050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61" extrusionOk="0">
                    <a:moveTo>
                      <a:pt x="1" y="1"/>
                    </a:moveTo>
                    <a:lnTo>
                      <a:pt x="1" y="61"/>
                    </a:lnTo>
                    <a:lnTo>
                      <a:pt x="4199" y="61"/>
                    </a:lnTo>
                    <a:lnTo>
                      <a:pt x="4199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1810425" y="2847150"/>
                <a:ext cx="3335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70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34" y="69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1748475" y="2862425"/>
                <a:ext cx="1297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5189" h="61" extrusionOk="0">
                    <a:moveTo>
                      <a:pt x="0" y="0"/>
                    </a:moveTo>
                    <a:lnTo>
                      <a:pt x="0" y="61"/>
                    </a:lnTo>
                    <a:lnTo>
                      <a:pt x="5188" y="61"/>
                    </a:lnTo>
                    <a:lnTo>
                      <a:pt x="5188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1748475" y="2874900"/>
                <a:ext cx="5895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61" extrusionOk="0">
                    <a:moveTo>
                      <a:pt x="0" y="0"/>
                    </a:moveTo>
                    <a:lnTo>
                      <a:pt x="0" y="61"/>
                    </a:lnTo>
                    <a:lnTo>
                      <a:pt x="2358" y="61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1819225" y="2874900"/>
                <a:ext cx="267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1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068" y="61"/>
                    </a:lnTo>
                    <a:lnTo>
                      <a:pt x="1068" y="0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1834300" y="2882850"/>
                <a:ext cx="43900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61" extrusionOk="0">
                    <a:moveTo>
                      <a:pt x="0" y="1"/>
                    </a:moveTo>
                    <a:lnTo>
                      <a:pt x="0" y="61"/>
                    </a:lnTo>
                    <a:lnTo>
                      <a:pt x="1755" y="61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1829775" y="2809500"/>
                <a:ext cx="484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3417" extrusionOk="0">
                    <a:moveTo>
                      <a:pt x="499" y="1"/>
                    </a:moveTo>
                    <a:lnTo>
                      <a:pt x="0" y="61"/>
                    </a:lnTo>
                    <a:lnTo>
                      <a:pt x="1936" y="3417"/>
                    </a:lnTo>
                    <a:lnTo>
                      <a:pt x="1936" y="1214"/>
                    </a:lnTo>
                    <a:lnTo>
                      <a:pt x="499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1817350" y="2786325"/>
                <a:ext cx="148175" cy="119850"/>
              </a:xfrm>
              <a:custGeom>
                <a:avLst/>
                <a:gdLst/>
                <a:ahLst/>
                <a:cxnLst/>
                <a:rect l="l" t="t" r="r" b="b"/>
                <a:pathLst>
                  <a:path w="5927" h="4794" extrusionOk="0">
                    <a:moveTo>
                      <a:pt x="735" y="1"/>
                    </a:moveTo>
                    <a:cubicBezTo>
                      <a:pt x="687" y="1"/>
                      <a:pt x="656" y="75"/>
                      <a:pt x="695" y="171"/>
                    </a:cubicBezTo>
                    <a:cubicBezTo>
                      <a:pt x="747" y="317"/>
                      <a:pt x="867" y="567"/>
                      <a:pt x="867" y="567"/>
                    </a:cubicBezTo>
                    <a:cubicBezTo>
                      <a:pt x="867" y="567"/>
                      <a:pt x="566" y="515"/>
                      <a:pt x="403" y="472"/>
                    </a:cubicBezTo>
                    <a:cubicBezTo>
                      <a:pt x="287" y="435"/>
                      <a:pt x="114" y="282"/>
                      <a:pt x="43" y="282"/>
                    </a:cubicBezTo>
                    <a:cubicBezTo>
                      <a:pt x="13" y="282"/>
                      <a:pt x="1" y="307"/>
                      <a:pt x="16" y="377"/>
                    </a:cubicBezTo>
                    <a:cubicBezTo>
                      <a:pt x="76" y="627"/>
                      <a:pt x="394" y="807"/>
                      <a:pt x="489" y="988"/>
                    </a:cubicBezTo>
                    <a:cubicBezTo>
                      <a:pt x="592" y="1160"/>
                      <a:pt x="996" y="1332"/>
                      <a:pt x="1074" y="1332"/>
                    </a:cubicBezTo>
                    <a:cubicBezTo>
                      <a:pt x="1151" y="1332"/>
                      <a:pt x="3534" y="3931"/>
                      <a:pt x="3956" y="4404"/>
                    </a:cubicBezTo>
                    <a:cubicBezTo>
                      <a:pt x="4192" y="4673"/>
                      <a:pt x="4498" y="4793"/>
                      <a:pt x="4786" y="4793"/>
                    </a:cubicBezTo>
                    <a:cubicBezTo>
                      <a:pt x="5105" y="4793"/>
                      <a:pt x="5402" y="4645"/>
                      <a:pt x="5556" y="4387"/>
                    </a:cubicBezTo>
                    <a:cubicBezTo>
                      <a:pt x="5857" y="3905"/>
                      <a:pt x="5926" y="3182"/>
                      <a:pt x="5186" y="2778"/>
                    </a:cubicBezTo>
                    <a:lnTo>
                      <a:pt x="1977" y="1057"/>
                    </a:lnTo>
                    <a:cubicBezTo>
                      <a:pt x="1977" y="1057"/>
                      <a:pt x="1883" y="980"/>
                      <a:pt x="1650" y="730"/>
                    </a:cubicBezTo>
                    <a:cubicBezTo>
                      <a:pt x="1418" y="489"/>
                      <a:pt x="893" y="214"/>
                      <a:pt x="816" y="68"/>
                    </a:cubicBezTo>
                    <a:cubicBezTo>
                      <a:pt x="789" y="21"/>
                      <a:pt x="760" y="1"/>
                      <a:pt x="735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1932150" y="2890600"/>
                <a:ext cx="114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3" extrusionOk="0">
                    <a:moveTo>
                      <a:pt x="414" y="0"/>
                    </a:moveTo>
                    <a:cubicBezTo>
                      <a:pt x="414" y="0"/>
                      <a:pt x="347" y="62"/>
                      <a:pt x="185" y="62"/>
                    </a:cubicBezTo>
                    <a:cubicBezTo>
                      <a:pt x="137" y="62"/>
                      <a:pt x="82" y="57"/>
                      <a:pt x="18" y="43"/>
                    </a:cubicBezTo>
                    <a:lnTo>
                      <a:pt x="1" y="104"/>
                    </a:lnTo>
                    <a:cubicBezTo>
                      <a:pt x="61" y="121"/>
                      <a:pt x="121" y="121"/>
                      <a:pt x="181" y="121"/>
                    </a:cubicBezTo>
                    <a:cubicBezTo>
                      <a:pt x="194" y="122"/>
                      <a:pt x="207" y="123"/>
                      <a:pt x="220" y="123"/>
                    </a:cubicBezTo>
                    <a:cubicBezTo>
                      <a:pt x="308" y="123"/>
                      <a:pt x="389" y="96"/>
                      <a:pt x="457" y="43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1790200" y="2630000"/>
                <a:ext cx="100475" cy="65975"/>
              </a:xfrm>
              <a:custGeom>
                <a:avLst/>
                <a:gdLst/>
                <a:ahLst/>
                <a:cxnLst/>
                <a:rect l="l" t="t" r="r" b="b"/>
                <a:pathLst>
                  <a:path w="4019" h="2639" extrusionOk="0">
                    <a:moveTo>
                      <a:pt x="1556" y="0"/>
                    </a:moveTo>
                    <a:cubicBezTo>
                      <a:pt x="1493" y="0"/>
                      <a:pt x="1430" y="2"/>
                      <a:pt x="1368" y="6"/>
                    </a:cubicBezTo>
                    <a:cubicBezTo>
                      <a:pt x="379" y="74"/>
                      <a:pt x="0" y="806"/>
                      <a:pt x="843" y="1107"/>
                    </a:cubicBezTo>
                    <a:cubicBezTo>
                      <a:pt x="843" y="1107"/>
                      <a:pt x="1059" y="1580"/>
                      <a:pt x="1471" y="1640"/>
                    </a:cubicBezTo>
                    <a:lnTo>
                      <a:pt x="1549" y="952"/>
                    </a:lnTo>
                    <a:cubicBezTo>
                      <a:pt x="1567" y="943"/>
                      <a:pt x="1587" y="939"/>
                      <a:pt x="1610" y="939"/>
                    </a:cubicBezTo>
                    <a:cubicBezTo>
                      <a:pt x="1813" y="939"/>
                      <a:pt x="2196" y="1252"/>
                      <a:pt x="2505" y="1252"/>
                    </a:cubicBezTo>
                    <a:cubicBezTo>
                      <a:pt x="2531" y="1252"/>
                      <a:pt x="2556" y="1249"/>
                      <a:pt x="2581" y="1245"/>
                    </a:cubicBezTo>
                    <a:cubicBezTo>
                      <a:pt x="2581" y="1245"/>
                      <a:pt x="2676" y="1787"/>
                      <a:pt x="2788" y="1950"/>
                    </a:cubicBezTo>
                    <a:cubicBezTo>
                      <a:pt x="2788" y="1950"/>
                      <a:pt x="2834" y="1753"/>
                      <a:pt x="2952" y="1753"/>
                    </a:cubicBezTo>
                    <a:cubicBezTo>
                      <a:pt x="2986" y="1753"/>
                      <a:pt x="3025" y="1770"/>
                      <a:pt x="3072" y="1812"/>
                    </a:cubicBezTo>
                    <a:cubicBezTo>
                      <a:pt x="3278" y="1993"/>
                      <a:pt x="2951" y="2260"/>
                      <a:pt x="2951" y="2260"/>
                    </a:cubicBezTo>
                    <a:lnTo>
                      <a:pt x="3459" y="2638"/>
                    </a:lnTo>
                    <a:cubicBezTo>
                      <a:pt x="3459" y="2638"/>
                      <a:pt x="3863" y="2174"/>
                      <a:pt x="3941" y="1692"/>
                    </a:cubicBezTo>
                    <a:cubicBezTo>
                      <a:pt x="4018" y="1201"/>
                      <a:pt x="3665" y="1107"/>
                      <a:pt x="3665" y="1107"/>
                    </a:cubicBezTo>
                    <a:cubicBezTo>
                      <a:pt x="3665" y="1107"/>
                      <a:pt x="3812" y="814"/>
                      <a:pt x="3665" y="608"/>
                    </a:cubicBezTo>
                    <a:cubicBezTo>
                      <a:pt x="3528" y="406"/>
                      <a:pt x="2506" y="0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1743700" y="2897900"/>
                <a:ext cx="10610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508" extrusionOk="0">
                    <a:moveTo>
                      <a:pt x="3132" y="0"/>
                    </a:moveTo>
                    <a:cubicBezTo>
                      <a:pt x="3114" y="0"/>
                      <a:pt x="3087" y="6"/>
                      <a:pt x="3048" y="18"/>
                    </a:cubicBezTo>
                    <a:cubicBezTo>
                      <a:pt x="2858" y="78"/>
                      <a:pt x="2626" y="268"/>
                      <a:pt x="2531" y="328"/>
                    </a:cubicBezTo>
                    <a:lnTo>
                      <a:pt x="492" y="328"/>
                    </a:lnTo>
                    <a:cubicBezTo>
                      <a:pt x="0" y="687"/>
                      <a:pt x="267" y="1507"/>
                      <a:pt x="816" y="1507"/>
                    </a:cubicBezTo>
                    <a:cubicBezTo>
                      <a:pt x="872" y="1507"/>
                      <a:pt x="930" y="1499"/>
                      <a:pt x="991" y="1481"/>
                    </a:cubicBezTo>
                    <a:cubicBezTo>
                      <a:pt x="1378" y="1360"/>
                      <a:pt x="2463" y="784"/>
                      <a:pt x="2703" y="706"/>
                    </a:cubicBezTo>
                    <a:cubicBezTo>
                      <a:pt x="2804" y="678"/>
                      <a:pt x="2925" y="671"/>
                      <a:pt x="3051" y="671"/>
                    </a:cubicBezTo>
                    <a:cubicBezTo>
                      <a:pt x="3146" y="671"/>
                      <a:pt x="3245" y="675"/>
                      <a:pt x="3341" y="675"/>
                    </a:cubicBezTo>
                    <a:cubicBezTo>
                      <a:pt x="3421" y="675"/>
                      <a:pt x="3500" y="673"/>
                      <a:pt x="3572" y="663"/>
                    </a:cubicBezTo>
                    <a:cubicBezTo>
                      <a:pt x="3848" y="620"/>
                      <a:pt x="4243" y="242"/>
                      <a:pt x="4226" y="164"/>
                    </a:cubicBezTo>
                    <a:cubicBezTo>
                      <a:pt x="4218" y="127"/>
                      <a:pt x="4165" y="106"/>
                      <a:pt x="4102" y="106"/>
                    </a:cubicBezTo>
                    <a:cubicBezTo>
                      <a:pt x="4033" y="106"/>
                      <a:pt x="3953" y="132"/>
                      <a:pt x="3908" y="190"/>
                    </a:cubicBezTo>
                    <a:cubicBezTo>
                      <a:pt x="3813" y="311"/>
                      <a:pt x="3073" y="328"/>
                      <a:pt x="3030" y="328"/>
                    </a:cubicBezTo>
                    <a:cubicBezTo>
                      <a:pt x="2979" y="328"/>
                      <a:pt x="2953" y="233"/>
                      <a:pt x="3048" y="147"/>
                    </a:cubicBezTo>
                    <a:cubicBezTo>
                      <a:pt x="3129" y="79"/>
                      <a:pt x="3200" y="0"/>
                      <a:pt x="3132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1589300" y="3350675"/>
                <a:ext cx="64975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935" extrusionOk="0">
                    <a:moveTo>
                      <a:pt x="35" y="0"/>
                    </a:moveTo>
                    <a:lnTo>
                      <a:pt x="173" y="938"/>
                    </a:lnTo>
                    <a:cubicBezTo>
                      <a:pt x="173" y="938"/>
                      <a:pt x="87" y="1601"/>
                      <a:pt x="44" y="1833"/>
                    </a:cubicBezTo>
                    <a:cubicBezTo>
                      <a:pt x="1" y="2065"/>
                      <a:pt x="267" y="2857"/>
                      <a:pt x="267" y="2857"/>
                    </a:cubicBezTo>
                    <a:lnTo>
                      <a:pt x="474" y="2857"/>
                    </a:lnTo>
                    <a:lnTo>
                      <a:pt x="431" y="2100"/>
                    </a:lnTo>
                    <a:lnTo>
                      <a:pt x="431" y="2100"/>
                    </a:lnTo>
                    <a:cubicBezTo>
                      <a:pt x="431" y="2100"/>
                      <a:pt x="792" y="2409"/>
                      <a:pt x="1110" y="2616"/>
                    </a:cubicBezTo>
                    <a:cubicBezTo>
                      <a:pt x="1360" y="2789"/>
                      <a:pt x="2115" y="2935"/>
                      <a:pt x="2419" y="2935"/>
                    </a:cubicBezTo>
                    <a:cubicBezTo>
                      <a:pt x="2492" y="2935"/>
                      <a:pt x="2539" y="2927"/>
                      <a:pt x="2547" y="2908"/>
                    </a:cubicBezTo>
                    <a:cubicBezTo>
                      <a:pt x="2599" y="2805"/>
                      <a:pt x="1652" y="2022"/>
                      <a:pt x="1652" y="2022"/>
                    </a:cubicBezTo>
                    <a:lnTo>
                      <a:pt x="1257" y="1282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1416150" y="3350675"/>
                <a:ext cx="64975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599" h="2935" extrusionOk="0">
                    <a:moveTo>
                      <a:pt x="276" y="0"/>
                    </a:moveTo>
                    <a:lnTo>
                      <a:pt x="181" y="938"/>
                    </a:lnTo>
                    <a:cubicBezTo>
                      <a:pt x="181" y="938"/>
                      <a:pt x="95" y="1601"/>
                      <a:pt x="52" y="1833"/>
                    </a:cubicBezTo>
                    <a:cubicBezTo>
                      <a:pt x="1" y="2065"/>
                      <a:pt x="267" y="2857"/>
                      <a:pt x="267" y="2857"/>
                    </a:cubicBezTo>
                    <a:lnTo>
                      <a:pt x="482" y="2857"/>
                    </a:lnTo>
                    <a:lnTo>
                      <a:pt x="431" y="2100"/>
                    </a:lnTo>
                    <a:lnTo>
                      <a:pt x="431" y="2100"/>
                    </a:lnTo>
                    <a:cubicBezTo>
                      <a:pt x="431" y="2100"/>
                      <a:pt x="801" y="2409"/>
                      <a:pt x="1111" y="2616"/>
                    </a:cubicBezTo>
                    <a:cubicBezTo>
                      <a:pt x="1360" y="2789"/>
                      <a:pt x="2120" y="2935"/>
                      <a:pt x="2427" y="2935"/>
                    </a:cubicBezTo>
                    <a:cubicBezTo>
                      <a:pt x="2500" y="2935"/>
                      <a:pt x="2548" y="2927"/>
                      <a:pt x="2556" y="2908"/>
                    </a:cubicBezTo>
                    <a:cubicBezTo>
                      <a:pt x="2599" y="2805"/>
                      <a:pt x="1661" y="2022"/>
                      <a:pt x="1661" y="2022"/>
                    </a:cubicBezTo>
                    <a:lnTo>
                      <a:pt x="1265" y="1282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1414000" y="2932325"/>
                <a:ext cx="205450" cy="4224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6898" extrusionOk="0">
                    <a:moveTo>
                      <a:pt x="680" y="1"/>
                    </a:moveTo>
                    <a:cubicBezTo>
                      <a:pt x="388" y="921"/>
                      <a:pt x="207" y="1867"/>
                      <a:pt x="156" y="2840"/>
                    </a:cubicBezTo>
                    <a:cubicBezTo>
                      <a:pt x="87" y="4345"/>
                      <a:pt x="310" y="8157"/>
                      <a:pt x="224" y="9387"/>
                    </a:cubicBezTo>
                    <a:cubicBezTo>
                      <a:pt x="138" y="10626"/>
                      <a:pt x="1" y="16898"/>
                      <a:pt x="1" y="16898"/>
                    </a:cubicBezTo>
                    <a:lnTo>
                      <a:pt x="1764" y="16898"/>
                    </a:lnTo>
                    <a:cubicBezTo>
                      <a:pt x="1764" y="16898"/>
                      <a:pt x="2806" y="6354"/>
                      <a:pt x="2977" y="6354"/>
                    </a:cubicBezTo>
                    <a:cubicBezTo>
                      <a:pt x="2980" y="6354"/>
                      <a:pt x="2983" y="6358"/>
                      <a:pt x="2986" y="6367"/>
                    </a:cubicBezTo>
                    <a:cubicBezTo>
                      <a:pt x="3115" y="6806"/>
                      <a:pt x="4681" y="9920"/>
                      <a:pt x="4862" y="10454"/>
                    </a:cubicBezTo>
                    <a:cubicBezTo>
                      <a:pt x="5034" y="10979"/>
                      <a:pt x="5430" y="13009"/>
                      <a:pt x="5636" y="13852"/>
                    </a:cubicBezTo>
                    <a:cubicBezTo>
                      <a:pt x="5834" y="14695"/>
                      <a:pt x="6780" y="16898"/>
                      <a:pt x="6780" y="16898"/>
                    </a:cubicBezTo>
                    <a:lnTo>
                      <a:pt x="8217" y="16898"/>
                    </a:lnTo>
                    <a:cubicBezTo>
                      <a:pt x="8217" y="16898"/>
                      <a:pt x="7331" y="11469"/>
                      <a:pt x="6892" y="10110"/>
                    </a:cubicBezTo>
                    <a:cubicBezTo>
                      <a:pt x="6445" y="8742"/>
                      <a:pt x="4862" y="1859"/>
                      <a:pt x="4862" y="1859"/>
                    </a:cubicBezTo>
                    <a:lnTo>
                      <a:pt x="4862" y="130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3157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1487125" y="3049125"/>
                <a:ext cx="116175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4647" h="8544" extrusionOk="0">
                    <a:moveTo>
                      <a:pt x="15" y="1770"/>
                    </a:moveTo>
                    <a:cubicBezTo>
                      <a:pt x="11" y="1790"/>
                      <a:pt x="6" y="1814"/>
                      <a:pt x="1" y="1841"/>
                    </a:cubicBezTo>
                    <a:lnTo>
                      <a:pt x="15" y="1770"/>
                    </a:lnTo>
                    <a:close/>
                    <a:moveTo>
                      <a:pt x="371" y="0"/>
                    </a:moveTo>
                    <a:lnTo>
                      <a:pt x="15" y="1770"/>
                    </a:lnTo>
                    <a:lnTo>
                      <a:pt x="15" y="1770"/>
                    </a:lnTo>
                    <a:cubicBezTo>
                      <a:pt x="28" y="1711"/>
                      <a:pt x="39" y="1680"/>
                      <a:pt x="49" y="1680"/>
                    </a:cubicBezTo>
                    <a:cubicBezTo>
                      <a:pt x="53" y="1680"/>
                      <a:pt x="57" y="1685"/>
                      <a:pt x="61" y="1695"/>
                    </a:cubicBezTo>
                    <a:cubicBezTo>
                      <a:pt x="190" y="2134"/>
                      <a:pt x="1756" y="5248"/>
                      <a:pt x="1937" y="5782"/>
                    </a:cubicBezTo>
                    <a:cubicBezTo>
                      <a:pt x="2031" y="6066"/>
                      <a:pt x="2195" y="6814"/>
                      <a:pt x="2358" y="7563"/>
                    </a:cubicBezTo>
                    <a:cubicBezTo>
                      <a:pt x="3141" y="7726"/>
                      <a:pt x="4156" y="8268"/>
                      <a:pt x="4647" y="8543"/>
                    </a:cubicBezTo>
                    <a:cubicBezTo>
                      <a:pt x="4406" y="7262"/>
                      <a:pt x="4148" y="5997"/>
                      <a:pt x="3967" y="5438"/>
                    </a:cubicBezTo>
                    <a:cubicBezTo>
                      <a:pt x="3898" y="5223"/>
                      <a:pt x="3795" y="4870"/>
                      <a:pt x="3683" y="4422"/>
                    </a:cubicBezTo>
                    <a:cubicBezTo>
                      <a:pt x="2986" y="3700"/>
                      <a:pt x="2040" y="2839"/>
                      <a:pt x="1653" y="2409"/>
                    </a:cubicBezTo>
                    <a:cubicBezTo>
                      <a:pt x="878" y="1549"/>
                      <a:pt x="371" y="0"/>
                      <a:pt x="371" y="0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1582850" y="3339475"/>
                <a:ext cx="34225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70" extrusionOk="0">
                    <a:moveTo>
                      <a:pt x="0" y="1"/>
                    </a:moveTo>
                    <a:lnTo>
                      <a:pt x="0" y="70"/>
                    </a:lnTo>
                    <a:lnTo>
                      <a:pt x="1368" y="70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1426275" y="3339475"/>
                <a:ext cx="34000" cy="175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70" extrusionOk="0">
                    <a:moveTo>
                      <a:pt x="0" y="1"/>
                    </a:moveTo>
                    <a:lnTo>
                      <a:pt x="0" y="70"/>
                    </a:lnTo>
                    <a:lnTo>
                      <a:pt x="1359" y="70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1273325" y="3118700"/>
                <a:ext cx="160275" cy="1325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5303" extrusionOk="0">
                    <a:moveTo>
                      <a:pt x="1351" y="0"/>
                    </a:moveTo>
                    <a:cubicBezTo>
                      <a:pt x="1224" y="0"/>
                      <a:pt x="1107" y="81"/>
                      <a:pt x="1076" y="203"/>
                    </a:cubicBezTo>
                    <a:lnTo>
                      <a:pt x="44" y="3782"/>
                    </a:lnTo>
                    <a:cubicBezTo>
                      <a:pt x="1" y="3945"/>
                      <a:pt x="96" y="4109"/>
                      <a:pt x="259" y="4143"/>
                    </a:cubicBezTo>
                    <a:lnTo>
                      <a:pt x="5481" y="5296"/>
                    </a:lnTo>
                    <a:cubicBezTo>
                      <a:pt x="5500" y="5300"/>
                      <a:pt x="5519" y="5302"/>
                      <a:pt x="5538" y="5302"/>
                    </a:cubicBezTo>
                    <a:cubicBezTo>
                      <a:pt x="5670" y="5302"/>
                      <a:pt x="5786" y="5199"/>
                      <a:pt x="5808" y="5064"/>
                    </a:cubicBezTo>
                    <a:lnTo>
                      <a:pt x="6393" y="1390"/>
                    </a:lnTo>
                    <a:cubicBezTo>
                      <a:pt x="6411" y="1244"/>
                      <a:pt x="6316" y="1097"/>
                      <a:pt x="6178" y="1063"/>
                    </a:cubicBezTo>
                    <a:lnTo>
                      <a:pt x="1403" y="5"/>
                    </a:lnTo>
                    <a:cubicBezTo>
                      <a:pt x="1386" y="2"/>
                      <a:pt x="1368" y="0"/>
                      <a:pt x="1351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1303225" y="3123975"/>
                <a:ext cx="123075" cy="73575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943" extrusionOk="0">
                    <a:moveTo>
                      <a:pt x="61" y="0"/>
                    </a:moveTo>
                    <a:lnTo>
                      <a:pt x="1" y="35"/>
                    </a:lnTo>
                    <a:lnTo>
                      <a:pt x="1687" y="2702"/>
                    </a:lnTo>
                    <a:cubicBezTo>
                      <a:pt x="1756" y="2822"/>
                      <a:pt x="1876" y="2900"/>
                      <a:pt x="2014" y="2925"/>
                    </a:cubicBezTo>
                    <a:cubicBezTo>
                      <a:pt x="2048" y="2934"/>
                      <a:pt x="2083" y="2943"/>
                      <a:pt x="2126" y="2943"/>
                    </a:cubicBezTo>
                    <a:cubicBezTo>
                      <a:pt x="2229" y="2934"/>
                      <a:pt x="2324" y="2908"/>
                      <a:pt x="2410" y="2848"/>
                    </a:cubicBezTo>
                    <a:lnTo>
                      <a:pt x="4922" y="1127"/>
                    </a:lnTo>
                    <a:lnTo>
                      <a:pt x="4879" y="1067"/>
                    </a:lnTo>
                    <a:lnTo>
                      <a:pt x="2367" y="2788"/>
                    </a:lnTo>
                    <a:cubicBezTo>
                      <a:pt x="2290" y="2842"/>
                      <a:pt x="2203" y="2868"/>
                      <a:pt x="2117" y="2868"/>
                    </a:cubicBezTo>
                    <a:cubicBezTo>
                      <a:pt x="1971" y="2868"/>
                      <a:pt x="1828" y="2794"/>
                      <a:pt x="1747" y="2659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1336150" y="3108600"/>
                <a:ext cx="64325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321" extrusionOk="0">
                    <a:moveTo>
                      <a:pt x="1136" y="0"/>
                    </a:moveTo>
                    <a:cubicBezTo>
                      <a:pt x="581" y="0"/>
                      <a:pt x="100" y="304"/>
                      <a:pt x="0" y="761"/>
                    </a:cubicBezTo>
                    <a:lnTo>
                      <a:pt x="69" y="779"/>
                    </a:lnTo>
                    <a:cubicBezTo>
                      <a:pt x="169" y="351"/>
                      <a:pt x="612" y="71"/>
                      <a:pt x="1137" y="71"/>
                    </a:cubicBezTo>
                    <a:cubicBezTo>
                      <a:pt x="1246" y="71"/>
                      <a:pt x="1358" y="83"/>
                      <a:pt x="1471" y="108"/>
                    </a:cubicBezTo>
                    <a:cubicBezTo>
                      <a:pt x="1773" y="168"/>
                      <a:pt x="2048" y="331"/>
                      <a:pt x="2254" y="572"/>
                    </a:cubicBezTo>
                    <a:cubicBezTo>
                      <a:pt x="2426" y="770"/>
                      <a:pt x="2504" y="1045"/>
                      <a:pt x="2452" y="1304"/>
                    </a:cubicBezTo>
                    <a:lnTo>
                      <a:pt x="2521" y="1321"/>
                    </a:lnTo>
                    <a:cubicBezTo>
                      <a:pt x="2573" y="1037"/>
                      <a:pt x="2495" y="744"/>
                      <a:pt x="2306" y="529"/>
                    </a:cubicBezTo>
                    <a:cubicBezTo>
                      <a:pt x="2091" y="280"/>
                      <a:pt x="1798" y="108"/>
                      <a:pt x="1480" y="39"/>
                    </a:cubicBezTo>
                    <a:cubicBezTo>
                      <a:pt x="1364" y="13"/>
                      <a:pt x="1249" y="0"/>
                      <a:pt x="1136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1351425" y="3180975"/>
                <a:ext cx="92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17" extrusionOk="0">
                    <a:moveTo>
                      <a:pt x="215" y="0"/>
                    </a:moveTo>
                    <a:cubicBezTo>
                      <a:pt x="77" y="0"/>
                      <a:pt x="0" y="172"/>
                      <a:pt x="103" y="267"/>
                    </a:cubicBezTo>
                    <a:cubicBezTo>
                      <a:pt x="135" y="301"/>
                      <a:pt x="175" y="317"/>
                      <a:pt x="214" y="317"/>
                    </a:cubicBezTo>
                    <a:cubicBezTo>
                      <a:pt x="293" y="317"/>
                      <a:pt x="370" y="255"/>
                      <a:pt x="370" y="164"/>
                    </a:cubicBezTo>
                    <a:cubicBezTo>
                      <a:pt x="370" y="69"/>
                      <a:pt x="301" y="0"/>
                      <a:pt x="215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9"/>
              <p:cNvSpPr/>
              <p:nvPr/>
            </p:nvSpPr>
            <p:spPr>
              <a:xfrm>
                <a:off x="1617050" y="2929725"/>
                <a:ext cx="90350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077" extrusionOk="0">
                    <a:moveTo>
                      <a:pt x="2747" y="0"/>
                    </a:moveTo>
                    <a:cubicBezTo>
                      <a:pt x="2738" y="0"/>
                      <a:pt x="2729" y="1"/>
                      <a:pt x="2719" y="1"/>
                    </a:cubicBezTo>
                    <a:cubicBezTo>
                      <a:pt x="2556" y="10"/>
                      <a:pt x="2366" y="96"/>
                      <a:pt x="2125" y="234"/>
                    </a:cubicBezTo>
                    <a:cubicBezTo>
                      <a:pt x="1885" y="371"/>
                      <a:pt x="1902" y="380"/>
                      <a:pt x="1644" y="380"/>
                    </a:cubicBezTo>
                    <a:cubicBezTo>
                      <a:pt x="1377" y="380"/>
                      <a:pt x="241" y="87"/>
                      <a:pt x="241" y="87"/>
                    </a:cubicBezTo>
                    <a:lnTo>
                      <a:pt x="0" y="1077"/>
                    </a:lnTo>
                    <a:cubicBezTo>
                      <a:pt x="0" y="1077"/>
                      <a:pt x="925" y="934"/>
                      <a:pt x="1533" y="934"/>
                    </a:cubicBezTo>
                    <a:cubicBezTo>
                      <a:pt x="1685" y="934"/>
                      <a:pt x="1817" y="942"/>
                      <a:pt x="1910" y="965"/>
                    </a:cubicBezTo>
                    <a:cubicBezTo>
                      <a:pt x="2058" y="1003"/>
                      <a:pt x="2198" y="1021"/>
                      <a:pt x="2326" y="1021"/>
                    </a:cubicBezTo>
                    <a:cubicBezTo>
                      <a:pt x="2606" y="1021"/>
                      <a:pt x="2830" y="933"/>
                      <a:pt x="2960" y="767"/>
                    </a:cubicBezTo>
                    <a:cubicBezTo>
                      <a:pt x="3149" y="517"/>
                      <a:pt x="3373" y="457"/>
                      <a:pt x="3476" y="345"/>
                    </a:cubicBezTo>
                    <a:cubicBezTo>
                      <a:pt x="3580" y="234"/>
                      <a:pt x="3614" y="199"/>
                      <a:pt x="3545" y="130"/>
                    </a:cubicBezTo>
                    <a:cubicBezTo>
                      <a:pt x="3534" y="120"/>
                      <a:pt x="3521" y="115"/>
                      <a:pt x="3504" y="115"/>
                    </a:cubicBezTo>
                    <a:cubicBezTo>
                      <a:pt x="3417" y="115"/>
                      <a:pt x="3256" y="250"/>
                      <a:pt x="3089" y="294"/>
                    </a:cubicBezTo>
                    <a:cubicBezTo>
                      <a:pt x="3012" y="307"/>
                      <a:pt x="2932" y="313"/>
                      <a:pt x="2852" y="313"/>
                    </a:cubicBezTo>
                    <a:cubicBezTo>
                      <a:pt x="2773" y="313"/>
                      <a:pt x="2693" y="307"/>
                      <a:pt x="2616" y="294"/>
                    </a:cubicBezTo>
                    <a:cubicBezTo>
                      <a:pt x="2478" y="277"/>
                      <a:pt x="2599" y="165"/>
                      <a:pt x="2719" y="105"/>
                    </a:cubicBezTo>
                    <a:cubicBezTo>
                      <a:pt x="2824" y="56"/>
                      <a:pt x="2868" y="0"/>
                      <a:pt x="2747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1617050" y="2931900"/>
                <a:ext cx="277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982" extrusionOk="0">
                    <a:moveTo>
                      <a:pt x="1104" y="205"/>
                    </a:moveTo>
                    <a:cubicBezTo>
                      <a:pt x="1106" y="206"/>
                      <a:pt x="1108" y="206"/>
                      <a:pt x="1110" y="207"/>
                    </a:cubicBezTo>
                    <a:cubicBezTo>
                      <a:pt x="1108" y="206"/>
                      <a:pt x="1106" y="206"/>
                      <a:pt x="1104" y="205"/>
                    </a:cubicBezTo>
                    <a:close/>
                    <a:moveTo>
                      <a:pt x="241" y="0"/>
                    </a:moveTo>
                    <a:lnTo>
                      <a:pt x="0" y="981"/>
                    </a:lnTo>
                    <a:cubicBezTo>
                      <a:pt x="0" y="981"/>
                      <a:pt x="276" y="938"/>
                      <a:pt x="628" y="904"/>
                    </a:cubicBezTo>
                    <a:cubicBezTo>
                      <a:pt x="628" y="904"/>
                      <a:pt x="336" y="886"/>
                      <a:pt x="413" y="689"/>
                    </a:cubicBezTo>
                    <a:cubicBezTo>
                      <a:pt x="477" y="499"/>
                      <a:pt x="787" y="200"/>
                      <a:pt x="1044" y="200"/>
                    </a:cubicBezTo>
                    <a:cubicBezTo>
                      <a:pt x="1065" y="200"/>
                      <a:pt x="1084" y="202"/>
                      <a:pt x="1104" y="205"/>
                    </a:cubicBezTo>
                    <a:lnTo>
                      <a:pt x="1104" y="205"/>
                    </a:lnTo>
                    <a:cubicBezTo>
                      <a:pt x="701" y="119"/>
                      <a:pt x="241" y="0"/>
                      <a:pt x="241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1661775" y="2940500"/>
                <a:ext cx="280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93" extrusionOk="0">
                    <a:moveTo>
                      <a:pt x="1042" y="0"/>
                    </a:moveTo>
                    <a:cubicBezTo>
                      <a:pt x="990" y="0"/>
                      <a:pt x="930" y="18"/>
                      <a:pt x="887" y="52"/>
                    </a:cubicBezTo>
                    <a:cubicBezTo>
                      <a:pt x="810" y="103"/>
                      <a:pt x="724" y="131"/>
                      <a:pt x="635" y="131"/>
                    </a:cubicBezTo>
                    <a:cubicBezTo>
                      <a:pt x="605" y="131"/>
                      <a:pt x="574" y="127"/>
                      <a:pt x="543" y="121"/>
                    </a:cubicBezTo>
                    <a:cubicBezTo>
                      <a:pt x="500" y="113"/>
                      <a:pt x="458" y="109"/>
                      <a:pt x="416" y="109"/>
                    </a:cubicBezTo>
                    <a:cubicBezTo>
                      <a:pt x="271" y="109"/>
                      <a:pt x="132" y="155"/>
                      <a:pt x="18" y="241"/>
                    </a:cubicBezTo>
                    <a:cubicBezTo>
                      <a:pt x="1" y="250"/>
                      <a:pt x="1" y="267"/>
                      <a:pt x="18" y="284"/>
                    </a:cubicBezTo>
                    <a:cubicBezTo>
                      <a:pt x="18" y="284"/>
                      <a:pt x="27" y="293"/>
                      <a:pt x="35" y="293"/>
                    </a:cubicBezTo>
                    <a:cubicBezTo>
                      <a:pt x="44" y="293"/>
                      <a:pt x="44" y="293"/>
                      <a:pt x="44" y="284"/>
                    </a:cubicBezTo>
                    <a:cubicBezTo>
                      <a:pt x="152" y="210"/>
                      <a:pt x="282" y="173"/>
                      <a:pt x="415" y="173"/>
                    </a:cubicBezTo>
                    <a:cubicBezTo>
                      <a:pt x="452" y="173"/>
                      <a:pt x="489" y="176"/>
                      <a:pt x="526" y="181"/>
                    </a:cubicBezTo>
                    <a:cubicBezTo>
                      <a:pt x="558" y="188"/>
                      <a:pt x="591" y="191"/>
                      <a:pt x="625" y="191"/>
                    </a:cubicBezTo>
                    <a:cubicBezTo>
                      <a:pt x="726" y="191"/>
                      <a:pt x="829" y="162"/>
                      <a:pt x="913" y="104"/>
                    </a:cubicBezTo>
                    <a:cubicBezTo>
                      <a:pt x="947" y="78"/>
                      <a:pt x="982" y="61"/>
                      <a:pt x="1025" y="61"/>
                    </a:cubicBezTo>
                    <a:cubicBezTo>
                      <a:pt x="1036" y="61"/>
                      <a:pt x="1036" y="53"/>
                      <a:pt x="1038" y="53"/>
                    </a:cubicBezTo>
                    <a:cubicBezTo>
                      <a:pt x="1038" y="53"/>
                      <a:pt x="1039" y="55"/>
                      <a:pt x="1042" y="61"/>
                    </a:cubicBezTo>
                    <a:cubicBezTo>
                      <a:pt x="1051" y="69"/>
                      <a:pt x="1008" y="138"/>
                      <a:pt x="956" y="190"/>
                    </a:cubicBezTo>
                    <a:cubicBezTo>
                      <a:pt x="939" y="198"/>
                      <a:pt x="939" y="216"/>
                      <a:pt x="956" y="224"/>
                    </a:cubicBezTo>
                    <a:cubicBezTo>
                      <a:pt x="960" y="233"/>
                      <a:pt x="967" y="237"/>
                      <a:pt x="973" y="237"/>
                    </a:cubicBezTo>
                    <a:cubicBezTo>
                      <a:pt x="980" y="237"/>
                      <a:pt x="986" y="233"/>
                      <a:pt x="990" y="224"/>
                    </a:cubicBezTo>
                    <a:cubicBezTo>
                      <a:pt x="1025" y="198"/>
                      <a:pt x="1119" y="104"/>
                      <a:pt x="1102" y="43"/>
                    </a:cubicBezTo>
                    <a:cubicBezTo>
                      <a:pt x="1094" y="18"/>
                      <a:pt x="1068" y="0"/>
                      <a:pt x="1042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9"/>
              <p:cNvSpPr/>
              <p:nvPr/>
            </p:nvSpPr>
            <p:spPr>
              <a:xfrm>
                <a:off x="1464325" y="2723650"/>
                <a:ext cx="58550" cy="99225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3969" extrusionOk="0">
                    <a:moveTo>
                      <a:pt x="1622" y="1"/>
                    </a:moveTo>
                    <a:cubicBezTo>
                      <a:pt x="1466" y="1"/>
                      <a:pt x="1239" y="69"/>
                      <a:pt x="921" y="303"/>
                    </a:cubicBezTo>
                    <a:cubicBezTo>
                      <a:pt x="156" y="862"/>
                      <a:pt x="526" y="2015"/>
                      <a:pt x="526" y="2015"/>
                    </a:cubicBezTo>
                    <a:lnTo>
                      <a:pt x="1" y="3504"/>
                    </a:lnTo>
                    <a:cubicBezTo>
                      <a:pt x="569" y="3856"/>
                      <a:pt x="1739" y="3968"/>
                      <a:pt x="1739" y="3968"/>
                    </a:cubicBezTo>
                    <a:lnTo>
                      <a:pt x="1601" y="2136"/>
                    </a:lnTo>
                    <a:cubicBezTo>
                      <a:pt x="1773" y="2119"/>
                      <a:pt x="1945" y="2067"/>
                      <a:pt x="2092" y="1990"/>
                    </a:cubicBezTo>
                    <a:cubicBezTo>
                      <a:pt x="2341" y="1860"/>
                      <a:pt x="2238" y="1232"/>
                      <a:pt x="2238" y="1232"/>
                    </a:cubicBezTo>
                    <a:cubicBezTo>
                      <a:pt x="2109" y="1164"/>
                      <a:pt x="2040" y="862"/>
                      <a:pt x="1954" y="604"/>
                    </a:cubicBezTo>
                    <a:lnTo>
                      <a:pt x="1919" y="131"/>
                    </a:lnTo>
                    <a:cubicBezTo>
                      <a:pt x="1919" y="131"/>
                      <a:pt x="1838" y="1"/>
                      <a:pt x="1622" y="1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1476175" y="2768000"/>
                <a:ext cx="2862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80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9" y="86"/>
                      <a:pt x="35" y="164"/>
                      <a:pt x="52" y="250"/>
                    </a:cubicBezTo>
                    <a:lnTo>
                      <a:pt x="17" y="353"/>
                    </a:lnTo>
                    <a:cubicBezTo>
                      <a:pt x="181" y="474"/>
                      <a:pt x="327" y="603"/>
                      <a:pt x="473" y="749"/>
                    </a:cubicBezTo>
                    <a:cubicBezTo>
                      <a:pt x="508" y="790"/>
                      <a:pt x="553" y="807"/>
                      <a:pt x="605" y="807"/>
                    </a:cubicBezTo>
                    <a:cubicBezTo>
                      <a:pt x="758" y="807"/>
                      <a:pt x="971" y="661"/>
                      <a:pt x="1144" y="577"/>
                    </a:cubicBezTo>
                    <a:lnTo>
                      <a:pt x="1136" y="370"/>
                    </a:lnTo>
                    <a:cubicBezTo>
                      <a:pt x="1121" y="372"/>
                      <a:pt x="1105" y="373"/>
                      <a:pt x="1088" y="373"/>
                    </a:cubicBezTo>
                    <a:cubicBezTo>
                      <a:pt x="841" y="373"/>
                      <a:pt x="297" y="209"/>
                      <a:pt x="0" y="0"/>
                    </a:cubicBez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1380225" y="2794025"/>
                <a:ext cx="227175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8235" extrusionOk="0">
                    <a:moveTo>
                      <a:pt x="3503" y="0"/>
                    </a:moveTo>
                    <a:cubicBezTo>
                      <a:pt x="3434" y="104"/>
                      <a:pt x="3365" y="207"/>
                      <a:pt x="3313" y="319"/>
                    </a:cubicBezTo>
                    <a:cubicBezTo>
                      <a:pt x="3313" y="319"/>
                      <a:pt x="2651" y="568"/>
                      <a:pt x="2307" y="844"/>
                    </a:cubicBezTo>
                    <a:cubicBezTo>
                      <a:pt x="1963" y="1110"/>
                      <a:pt x="1661" y="1257"/>
                      <a:pt x="1326" y="2083"/>
                    </a:cubicBezTo>
                    <a:cubicBezTo>
                      <a:pt x="1102" y="2642"/>
                      <a:pt x="560" y="5008"/>
                      <a:pt x="414" y="5696"/>
                    </a:cubicBezTo>
                    <a:cubicBezTo>
                      <a:pt x="268" y="6393"/>
                      <a:pt x="1" y="7907"/>
                      <a:pt x="1" y="7907"/>
                    </a:cubicBezTo>
                    <a:lnTo>
                      <a:pt x="1756" y="8234"/>
                    </a:lnTo>
                    <a:cubicBezTo>
                      <a:pt x="1756" y="8234"/>
                      <a:pt x="2238" y="7408"/>
                      <a:pt x="2298" y="6866"/>
                    </a:cubicBezTo>
                    <a:cubicBezTo>
                      <a:pt x="2341" y="6522"/>
                      <a:pt x="2436" y="6186"/>
                      <a:pt x="2573" y="5877"/>
                    </a:cubicBezTo>
                    <a:cubicBezTo>
                      <a:pt x="2573" y="5877"/>
                      <a:pt x="3486" y="5939"/>
                      <a:pt x="4210" y="5939"/>
                    </a:cubicBezTo>
                    <a:cubicBezTo>
                      <a:pt x="4421" y="5939"/>
                      <a:pt x="4616" y="5933"/>
                      <a:pt x="4767" y="5920"/>
                    </a:cubicBezTo>
                    <a:cubicBezTo>
                      <a:pt x="5447" y="5859"/>
                      <a:pt x="6144" y="5885"/>
                      <a:pt x="6479" y="5662"/>
                    </a:cubicBezTo>
                    <a:cubicBezTo>
                      <a:pt x="6479" y="5662"/>
                      <a:pt x="6626" y="6488"/>
                      <a:pt x="7348" y="6668"/>
                    </a:cubicBezTo>
                    <a:cubicBezTo>
                      <a:pt x="7779" y="6780"/>
                      <a:pt x="8217" y="6866"/>
                      <a:pt x="8656" y="6926"/>
                    </a:cubicBezTo>
                    <a:lnTo>
                      <a:pt x="9086" y="5266"/>
                    </a:lnTo>
                    <a:lnTo>
                      <a:pt x="8441" y="5016"/>
                    </a:lnTo>
                    <a:cubicBezTo>
                      <a:pt x="8441" y="5016"/>
                      <a:pt x="8447" y="4737"/>
                      <a:pt x="8286" y="4737"/>
                    </a:cubicBezTo>
                    <a:cubicBezTo>
                      <a:pt x="8261" y="4737"/>
                      <a:pt x="8233" y="4744"/>
                      <a:pt x="8200" y="4758"/>
                    </a:cubicBezTo>
                    <a:cubicBezTo>
                      <a:pt x="8200" y="4758"/>
                      <a:pt x="7323" y="3278"/>
                      <a:pt x="7185" y="2831"/>
                    </a:cubicBezTo>
                    <a:cubicBezTo>
                      <a:pt x="7056" y="2392"/>
                      <a:pt x="6454" y="1153"/>
                      <a:pt x="6127" y="964"/>
                    </a:cubicBezTo>
                    <a:cubicBezTo>
                      <a:pt x="5920" y="844"/>
                      <a:pt x="5696" y="749"/>
                      <a:pt x="5464" y="672"/>
                    </a:cubicBezTo>
                    <a:lnTo>
                      <a:pt x="5550" y="474"/>
                    </a:lnTo>
                    <a:cubicBezTo>
                      <a:pt x="5576" y="405"/>
                      <a:pt x="5524" y="327"/>
                      <a:pt x="5456" y="319"/>
                    </a:cubicBezTo>
                    <a:lnTo>
                      <a:pt x="5034" y="284"/>
                    </a:lnTo>
                    <a:lnTo>
                      <a:pt x="4819" y="964"/>
                    </a:lnTo>
                    <a:lnTo>
                      <a:pt x="4612" y="422"/>
                    </a:lnTo>
                    <a:cubicBezTo>
                      <a:pt x="4587" y="345"/>
                      <a:pt x="4518" y="293"/>
                      <a:pt x="4432" y="284"/>
                    </a:cubicBezTo>
                    <a:cubicBezTo>
                      <a:pt x="3795" y="241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1437450" y="2823050"/>
                <a:ext cx="45625" cy="119400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4776" extrusionOk="0">
                    <a:moveTo>
                      <a:pt x="0" y="1"/>
                    </a:moveTo>
                    <a:cubicBezTo>
                      <a:pt x="542" y="27"/>
                      <a:pt x="758" y="913"/>
                      <a:pt x="775" y="1644"/>
                    </a:cubicBezTo>
                    <a:cubicBezTo>
                      <a:pt x="792" y="2367"/>
                      <a:pt x="629" y="2814"/>
                      <a:pt x="585" y="3133"/>
                    </a:cubicBezTo>
                    <a:cubicBezTo>
                      <a:pt x="542" y="3451"/>
                      <a:pt x="474" y="4208"/>
                      <a:pt x="284" y="4716"/>
                    </a:cubicBezTo>
                    <a:cubicBezTo>
                      <a:pt x="284" y="4716"/>
                      <a:pt x="1119" y="4776"/>
                      <a:pt x="1824" y="4776"/>
                    </a:cubicBezTo>
                    <a:cubicBezTo>
                      <a:pt x="1824" y="4776"/>
                      <a:pt x="1214" y="4535"/>
                      <a:pt x="1162" y="4045"/>
                    </a:cubicBezTo>
                    <a:cubicBezTo>
                      <a:pt x="1102" y="3563"/>
                      <a:pt x="1102" y="3064"/>
                      <a:pt x="1084" y="2702"/>
                    </a:cubicBezTo>
                    <a:cubicBezTo>
                      <a:pt x="1059" y="2332"/>
                      <a:pt x="964" y="1205"/>
                      <a:pt x="912" y="982"/>
                    </a:cubicBezTo>
                    <a:cubicBezTo>
                      <a:pt x="861" y="749"/>
                      <a:pt x="672" y="10"/>
                      <a:pt x="0" y="1"/>
                    </a:cubicBezTo>
                    <a:close/>
                  </a:path>
                </a:pathLst>
              </a:custGeom>
              <a:solidFill>
                <a:srgbClr val="F8E5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1463700" y="2803050"/>
                <a:ext cx="28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70" extrusionOk="0">
                    <a:moveTo>
                      <a:pt x="17" y="1"/>
                    </a:moveTo>
                    <a:cubicBezTo>
                      <a:pt x="9" y="9"/>
                      <a:pt x="0" y="27"/>
                      <a:pt x="9" y="44"/>
                    </a:cubicBezTo>
                    <a:cubicBezTo>
                      <a:pt x="439" y="741"/>
                      <a:pt x="852" y="870"/>
                      <a:pt x="869" y="870"/>
                    </a:cubicBezTo>
                    <a:lnTo>
                      <a:pt x="878" y="870"/>
                    </a:lnTo>
                    <a:cubicBezTo>
                      <a:pt x="886" y="861"/>
                      <a:pt x="895" y="861"/>
                      <a:pt x="903" y="853"/>
                    </a:cubicBezTo>
                    <a:lnTo>
                      <a:pt x="1153" y="121"/>
                    </a:lnTo>
                    <a:cubicBezTo>
                      <a:pt x="1153" y="104"/>
                      <a:pt x="1144" y="87"/>
                      <a:pt x="1136" y="87"/>
                    </a:cubicBezTo>
                    <a:cubicBezTo>
                      <a:pt x="1131" y="85"/>
                      <a:pt x="1127" y="83"/>
                      <a:pt x="1122" y="83"/>
                    </a:cubicBezTo>
                    <a:cubicBezTo>
                      <a:pt x="1111" y="83"/>
                      <a:pt x="1101" y="91"/>
                      <a:pt x="1101" y="104"/>
                    </a:cubicBezTo>
                    <a:lnTo>
                      <a:pt x="860" y="801"/>
                    </a:lnTo>
                    <a:cubicBezTo>
                      <a:pt x="766" y="767"/>
                      <a:pt x="413" y="594"/>
                      <a:pt x="52" y="18"/>
                    </a:cubicBezTo>
                    <a:cubicBezTo>
                      <a:pt x="52" y="1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1512525" y="2804775"/>
                <a:ext cx="53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212" h="853" extrusionOk="0">
                    <a:moveTo>
                      <a:pt x="35" y="1"/>
                    </a:moveTo>
                    <a:cubicBezTo>
                      <a:pt x="17" y="1"/>
                      <a:pt x="0" y="18"/>
                      <a:pt x="0" y="35"/>
                    </a:cubicBezTo>
                    <a:lnTo>
                      <a:pt x="0" y="827"/>
                    </a:lnTo>
                    <a:cubicBezTo>
                      <a:pt x="0" y="844"/>
                      <a:pt x="9" y="852"/>
                      <a:pt x="26" y="852"/>
                    </a:cubicBezTo>
                    <a:cubicBezTo>
                      <a:pt x="43" y="852"/>
                      <a:pt x="52" y="844"/>
                      <a:pt x="60" y="835"/>
                    </a:cubicBezTo>
                    <a:lnTo>
                      <a:pt x="207" y="250"/>
                    </a:lnTo>
                    <a:cubicBezTo>
                      <a:pt x="212" y="230"/>
                      <a:pt x="196" y="216"/>
                      <a:pt x="181" y="216"/>
                    </a:cubicBezTo>
                    <a:cubicBezTo>
                      <a:pt x="170" y="216"/>
                      <a:pt x="159" y="223"/>
                      <a:pt x="155" y="242"/>
                    </a:cubicBezTo>
                    <a:lnTo>
                      <a:pt x="60" y="603"/>
                    </a:lnTo>
                    <a:lnTo>
                      <a:pt x="60" y="35"/>
                    </a:lnTo>
                    <a:cubicBezTo>
                      <a:pt x="60" y="18"/>
                      <a:pt x="43" y="1"/>
                      <a:pt x="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1500250" y="2821725"/>
                <a:ext cx="17025" cy="1192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4769" extrusionOk="0">
                    <a:moveTo>
                      <a:pt x="31" y="0"/>
                    </a:moveTo>
                    <a:cubicBezTo>
                      <a:pt x="18" y="0"/>
                      <a:pt x="5" y="7"/>
                      <a:pt x="1" y="20"/>
                    </a:cubicBezTo>
                    <a:cubicBezTo>
                      <a:pt x="9" y="131"/>
                      <a:pt x="18" y="217"/>
                      <a:pt x="26" y="286"/>
                    </a:cubicBezTo>
                    <a:cubicBezTo>
                      <a:pt x="44" y="501"/>
                      <a:pt x="44" y="708"/>
                      <a:pt x="35" y="923"/>
                    </a:cubicBezTo>
                    <a:cubicBezTo>
                      <a:pt x="18" y="1241"/>
                      <a:pt x="104" y="1611"/>
                      <a:pt x="199" y="2033"/>
                    </a:cubicBezTo>
                    <a:cubicBezTo>
                      <a:pt x="250" y="2256"/>
                      <a:pt x="302" y="2489"/>
                      <a:pt x="345" y="2738"/>
                    </a:cubicBezTo>
                    <a:cubicBezTo>
                      <a:pt x="422" y="3203"/>
                      <a:pt x="637" y="4450"/>
                      <a:pt x="491" y="4734"/>
                    </a:cubicBezTo>
                    <a:cubicBezTo>
                      <a:pt x="491" y="4743"/>
                      <a:pt x="491" y="4760"/>
                      <a:pt x="508" y="4769"/>
                    </a:cubicBezTo>
                    <a:lnTo>
                      <a:pt x="543" y="4769"/>
                    </a:lnTo>
                    <a:cubicBezTo>
                      <a:pt x="680" y="4502"/>
                      <a:pt x="534" y="3547"/>
                      <a:pt x="396" y="2738"/>
                    </a:cubicBezTo>
                    <a:cubicBezTo>
                      <a:pt x="362" y="2489"/>
                      <a:pt x="302" y="2256"/>
                      <a:pt x="250" y="2033"/>
                    </a:cubicBezTo>
                    <a:cubicBezTo>
                      <a:pt x="156" y="1611"/>
                      <a:pt x="78" y="1250"/>
                      <a:pt x="87" y="932"/>
                    </a:cubicBezTo>
                    <a:cubicBezTo>
                      <a:pt x="104" y="716"/>
                      <a:pt x="95" y="501"/>
                      <a:pt x="78" y="286"/>
                    </a:cubicBezTo>
                    <a:cubicBezTo>
                      <a:pt x="70" y="217"/>
                      <a:pt x="61" y="131"/>
                      <a:pt x="61" y="20"/>
                    </a:cubicBezTo>
                    <a:cubicBezTo>
                      <a:pt x="57" y="7"/>
                      <a:pt x="44" y="0"/>
                      <a:pt x="31" y="0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1580275" y="2915975"/>
                <a:ext cx="51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71" extrusionOk="0">
                    <a:moveTo>
                      <a:pt x="181" y="1"/>
                    </a:moveTo>
                    <a:cubicBezTo>
                      <a:pt x="172" y="1"/>
                      <a:pt x="155" y="1"/>
                      <a:pt x="146" y="18"/>
                    </a:cubicBezTo>
                    <a:cubicBezTo>
                      <a:pt x="129" y="69"/>
                      <a:pt x="17" y="310"/>
                      <a:pt x="9" y="336"/>
                    </a:cubicBezTo>
                    <a:cubicBezTo>
                      <a:pt x="0" y="353"/>
                      <a:pt x="9" y="371"/>
                      <a:pt x="26" y="371"/>
                    </a:cubicBezTo>
                    <a:lnTo>
                      <a:pt x="35" y="371"/>
                    </a:lnTo>
                    <a:cubicBezTo>
                      <a:pt x="43" y="371"/>
                      <a:pt x="52" y="362"/>
                      <a:pt x="60" y="353"/>
                    </a:cubicBezTo>
                    <a:cubicBezTo>
                      <a:pt x="60" y="336"/>
                      <a:pt x="138" y="173"/>
                      <a:pt x="198" y="44"/>
                    </a:cubicBezTo>
                    <a:cubicBezTo>
                      <a:pt x="207" y="26"/>
                      <a:pt x="198" y="9"/>
                      <a:pt x="1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1587150" y="2922225"/>
                <a:ext cx="2600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414" extrusionOk="0">
                    <a:moveTo>
                      <a:pt x="78" y="0"/>
                    </a:moveTo>
                    <a:cubicBezTo>
                      <a:pt x="61" y="0"/>
                      <a:pt x="44" y="9"/>
                      <a:pt x="44" y="26"/>
                    </a:cubicBezTo>
                    <a:lnTo>
                      <a:pt x="1" y="387"/>
                    </a:lnTo>
                    <a:cubicBezTo>
                      <a:pt x="1" y="405"/>
                      <a:pt x="9" y="413"/>
                      <a:pt x="26" y="413"/>
                    </a:cubicBezTo>
                    <a:cubicBezTo>
                      <a:pt x="44" y="413"/>
                      <a:pt x="52" y="405"/>
                      <a:pt x="61" y="396"/>
                    </a:cubicBezTo>
                    <a:lnTo>
                      <a:pt x="104" y="35"/>
                    </a:lnTo>
                    <a:cubicBezTo>
                      <a:pt x="104" y="17"/>
                      <a:pt x="95" y="0"/>
                      <a:pt x="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1414650" y="2940500"/>
                <a:ext cx="1980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319" extrusionOk="0">
                    <a:moveTo>
                      <a:pt x="35" y="0"/>
                    </a:moveTo>
                    <a:cubicBezTo>
                      <a:pt x="0" y="0"/>
                      <a:pt x="0" y="43"/>
                      <a:pt x="35" y="52"/>
                    </a:cubicBezTo>
                    <a:cubicBezTo>
                      <a:pt x="284" y="104"/>
                      <a:pt x="525" y="190"/>
                      <a:pt x="749" y="319"/>
                    </a:cubicBezTo>
                    <a:lnTo>
                      <a:pt x="766" y="319"/>
                    </a:lnTo>
                    <a:cubicBezTo>
                      <a:pt x="775" y="319"/>
                      <a:pt x="783" y="310"/>
                      <a:pt x="783" y="302"/>
                    </a:cubicBezTo>
                    <a:cubicBezTo>
                      <a:pt x="792" y="293"/>
                      <a:pt x="792" y="276"/>
                      <a:pt x="775" y="267"/>
                    </a:cubicBezTo>
                    <a:cubicBezTo>
                      <a:pt x="542" y="138"/>
                      <a:pt x="293" y="52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1404625" y="2946800"/>
                <a:ext cx="298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257" extrusionOk="0">
                    <a:moveTo>
                      <a:pt x="39" y="1"/>
                    </a:moveTo>
                    <a:cubicBezTo>
                      <a:pt x="19" y="1"/>
                      <a:pt x="1" y="21"/>
                      <a:pt x="14" y="41"/>
                    </a:cubicBezTo>
                    <a:cubicBezTo>
                      <a:pt x="161" y="239"/>
                      <a:pt x="746" y="256"/>
                      <a:pt x="1021" y="256"/>
                    </a:cubicBezTo>
                    <a:lnTo>
                      <a:pt x="1159" y="256"/>
                    </a:lnTo>
                    <a:cubicBezTo>
                      <a:pt x="1193" y="247"/>
                      <a:pt x="1193" y="204"/>
                      <a:pt x="1159" y="196"/>
                    </a:cubicBezTo>
                    <a:cubicBezTo>
                      <a:pt x="1157" y="196"/>
                      <a:pt x="1104" y="198"/>
                      <a:pt x="1023" y="198"/>
                    </a:cubicBezTo>
                    <a:cubicBezTo>
                      <a:pt x="758" y="198"/>
                      <a:pt x="189" y="178"/>
                      <a:pt x="57" y="7"/>
                    </a:cubicBezTo>
                    <a:cubicBezTo>
                      <a:pt x="52" y="3"/>
                      <a:pt x="45" y="1"/>
                      <a:pt x="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1522200" y="2848025"/>
                <a:ext cx="221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74" extrusionOk="0">
                    <a:moveTo>
                      <a:pt x="372" y="1"/>
                    </a:moveTo>
                    <a:cubicBezTo>
                      <a:pt x="125" y="1"/>
                      <a:pt x="23" y="43"/>
                      <a:pt x="17" y="43"/>
                    </a:cubicBezTo>
                    <a:cubicBezTo>
                      <a:pt x="9" y="43"/>
                      <a:pt x="9" y="52"/>
                      <a:pt x="0" y="52"/>
                    </a:cubicBezTo>
                    <a:cubicBezTo>
                      <a:pt x="0" y="60"/>
                      <a:pt x="0" y="69"/>
                      <a:pt x="0" y="77"/>
                    </a:cubicBezTo>
                    <a:cubicBezTo>
                      <a:pt x="103" y="310"/>
                      <a:pt x="164" y="551"/>
                      <a:pt x="181" y="800"/>
                    </a:cubicBezTo>
                    <a:cubicBezTo>
                      <a:pt x="190" y="1161"/>
                      <a:pt x="800" y="1273"/>
                      <a:pt x="826" y="1273"/>
                    </a:cubicBezTo>
                    <a:cubicBezTo>
                      <a:pt x="843" y="1273"/>
                      <a:pt x="861" y="1265"/>
                      <a:pt x="861" y="1247"/>
                    </a:cubicBezTo>
                    <a:cubicBezTo>
                      <a:pt x="869" y="1239"/>
                      <a:pt x="852" y="1222"/>
                      <a:pt x="843" y="1222"/>
                    </a:cubicBezTo>
                    <a:cubicBezTo>
                      <a:pt x="835" y="1213"/>
                      <a:pt x="250" y="1127"/>
                      <a:pt x="241" y="800"/>
                    </a:cubicBezTo>
                    <a:cubicBezTo>
                      <a:pt x="224" y="559"/>
                      <a:pt x="164" y="310"/>
                      <a:pt x="69" y="86"/>
                    </a:cubicBezTo>
                    <a:cubicBezTo>
                      <a:pt x="110" y="76"/>
                      <a:pt x="209" y="57"/>
                      <a:pt x="381" y="57"/>
                    </a:cubicBezTo>
                    <a:cubicBezTo>
                      <a:pt x="501" y="57"/>
                      <a:pt x="657" y="66"/>
                      <a:pt x="852" y="95"/>
                    </a:cubicBezTo>
                    <a:cubicBezTo>
                      <a:pt x="869" y="95"/>
                      <a:pt x="878" y="86"/>
                      <a:pt x="886" y="69"/>
                    </a:cubicBezTo>
                    <a:cubicBezTo>
                      <a:pt x="886" y="60"/>
                      <a:pt x="869" y="43"/>
                      <a:pt x="861" y="43"/>
                    </a:cubicBezTo>
                    <a:cubicBezTo>
                      <a:pt x="657" y="11"/>
                      <a:pt x="496" y="1"/>
                      <a:pt x="372" y="1"/>
                    </a:cubicBezTo>
                    <a:close/>
                  </a:path>
                </a:pathLst>
              </a:custGeom>
              <a:solidFill>
                <a:srgbClr val="F59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1589950" y="2919625"/>
                <a:ext cx="37450" cy="52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2086" extrusionOk="0">
                    <a:moveTo>
                      <a:pt x="551" y="1"/>
                    </a:moveTo>
                    <a:cubicBezTo>
                      <a:pt x="405" y="182"/>
                      <a:pt x="276" y="921"/>
                      <a:pt x="276" y="921"/>
                    </a:cubicBezTo>
                    <a:lnTo>
                      <a:pt x="474" y="1094"/>
                    </a:lnTo>
                    <a:lnTo>
                      <a:pt x="198" y="1085"/>
                    </a:lnTo>
                    <a:lnTo>
                      <a:pt x="0" y="2049"/>
                    </a:lnTo>
                    <a:cubicBezTo>
                      <a:pt x="208" y="2072"/>
                      <a:pt x="419" y="2085"/>
                      <a:pt x="629" y="2085"/>
                    </a:cubicBezTo>
                    <a:cubicBezTo>
                      <a:pt x="802" y="2085"/>
                      <a:pt x="974" y="2077"/>
                      <a:pt x="1145" y="2057"/>
                    </a:cubicBezTo>
                    <a:cubicBezTo>
                      <a:pt x="1248" y="1636"/>
                      <a:pt x="1497" y="371"/>
                      <a:pt x="1497" y="371"/>
                    </a:cubicBezTo>
                    <a:lnTo>
                      <a:pt x="551" y="1"/>
                    </a:ln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1360225" y="2999875"/>
                <a:ext cx="5767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821" extrusionOk="0">
                    <a:moveTo>
                      <a:pt x="904" y="0"/>
                    </a:moveTo>
                    <a:cubicBezTo>
                      <a:pt x="904" y="0"/>
                      <a:pt x="629" y="3338"/>
                      <a:pt x="474" y="3691"/>
                    </a:cubicBezTo>
                    <a:cubicBezTo>
                      <a:pt x="319" y="4044"/>
                      <a:pt x="1" y="4560"/>
                      <a:pt x="121" y="4611"/>
                    </a:cubicBezTo>
                    <a:cubicBezTo>
                      <a:pt x="222" y="4662"/>
                      <a:pt x="425" y="4821"/>
                      <a:pt x="539" y="4821"/>
                    </a:cubicBezTo>
                    <a:cubicBezTo>
                      <a:pt x="562" y="4821"/>
                      <a:pt x="580" y="4815"/>
                      <a:pt x="594" y="4801"/>
                    </a:cubicBezTo>
                    <a:cubicBezTo>
                      <a:pt x="680" y="4715"/>
                      <a:pt x="723" y="4706"/>
                      <a:pt x="939" y="4655"/>
                    </a:cubicBezTo>
                    <a:cubicBezTo>
                      <a:pt x="1145" y="4611"/>
                      <a:pt x="1102" y="3708"/>
                      <a:pt x="1102" y="3708"/>
                    </a:cubicBezTo>
                    <a:lnTo>
                      <a:pt x="2307" y="293"/>
                    </a:lnTo>
                    <a:lnTo>
                      <a:pt x="90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1425625" y="2716800"/>
                <a:ext cx="95525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3890" extrusionOk="0">
                    <a:moveTo>
                      <a:pt x="3456" y="0"/>
                    </a:moveTo>
                    <a:cubicBezTo>
                      <a:pt x="3221" y="0"/>
                      <a:pt x="2899" y="115"/>
                      <a:pt x="2624" y="173"/>
                    </a:cubicBezTo>
                    <a:cubicBezTo>
                      <a:pt x="2143" y="268"/>
                      <a:pt x="1833" y="138"/>
                      <a:pt x="1480" y="560"/>
                    </a:cubicBezTo>
                    <a:cubicBezTo>
                      <a:pt x="1127" y="973"/>
                      <a:pt x="1360" y="1420"/>
                      <a:pt x="1291" y="1833"/>
                    </a:cubicBezTo>
                    <a:cubicBezTo>
                      <a:pt x="1222" y="2255"/>
                      <a:pt x="620" y="2332"/>
                      <a:pt x="310" y="2900"/>
                    </a:cubicBezTo>
                    <a:cubicBezTo>
                      <a:pt x="0" y="3459"/>
                      <a:pt x="551" y="3890"/>
                      <a:pt x="551" y="3890"/>
                    </a:cubicBezTo>
                    <a:cubicBezTo>
                      <a:pt x="981" y="3563"/>
                      <a:pt x="1902" y="3382"/>
                      <a:pt x="2297" y="2763"/>
                    </a:cubicBezTo>
                    <a:cubicBezTo>
                      <a:pt x="2693" y="2143"/>
                      <a:pt x="2564" y="1549"/>
                      <a:pt x="2642" y="990"/>
                    </a:cubicBezTo>
                    <a:cubicBezTo>
                      <a:pt x="2698" y="574"/>
                      <a:pt x="3037" y="518"/>
                      <a:pt x="3214" y="518"/>
                    </a:cubicBezTo>
                    <a:cubicBezTo>
                      <a:pt x="3278" y="518"/>
                      <a:pt x="3321" y="526"/>
                      <a:pt x="3321" y="526"/>
                    </a:cubicBezTo>
                    <a:lnTo>
                      <a:pt x="3502" y="878"/>
                    </a:lnTo>
                    <a:cubicBezTo>
                      <a:pt x="3502" y="878"/>
                      <a:pt x="3820" y="801"/>
                      <a:pt x="3786" y="293"/>
                    </a:cubicBezTo>
                    <a:cubicBezTo>
                      <a:pt x="3771" y="70"/>
                      <a:pt x="3640" y="0"/>
                      <a:pt x="3456" y="0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1380875" y="2999875"/>
                <a:ext cx="37025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938" extrusionOk="0">
                    <a:moveTo>
                      <a:pt x="87" y="0"/>
                    </a:moveTo>
                    <a:cubicBezTo>
                      <a:pt x="87" y="0"/>
                      <a:pt x="44" y="404"/>
                      <a:pt x="1" y="938"/>
                    </a:cubicBezTo>
                    <a:cubicBezTo>
                      <a:pt x="348" y="785"/>
                      <a:pt x="836" y="761"/>
                      <a:pt x="1110" y="761"/>
                    </a:cubicBezTo>
                    <a:cubicBezTo>
                      <a:pt x="1236" y="761"/>
                      <a:pt x="1317" y="766"/>
                      <a:pt x="1317" y="766"/>
                    </a:cubicBezTo>
                    <a:lnTo>
                      <a:pt x="1481" y="293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1375075" y="2971200"/>
                <a:ext cx="639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1629" extrusionOk="0">
                    <a:moveTo>
                      <a:pt x="608" y="0"/>
                    </a:moveTo>
                    <a:cubicBezTo>
                      <a:pt x="352" y="0"/>
                      <a:pt x="155" y="20"/>
                      <a:pt x="155" y="20"/>
                    </a:cubicBezTo>
                    <a:lnTo>
                      <a:pt x="0" y="1285"/>
                    </a:lnTo>
                    <a:lnTo>
                      <a:pt x="2031" y="1629"/>
                    </a:lnTo>
                    <a:lnTo>
                      <a:pt x="2556" y="553"/>
                    </a:lnTo>
                    <a:cubicBezTo>
                      <a:pt x="2444" y="450"/>
                      <a:pt x="1661" y="209"/>
                      <a:pt x="1661" y="209"/>
                    </a:cubicBezTo>
                    <a:lnTo>
                      <a:pt x="1480" y="424"/>
                    </a:lnTo>
                    <a:lnTo>
                      <a:pt x="1480" y="123"/>
                    </a:lnTo>
                    <a:cubicBezTo>
                      <a:pt x="1241" y="24"/>
                      <a:pt x="889" y="0"/>
                      <a:pt x="608" y="0"/>
                    </a:cubicBezTo>
                    <a:close/>
                  </a:path>
                </a:pathLst>
              </a:custGeom>
              <a:solidFill>
                <a:srgbClr val="A6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896521" y="2542788"/>
                <a:ext cx="534705" cy="271387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6162" extrusionOk="0">
                    <a:moveTo>
                      <a:pt x="3453" y="0"/>
                    </a:moveTo>
                    <a:cubicBezTo>
                      <a:pt x="2183" y="0"/>
                      <a:pt x="1002" y="786"/>
                      <a:pt x="551" y="2036"/>
                    </a:cubicBezTo>
                    <a:cubicBezTo>
                      <a:pt x="0" y="3558"/>
                      <a:pt x="723" y="5245"/>
                      <a:pt x="2203" y="5898"/>
                    </a:cubicBezTo>
                    <a:cubicBezTo>
                      <a:pt x="2606" y="6077"/>
                      <a:pt x="3028" y="6162"/>
                      <a:pt x="3444" y="6162"/>
                    </a:cubicBezTo>
                    <a:cubicBezTo>
                      <a:pt x="4553" y="6162"/>
                      <a:pt x="5618" y="5558"/>
                      <a:pt x="6169" y="4513"/>
                    </a:cubicBezTo>
                    <a:cubicBezTo>
                      <a:pt x="6479" y="4604"/>
                      <a:pt x="6744" y="4638"/>
                      <a:pt x="6965" y="4638"/>
                    </a:cubicBezTo>
                    <a:cubicBezTo>
                      <a:pt x="7601" y="4638"/>
                      <a:pt x="7881" y="4358"/>
                      <a:pt x="7881" y="4358"/>
                    </a:cubicBezTo>
                    <a:cubicBezTo>
                      <a:pt x="7356" y="4290"/>
                      <a:pt x="6857" y="4066"/>
                      <a:pt x="6461" y="3713"/>
                    </a:cubicBezTo>
                    <a:cubicBezTo>
                      <a:pt x="6797" y="2130"/>
                      <a:pt x="5842" y="564"/>
                      <a:pt x="4293" y="117"/>
                    </a:cubicBezTo>
                    <a:cubicBezTo>
                      <a:pt x="4013" y="38"/>
                      <a:pt x="3731" y="0"/>
                      <a:pt x="3453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2020125" y="2922225"/>
                <a:ext cx="86050" cy="1043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173" extrusionOk="0">
                    <a:moveTo>
                      <a:pt x="0" y="0"/>
                    </a:moveTo>
                    <a:lnTo>
                      <a:pt x="0" y="4173"/>
                    </a:lnTo>
                    <a:lnTo>
                      <a:pt x="3442" y="4173"/>
                    </a:lnTo>
                    <a:lnTo>
                      <a:pt x="3442" y="0"/>
                    </a:ln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2020125" y="2793175"/>
                <a:ext cx="86050" cy="1043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173" extrusionOk="0">
                    <a:moveTo>
                      <a:pt x="0" y="0"/>
                    </a:moveTo>
                    <a:lnTo>
                      <a:pt x="0" y="4173"/>
                    </a:lnTo>
                    <a:lnTo>
                      <a:pt x="3442" y="4173"/>
                    </a:lnTo>
                    <a:lnTo>
                      <a:pt x="3442" y="0"/>
                    </a:lnTo>
                    <a:close/>
                  </a:path>
                </a:pathLst>
              </a:custGeom>
              <a:solidFill>
                <a:srgbClr val="A7AD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2062075" y="3215800"/>
                <a:ext cx="120025" cy="100700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4028" extrusionOk="0">
                    <a:moveTo>
                      <a:pt x="4113" y="1"/>
                    </a:moveTo>
                    <a:cubicBezTo>
                      <a:pt x="3957" y="1"/>
                      <a:pt x="3798" y="40"/>
                      <a:pt x="3674" y="113"/>
                    </a:cubicBezTo>
                    <a:cubicBezTo>
                      <a:pt x="3557" y="182"/>
                      <a:pt x="3458" y="197"/>
                      <a:pt x="3348" y="197"/>
                    </a:cubicBezTo>
                    <a:cubicBezTo>
                      <a:pt x="3262" y="197"/>
                      <a:pt x="3169" y="187"/>
                      <a:pt x="3055" y="187"/>
                    </a:cubicBezTo>
                    <a:cubicBezTo>
                      <a:pt x="2952" y="187"/>
                      <a:pt x="2832" y="195"/>
                      <a:pt x="2684" y="225"/>
                    </a:cubicBezTo>
                    <a:cubicBezTo>
                      <a:pt x="2177" y="328"/>
                      <a:pt x="2185" y="810"/>
                      <a:pt x="1781" y="1025"/>
                    </a:cubicBezTo>
                    <a:cubicBezTo>
                      <a:pt x="1420" y="1205"/>
                      <a:pt x="1170" y="1541"/>
                      <a:pt x="1101" y="1937"/>
                    </a:cubicBezTo>
                    <a:cubicBezTo>
                      <a:pt x="1024" y="2307"/>
                      <a:pt x="1007" y="2496"/>
                      <a:pt x="809" y="2720"/>
                    </a:cubicBezTo>
                    <a:cubicBezTo>
                      <a:pt x="473" y="3107"/>
                      <a:pt x="198" y="3546"/>
                      <a:pt x="0" y="4027"/>
                    </a:cubicBezTo>
                    <a:lnTo>
                      <a:pt x="1317" y="4027"/>
                    </a:lnTo>
                    <a:cubicBezTo>
                      <a:pt x="1317" y="4027"/>
                      <a:pt x="1729" y="3838"/>
                      <a:pt x="1919" y="3589"/>
                    </a:cubicBezTo>
                    <a:cubicBezTo>
                      <a:pt x="2108" y="3339"/>
                      <a:pt x="2332" y="3442"/>
                      <a:pt x="2676" y="3296"/>
                    </a:cubicBezTo>
                    <a:cubicBezTo>
                      <a:pt x="3011" y="3141"/>
                      <a:pt x="3158" y="2659"/>
                      <a:pt x="3390" y="2470"/>
                    </a:cubicBezTo>
                    <a:cubicBezTo>
                      <a:pt x="3631" y="2281"/>
                      <a:pt x="4027" y="2152"/>
                      <a:pt x="4156" y="1825"/>
                    </a:cubicBezTo>
                    <a:cubicBezTo>
                      <a:pt x="4285" y="1507"/>
                      <a:pt x="4319" y="1266"/>
                      <a:pt x="4491" y="1076"/>
                    </a:cubicBezTo>
                    <a:cubicBezTo>
                      <a:pt x="4672" y="878"/>
                      <a:pt x="4801" y="483"/>
                      <a:pt x="4629" y="225"/>
                    </a:cubicBezTo>
                    <a:cubicBezTo>
                      <a:pt x="4525" y="71"/>
                      <a:pt x="4322" y="1"/>
                      <a:pt x="4113" y="1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2062075" y="3235175"/>
                <a:ext cx="514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244" extrusionOk="0">
                    <a:moveTo>
                      <a:pt x="2056" y="0"/>
                    </a:moveTo>
                    <a:lnTo>
                      <a:pt x="2056" y="0"/>
                    </a:lnTo>
                    <a:cubicBezTo>
                      <a:pt x="1988" y="103"/>
                      <a:pt x="1893" y="190"/>
                      <a:pt x="1781" y="250"/>
                    </a:cubicBezTo>
                    <a:cubicBezTo>
                      <a:pt x="1420" y="430"/>
                      <a:pt x="1170" y="766"/>
                      <a:pt x="1101" y="1162"/>
                    </a:cubicBezTo>
                    <a:cubicBezTo>
                      <a:pt x="1033" y="1532"/>
                      <a:pt x="1007" y="1721"/>
                      <a:pt x="809" y="1945"/>
                    </a:cubicBezTo>
                    <a:cubicBezTo>
                      <a:pt x="473" y="2332"/>
                      <a:pt x="198" y="2771"/>
                      <a:pt x="0" y="3244"/>
                    </a:cubicBezTo>
                    <a:lnTo>
                      <a:pt x="1317" y="3244"/>
                    </a:lnTo>
                    <a:cubicBezTo>
                      <a:pt x="1884" y="1979"/>
                      <a:pt x="1910" y="1342"/>
                      <a:pt x="1910" y="783"/>
                    </a:cubicBezTo>
                    <a:cubicBezTo>
                      <a:pt x="1910" y="516"/>
                      <a:pt x="1962" y="250"/>
                      <a:pt x="2056" y="0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2079925" y="3230000"/>
                <a:ext cx="845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978" extrusionOk="0">
                    <a:moveTo>
                      <a:pt x="3338" y="1"/>
                    </a:moveTo>
                    <a:cubicBezTo>
                      <a:pt x="3218" y="113"/>
                      <a:pt x="3089" y="207"/>
                      <a:pt x="2943" y="285"/>
                    </a:cubicBezTo>
                    <a:cubicBezTo>
                      <a:pt x="2839" y="336"/>
                      <a:pt x="2736" y="405"/>
                      <a:pt x="2633" y="474"/>
                    </a:cubicBezTo>
                    <a:cubicBezTo>
                      <a:pt x="2461" y="620"/>
                      <a:pt x="2306" y="775"/>
                      <a:pt x="2168" y="956"/>
                    </a:cubicBezTo>
                    <a:cubicBezTo>
                      <a:pt x="2091" y="1042"/>
                      <a:pt x="2022" y="1136"/>
                      <a:pt x="1945" y="1214"/>
                    </a:cubicBezTo>
                    <a:cubicBezTo>
                      <a:pt x="1824" y="1334"/>
                      <a:pt x="1704" y="1438"/>
                      <a:pt x="1566" y="1532"/>
                    </a:cubicBezTo>
                    <a:cubicBezTo>
                      <a:pt x="1428" y="1618"/>
                      <a:pt x="1308" y="1721"/>
                      <a:pt x="1196" y="1833"/>
                    </a:cubicBezTo>
                    <a:cubicBezTo>
                      <a:pt x="1093" y="1937"/>
                      <a:pt x="1007" y="2040"/>
                      <a:pt x="921" y="2134"/>
                    </a:cubicBezTo>
                    <a:cubicBezTo>
                      <a:pt x="792" y="2289"/>
                      <a:pt x="654" y="2436"/>
                      <a:pt x="508" y="2565"/>
                    </a:cubicBezTo>
                    <a:cubicBezTo>
                      <a:pt x="344" y="2702"/>
                      <a:pt x="172" y="2823"/>
                      <a:pt x="0" y="2935"/>
                    </a:cubicBezTo>
                    <a:lnTo>
                      <a:pt x="17" y="2978"/>
                    </a:lnTo>
                    <a:cubicBezTo>
                      <a:pt x="207" y="2874"/>
                      <a:pt x="379" y="2745"/>
                      <a:pt x="542" y="2608"/>
                    </a:cubicBezTo>
                    <a:cubicBezTo>
                      <a:pt x="697" y="2479"/>
                      <a:pt x="835" y="2332"/>
                      <a:pt x="964" y="2177"/>
                    </a:cubicBezTo>
                    <a:cubicBezTo>
                      <a:pt x="1050" y="2074"/>
                      <a:pt x="1136" y="1971"/>
                      <a:pt x="1231" y="1876"/>
                    </a:cubicBezTo>
                    <a:cubicBezTo>
                      <a:pt x="1351" y="1764"/>
                      <a:pt x="1471" y="1670"/>
                      <a:pt x="1601" y="1575"/>
                    </a:cubicBezTo>
                    <a:cubicBezTo>
                      <a:pt x="1738" y="1481"/>
                      <a:pt x="1867" y="1377"/>
                      <a:pt x="1988" y="1257"/>
                    </a:cubicBezTo>
                    <a:cubicBezTo>
                      <a:pt x="2065" y="1171"/>
                      <a:pt x="2143" y="1085"/>
                      <a:pt x="2211" y="999"/>
                    </a:cubicBezTo>
                    <a:cubicBezTo>
                      <a:pt x="2340" y="818"/>
                      <a:pt x="2495" y="663"/>
                      <a:pt x="2676" y="526"/>
                    </a:cubicBezTo>
                    <a:cubicBezTo>
                      <a:pt x="2771" y="457"/>
                      <a:pt x="2865" y="388"/>
                      <a:pt x="2977" y="336"/>
                    </a:cubicBezTo>
                    <a:cubicBezTo>
                      <a:pt x="3123" y="250"/>
                      <a:pt x="3261" y="156"/>
                      <a:pt x="3381" y="44"/>
                    </a:cubicBezTo>
                    <a:lnTo>
                      <a:pt x="3338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9"/>
              <p:cNvSpPr/>
              <p:nvPr/>
            </p:nvSpPr>
            <p:spPr>
              <a:xfrm>
                <a:off x="1968500" y="3191000"/>
                <a:ext cx="84775" cy="125275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5011" extrusionOk="0">
                    <a:moveTo>
                      <a:pt x="699" y="0"/>
                    </a:moveTo>
                    <a:cubicBezTo>
                      <a:pt x="665" y="0"/>
                      <a:pt x="630" y="4"/>
                      <a:pt x="594" y="12"/>
                    </a:cubicBezTo>
                    <a:cubicBezTo>
                      <a:pt x="293" y="81"/>
                      <a:pt x="1" y="141"/>
                      <a:pt x="207" y="993"/>
                    </a:cubicBezTo>
                    <a:cubicBezTo>
                      <a:pt x="414" y="1845"/>
                      <a:pt x="439" y="1681"/>
                      <a:pt x="457" y="2309"/>
                    </a:cubicBezTo>
                    <a:cubicBezTo>
                      <a:pt x="474" y="2946"/>
                      <a:pt x="921" y="3049"/>
                      <a:pt x="1231" y="3497"/>
                    </a:cubicBezTo>
                    <a:cubicBezTo>
                      <a:pt x="1541" y="3953"/>
                      <a:pt x="1480" y="4176"/>
                      <a:pt x="1971" y="4400"/>
                    </a:cubicBezTo>
                    <a:cubicBezTo>
                      <a:pt x="2281" y="4546"/>
                      <a:pt x="2573" y="4761"/>
                      <a:pt x="2823" y="5011"/>
                    </a:cubicBezTo>
                    <a:lnTo>
                      <a:pt x="3390" y="5011"/>
                    </a:lnTo>
                    <a:lnTo>
                      <a:pt x="3390" y="3505"/>
                    </a:lnTo>
                    <a:cubicBezTo>
                      <a:pt x="3390" y="3505"/>
                      <a:pt x="3227" y="3316"/>
                      <a:pt x="3081" y="3109"/>
                    </a:cubicBezTo>
                    <a:cubicBezTo>
                      <a:pt x="2934" y="2903"/>
                      <a:pt x="2891" y="2610"/>
                      <a:pt x="2745" y="2352"/>
                    </a:cubicBezTo>
                    <a:cubicBezTo>
                      <a:pt x="2599" y="2094"/>
                      <a:pt x="2599" y="2137"/>
                      <a:pt x="2358" y="1827"/>
                    </a:cubicBezTo>
                    <a:cubicBezTo>
                      <a:pt x="2117" y="1509"/>
                      <a:pt x="2065" y="1251"/>
                      <a:pt x="1911" y="993"/>
                    </a:cubicBezTo>
                    <a:cubicBezTo>
                      <a:pt x="1747" y="726"/>
                      <a:pt x="1515" y="829"/>
                      <a:pt x="1317" y="503"/>
                    </a:cubicBezTo>
                    <a:cubicBezTo>
                      <a:pt x="1150" y="221"/>
                      <a:pt x="956" y="0"/>
                      <a:pt x="699" y="0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2009150" y="3226775"/>
                <a:ext cx="44125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3580" extrusionOk="0">
                    <a:moveTo>
                      <a:pt x="491" y="1"/>
                    </a:moveTo>
                    <a:cubicBezTo>
                      <a:pt x="457" y="138"/>
                      <a:pt x="405" y="267"/>
                      <a:pt x="328" y="379"/>
                    </a:cubicBezTo>
                    <a:cubicBezTo>
                      <a:pt x="1" y="904"/>
                      <a:pt x="792" y="2040"/>
                      <a:pt x="706" y="2453"/>
                    </a:cubicBezTo>
                    <a:cubicBezTo>
                      <a:pt x="672" y="2685"/>
                      <a:pt x="655" y="2917"/>
                      <a:pt x="672" y="3150"/>
                    </a:cubicBezTo>
                    <a:cubicBezTo>
                      <a:pt x="861" y="3279"/>
                      <a:pt x="1033" y="3416"/>
                      <a:pt x="1197" y="3580"/>
                    </a:cubicBezTo>
                    <a:lnTo>
                      <a:pt x="1764" y="3580"/>
                    </a:lnTo>
                    <a:lnTo>
                      <a:pt x="1764" y="2074"/>
                    </a:lnTo>
                    <a:cubicBezTo>
                      <a:pt x="1764" y="2074"/>
                      <a:pt x="1601" y="1885"/>
                      <a:pt x="1455" y="1678"/>
                    </a:cubicBezTo>
                    <a:cubicBezTo>
                      <a:pt x="1308" y="1472"/>
                      <a:pt x="1265" y="1179"/>
                      <a:pt x="1119" y="930"/>
                    </a:cubicBezTo>
                    <a:cubicBezTo>
                      <a:pt x="973" y="672"/>
                      <a:pt x="973" y="715"/>
                      <a:pt x="732" y="396"/>
                    </a:cubicBezTo>
                    <a:cubicBezTo>
                      <a:pt x="637" y="276"/>
                      <a:pt x="551" y="138"/>
                      <a:pt x="491" y="1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1986150" y="3203975"/>
                <a:ext cx="65175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2607" h="3890" extrusionOk="0">
                    <a:moveTo>
                      <a:pt x="52" y="1"/>
                    </a:moveTo>
                    <a:lnTo>
                      <a:pt x="0" y="9"/>
                    </a:lnTo>
                    <a:cubicBezTo>
                      <a:pt x="78" y="310"/>
                      <a:pt x="207" y="603"/>
                      <a:pt x="361" y="870"/>
                    </a:cubicBezTo>
                    <a:cubicBezTo>
                      <a:pt x="491" y="1076"/>
                      <a:pt x="602" y="1283"/>
                      <a:pt x="688" y="1506"/>
                    </a:cubicBezTo>
                    <a:cubicBezTo>
                      <a:pt x="723" y="1592"/>
                      <a:pt x="766" y="1696"/>
                      <a:pt x="826" y="1825"/>
                    </a:cubicBezTo>
                    <a:cubicBezTo>
                      <a:pt x="990" y="2177"/>
                      <a:pt x="1205" y="2504"/>
                      <a:pt x="1480" y="2780"/>
                    </a:cubicBezTo>
                    <a:cubicBezTo>
                      <a:pt x="1695" y="3029"/>
                      <a:pt x="2246" y="3563"/>
                      <a:pt x="2469" y="3795"/>
                    </a:cubicBezTo>
                    <a:lnTo>
                      <a:pt x="2564" y="3890"/>
                    </a:lnTo>
                    <a:lnTo>
                      <a:pt x="2607" y="3846"/>
                    </a:lnTo>
                    <a:cubicBezTo>
                      <a:pt x="2590" y="3829"/>
                      <a:pt x="2555" y="3795"/>
                      <a:pt x="2512" y="3752"/>
                    </a:cubicBezTo>
                    <a:cubicBezTo>
                      <a:pt x="2280" y="3528"/>
                      <a:pt x="1747" y="2995"/>
                      <a:pt x="1523" y="2745"/>
                    </a:cubicBezTo>
                    <a:cubicBezTo>
                      <a:pt x="1256" y="2470"/>
                      <a:pt x="1033" y="2143"/>
                      <a:pt x="878" y="1799"/>
                    </a:cubicBezTo>
                    <a:cubicBezTo>
                      <a:pt x="817" y="1670"/>
                      <a:pt x="774" y="1575"/>
                      <a:pt x="740" y="1489"/>
                    </a:cubicBezTo>
                    <a:cubicBezTo>
                      <a:pt x="645" y="1257"/>
                      <a:pt x="542" y="1042"/>
                      <a:pt x="413" y="844"/>
                    </a:cubicBezTo>
                    <a:cubicBezTo>
                      <a:pt x="258" y="577"/>
                      <a:pt x="138" y="293"/>
                      <a:pt x="52" y="1"/>
                    </a:cubicBez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2024000" y="3063950"/>
                <a:ext cx="87775" cy="25232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10093" extrusionOk="0">
                    <a:moveTo>
                      <a:pt x="1454" y="1"/>
                    </a:moveTo>
                    <a:cubicBezTo>
                      <a:pt x="1454" y="1"/>
                      <a:pt x="276" y="1102"/>
                      <a:pt x="155" y="1902"/>
                    </a:cubicBezTo>
                    <a:cubicBezTo>
                      <a:pt x="26" y="2702"/>
                      <a:pt x="749" y="3193"/>
                      <a:pt x="379" y="3778"/>
                    </a:cubicBezTo>
                    <a:cubicBezTo>
                      <a:pt x="0" y="4363"/>
                      <a:pt x="164" y="5129"/>
                      <a:pt x="379" y="5628"/>
                    </a:cubicBezTo>
                    <a:cubicBezTo>
                      <a:pt x="594" y="6135"/>
                      <a:pt x="775" y="6213"/>
                      <a:pt x="456" y="6737"/>
                    </a:cubicBezTo>
                    <a:cubicBezTo>
                      <a:pt x="129" y="7254"/>
                      <a:pt x="921" y="8381"/>
                      <a:pt x="835" y="8802"/>
                    </a:cubicBezTo>
                    <a:cubicBezTo>
                      <a:pt x="749" y="9224"/>
                      <a:pt x="835" y="10093"/>
                      <a:pt x="835" y="10093"/>
                    </a:cubicBezTo>
                    <a:lnTo>
                      <a:pt x="2220" y="10093"/>
                    </a:lnTo>
                    <a:cubicBezTo>
                      <a:pt x="2865" y="8708"/>
                      <a:pt x="2891" y="8037"/>
                      <a:pt x="2891" y="7451"/>
                    </a:cubicBezTo>
                    <a:cubicBezTo>
                      <a:pt x="2891" y="6866"/>
                      <a:pt x="3098" y="6626"/>
                      <a:pt x="3270" y="5963"/>
                    </a:cubicBezTo>
                    <a:cubicBezTo>
                      <a:pt x="3450" y="5301"/>
                      <a:pt x="3270" y="5008"/>
                      <a:pt x="3390" y="4337"/>
                    </a:cubicBezTo>
                    <a:cubicBezTo>
                      <a:pt x="3511" y="3657"/>
                      <a:pt x="3476" y="3193"/>
                      <a:pt x="2977" y="2754"/>
                    </a:cubicBezTo>
                    <a:cubicBezTo>
                      <a:pt x="2478" y="2307"/>
                      <a:pt x="2719" y="1455"/>
                      <a:pt x="2564" y="904"/>
                    </a:cubicBezTo>
                    <a:cubicBezTo>
                      <a:pt x="2418" y="345"/>
                      <a:pt x="1454" y="1"/>
                      <a:pt x="1454" y="1"/>
                    </a:cubicBezTo>
                    <a:close/>
                  </a:path>
                </a:pathLst>
              </a:custGeom>
              <a:solidFill>
                <a:srgbClr val="6D9C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9"/>
              <p:cNvSpPr/>
              <p:nvPr/>
            </p:nvSpPr>
            <p:spPr>
              <a:xfrm>
                <a:off x="2062700" y="3089975"/>
                <a:ext cx="112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9061" extrusionOk="0">
                    <a:moveTo>
                      <a:pt x="156" y="1"/>
                    </a:moveTo>
                    <a:cubicBezTo>
                      <a:pt x="139" y="53"/>
                      <a:pt x="121" y="87"/>
                      <a:pt x="104" y="121"/>
                    </a:cubicBezTo>
                    <a:cubicBezTo>
                      <a:pt x="44" y="276"/>
                      <a:pt x="1" y="371"/>
                      <a:pt x="61" y="784"/>
                    </a:cubicBezTo>
                    <a:cubicBezTo>
                      <a:pt x="139" y="1291"/>
                      <a:pt x="164" y="1541"/>
                      <a:pt x="96" y="1808"/>
                    </a:cubicBezTo>
                    <a:cubicBezTo>
                      <a:pt x="53" y="1971"/>
                      <a:pt x="139" y="2229"/>
                      <a:pt x="233" y="2513"/>
                    </a:cubicBezTo>
                    <a:cubicBezTo>
                      <a:pt x="311" y="2720"/>
                      <a:pt x="362" y="2943"/>
                      <a:pt x="388" y="3167"/>
                    </a:cubicBezTo>
                    <a:cubicBezTo>
                      <a:pt x="380" y="3365"/>
                      <a:pt x="345" y="3563"/>
                      <a:pt x="302" y="3743"/>
                    </a:cubicBezTo>
                    <a:cubicBezTo>
                      <a:pt x="250" y="3915"/>
                      <a:pt x="225" y="4096"/>
                      <a:pt x="207" y="4268"/>
                    </a:cubicBezTo>
                    <a:cubicBezTo>
                      <a:pt x="216" y="4457"/>
                      <a:pt x="242" y="4647"/>
                      <a:pt x="285" y="4827"/>
                    </a:cubicBezTo>
                    <a:cubicBezTo>
                      <a:pt x="354" y="5094"/>
                      <a:pt x="388" y="5361"/>
                      <a:pt x="388" y="5636"/>
                    </a:cubicBezTo>
                    <a:cubicBezTo>
                      <a:pt x="380" y="5834"/>
                      <a:pt x="345" y="6032"/>
                      <a:pt x="285" y="6221"/>
                    </a:cubicBezTo>
                    <a:cubicBezTo>
                      <a:pt x="216" y="6385"/>
                      <a:pt x="190" y="6565"/>
                      <a:pt x="216" y="6737"/>
                    </a:cubicBezTo>
                    <a:cubicBezTo>
                      <a:pt x="276" y="7142"/>
                      <a:pt x="121" y="8647"/>
                      <a:pt x="35" y="9052"/>
                    </a:cubicBezTo>
                    <a:lnTo>
                      <a:pt x="96" y="9060"/>
                    </a:lnTo>
                    <a:cubicBezTo>
                      <a:pt x="182" y="8656"/>
                      <a:pt x="328" y="7142"/>
                      <a:pt x="276" y="6729"/>
                    </a:cubicBezTo>
                    <a:cubicBezTo>
                      <a:pt x="259" y="6565"/>
                      <a:pt x="276" y="6393"/>
                      <a:pt x="345" y="6238"/>
                    </a:cubicBezTo>
                    <a:cubicBezTo>
                      <a:pt x="405" y="6041"/>
                      <a:pt x="448" y="5843"/>
                      <a:pt x="448" y="5636"/>
                    </a:cubicBezTo>
                    <a:cubicBezTo>
                      <a:pt x="448" y="5352"/>
                      <a:pt x="414" y="5077"/>
                      <a:pt x="345" y="4810"/>
                    </a:cubicBezTo>
                    <a:cubicBezTo>
                      <a:pt x="294" y="4638"/>
                      <a:pt x="268" y="4457"/>
                      <a:pt x="268" y="4268"/>
                    </a:cubicBezTo>
                    <a:cubicBezTo>
                      <a:pt x="285" y="4096"/>
                      <a:pt x="311" y="3933"/>
                      <a:pt x="354" y="3761"/>
                    </a:cubicBezTo>
                    <a:cubicBezTo>
                      <a:pt x="405" y="3571"/>
                      <a:pt x="440" y="3373"/>
                      <a:pt x="448" y="3167"/>
                    </a:cubicBezTo>
                    <a:cubicBezTo>
                      <a:pt x="423" y="2935"/>
                      <a:pt x="371" y="2711"/>
                      <a:pt x="285" y="2496"/>
                    </a:cubicBezTo>
                    <a:cubicBezTo>
                      <a:pt x="199" y="2238"/>
                      <a:pt x="113" y="1962"/>
                      <a:pt x="147" y="1825"/>
                    </a:cubicBezTo>
                    <a:cubicBezTo>
                      <a:pt x="225" y="1550"/>
                      <a:pt x="199" y="1291"/>
                      <a:pt x="121" y="775"/>
                    </a:cubicBezTo>
                    <a:cubicBezTo>
                      <a:pt x="61" y="379"/>
                      <a:pt x="96" y="293"/>
                      <a:pt x="156" y="147"/>
                    </a:cubicBezTo>
                    <a:cubicBezTo>
                      <a:pt x="173" y="113"/>
                      <a:pt x="190" y="70"/>
                      <a:pt x="207" y="18"/>
                    </a:cubicBezTo>
                    <a:lnTo>
                      <a:pt x="156" y="1"/>
                    </a:lnTo>
                    <a:close/>
                  </a:path>
                </a:pathLst>
              </a:custGeom>
              <a:solidFill>
                <a:srgbClr val="4F65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2019475" y="3309600"/>
                <a:ext cx="98100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28" extrusionOk="0">
                    <a:moveTo>
                      <a:pt x="1" y="0"/>
                    </a:moveTo>
                    <a:lnTo>
                      <a:pt x="1" y="3218"/>
                    </a:lnTo>
                    <a:cubicBezTo>
                      <a:pt x="1" y="3390"/>
                      <a:pt x="147" y="3527"/>
                      <a:pt x="319" y="3527"/>
                    </a:cubicBezTo>
                    <a:lnTo>
                      <a:pt x="3606" y="3527"/>
                    </a:lnTo>
                    <a:cubicBezTo>
                      <a:pt x="3778" y="3527"/>
                      <a:pt x="3924" y="3390"/>
                      <a:pt x="3924" y="3218"/>
                    </a:cubicBezTo>
                    <a:lnTo>
                      <a:pt x="392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2019475" y="3309600"/>
                <a:ext cx="9810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179" extrusionOk="0">
                    <a:moveTo>
                      <a:pt x="1" y="0"/>
                    </a:moveTo>
                    <a:lnTo>
                      <a:pt x="1" y="749"/>
                    </a:lnTo>
                    <a:cubicBezTo>
                      <a:pt x="147" y="770"/>
                      <a:pt x="293" y="781"/>
                      <a:pt x="439" y="781"/>
                    </a:cubicBezTo>
                    <a:cubicBezTo>
                      <a:pt x="586" y="781"/>
                      <a:pt x="732" y="770"/>
                      <a:pt x="878" y="749"/>
                    </a:cubicBezTo>
                    <a:cubicBezTo>
                      <a:pt x="1000" y="733"/>
                      <a:pt x="1131" y="726"/>
                      <a:pt x="1270" y="726"/>
                    </a:cubicBezTo>
                    <a:cubicBezTo>
                      <a:pt x="2127" y="726"/>
                      <a:pt x="3258" y="994"/>
                      <a:pt x="3924" y="1179"/>
                    </a:cubicBezTo>
                    <a:lnTo>
                      <a:pt x="3924" y="0"/>
                    </a:lnTo>
                    <a:close/>
                  </a:path>
                </a:pathLst>
              </a:custGeom>
              <a:solidFill>
                <a:srgbClr val="7243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98" name="Picture 2" descr="C:\Users\acer\Downloads\800px-Microsoft_Office_Yammer_(2018–present)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0813"/>
            <a:ext cx="1042652" cy="104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09818" y="1507487"/>
            <a:ext cx="4424382" cy="3274063"/>
            <a:chOff x="509721" y="1271816"/>
            <a:chExt cx="4424382" cy="3274063"/>
          </a:xfrm>
        </p:grpSpPr>
        <p:grpSp>
          <p:nvGrpSpPr>
            <p:cNvPr id="1472" name="Google Shape;1472;p46"/>
            <p:cNvGrpSpPr/>
            <p:nvPr/>
          </p:nvGrpSpPr>
          <p:grpSpPr>
            <a:xfrm>
              <a:off x="509721" y="1271816"/>
              <a:ext cx="4424382" cy="3274063"/>
              <a:chOff x="3580725" y="2020075"/>
              <a:chExt cx="1344925" cy="1786275"/>
            </a:xfrm>
          </p:grpSpPr>
          <p:sp>
            <p:nvSpPr>
              <p:cNvPr id="1473" name="Google Shape;1473;p46"/>
              <p:cNvSpPr/>
              <p:nvPr/>
            </p:nvSpPr>
            <p:spPr>
              <a:xfrm>
                <a:off x="3681925" y="2020075"/>
                <a:ext cx="1243725" cy="1786275"/>
              </a:xfrm>
              <a:custGeom>
                <a:avLst/>
                <a:gdLst/>
                <a:ahLst/>
                <a:cxnLst/>
                <a:rect l="l" t="t" r="r" b="b"/>
                <a:pathLst>
                  <a:path w="49749" h="71451" extrusionOk="0">
                    <a:moveTo>
                      <a:pt x="1574" y="1"/>
                    </a:moveTo>
                    <a:cubicBezTo>
                      <a:pt x="706" y="1"/>
                      <a:pt x="1" y="706"/>
                      <a:pt x="1" y="1574"/>
                    </a:cubicBezTo>
                    <a:lnTo>
                      <a:pt x="1" y="69877"/>
                    </a:lnTo>
                    <a:cubicBezTo>
                      <a:pt x="1" y="70746"/>
                      <a:pt x="706" y="71451"/>
                      <a:pt x="1574" y="71451"/>
                    </a:cubicBezTo>
                    <a:lnTo>
                      <a:pt x="48175" y="71451"/>
                    </a:lnTo>
                    <a:cubicBezTo>
                      <a:pt x="49044" y="71451"/>
                      <a:pt x="49748" y="70746"/>
                      <a:pt x="49748" y="69877"/>
                    </a:cubicBezTo>
                    <a:lnTo>
                      <a:pt x="49748" y="1574"/>
                    </a:lnTo>
                    <a:cubicBezTo>
                      <a:pt x="49748" y="706"/>
                      <a:pt x="49044" y="1"/>
                      <a:pt x="48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3580725" y="2020075"/>
                <a:ext cx="1250250" cy="1786275"/>
              </a:xfrm>
              <a:custGeom>
                <a:avLst/>
                <a:gdLst/>
                <a:ahLst/>
                <a:cxnLst/>
                <a:rect l="l" t="t" r="r" b="b"/>
                <a:pathLst>
                  <a:path w="50010" h="71451" extrusionOk="0">
                    <a:moveTo>
                      <a:pt x="2527" y="1"/>
                    </a:moveTo>
                    <a:cubicBezTo>
                      <a:pt x="1147" y="1"/>
                      <a:pt x="33" y="1109"/>
                      <a:pt x="0" y="2492"/>
                    </a:cubicBezTo>
                    <a:lnTo>
                      <a:pt x="0" y="68975"/>
                    </a:lnTo>
                    <a:cubicBezTo>
                      <a:pt x="33" y="70358"/>
                      <a:pt x="1147" y="71451"/>
                      <a:pt x="2526" y="71451"/>
                    </a:cubicBezTo>
                    <a:cubicBezTo>
                      <a:pt x="2537" y="71451"/>
                      <a:pt x="2547" y="71451"/>
                      <a:pt x="2557" y="71451"/>
                    </a:cubicBezTo>
                    <a:lnTo>
                      <a:pt x="50010" y="71451"/>
                    </a:lnTo>
                    <a:lnTo>
                      <a:pt x="50010" y="1"/>
                    </a:lnTo>
                    <a:lnTo>
                      <a:pt x="2557" y="1"/>
                    </a:lnTo>
                    <a:cubicBezTo>
                      <a:pt x="2547" y="1"/>
                      <a:pt x="2537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6"/>
              <p:cNvSpPr/>
              <p:nvPr/>
            </p:nvSpPr>
            <p:spPr>
              <a:xfrm>
                <a:off x="3680303" y="2113921"/>
                <a:ext cx="1140025" cy="1511564"/>
              </a:xfrm>
              <a:custGeom>
                <a:avLst/>
                <a:gdLst/>
                <a:ahLst/>
                <a:cxnLst/>
                <a:rect l="l" t="t" r="r" b="b"/>
                <a:pathLst>
                  <a:path w="45601" h="60944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27"/>
                    </a:cubicBezTo>
                    <a:lnTo>
                      <a:pt x="0" y="60534"/>
                    </a:lnTo>
                    <a:cubicBezTo>
                      <a:pt x="0" y="60763"/>
                      <a:pt x="197" y="60943"/>
                      <a:pt x="426" y="60943"/>
                    </a:cubicBezTo>
                    <a:lnTo>
                      <a:pt x="45191" y="60943"/>
                    </a:lnTo>
                    <a:cubicBezTo>
                      <a:pt x="45421" y="60943"/>
                      <a:pt x="45601" y="60763"/>
                      <a:pt x="45601" y="60534"/>
                    </a:cubicBezTo>
                    <a:lnTo>
                      <a:pt x="45601" y="427"/>
                    </a:lnTo>
                    <a:cubicBezTo>
                      <a:pt x="45601" y="181"/>
                      <a:pt x="45421" y="1"/>
                      <a:pt x="45191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6"/>
              <p:cNvSpPr/>
              <p:nvPr/>
            </p:nvSpPr>
            <p:spPr>
              <a:xfrm>
                <a:off x="4237099" y="2051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492" y="0"/>
                    </a:moveTo>
                    <a:cubicBezTo>
                      <a:pt x="214" y="0"/>
                      <a:pt x="0" y="230"/>
                      <a:pt x="0" y="508"/>
                    </a:cubicBezTo>
                    <a:cubicBezTo>
                      <a:pt x="0" y="798"/>
                      <a:pt x="243" y="996"/>
                      <a:pt x="496" y="996"/>
                    </a:cubicBezTo>
                    <a:cubicBezTo>
                      <a:pt x="615" y="996"/>
                      <a:pt x="737" y="952"/>
                      <a:pt x="836" y="852"/>
                    </a:cubicBezTo>
                    <a:cubicBezTo>
                      <a:pt x="1148" y="541"/>
                      <a:pt x="935" y="0"/>
                      <a:pt x="4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6"/>
              <p:cNvSpPr/>
              <p:nvPr/>
            </p:nvSpPr>
            <p:spPr>
              <a:xfrm>
                <a:off x="4179825" y="3667150"/>
                <a:ext cx="12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273" extrusionOk="0">
                    <a:moveTo>
                      <a:pt x="2869" y="355"/>
                    </a:moveTo>
                    <a:cubicBezTo>
                      <a:pt x="3836" y="355"/>
                      <a:pt x="4639" y="1158"/>
                      <a:pt x="4639" y="2142"/>
                    </a:cubicBezTo>
                    <a:cubicBezTo>
                      <a:pt x="4639" y="3206"/>
                      <a:pt x="3762" y="3917"/>
                      <a:pt x="2850" y="3917"/>
                    </a:cubicBezTo>
                    <a:cubicBezTo>
                      <a:pt x="2413" y="3917"/>
                      <a:pt x="1968" y="3754"/>
                      <a:pt x="1607" y="3387"/>
                    </a:cubicBezTo>
                    <a:cubicBezTo>
                      <a:pt x="492" y="2273"/>
                      <a:pt x="1279" y="355"/>
                      <a:pt x="2869" y="355"/>
                    </a:cubicBezTo>
                    <a:close/>
                    <a:moveTo>
                      <a:pt x="2849" y="1"/>
                    </a:moveTo>
                    <a:cubicBezTo>
                      <a:pt x="2320" y="1"/>
                      <a:pt x="1781" y="197"/>
                      <a:pt x="1344" y="634"/>
                    </a:cubicBezTo>
                    <a:cubicBezTo>
                      <a:pt x="0" y="1978"/>
                      <a:pt x="967" y="4273"/>
                      <a:pt x="2869" y="4273"/>
                    </a:cubicBezTo>
                    <a:cubicBezTo>
                      <a:pt x="4049" y="4273"/>
                      <a:pt x="5000" y="3306"/>
                      <a:pt x="5000" y="2142"/>
                    </a:cubicBezTo>
                    <a:cubicBezTo>
                      <a:pt x="5000" y="847"/>
                      <a:pt x="3946" y="1"/>
                      <a:pt x="28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122" name="Picture 2" descr="C:\Users\acer\Downloads\Yammer_Home_Pag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698" y="1433291"/>
              <a:ext cx="3744989" cy="2787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7047528" y="742950"/>
            <a:ext cx="1944072" cy="3554179"/>
            <a:chOff x="5260587" y="1002723"/>
            <a:chExt cx="1944072" cy="3554179"/>
          </a:xfrm>
        </p:grpSpPr>
        <p:grpSp>
          <p:nvGrpSpPr>
            <p:cNvPr id="1479" name="Google Shape;1479;p46"/>
            <p:cNvGrpSpPr/>
            <p:nvPr/>
          </p:nvGrpSpPr>
          <p:grpSpPr>
            <a:xfrm>
              <a:off x="5260587" y="1002723"/>
              <a:ext cx="1944072" cy="3554179"/>
              <a:chOff x="6417224" y="2247097"/>
              <a:chExt cx="951950" cy="1740368"/>
            </a:xfrm>
          </p:grpSpPr>
          <p:sp>
            <p:nvSpPr>
              <p:cNvPr id="1480" name="Google Shape;1480;p46"/>
              <p:cNvSpPr/>
              <p:nvPr/>
            </p:nvSpPr>
            <p:spPr>
              <a:xfrm>
                <a:off x="6505324" y="2247511"/>
                <a:ext cx="863850" cy="1739954"/>
              </a:xfrm>
              <a:custGeom>
                <a:avLst/>
                <a:gdLst/>
                <a:ahLst/>
                <a:cxnLst/>
                <a:rect l="l" t="t" r="r" b="b"/>
                <a:pathLst>
                  <a:path w="34554" h="71434" extrusionOk="0">
                    <a:moveTo>
                      <a:pt x="1575" y="0"/>
                    </a:moveTo>
                    <a:cubicBezTo>
                      <a:pt x="706" y="0"/>
                      <a:pt x="1" y="689"/>
                      <a:pt x="1" y="1557"/>
                    </a:cubicBezTo>
                    <a:lnTo>
                      <a:pt x="1" y="69876"/>
                    </a:lnTo>
                    <a:cubicBezTo>
                      <a:pt x="1" y="70728"/>
                      <a:pt x="706" y="71433"/>
                      <a:pt x="1575" y="71433"/>
                    </a:cubicBezTo>
                    <a:lnTo>
                      <a:pt x="32980" y="71433"/>
                    </a:lnTo>
                    <a:cubicBezTo>
                      <a:pt x="33849" y="71433"/>
                      <a:pt x="34554" y="70728"/>
                      <a:pt x="34554" y="69876"/>
                    </a:cubicBezTo>
                    <a:lnTo>
                      <a:pt x="34554" y="1557"/>
                    </a:lnTo>
                    <a:cubicBezTo>
                      <a:pt x="34554" y="689"/>
                      <a:pt x="33849" y="0"/>
                      <a:pt x="329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6"/>
              <p:cNvSpPr/>
              <p:nvPr/>
            </p:nvSpPr>
            <p:spPr>
              <a:xfrm>
                <a:off x="6417224" y="2247097"/>
                <a:ext cx="868375" cy="1740368"/>
              </a:xfrm>
              <a:custGeom>
                <a:avLst/>
                <a:gdLst/>
                <a:ahLst/>
                <a:cxnLst/>
                <a:rect l="l" t="t" r="r" b="b"/>
                <a:pathLst>
                  <a:path w="34735" h="71451" extrusionOk="0">
                    <a:moveTo>
                      <a:pt x="1787" y="1"/>
                    </a:moveTo>
                    <a:cubicBezTo>
                      <a:pt x="804" y="1"/>
                      <a:pt x="1" y="1115"/>
                      <a:pt x="1" y="2492"/>
                    </a:cubicBezTo>
                    <a:lnTo>
                      <a:pt x="1" y="68975"/>
                    </a:lnTo>
                    <a:cubicBezTo>
                      <a:pt x="1" y="70336"/>
                      <a:pt x="804" y="71450"/>
                      <a:pt x="1787" y="71450"/>
                    </a:cubicBezTo>
                    <a:lnTo>
                      <a:pt x="34734" y="71450"/>
                    </a:lnTo>
                    <a:lnTo>
                      <a:pt x="34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6"/>
              <p:cNvSpPr/>
              <p:nvPr/>
            </p:nvSpPr>
            <p:spPr>
              <a:xfrm>
                <a:off x="6492619" y="2340952"/>
                <a:ext cx="813450" cy="1457323"/>
              </a:xfrm>
              <a:custGeom>
                <a:avLst/>
                <a:gdLst/>
                <a:ahLst/>
                <a:cxnLst/>
                <a:rect l="l" t="t" r="r" b="b"/>
                <a:pathLst>
                  <a:path w="32538" h="60944" extrusionOk="0">
                    <a:moveTo>
                      <a:pt x="427" y="0"/>
                    </a:moveTo>
                    <a:cubicBezTo>
                      <a:pt x="198" y="0"/>
                      <a:pt x="1" y="197"/>
                      <a:pt x="1" y="426"/>
                    </a:cubicBezTo>
                    <a:lnTo>
                      <a:pt x="1" y="60533"/>
                    </a:lnTo>
                    <a:cubicBezTo>
                      <a:pt x="1" y="60763"/>
                      <a:pt x="198" y="60943"/>
                      <a:pt x="427" y="60943"/>
                    </a:cubicBezTo>
                    <a:lnTo>
                      <a:pt x="32128" y="60943"/>
                    </a:lnTo>
                    <a:cubicBezTo>
                      <a:pt x="32357" y="60943"/>
                      <a:pt x="32538" y="60763"/>
                      <a:pt x="32538" y="60533"/>
                    </a:cubicBezTo>
                    <a:lnTo>
                      <a:pt x="32538" y="426"/>
                    </a:lnTo>
                    <a:cubicBezTo>
                      <a:pt x="32538" y="197"/>
                      <a:pt x="32357" y="0"/>
                      <a:pt x="32128" y="0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6"/>
              <p:cNvSpPr/>
              <p:nvPr/>
            </p:nvSpPr>
            <p:spPr>
              <a:xfrm>
                <a:off x="6856100" y="3843492"/>
                <a:ext cx="96750" cy="8315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326" extrusionOk="0">
                    <a:moveTo>
                      <a:pt x="2214" y="358"/>
                    </a:moveTo>
                    <a:lnTo>
                      <a:pt x="2214" y="375"/>
                    </a:lnTo>
                    <a:cubicBezTo>
                      <a:pt x="2935" y="375"/>
                      <a:pt x="3509" y="948"/>
                      <a:pt x="3525" y="1670"/>
                    </a:cubicBezTo>
                    <a:cubicBezTo>
                      <a:pt x="3525" y="2456"/>
                      <a:pt x="2882" y="2973"/>
                      <a:pt x="2212" y="2973"/>
                    </a:cubicBezTo>
                    <a:cubicBezTo>
                      <a:pt x="1890" y="2973"/>
                      <a:pt x="1562" y="2853"/>
                      <a:pt x="1296" y="2587"/>
                    </a:cubicBezTo>
                    <a:cubicBezTo>
                      <a:pt x="476" y="1768"/>
                      <a:pt x="1066" y="358"/>
                      <a:pt x="2214" y="358"/>
                    </a:cubicBezTo>
                    <a:close/>
                    <a:moveTo>
                      <a:pt x="2197" y="1"/>
                    </a:moveTo>
                    <a:cubicBezTo>
                      <a:pt x="1793" y="1"/>
                      <a:pt x="1383" y="152"/>
                      <a:pt x="1050" y="489"/>
                    </a:cubicBezTo>
                    <a:cubicBezTo>
                      <a:pt x="1" y="1538"/>
                      <a:pt x="739" y="3325"/>
                      <a:pt x="2214" y="3325"/>
                    </a:cubicBezTo>
                    <a:cubicBezTo>
                      <a:pt x="3132" y="3325"/>
                      <a:pt x="3869" y="2587"/>
                      <a:pt x="3869" y="1670"/>
                    </a:cubicBezTo>
                    <a:cubicBezTo>
                      <a:pt x="3869" y="669"/>
                      <a:pt x="3048" y="1"/>
                      <a:pt x="2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6"/>
              <p:cNvSpPr/>
              <p:nvPr/>
            </p:nvSpPr>
            <p:spPr>
              <a:xfrm>
                <a:off x="6623350" y="3880717"/>
                <a:ext cx="828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361" extrusionOk="0">
                    <a:moveTo>
                      <a:pt x="1" y="0"/>
                    </a:moveTo>
                    <a:lnTo>
                      <a:pt x="1" y="361"/>
                    </a:lnTo>
                    <a:lnTo>
                      <a:pt x="3312" y="36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6"/>
              <p:cNvSpPr/>
              <p:nvPr/>
            </p:nvSpPr>
            <p:spPr>
              <a:xfrm>
                <a:off x="7116325" y="3860642"/>
                <a:ext cx="6067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1951" extrusionOk="0">
                    <a:moveTo>
                      <a:pt x="2328" y="0"/>
                    </a:moveTo>
                    <a:lnTo>
                      <a:pt x="328" y="656"/>
                    </a:lnTo>
                    <a:cubicBezTo>
                      <a:pt x="148" y="688"/>
                      <a:pt x="0" y="836"/>
                      <a:pt x="0" y="1033"/>
                    </a:cubicBezTo>
                    <a:cubicBezTo>
                      <a:pt x="0" y="1197"/>
                      <a:pt x="132" y="1328"/>
                      <a:pt x="361" y="1393"/>
                    </a:cubicBezTo>
                    <a:lnTo>
                      <a:pt x="2328" y="1951"/>
                    </a:lnTo>
                    <a:lnTo>
                      <a:pt x="2426" y="1606"/>
                    </a:lnTo>
                    <a:lnTo>
                      <a:pt x="459" y="1049"/>
                    </a:lnTo>
                    <a:cubicBezTo>
                      <a:pt x="427" y="1049"/>
                      <a:pt x="394" y="1033"/>
                      <a:pt x="377" y="1016"/>
                    </a:cubicBezTo>
                    <a:lnTo>
                      <a:pt x="427" y="1000"/>
                    </a:lnTo>
                    <a:lnTo>
                      <a:pt x="2426" y="344"/>
                    </a:lnTo>
                    <a:lnTo>
                      <a:pt x="23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6"/>
              <p:cNvSpPr/>
              <p:nvPr/>
            </p:nvSpPr>
            <p:spPr>
              <a:xfrm>
                <a:off x="6785429" y="2287275"/>
                <a:ext cx="2381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574" extrusionOk="0">
                    <a:moveTo>
                      <a:pt x="164" y="0"/>
                    </a:moveTo>
                    <a:cubicBezTo>
                      <a:pt x="82" y="0"/>
                      <a:pt x="0" y="82"/>
                      <a:pt x="0" y="164"/>
                    </a:cubicBezTo>
                    <a:lnTo>
                      <a:pt x="0" y="410"/>
                    </a:lnTo>
                    <a:cubicBezTo>
                      <a:pt x="0" y="492"/>
                      <a:pt x="82" y="574"/>
                      <a:pt x="164" y="574"/>
                    </a:cubicBezTo>
                    <a:lnTo>
                      <a:pt x="9359" y="574"/>
                    </a:lnTo>
                    <a:cubicBezTo>
                      <a:pt x="9458" y="574"/>
                      <a:pt x="9523" y="492"/>
                      <a:pt x="9523" y="410"/>
                    </a:cubicBezTo>
                    <a:lnTo>
                      <a:pt x="9523" y="164"/>
                    </a:lnTo>
                    <a:cubicBezTo>
                      <a:pt x="9523" y="82"/>
                      <a:pt x="9458" y="0"/>
                      <a:pt x="9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123" name="Picture 3" descr="C:\Users\acer\Downloads\clipboard_image_0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2" t="9000" r="12491" b="7301"/>
            <a:stretch/>
          </p:blipFill>
          <p:spPr bwMode="auto">
            <a:xfrm>
              <a:off x="5414558" y="1181660"/>
              <a:ext cx="1661227" cy="2988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oogle Shape;314;p22"/>
          <p:cNvGrpSpPr/>
          <p:nvPr/>
        </p:nvGrpSpPr>
        <p:grpSpPr>
          <a:xfrm flipH="1">
            <a:off x="-6561" y="689164"/>
            <a:ext cx="2634192" cy="4298474"/>
            <a:chOff x="1702925" y="516374"/>
            <a:chExt cx="4116175" cy="4960101"/>
          </a:xfrm>
        </p:grpSpPr>
        <p:sp>
          <p:nvSpPr>
            <p:cNvPr id="50" name="Google Shape;315;p22"/>
            <p:cNvSpPr/>
            <p:nvPr/>
          </p:nvSpPr>
          <p:spPr>
            <a:xfrm>
              <a:off x="2379175" y="2279725"/>
              <a:ext cx="1074050" cy="415550"/>
            </a:xfrm>
            <a:custGeom>
              <a:avLst/>
              <a:gdLst/>
              <a:ahLst/>
              <a:cxnLst/>
              <a:rect l="l" t="t" r="r" b="b"/>
              <a:pathLst>
                <a:path w="42962" h="16622" extrusionOk="0">
                  <a:moveTo>
                    <a:pt x="41404" y="1"/>
                  </a:moveTo>
                  <a:cubicBezTo>
                    <a:pt x="41389" y="1"/>
                    <a:pt x="41374" y="1"/>
                    <a:pt x="41360" y="1"/>
                  </a:cubicBezTo>
                  <a:cubicBezTo>
                    <a:pt x="29096" y="119"/>
                    <a:pt x="16832" y="237"/>
                    <a:pt x="4569" y="354"/>
                  </a:cubicBezTo>
                  <a:cubicBezTo>
                    <a:pt x="3051" y="369"/>
                    <a:pt x="1370" y="452"/>
                    <a:pt x="272" y="1622"/>
                  </a:cubicBezTo>
                  <a:lnTo>
                    <a:pt x="0" y="14428"/>
                  </a:lnTo>
                  <a:lnTo>
                    <a:pt x="1003" y="16622"/>
                  </a:lnTo>
                  <a:lnTo>
                    <a:pt x="22000" y="14001"/>
                  </a:lnTo>
                  <a:cubicBezTo>
                    <a:pt x="25859" y="13520"/>
                    <a:pt x="29768" y="13040"/>
                    <a:pt x="33644" y="13040"/>
                  </a:cubicBezTo>
                  <a:cubicBezTo>
                    <a:pt x="36379" y="13040"/>
                    <a:pt x="39097" y="13279"/>
                    <a:pt x="41771" y="13925"/>
                  </a:cubicBezTo>
                  <a:cubicBezTo>
                    <a:pt x="41926" y="13962"/>
                    <a:pt x="42097" y="13995"/>
                    <a:pt x="42259" y="13995"/>
                  </a:cubicBezTo>
                  <a:cubicBezTo>
                    <a:pt x="42470" y="13995"/>
                    <a:pt x="42668" y="13939"/>
                    <a:pt x="42800" y="13763"/>
                  </a:cubicBezTo>
                  <a:cubicBezTo>
                    <a:pt x="42961" y="13549"/>
                    <a:pt x="42953" y="13241"/>
                    <a:pt x="42938" y="12964"/>
                  </a:cubicBezTo>
                  <a:cubicBezTo>
                    <a:pt x="42701" y="8927"/>
                    <a:pt x="42463" y="4890"/>
                    <a:pt x="42226" y="854"/>
                  </a:cubicBezTo>
                  <a:cubicBezTo>
                    <a:pt x="42211" y="624"/>
                    <a:pt x="42191" y="372"/>
                    <a:pt x="42047" y="205"/>
                  </a:cubicBezTo>
                  <a:cubicBezTo>
                    <a:pt x="41889" y="22"/>
                    <a:pt x="41637" y="1"/>
                    <a:pt x="41404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6;p22"/>
            <p:cNvSpPr/>
            <p:nvPr/>
          </p:nvSpPr>
          <p:spPr>
            <a:xfrm>
              <a:off x="2243075" y="2584825"/>
              <a:ext cx="1860500" cy="2891650"/>
            </a:xfrm>
            <a:custGeom>
              <a:avLst/>
              <a:gdLst/>
              <a:ahLst/>
              <a:cxnLst/>
              <a:rect l="l" t="t" r="r" b="b"/>
              <a:pathLst>
                <a:path w="74420" h="115666" extrusionOk="0">
                  <a:moveTo>
                    <a:pt x="56266" y="12287"/>
                  </a:moveTo>
                  <a:lnTo>
                    <a:pt x="59646" y="36278"/>
                  </a:lnTo>
                  <a:lnTo>
                    <a:pt x="15115" y="36407"/>
                  </a:lnTo>
                  <a:lnTo>
                    <a:pt x="17439" y="12813"/>
                  </a:lnTo>
                  <a:lnTo>
                    <a:pt x="56266" y="12287"/>
                  </a:lnTo>
                  <a:close/>
                  <a:moveTo>
                    <a:pt x="72757" y="0"/>
                  </a:moveTo>
                  <a:lnTo>
                    <a:pt x="1991" y="1029"/>
                  </a:lnTo>
                  <a:lnTo>
                    <a:pt x="810" y="1166"/>
                  </a:lnTo>
                  <a:cubicBezTo>
                    <a:pt x="88" y="5086"/>
                    <a:pt x="0" y="9095"/>
                    <a:pt x="549" y="13043"/>
                  </a:cubicBezTo>
                  <a:lnTo>
                    <a:pt x="6959" y="12956"/>
                  </a:lnTo>
                  <a:lnTo>
                    <a:pt x="6959" y="12956"/>
                  </a:lnTo>
                  <a:cubicBezTo>
                    <a:pt x="5684" y="47193"/>
                    <a:pt x="4408" y="81428"/>
                    <a:pt x="3133" y="115665"/>
                  </a:cubicBezTo>
                  <a:lnTo>
                    <a:pt x="7309" y="115665"/>
                  </a:lnTo>
                  <a:lnTo>
                    <a:pt x="14843" y="39167"/>
                  </a:lnTo>
                  <a:cubicBezTo>
                    <a:pt x="29895" y="39107"/>
                    <a:pt x="44946" y="38967"/>
                    <a:pt x="59994" y="38746"/>
                  </a:cubicBezTo>
                  <a:lnTo>
                    <a:pt x="70427" y="112782"/>
                  </a:lnTo>
                  <a:lnTo>
                    <a:pt x="74420" y="112782"/>
                  </a:lnTo>
                  <a:cubicBezTo>
                    <a:pt x="72405" y="79521"/>
                    <a:pt x="70821" y="46237"/>
                    <a:pt x="69667" y="12931"/>
                  </a:cubicBezTo>
                  <a:lnTo>
                    <a:pt x="69547" y="12108"/>
                  </a:lnTo>
                  <a:lnTo>
                    <a:pt x="73893" y="12049"/>
                  </a:lnTo>
                  <a:lnTo>
                    <a:pt x="72757" y="0"/>
                  </a:lnTo>
                  <a:close/>
                </a:path>
              </a:pathLst>
            </a:custGeom>
            <a:solidFill>
              <a:srgbClr val="5E2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7;p22"/>
            <p:cNvSpPr/>
            <p:nvPr/>
          </p:nvSpPr>
          <p:spPr>
            <a:xfrm>
              <a:off x="2261801" y="516374"/>
              <a:ext cx="348174" cy="259450"/>
            </a:xfrm>
            <a:custGeom>
              <a:avLst/>
              <a:gdLst/>
              <a:ahLst/>
              <a:cxnLst/>
              <a:rect l="l" t="t" r="r" b="b"/>
              <a:pathLst>
                <a:path w="13927" h="10378" extrusionOk="0">
                  <a:moveTo>
                    <a:pt x="2939" y="1"/>
                  </a:moveTo>
                  <a:cubicBezTo>
                    <a:pt x="2740" y="1"/>
                    <a:pt x="2556" y="96"/>
                    <a:pt x="2398" y="217"/>
                  </a:cubicBezTo>
                  <a:cubicBezTo>
                    <a:pt x="2173" y="389"/>
                    <a:pt x="1971" y="592"/>
                    <a:pt x="1763" y="781"/>
                  </a:cubicBezTo>
                  <a:lnTo>
                    <a:pt x="358" y="2059"/>
                  </a:lnTo>
                  <a:lnTo>
                    <a:pt x="7" y="2380"/>
                  </a:lnTo>
                  <a:cubicBezTo>
                    <a:pt x="0" y="2386"/>
                    <a:pt x="6" y="2394"/>
                    <a:pt x="14" y="2394"/>
                  </a:cubicBezTo>
                  <a:cubicBezTo>
                    <a:pt x="16" y="2394"/>
                    <a:pt x="18" y="2394"/>
                    <a:pt x="20" y="2392"/>
                  </a:cubicBezTo>
                  <a:cubicBezTo>
                    <a:pt x="673" y="1835"/>
                    <a:pt x="1328" y="1281"/>
                    <a:pt x="1977" y="719"/>
                  </a:cubicBezTo>
                  <a:cubicBezTo>
                    <a:pt x="1982" y="714"/>
                    <a:pt x="1977" y="707"/>
                    <a:pt x="1971" y="707"/>
                  </a:cubicBezTo>
                  <a:cubicBezTo>
                    <a:pt x="1970" y="707"/>
                    <a:pt x="1968" y="708"/>
                    <a:pt x="1967" y="709"/>
                  </a:cubicBezTo>
                  <a:cubicBezTo>
                    <a:pt x="1456" y="1139"/>
                    <a:pt x="948" y="1574"/>
                    <a:pt x="441" y="2008"/>
                  </a:cubicBezTo>
                  <a:lnTo>
                    <a:pt x="441" y="2008"/>
                  </a:lnTo>
                  <a:lnTo>
                    <a:pt x="1404" y="1132"/>
                  </a:lnTo>
                  <a:lnTo>
                    <a:pt x="2085" y="512"/>
                  </a:lnTo>
                  <a:cubicBezTo>
                    <a:pt x="2285" y="330"/>
                    <a:pt x="2491" y="117"/>
                    <a:pt x="2759" y="41"/>
                  </a:cubicBezTo>
                  <a:cubicBezTo>
                    <a:pt x="2815" y="25"/>
                    <a:pt x="2871" y="18"/>
                    <a:pt x="2925" y="18"/>
                  </a:cubicBezTo>
                  <a:cubicBezTo>
                    <a:pt x="3144" y="18"/>
                    <a:pt x="3345" y="134"/>
                    <a:pt x="3514" y="277"/>
                  </a:cubicBezTo>
                  <a:cubicBezTo>
                    <a:pt x="3739" y="464"/>
                    <a:pt x="3942" y="681"/>
                    <a:pt x="4152" y="885"/>
                  </a:cubicBezTo>
                  <a:lnTo>
                    <a:pt x="5495" y="2191"/>
                  </a:lnTo>
                  <a:lnTo>
                    <a:pt x="8192" y="4813"/>
                  </a:lnTo>
                  <a:lnTo>
                    <a:pt x="10888" y="7435"/>
                  </a:lnTo>
                  <a:cubicBezTo>
                    <a:pt x="11788" y="8309"/>
                    <a:pt x="12687" y="9182"/>
                    <a:pt x="13586" y="10055"/>
                  </a:cubicBezTo>
                  <a:cubicBezTo>
                    <a:pt x="13697" y="10163"/>
                    <a:pt x="13809" y="10270"/>
                    <a:pt x="13922" y="10377"/>
                  </a:cubicBezTo>
                  <a:cubicBezTo>
                    <a:pt x="13922" y="10377"/>
                    <a:pt x="13923" y="10378"/>
                    <a:pt x="13924" y="10378"/>
                  </a:cubicBezTo>
                  <a:cubicBezTo>
                    <a:pt x="13925" y="10378"/>
                    <a:pt x="13927" y="10375"/>
                    <a:pt x="13925" y="10373"/>
                  </a:cubicBezTo>
                  <a:cubicBezTo>
                    <a:pt x="13025" y="9468"/>
                    <a:pt x="12098" y="8589"/>
                    <a:pt x="11182" y="7698"/>
                  </a:cubicBezTo>
                  <a:lnTo>
                    <a:pt x="8435" y="5027"/>
                  </a:lnTo>
                  <a:lnTo>
                    <a:pt x="5699" y="2366"/>
                  </a:lnTo>
                  <a:lnTo>
                    <a:pt x="4327" y="1031"/>
                  </a:lnTo>
                  <a:cubicBezTo>
                    <a:pt x="4103" y="814"/>
                    <a:pt x="3883" y="594"/>
                    <a:pt x="3657" y="381"/>
                  </a:cubicBezTo>
                  <a:cubicBezTo>
                    <a:pt x="3484" y="218"/>
                    <a:pt x="3285" y="52"/>
                    <a:pt x="3045" y="10"/>
                  </a:cubicBezTo>
                  <a:cubicBezTo>
                    <a:pt x="3009" y="3"/>
                    <a:pt x="2974" y="1"/>
                    <a:pt x="2939" y="1"/>
                  </a:cubicBezTo>
                  <a:close/>
                </a:path>
              </a:pathLst>
            </a:custGeom>
            <a:solidFill>
              <a:srgbClr val="D9D9D9"/>
            </a:solidFill>
            <a:ln w="7620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8;p22"/>
            <p:cNvSpPr/>
            <p:nvPr/>
          </p:nvSpPr>
          <p:spPr>
            <a:xfrm>
              <a:off x="3138325" y="876050"/>
              <a:ext cx="25" cy="13850"/>
            </a:xfrm>
            <a:custGeom>
              <a:avLst/>
              <a:gdLst/>
              <a:ahLst/>
              <a:cxnLst/>
              <a:rect l="l" t="t" r="r" b="b"/>
              <a:pathLst>
                <a:path w="1" h="554" extrusionOk="0">
                  <a:moveTo>
                    <a:pt x="1" y="554"/>
                  </a:moveTo>
                  <a:lnTo>
                    <a:pt x="1" y="1"/>
                  </a:lnTo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9;p22"/>
            <p:cNvSpPr/>
            <p:nvPr/>
          </p:nvSpPr>
          <p:spPr>
            <a:xfrm>
              <a:off x="2699875" y="1650525"/>
              <a:ext cx="548050" cy="132400"/>
            </a:xfrm>
            <a:custGeom>
              <a:avLst/>
              <a:gdLst/>
              <a:ahLst/>
              <a:cxnLst/>
              <a:rect l="l" t="t" r="r" b="b"/>
              <a:pathLst>
                <a:path w="21922" h="5296" extrusionOk="0">
                  <a:moveTo>
                    <a:pt x="15802" y="1"/>
                  </a:moveTo>
                  <a:cubicBezTo>
                    <a:pt x="10968" y="1"/>
                    <a:pt x="6138" y="348"/>
                    <a:pt x="1348" y="1041"/>
                  </a:cubicBezTo>
                  <a:cubicBezTo>
                    <a:pt x="973" y="1095"/>
                    <a:pt x="567" y="1167"/>
                    <a:pt x="311" y="1446"/>
                  </a:cubicBezTo>
                  <a:cubicBezTo>
                    <a:pt x="1" y="1784"/>
                    <a:pt x="18" y="2297"/>
                    <a:pt x="54" y="2754"/>
                  </a:cubicBezTo>
                  <a:cubicBezTo>
                    <a:pt x="114" y="3520"/>
                    <a:pt x="173" y="4285"/>
                    <a:pt x="233" y="5050"/>
                  </a:cubicBezTo>
                  <a:cubicBezTo>
                    <a:pt x="372" y="5121"/>
                    <a:pt x="498" y="5210"/>
                    <a:pt x="628" y="5296"/>
                  </a:cubicBezTo>
                  <a:lnTo>
                    <a:pt x="21921" y="4586"/>
                  </a:lnTo>
                  <a:cubicBezTo>
                    <a:pt x="21800" y="3121"/>
                    <a:pt x="21765" y="1650"/>
                    <a:pt x="21817" y="180"/>
                  </a:cubicBezTo>
                  <a:cubicBezTo>
                    <a:pt x="19813" y="60"/>
                    <a:pt x="17808" y="1"/>
                    <a:pt x="15802" y="1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0;p22"/>
            <p:cNvSpPr/>
            <p:nvPr/>
          </p:nvSpPr>
          <p:spPr>
            <a:xfrm>
              <a:off x="2565976" y="759299"/>
              <a:ext cx="714450" cy="1177300"/>
            </a:xfrm>
            <a:custGeom>
              <a:avLst/>
              <a:gdLst/>
              <a:ahLst/>
              <a:cxnLst/>
              <a:rect l="l" t="t" r="r" b="b"/>
              <a:pathLst>
                <a:path w="28578" h="47092" extrusionOk="0">
                  <a:moveTo>
                    <a:pt x="3016" y="0"/>
                  </a:moveTo>
                  <a:cubicBezTo>
                    <a:pt x="1724" y="0"/>
                    <a:pt x="400" y="645"/>
                    <a:pt x="1" y="1849"/>
                  </a:cubicBezTo>
                  <a:cubicBezTo>
                    <a:pt x="8459" y="7472"/>
                    <a:pt x="16667" y="13449"/>
                    <a:pt x="24625" y="19777"/>
                  </a:cubicBezTo>
                  <a:cubicBezTo>
                    <a:pt x="20543" y="28612"/>
                    <a:pt x="16948" y="37650"/>
                    <a:pt x="13840" y="46894"/>
                  </a:cubicBezTo>
                  <a:lnTo>
                    <a:pt x="19293" y="47091"/>
                  </a:lnTo>
                  <a:cubicBezTo>
                    <a:pt x="22246" y="38185"/>
                    <a:pt x="25198" y="29279"/>
                    <a:pt x="28151" y="20374"/>
                  </a:cubicBezTo>
                  <a:cubicBezTo>
                    <a:pt x="28363" y="19734"/>
                    <a:pt x="28578" y="19072"/>
                    <a:pt x="28511" y="18402"/>
                  </a:cubicBezTo>
                  <a:cubicBezTo>
                    <a:pt x="28445" y="17732"/>
                    <a:pt x="28016" y="17049"/>
                    <a:pt x="27357" y="16908"/>
                  </a:cubicBezTo>
                  <a:cubicBezTo>
                    <a:pt x="27268" y="16888"/>
                    <a:pt x="27180" y="16879"/>
                    <a:pt x="27095" y="16879"/>
                  </a:cubicBezTo>
                  <a:cubicBezTo>
                    <a:pt x="26782" y="16879"/>
                    <a:pt x="26496" y="17002"/>
                    <a:pt x="26236" y="17195"/>
                  </a:cubicBezTo>
                  <a:lnTo>
                    <a:pt x="7626" y="2275"/>
                  </a:lnTo>
                  <a:cubicBezTo>
                    <a:pt x="6451" y="1332"/>
                    <a:pt x="5212" y="360"/>
                    <a:pt x="3733" y="69"/>
                  </a:cubicBezTo>
                  <a:cubicBezTo>
                    <a:pt x="3500" y="23"/>
                    <a:pt x="3258" y="0"/>
                    <a:pt x="3016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1;p22"/>
            <p:cNvSpPr/>
            <p:nvPr/>
          </p:nvSpPr>
          <p:spPr>
            <a:xfrm>
              <a:off x="1702925" y="518799"/>
              <a:ext cx="599700" cy="521675"/>
            </a:xfrm>
            <a:custGeom>
              <a:avLst/>
              <a:gdLst/>
              <a:ahLst/>
              <a:cxnLst/>
              <a:rect l="l" t="t" r="r" b="b"/>
              <a:pathLst>
                <a:path w="23988" h="20867" extrusionOk="0">
                  <a:moveTo>
                    <a:pt x="16503" y="0"/>
                  </a:moveTo>
                  <a:cubicBezTo>
                    <a:pt x="15488" y="0"/>
                    <a:pt x="14468" y="161"/>
                    <a:pt x="13518" y="469"/>
                  </a:cubicBezTo>
                  <a:cubicBezTo>
                    <a:pt x="10389" y="1483"/>
                    <a:pt x="7845" y="3745"/>
                    <a:pt x="5402" y="5948"/>
                  </a:cubicBezTo>
                  <a:cubicBezTo>
                    <a:pt x="0" y="11310"/>
                    <a:pt x="10597" y="20867"/>
                    <a:pt x="16597" y="20867"/>
                  </a:cubicBezTo>
                  <a:cubicBezTo>
                    <a:pt x="18320" y="20867"/>
                    <a:pt x="19664" y="20078"/>
                    <a:pt x="20141" y="18175"/>
                  </a:cubicBezTo>
                  <a:lnTo>
                    <a:pt x="20169" y="18291"/>
                  </a:lnTo>
                  <a:cubicBezTo>
                    <a:pt x="21718" y="15825"/>
                    <a:pt x="22815" y="13102"/>
                    <a:pt x="23407" y="10250"/>
                  </a:cubicBezTo>
                  <a:cubicBezTo>
                    <a:pt x="23935" y="7695"/>
                    <a:pt x="23988" y="4828"/>
                    <a:pt x="22466" y="2708"/>
                  </a:cubicBezTo>
                  <a:cubicBezTo>
                    <a:pt x="21129" y="847"/>
                    <a:pt x="18832" y="0"/>
                    <a:pt x="16503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2;p22"/>
            <p:cNvSpPr/>
            <p:nvPr/>
          </p:nvSpPr>
          <p:spPr>
            <a:xfrm>
              <a:off x="1805725" y="679724"/>
              <a:ext cx="444475" cy="334875"/>
            </a:xfrm>
            <a:custGeom>
              <a:avLst/>
              <a:gdLst/>
              <a:ahLst/>
              <a:cxnLst/>
              <a:rect l="l" t="t" r="r" b="b"/>
              <a:pathLst>
                <a:path w="17779" h="13395" extrusionOk="0">
                  <a:moveTo>
                    <a:pt x="2589" y="1"/>
                  </a:moveTo>
                  <a:cubicBezTo>
                    <a:pt x="2109" y="1"/>
                    <a:pt x="1637" y="82"/>
                    <a:pt x="1249" y="359"/>
                  </a:cubicBezTo>
                  <a:cubicBezTo>
                    <a:pt x="873" y="629"/>
                    <a:pt x="647" y="1051"/>
                    <a:pt x="482" y="1487"/>
                  </a:cubicBezTo>
                  <a:cubicBezTo>
                    <a:pt x="1" y="2886"/>
                    <a:pt x="271" y="4465"/>
                    <a:pt x="963" y="5774"/>
                  </a:cubicBezTo>
                  <a:cubicBezTo>
                    <a:pt x="1640" y="7082"/>
                    <a:pt x="2708" y="8151"/>
                    <a:pt x="3852" y="9083"/>
                  </a:cubicBezTo>
                  <a:cubicBezTo>
                    <a:pt x="6179" y="10989"/>
                    <a:pt x="8882" y="13394"/>
                    <a:pt x="11757" y="13394"/>
                  </a:cubicBezTo>
                  <a:cubicBezTo>
                    <a:pt x="11854" y="13394"/>
                    <a:pt x="11952" y="13392"/>
                    <a:pt x="12050" y="13386"/>
                  </a:cubicBezTo>
                  <a:cubicBezTo>
                    <a:pt x="15209" y="13371"/>
                    <a:pt x="17779" y="11366"/>
                    <a:pt x="12953" y="5292"/>
                  </a:cubicBezTo>
                  <a:cubicBezTo>
                    <a:pt x="12080" y="4285"/>
                    <a:pt x="11072" y="3397"/>
                    <a:pt x="9974" y="2645"/>
                  </a:cubicBezTo>
                  <a:cubicBezTo>
                    <a:pt x="7974" y="1262"/>
                    <a:pt x="5687" y="343"/>
                    <a:pt x="3265" y="43"/>
                  </a:cubicBezTo>
                  <a:cubicBezTo>
                    <a:pt x="3043" y="19"/>
                    <a:pt x="2815" y="1"/>
                    <a:pt x="2589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3;p22"/>
            <p:cNvSpPr/>
            <p:nvPr/>
          </p:nvSpPr>
          <p:spPr>
            <a:xfrm>
              <a:off x="1968549" y="745850"/>
              <a:ext cx="161000" cy="153275"/>
            </a:xfrm>
            <a:custGeom>
              <a:avLst/>
              <a:gdLst/>
              <a:ahLst/>
              <a:cxnLst/>
              <a:rect l="l" t="t" r="r" b="b"/>
              <a:pathLst>
                <a:path w="6440" h="6131" extrusionOk="0">
                  <a:moveTo>
                    <a:pt x="3461" y="1"/>
                  </a:moveTo>
                  <a:lnTo>
                    <a:pt x="3175" y="181"/>
                  </a:lnTo>
                  <a:cubicBezTo>
                    <a:pt x="3166" y="181"/>
                    <a:pt x="3156" y="181"/>
                    <a:pt x="3146" y="181"/>
                  </a:cubicBezTo>
                  <a:cubicBezTo>
                    <a:pt x="1744" y="181"/>
                    <a:pt x="421" y="1319"/>
                    <a:pt x="213" y="2723"/>
                  </a:cubicBezTo>
                  <a:cubicBezTo>
                    <a:pt x="1" y="4121"/>
                    <a:pt x="949" y="5612"/>
                    <a:pt x="2303" y="6018"/>
                  </a:cubicBezTo>
                  <a:cubicBezTo>
                    <a:pt x="2562" y="6094"/>
                    <a:pt x="2829" y="6131"/>
                    <a:pt x="3095" y="6131"/>
                  </a:cubicBezTo>
                  <a:cubicBezTo>
                    <a:pt x="4239" y="6131"/>
                    <a:pt x="5380" y="5460"/>
                    <a:pt x="5868" y="4423"/>
                  </a:cubicBezTo>
                  <a:lnTo>
                    <a:pt x="6440" y="2647"/>
                  </a:lnTo>
                  <a:cubicBezTo>
                    <a:pt x="5567" y="1640"/>
                    <a:pt x="4559" y="752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4;p22"/>
            <p:cNvSpPr/>
            <p:nvPr/>
          </p:nvSpPr>
          <p:spPr>
            <a:xfrm>
              <a:off x="3229300" y="946700"/>
              <a:ext cx="3675" cy="3550"/>
            </a:xfrm>
            <a:custGeom>
              <a:avLst/>
              <a:gdLst/>
              <a:ahLst/>
              <a:cxnLst/>
              <a:rect l="l" t="t" r="r" b="b"/>
              <a:pathLst>
                <a:path w="147" h="142" extrusionOk="0">
                  <a:moveTo>
                    <a:pt x="137" y="1"/>
                  </a:moveTo>
                  <a:cubicBezTo>
                    <a:pt x="136" y="1"/>
                    <a:pt x="135" y="1"/>
                    <a:pt x="134" y="2"/>
                  </a:cubicBezTo>
                  <a:cubicBezTo>
                    <a:pt x="110" y="14"/>
                    <a:pt x="90" y="40"/>
                    <a:pt x="72" y="60"/>
                  </a:cubicBezTo>
                  <a:cubicBezTo>
                    <a:pt x="49" y="83"/>
                    <a:pt x="28" y="106"/>
                    <a:pt x="6" y="127"/>
                  </a:cubicBezTo>
                  <a:cubicBezTo>
                    <a:pt x="1" y="133"/>
                    <a:pt x="6" y="141"/>
                    <a:pt x="13" y="141"/>
                  </a:cubicBezTo>
                  <a:cubicBezTo>
                    <a:pt x="14" y="141"/>
                    <a:pt x="16" y="141"/>
                    <a:pt x="18" y="139"/>
                  </a:cubicBezTo>
                  <a:cubicBezTo>
                    <a:pt x="40" y="117"/>
                    <a:pt x="63" y="95"/>
                    <a:pt x="85" y="74"/>
                  </a:cubicBezTo>
                  <a:cubicBezTo>
                    <a:pt x="105" y="55"/>
                    <a:pt x="130" y="36"/>
                    <a:pt x="144" y="12"/>
                  </a:cubicBezTo>
                  <a:cubicBezTo>
                    <a:pt x="147" y="6"/>
                    <a:pt x="142" y="1"/>
                    <a:pt x="137" y="1"/>
                  </a:cubicBezTo>
                  <a:close/>
                </a:path>
              </a:pathLst>
            </a:custGeom>
            <a:solidFill>
              <a:srgbClr val="2D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5;p22"/>
            <p:cNvSpPr/>
            <p:nvPr/>
          </p:nvSpPr>
          <p:spPr>
            <a:xfrm>
              <a:off x="2352050" y="2032899"/>
              <a:ext cx="1264225" cy="304116"/>
            </a:xfrm>
            <a:custGeom>
              <a:avLst/>
              <a:gdLst/>
              <a:ahLst/>
              <a:cxnLst/>
              <a:rect l="l" t="t" r="r" b="b"/>
              <a:pathLst>
                <a:path w="50569" h="11792" extrusionOk="0">
                  <a:moveTo>
                    <a:pt x="30789" y="0"/>
                  </a:moveTo>
                  <a:cubicBezTo>
                    <a:pt x="21304" y="0"/>
                    <a:pt x="11820" y="418"/>
                    <a:pt x="2365" y="1253"/>
                  </a:cubicBezTo>
                  <a:lnTo>
                    <a:pt x="125" y="1512"/>
                  </a:lnTo>
                  <a:lnTo>
                    <a:pt x="125" y="2264"/>
                  </a:lnTo>
                  <a:lnTo>
                    <a:pt x="30338" y="1262"/>
                  </a:lnTo>
                  <a:cubicBezTo>
                    <a:pt x="30338" y="1262"/>
                    <a:pt x="31027" y="3330"/>
                    <a:pt x="31091" y="5775"/>
                  </a:cubicBezTo>
                  <a:cubicBezTo>
                    <a:pt x="31153" y="8219"/>
                    <a:pt x="31153" y="9912"/>
                    <a:pt x="31153" y="9912"/>
                  </a:cubicBezTo>
                  <a:lnTo>
                    <a:pt x="0" y="11040"/>
                  </a:lnTo>
                  <a:lnTo>
                    <a:pt x="251" y="11792"/>
                  </a:lnTo>
                  <a:lnTo>
                    <a:pt x="31208" y="10495"/>
                  </a:lnTo>
                  <a:lnTo>
                    <a:pt x="49485" y="9167"/>
                  </a:lnTo>
                  <a:cubicBezTo>
                    <a:pt x="49716" y="9150"/>
                    <a:pt x="49960" y="9130"/>
                    <a:pt x="50154" y="9002"/>
                  </a:cubicBezTo>
                  <a:cubicBezTo>
                    <a:pt x="50534" y="8751"/>
                    <a:pt x="50569" y="8216"/>
                    <a:pt x="50563" y="7759"/>
                  </a:cubicBezTo>
                  <a:cubicBezTo>
                    <a:pt x="50542" y="5897"/>
                    <a:pt x="50520" y="4034"/>
                    <a:pt x="50499" y="2172"/>
                  </a:cubicBezTo>
                  <a:cubicBezTo>
                    <a:pt x="50494" y="1714"/>
                    <a:pt x="50468" y="1205"/>
                    <a:pt x="50145" y="881"/>
                  </a:cubicBezTo>
                  <a:cubicBezTo>
                    <a:pt x="49840" y="577"/>
                    <a:pt x="49370" y="534"/>
                    <a:pt x="48939" y="510"/>
                  </a:cubicBezTo>
                  <a:cubicBezTo>
                    <a:pt x="42893" y="170"/>
                    <a:pt x="36841" y="0"/>
                    <a:pt x="30789" y="0"/>
                  </a:cubicBezTo>
                  <a:close/>
                </a:path>
              </a:pathLst>
            </a:custGeom>
            <a:solidFill>
              <a:srgbClr val="3F6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6;p22"/>
            <p:cNvSpPr/>
            <p:nvPr/>
          </p:nvSpPr>
          <p:spPr>
            <a:xfrm>
              <a:off x="2358325" y="2256950"/>
              <a:ext cx="1444850" cy="357300"/>
            </a:xfrm>
            <a:custGeom>
              <a:avLst/>
              <a:gdLst/>
              <a:ahLst/>
              <a:cxnLst/>
              <a:rect l="l" t="t" r="r" b="b"/>
              <a:pathLst>
                <a:path w="57794" h="14292" extrusionOk="0">
                  <a:moveTo>
                    <a:pt x="55787" y="0"/>
                  </a:moveTo>
                  <a:cubicBezTo>
                    <a:pt x="54659" y="0"/>
                    <a:pt x="3705" y="613"/>
                    <a:pt x="3705" y="613"/>
                  </a:cubicBezTo>
                  <a:cubicBezTo>
                    <a:pt x="3705" y="613"/>
                    <a:pt x="674" y="924"/>
                    <a:pt x="581" y="1347"/>
                  </a:cubicBezTo>
                  <a:cubicBezTo>
                    <a:pt x="487" y="1770"/>
                    <a:pt x="627" y="2507"/>
                    <a:pt x="627" y="2507"/>
                  </a:cubicBezTo>
                  <a:cubicBezTo>
                    <a:pt x="634" y="2507"/>
                    <a:pt x="649" y="2508"/>
                    <a:pt x="672" y="2508"/>
                  </a:cubicBezTo>
                  <a:cubicBezTo>
                    <a:pt x="2273" y="2508"/>
                    <a:pt x="42623" y="1629"/>
                    <a:pt x="42623" y="1629"/>
                  </a:cubicBezTo>
                  <a:lnTo>
                    <a:pt x="43125" y="12411"/>
                  </a:lnTo>
                  <a:lnTo>
                    <a:pt x="126" y="13037"/>
                  </a:lnTo>
                  <a:lnTo>
                    <a:pt x="1" y="14292"/>
                  </a:lnTo>
                  <a:lnTo>
                    <a:pt x="44755" y="13414"/>
                  </a:lnTo>
                  <a:lnTo>
                    <a:pt x="57793" y="13414"/>
                  </a:lnTo>
                  <a:lnTo>
                    <a:pt x="57166" y="752"/>
                  </a:lnTo>
                  <a:cubicBezTo>
                    <a:pt x="57166" y="752"/>
                    <a:pt x="56916" y="0"/>
                    <a:pt x="55787" y="0"/>
                  </a:cubicBezTo>
                  <a:close/>
                </a:path>
              </a:pathLst>
            </a:custGeom>
            <a:solidFill>
              <a:srgbClr val="E66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7;p22"/>
            <p:cNvSpPr/>
            <p:nvPr/>
          </p:nvSpPr>
          <p:spPr>
            <a:xfrm>
              <a:off x="4445375" y="4784075"/>
              <a:ext cx="783525" cy="672775"/>
            </a:xfrm>
            <a:custGeom>
              <a:avLst/>
              <a:gdLst/>
              <a:ahLst/>
              <a:cxnLst/>
              <a:rect l="l" t="t" r="r" b="b"/>
              <a:pathLst>
                <a:path w="31341" h="26911" extrusionOk="0">
                  <a:moveTo>
                    <a:pt x="238" y="0"/>
                  </a:moveTo>
                  <a:cubicBezTo>
                    <a:pt x="238" y="0"/>
                    <a:pt x="187" y="2807"/>
                    <a:pt x="119" y="6542"/>
                  </a:cubicBezTo>
                  <a:cubicBezTo>
                    <a:pt x="119" y="6897"/>
                    <a:pt x="119" y="7252"/>
                    <a:pt x="102" y="7623"/>
                  </a:cubicBezTo>
                  <a:cubicBezTo>
                    <a:pt x="85" y="10142"/>
                    <a:pt x="51" y="12982"/>
                    <a:pt x="35" y="15636"/>
                  </a:cubicBezTo>
                  <a:cubicBezTo>
                    <a:pt x="18" y="16042"/>
                    <a:pt x="18" y="16448"/>
                    <a:pt x="18" y="16836"/>
                  </a:cubicBezTo>
                  <a:cubicBezTo>
                    <a:pt x="1" y="18966"/>
                    <a:pt x="18" y="20911"/>
                    <a:pt x="35" y="22398"/>
                  </a:cubicBezTo>
                  <a:cubicBezTo>
                    <a:pt x="51" y="22838"/>
                    <a:pt x="51" y="23244"/>
                    <a:pt x="68" y="23581"/>
                  </a:cubicBezTo>
                  <a:cubicBezTo>
                    <a:pt x="99" y="24608"/>
                    <a:pt x="146" y="25222"/>
                    <a:pt x="218" y="25318"/>
                  </a:cubicBezTo>
                  <a:cubicBezTo>
                    <a:pt x="458" y="25308"/>
                    <a:pt x="698" y="25304"/>
                    <a:pt x="938" y="25304"/>
                  </a:cubicBezTo>
                  <a:cubicBezTo>
                    <a:pt x="3062" y="25304"/>
                    <a:pt x="5213" y="25658"/>
                    <a:pt x="7312" y="25806"/>
                  </a:cubicBezTo>
                  <a:cubicBezTo>
                    <a:pt x="10661" y="26042"/>
                    <a:pt x="13971" y="26690"/>
                    <a:pt x="17323" y="26864"/>
                  </a:cubicBezTo>
                  <a:cubicBezTo>
                    <a:pt x="17938" y="26895"/>
                    <a:pt x="18554" y="26910"/>
                    <a:pt x="19172" y="26910"/>
                  </a:cubicBezTo>
                  <a:cubicBezTo>
                    <a:pt x="23196" y="26910"/>
                    <a:pt x="27281" y="26281"/>
                    <a:pt x="31313" y="25542"/>
                  </a:cubicBezTo>
                  <a:cubicBezTo>
                    <a:pt x="31319" y="25480"/>
                    <a:pt x="31340" y="25419"/>
                    <a:pt x="31340" y="25357"/>
                  </a:cubicBezTo>
                  <a:lnTo>
                    <a:pt x="31340" y="0"/>
                  </a:lnTo>
                  <a:lnTo>
                    <a:pt x="17547" y="186"/>
                  </a:lnTo>
                  <a:lnTo>
                    <a:pt x="16938" y="186"/>
                  </a:lnTo>
                  <a:lnTo>
                    <a:pt x="15231" y="16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8;p22"/>
            <p:cNvSpPr/>
            <p:nvPr/>
          </p:nvSpPr>
          <p:spPr>
            <a:xfrm>
              <a:off x="4451725" y="4758125"/>
              <a:ext cx="777250" cy="158175"/>
            </a:xfrm>
            <a:custGeom>
              <a:avLst/>
              <a:gdLst/>
              <a:ahLst/>
              <a:cxnLst/>
              <a:rect l="l" t="t" r="r" b="b"/>
              <a:pathLst>
                <a:path w="31090" h="6327" extrusionOk="0">
                  <a:moveTo>
                    <a:pt x="296" y="0"/>
                  </a:moveTo>
                  <a:cubicBezTo>
                    <a:pt x="108" y="323"/>
                    <a:pt x="1" y="673"/>
                    <a:pt x="1" y="1021"/>
                  </a:cubicBezTo>
                  <a:cubicBezTo>
                    <a:pt x="1" y="2781"/>
                    <a:pt x="2445" y="4312"/>
                    <a:pt x="6232" y="5292"/>
                  </a:cubicBezTo>
                  <a:cubicBezTo>
                    <a:pt x="7333" y="5547"/>
                    <a:pt x="8515" y="5789"/>
                    <a:pt x="9830" y="5963"/>
                  </a:cubicBezTo>
                  <a:cubicBezTo>
                    <a:pt x="10933" y="6111"/>
                    <a:pt x="12114" y="6192"/>
                    <a:pt x="13376" y="6245"/>
                  </a:cubicBezTo>
                  <a:cubicBezTo>
                    <a:pt x="13792" y="6298"/>
                    <a:pt x="14222" y="6313"/>
                    <a:pt x="14652" y="6313"/>
                  </a:cubicBezTo>
                  <a:lnTo>
                    <a:pt x="14706" y="6313"/>
                  </a:lnTo>
                  <a:cubicBezTo>
                    <a:pt x="14974" y="6326"/>
                    <a:pt x="15270" y="6326"/>
                    <a:pt x="15538" y="6326"/>
                  </a:cubicBezTo>
                  <a:lnTo>
                    <a:pt x="15740" y="6326"/>
                  </a:lnTo>
                  <a:cubicBezTo>
                    <a:pt x="15888" y="6326"/>
                    <a:pt x="16036" y="6326"/>
                    <a:pt x="16197" y="6313"/>
                  </a:cubicBezTo>
                  <a:cubicBezTo>
                    <a:pt x="16398" y="6313"/>
                    <a:pt x="16586" y="6313"/>
                    <a:pt x="16775" y="6272"/>
                  </a:cubicBezTo>
                  <a:lnTo>
                    <a:pt x="17016" y="6272"/>
                  </a:lnTo>
                  <a:cubicBezTo>
                    <a:pt x="17916" y="6272"/>
                    <a:pt x="18762" y="6232"/>
                    <a:pt x="19581" y="6111"/>
                  </a:cubicBezTo>
                  <a:cubicBezTo>
                    <a:pt x="26188" y="5547"/>
                    <a:pt x="31090" y="3478"/>
                    <a:pt x="31090" y="1021"/>
                  </a:cubicBezTo>
                  <a:cubicBezTo>
                    <a:pt x="31090" y="940"/>
                    <a:pt x="31064" y="873"/>
                    <a:pt x="31063" y="793"/>
                  </a:cubicBezTo>
                  <a:cubicBezTo>
                    <a:pt x="28713" y="753"/>
                    <a:pt x="26376" y="712"/>
                    <a:pt x="24026" y="659"/>
                  </a:cubicBezTo>
                  <a:cubicBezTo>
                    <a:pt x="21394" y="605"/>
                    <a:pt x="18775" y="551"/>
                    <a:pt x="16143" y="471"/>
                  </a:cubicBezTo>
                  <a:cubicBezTo>
                    <a:pt x="15511" y="457"/>
                    <a:pt x="14867" y="444"/>
                    <a:pt x="14222" y="418"/>
                  </a:cubicBezTo>
                  <a:cubicBezTo>
                    <a:pt x="9589" y="297"/>
                    <a:pt x="4943" y="148"/>
                    <a:pt x="296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29;p22"/>
            <p:cNvSpPr/>
            <p:nvPr/>
          </p:nvSpPr>
          <p:spPr>
            <a:xfrm>
              <a:off x="4828900" y="3467800"/>
              <a:ext cx="754425" cy="934775"/>
            </a:xfrm>
            <a:custGeom>
              <a:avLst/>
              <a:gdLst/>
              <a:ahLst/>
              <a:cxnLst/>
              <a:rect l="l" t="t" r="r" b="b"/>
              <a:pathLst>
                <a:path w="30177" h="37391" extrusionOk="0">
                  <a:moveTo>
                    <a:pt x="30177" y="1"/>
                  </a:moveTo>
                  <a:cubicBezTo>
                    <a:pt x="21337" y="4386"/>
                    <a:pt x="14294" y="11656"/>
                    <a:pt x="7857" y="19135"/>
                  </a:cubicBezTo>
                  <a:cubicBezTo>
                    <a:pt x="5678" y="21667"/>
                    <a:pt x="3523" y="24273"/>
                    <a:pt x="2072" y="27283"/>
                  </a:cubicBezTo>
                  <a:cubicBezTo>
                    <a:pt x="1057" y="29391"/>
                    <a:pt x="407" y="31674"/>
                    <a:pt x="151" y="34000"/>
                  </a:cubicBezTo>
                  <a:lnTo>
                    <a:pt x="151" y="34000"/>
                  </a:lnTo>
                  <a:cubicBezTo>
                    <a:pt x="4913" y="23640"/>
                    <a:pt x="17457" y="18995"/>
                    <a:pt x="23818" y="9477"/>
                  </a:cubicBezTo>
                  <a:cubicBezTo>
                    <a:pt x="25939" y="6302"/>
                    <a:pt x="27368" y="2588"/>
                    <a:pt x="30177" y="1"/>
                  </a:cubicBezTo>
                  <a:close/>
                  <a:moveTo>
                    <a:pt x="151" y="34000"/>
                  </a:moveTo>
                  <a:cubicBezTo>
                    <a:pt x="100" y="34111"/>
                    <a:pt x="49" y="34223"/>
                    <a:pt x="0" y="34336"/>
                  </a:cubicBezTo>
                  <a:lnTo>
                    <a:pt x="30" y="35897"/>
                  </a:lnTo>
                  <a:lnTo>
                    <a:pt x="30" y="35897"/>
                  </a:lnTo>
                  <a:cubicBezTo>
                    <a:pt x="41" y="35264"/>
                    <a:pt x="81" y="34630"/>
                    <a:pt x="151" y="34000"/>
                  </a:cubicBezTo>
                  <a:close/>
                  <a:moveTo>
                    <a:pt x="30" y="35897"/>
                  </a:moveTo>
                  <a:cubicBezTo>
                    <a:pt x="21" y="36395"/>
                    <a:pt x="30" y="36893"/>
                    <a:pt x="58" y="37391"/>
                  </a:cubicBezTo>
                  <a:lnTo>
                    <a:pt x="30" y="35897"/>
                  </a:lnTo>
                  <a:close/>
                </a:path>
              </a:pathLst>
            </a:custGeom>
            <a:solidFill>
              <a:srgbClr val="3F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0;p22"/>
            <p:cNvSpPr/>
            <p:nvPr/>
          </p:nvSpPr>
          <p:spPr>
            <a:xfrm>
              <a:off x="3901125" y="3222900"/>
              <a:ext cx="931575" cy="946825"/>
            </a:xfrm>
            <a:custGeom>
              <a:avLst/>
              <a:gdLst/>
              <a:ahLst/>
              <a:cxnLst/>
              <a:rect l="l" t="t" r="r" b="b"/>
              <a:pathLst>
                <a:path w="37263" h="37873" extrusionOk="0">
                  <a:moveTo>
                    <a:pt x="1115" y="0"/>
                  </a:moveTo>
                  <a:cubicBezTo>
                    <a:pt x="745" y="0"/>
                    <a:pt x="373" y="26"/>
                    <a:pt x="0" y="80"/>
                  </a:cubicBezTo>
                  <a:cubicBezTo>
                    <a:pt x="6964" y="2503"/>
                    <a:pt x="11197" y="10061"/>
                    <a:pt x="18197" y="12379"/>
                  </a:cubicBezTo>
                  <a:cubicBezTo>
                    <a:pt x="19242" y="12724"/>
                    <a:pt x="20330" y="12945"/>
                    <a:pt x="21341" y="13380"/>
                  </a:cubicBezTo>
                  <a:cubicBezTo>
                    <a:pt x="23849" y="14457"/>
                    <a:pt x="25616" y="16715"/>
                    <a:pt x="27273" y="18885"/>
                  </a:cubicBezTo>
                  <a:cubicBezTo>
                    <a:pt x="31663" y="24633"/>
                    <a:pt x="36200" y="30718"/>
                    <a:pt x="37262" y="37872"/>
                  </a:cubicBezTo>
                  <a:lnTo>
                    <a:pt x="36981" y="33148"/>
                  </a:lnTo>
                  <a:cubicBezTo>
                    <a:pt x="35283" y="26220"/>
                    <a:pt x="33398" y="18944"/>
                    <a:pt x="28436" y="13820"/>
                  </a:cubicBezTo>
                  <a:cubicBezTo>
                    <a:pt x="25147" y="10421"/>
                    <a:pt x="20796" y="8292"/>
                    <a:pt x="16539" y="6229"/>
                  </a:cubicBezTo>
                  <a:cubicBezTo>
                    <a:pt x="13777" y="4891"/>
                    <a:pt x="11016" y="3553"/>
                    <a:pt x="8254" y="2215"/>
                  </a:cubicBezTo>
                  <a:cubicBezTo>
                    <a:pt x="5994" y="1121"/>
                    <a:pt x="3584" y="0"/>
                    <a:pt x="1115" y="0"/>
                  </a:cubicBezTo>
                  <a:close/>
                </a:path>
              </a:pathLst>
            </a:custGeom>
            <a:solidFill>
              <a:srgbClr val="3F6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1;p22"/>
            <p:cNvSpPr/>
            <p:nvPr/>
          </p:nvSpPr>
          <p:spPr>
            <a:xfrm>
              <a:off x="4399900" y="2757150"/>
              <a:ext cx="463300" cy="1149225"/>
            </a:xfrm>
            <a:custGeom>
              <a:avLst/>
              <a:gdLst/>
              <a:ahLst/>
              <a:cxnLst/>
              <a:rect l="l" t="t" r="r" b="b"/>
              <a:pathLst>
                <a:path w="18532" h="45969" extrusionOk="0">
                  <a:moveTo>
                    <a:pt x="0" y="1"/>
                  </a:moveTo>
                  <a:lnTo>
                    <a:pt x="0" y="1"/>
                  </a:lnTo>
                  <a:cubicBezTo>
                    <a:pt x="62" y="224"/>
                    <a:pt x="129" y="445"/>
                    <a:pt x="200" y="663"/>
                  </a:cubicBezTo>
                  <a:lnTo>
                    <a:pt x="200" y="663"/>
                  </a:lnTo>
                  <a:lnTo>
                    <a:pt x="0" y="1"/>
                  </a:lnTo>
                  <a:close/>
                  <a:moveTo>
                    <a:pt x="200" y="663"/>
                  </a:moveTo>
                  <a:lnTo>
                    <a:pt x="5464" y="18130"/>
                  </a:lnTo>
                  <a:cubicBezTo>
                    <a:pt x="5940" y="19709"/>
                    <a:pt x="6428" y="21313"/>
                    <a:pt x="7338" y="22690"/>
                  </a:cubicBezTo>
                  <a:cubicBezTo>
                    <a:pt x="8205" y="24000"/>
                    <a:pt x="9413" y="25041"/>
                    <a:pt x="10500" y="26175"/>
                  </a:cubicBezTo>
                  <a:cubicBezTo>
                    <a:pt x="15359" y="31249"/>
                    <a:pt x="17816" y="38532"/>
                    <a:pt x="17023" y="45511"/>
                  </a:cubicBezTo>
                  <a:lnTo>
                    <a:pt x="17037" y="45968"/>
                  </a:lnTo>
                  <a:cubicBezTo>
                    <a:pt x="17803" y="40211"/>
                    <a:pt x="18532" y="34136"/>
                    <a:pt x="16304" y="28771"/>
                  </a:cubicBezTo>
                  <a:cubicBezTo>
                    <a:pt x="15347" y="26465"/>
                    <a:pt x="13882" y="24408"/>
                    <a:pt x="12738" y="22188"/>
                  </a:cubicBezTo>
                  <a:cubicBezTo>
                    <a:pt x="11698" y="20168"/>
                    <a:pt x="10924" y="18017"/>
                    <a:pt x="9854" y="16012"/>
                  </a:cubicBezTo>
                  <a:cubicBezTo>
                    <a:pt x="6998" y="10660"/>
                    <a:pt x="2064" y="6394"/>
                    <a:pt x="200" y="663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2;p22"/>
            <p:cNvSpPr/>
            <p:nvPr/>
          </p:nvSpPr>
          <p:spPr>
            <a:xfrm>
              <a:off x="3708100" y="2471400"/>
              <a:ext cx="2111000" cy="2298500"/>
            </a:xfrm>
            <a:custGeom>
              <a:avLst/>
              <a:gdLst/>
              <a:ahLst/>
              <a:cxnLst/>
              <a:rect l="l" t="t" r="r" b="b"/>
              <a:pathLst>
                <a:path w="84440" h="91940" extrusionOk="0">
                  <a:moveTo>
                    <a:pt x="48409" y="0"/>
                  </a:moveTo>
                  <a:lnTo>
                    <a:pt x="48409" y="0"/>
                  </a:lnTo>
                  <a:cubicBezTo>
                    <a:pt x="42637" y="11493"/>
                    <a:pt x="40782" y="24910"/>
                    <a:pt x="43220" y="37538"/>
                  </a:cubicBezTo>
                  <a:cubicBezTo>
                    <a:pt x="43868" y="40886"/>
                    <a:pt x="44799" y="44300"/>
                    <a:pt x="44815" y="47667"/>
                  </a:cubicBezTo>
                  <a:cubicBezTo>
                    <a:pt x="44794" y="47732"/>
                    <a:pt x="44775" y="47801"/>
                    <a:pt x="44775" y="47864"/>
                  </a:cubicBezTo>
                  <a:cubicBezTo>
                    <a:pt x="44735" y="48558"/>
                    <a:pt x="44707" y="49251"/>
                    <a:pt x="44656" y="49958"/>
                  </a:cubicBezTo>
                  <a:cubicBezTo>
                    <a:pt x="44595" y="50391"/>
                    <a:pt x="44534" y="50824"/>
                    <a:pt x="44431" y="51254"/>
                  </a:cubicBezTo>
                  <a:lnTo>
                    <a:pt x="44531" y="52569"/>
                  </a:lnTo>
                  <a:cubicBezTo>
                    <a:pt x="44383" y="55348"/>
                    <a:pt x="44250" y="58130"/>
                    <a:pt x="44129" y="60917"/>
                  </a:cubicBezTo>
                  <a:cubicBezTo>
                    <a:pt x="44117" y="61139"/>
                    <a:pt x="44105" y="61385"/>
                    <a:pt x="44103" y="61621"/>
                  </a:cubicBezTo>
                  <a:cubicBezTo>
                    <a:pt x="44079" y="61655"/>
                    <a:pt x="44052" y="61687"/>
                    <a:pt x="44026" y="61721"/>
                  </a:cubicBezTo>
                  <a:lnTo>
                    <a:pt x="44102" y="61770"/>
                  </a:lnTo>
                  <a:cubicBezTo>
                    <a:pt x="44063" y="62479"/>
                    <a:pt x="44036" y="63175"/>
                    <a:pt x="43995" y="63885"/>
                  </a:cubicBezTo>
                  <a:cubicBezTo>
                    <a:pt x="43942" y="65295"/>
                    <a:pt x="43888" y="66718"/>
                    <a:pt x="43847" y="68128"/>
                  </a:cubicBezTo>
                  <a:cubicBezTo>
                    <a:pt x="43847" y="68137"/>
                    <a:pt x="43847" y="68145"/>
                    <a:pt x="43847" y="68153"/>
                  </a:cubicBezTo>
                  <a:cubicBezTo>
                    <a:pt x="37848" y="56039"/>
                    <a:pt x="25260" y="47369"/>
                    <a:pt x="11762" y="46280"/>
                  </a:cubicBezTo>
                  <a:lnTo>
                    <a:pt x="11762" y="46280"/>
                  </a:lnTo>
                  <a:cubicBezTo>
                    <a:pt x="13993" y="47792"/>
                    <a:pt x="14922" y="50557"/>
                    <a:pt x="16332" y="52853"/>
                  </a:cubicBezTo>
                  <a:cubicBezTo>
                    <a:pt x="18731" y="56764"/>
                    <a:pt x="22695" y="59465"/>
                    <a:pt x="26810" y="61494"/>
                  </a:cubicBezTo>
                  <a:cubicBezTo>
                    <a:pt x="30925" y="63525"/>
                    <a:pt x="35301" y="65004"/>
                    <a:pt x="39351" y="67162"/>
                  </a:cubicBezTo>
                  <a:cubicBezTo>
                    <a:pt x="40944" y="68011"/>
                    <a:pt x="42511" y="69007"/>
                    <a:pt x="43781" y="70273"/>
                  </a:cubicBezTo>
                  <a:lnTo>
                    <a:pt x="43781" y="70277"/>
                  </a:lnTo>
                  <a:cubicBezTo>
                    <a:pt x="43740" y="71378"/>
                    <a:pt x="43727" y="72453"/>
                    <a:pt x="43713" y="73554"/>
                  </a:cubicBezTo>
                  <a:lnTo>
                    <a:pt x="43713" y="73570"/>
                  </a:lnTo>
                  <a:cubicBezTo>
                    <a:pt x="39286" y="71260"/>
                    <a:pt x="34294" y="70053"/>
                    <a:pt x="29305" y="70053"/>
                  </a:cubicBezTo>
                  <a:cubicBezTo>
                    <a:pt x="27111" y="70053"/>
                    <a:pt x="24918" y="70286"/>
                    <a:pt x="22774" y="70761"/>
                  </a:cubicBezTo>
                  <a:cubicBezTo>
                    <a:pt x="21008" y="71153"/>
                    <a:pt x="19268" y="71701"/>
                    <a:pt x="17469" y="71892"/>
                  </a:cubicBezTo>
                  <a:cubicBezTo>
                    <a:pt x="16797" y="71963"/>
                    <a:pt x="16122" y="71984"/>
                    <a:pt x="15447" y="71984"/>
                  </a:cubicBezTo>
                  <a:cubicBezTo>
                    <a:pt x="14470" y="71984"/>
                    <a:pt x="13492" y="71940"/>
                    <a:pt x="12514" y="71940"/>
                  </a:cubicBezTo>
                  <a:cubicBezTo>
                    <a:pt x="12276" y="71940"/>
                    <a:pt x="12037" y="71943"/>
                    <a:pt x="11798" y="71949"/>
                  </a:cubicBezTo>
                  <a:cubicBezTo>
                    <a:pt x="7597" y="72068"/>
                    <a:pt x="3440" y="73444"/>
                    <a:pt x="1" y="75857"/>
                  </a:cubicBezTo>
                  <a:cubicBezTo>
                    <a:pt x="2500" y="74923"/>
                    <a:pt x="5041" y="73981"/>
                    <a:pt x="7701" y="73777"/>
                  </a:cubicBezTo>
                  <a:cubicBezTo>
                    <a:pt x="8126" y="73744"/>
                    <a:pt x="8550" y="73730"/>
                    <a:pt x="8975" y="73730"/>
                  </a:cubicBezTo>
                  <a:cubicBezTo>
                    <a:pt x="11055" y="73730"/>
                    <a:pt x="13137" y="74057"/>
                    <a:pt x="15223" y="74065"/>
                  </a:cubicBezTo>
                  <a:cubicBezTo>
                    <a:pt x="15255" y="74066"/>
                    <a:pt x="15286" y="74066"/>
                    <a:pt x="15318" y="74066"/>
                  </a:cubicBezTo>
                  <a:cubicBezTo>
                    <a:pt x="17995" y="74066"/>
                    <a:pt x="20643" y="73551"/>
                    <a:pt x="23300" y="73216"/>
                  </a:cubicBezTo>
                  <a:cubicBezTo>
                    <a:pt x="25759" y="72907"/>
                    <a:pt x="28233" y="72753"/>
                    <a:pt x="30705" y="72753"/>
                  </a:cubicBezTo>
                  <a:cubicBezTo>
                    <a:pt x="34023" y="72753"/>
                    <a:pt x="37339" y="73031"/>
                    <a:pt x="40619" y="73586"/>
                  </a:cubicBezTo>
                  <a:cubicBezTo>
                    <a:pt x="41667" y="73763"/>
                    <a:pt x="42736" y="74005"/>
                    <a:pt x="43688" y="74454"/>
                  </a:cubicBezTo>
                  <a:cubicBezTo>
                    <a:pt x="43607" y="78720"/>
                    <a:pt x="43621" y="83013"/>
                    <a:pt x="43755" y="87266"/>
                  </a:cubicBezTo>
                  <a:cubicBezTo>
                    <a:pt x="43809" y="88810"/>
                    <a:pt x="43876" y="90341"/>
                    <a:pt x="43970" y="91885"/>
                  </a:cubicBezTo>
                  <a:cubicBezTo>
                    <a:pt x="44614" y="91913"/>
                    <a:pt x="45259" y="91926"/>
                    <a:pt x="45890" y="91940"/>
                  </a:cubicBezTo>
                  <a:cubicBezTo>
                    <a:pt x="45890" y="90368"/>
                    <a:pt x="45863" y="88810"/>
                    <a:pt x="45836" y="87253"/>
                  </a:cubicBezTo>
                  <a:cubicBezTo>
                    <a:pt x="45770" y="82338"/>
                    <a:pt x="45688" y="77436"/>
                    <a:pt x="45676" y="72506"/>
                  </a:cubicBezTo>
                  <a:cubicBezTo>
                    <a:pt x="45649" y="71822"/>
                    <a:pt x="45649" y="71123"/>
                    <a:pt x="45649" y="70425"/>
                  </a:cubicBezTo>
                  <a:cubicBezTo>
                    <a:pt x="45649" y="66769"/>
                    <a:pt x="45693" y="63109"/>
                    <a:pt x="45782" y="59444"/>
                  </a:cubicBezTo>
                  <a:cubicBezTo>
                    <a:pt x="48934" y="55413"/>
                    <a:pt x="52428" y="51651"/>
                    <a:pt x="56254" y="48254"/>
                  </a:cubicBezTo>
                  <a:cubicBezTo>
                    <a:pt x="62514" y="42694"/>
                    <a:pt x="69558" y="38097"/>
                    <a:pt x="76572" y="33523"/>
                  </a:cubicBezTo>
                  <a:cubicBezTo>
                    <a:pt x="79064" y="31897"/>
                    <a:pt x="81598" y="30252"/>
                    <a:pt x="84439" y="29365"/>
                  </a:cubicBezTo>
                  <a:cubicBezTo>
                    <a:pt x="84028" y="29346"/>
                    <a:pt x="83617" y="29337"/>
                    <a:pt x="83206" y="29337"/>
                  </a:cubicBezTo>
                  <a:cubicBezTo>
                    <a:pt x="78138" y="29337"/>
                    <a:pt x="73077" y="30737"/>
                    <a:pt x="68739" y="33355"/>
                  </a:cubicBezTo>
                  <a:cubicBezTo>
                    <a:pt x="66371" y="34783"/>
                    <a:pt x="64231" y="36553"/>
                    <a:pt x="62102" y="38316"/>
                  </a:cubicBezTo>
                  <a:lnTo>
                    <a:pt x="53047" y="45809"/>
                  </a:lnTo>
                  <a:cubicBezTo>
                    <a:pt x="51663" y="46955"/>
                    <a:pt x="50257" y="48123"/>
                    <a:pt x="49269" y="49624"/>
                  </a:cubicBezTo>
                  <a:cubicBezTo>
                    <a:pt x="48343" y="51030"/>
                    <a:pt x="47827" y="52662"/>
                    <a:pt x="47324" y="54268"/>
                  </a:cubicBezTo>
                  <a:cubicBezTo>
                    <a:pt x="46810" y="55908"/>
                    <a:pt x="46295" y="57550"/>
                    <a:pt x="45781" y="59190"/>
                  </a:cubicBezTo>
                  <a:lnTo>
                    <a:pt x="45781" y="59158"/>
                  </a:lnTo>
                  <a:cubicBezTo>
                    <a:pt x="45847" y="57076"/>
                    <a:pt x="45942" y="54981"/>
                    <a:pt x="46036" y="52900"/>
                  </a:cubicBezTo>
                  <a:cubicBezTo>
                    <a:pt x="46063" y="52577"/>
                    <a:pt x="46076" y="52281"/>
                    <a:pt x="46090" y="51972"/>
                  </a:cubicBezTo>
                  <a:cubicBezTo>
                    <a:pt x="46090" y="51964"/>
                    <a:pt x="46090" y="51957"/>
                    <a:pt x="46091" y="51948"/>
                  </a:cubicBezTo>
                  <a:cubicBezTo>
                    <a:pt x="46915" y="49441"/>
                    <a:pt x="47932" y="46925"/>
                    <a:pt x="48400" y="44366"/>
                  </a:cubicBezTo>
                  <a:cubicBezTo>
                    <a:pt x="48847" y="41922"/>
                    <a:pt x="48785" y="39416"/>
                    <a:pt x="48631" y="36936"/>
                  </a:cubicBezTo>
                  <a:cubicBezTo>
                    <a:pt x="47867" y="24568"/>
                    <a:pt x="44905" y="11887"/>
                    <a:pt x="48409" y="0"/>
                  </a:cubicBezTo>
                  <a:close/>
                </a:path>
              </a:pathLst>
            </a:custGeom>
            <a:solidFill>
              <a:srgbClr val="355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3;p22"/>
            <p:cNvSpPr/>
            <p:nvPr/>
          </p:nvSpPr>
          <p:spPr>
            <a:xfrm>
              <a:off x="4841575" y="2547625"/>
              <a:ext cx="624725" cy="1316775"/>
            </a:xfrm>
            <a:custGeom>
              <a:avLst/>
              <a:gdLst/>
              <a:ahLst/>
              <a:cxnLst/>
              <a:rect l="l" t="t" r="r" b="b"/>
              <a:pathLst>
                <a:path w="24989" h="52671" extrusionOk="0">
                  <a:moveTo>
                    <a:pt x="24988" y="0"/>
                  </a:moveTo>
                  <a:lnTo>
                    <a:pt x="24988" y="0"/>
                  </a:lnTo>
                  <a:cubicBezTo>
                    <a:pt x="20983" y="4436"/>
                    <a:pt x="16943" y="8918"/>
                    <a:pt x="13985" y="14111"/>
                  </a:cubicBezTo>
                  <a:cubicBezTo>
                    <a:pt x="12612" y="16521"/>
                    <a:pt x="11487" y="19061"/>
                    <a:pt x="10363" y="21597"/>
                  </a:cubicBezTo>
                  <a:cubicBezTo>
                    <a:pt x="6326" y="30707"/>
                    <a:pt x="2261" y="39901"/>
                    <a:pt x="191" y="49649"/>
                  </a:cubicBezTo>
                  <a:lnTo>
                    <a:pt x="1" y="52671"/>
                  </a:lnTo>
                  <a:cubicBezTo>
                    <a:pt x="560" y="46681"/>
                    <a:pt x="6460" y="42876"/>
                    <a:pt x="9894" y="37936"/>
                  </a:cubicBezTo>
                  <a:cubicBezTo>
                    <a:pt x="12782" y="33781"/>
                    <a:pt x="13936" y="28710"/>
                    <a:pt x="15334" y="23847"/>
                  </a:cubicBezTo>
                  <a:cubicBezTo>
                    <a:pt x="17712" y="15583"/>
                    <a:pt x="20948" y="7591"/>
                    <a:pt x="2498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718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/>
          <p:nvPr/>
        </p:nvSpPr>
        <p:spPr>
          <a:xfrm>
            <a:off x="-601225" y="953251"/>
            <a:ext cx="5421332" cy="3593657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subTitle" idx="1"/>
          </p:nvPr>
        </p:nvSpPr>
        <p:spPr>
          <a:xfrm flipH="1">
            <a:off x="5163300" y="2190750"/>
            <a:ext cx="3599700" cy="1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400" dirty="0" err="1"/>
              <a:t>dikarenakan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microsoft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Teams </a:t>
            </a:r>
            <a:r>
              <a:rPr lang="en-US" sz="1400" dirty="0" err="1"/>
              <a:t>dan</a:t>
            </a:r>
            <a:r>
              <a:rPr lang="en-US" sz="1400" dirty="0"/>
              <a:t> yammer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fitur-fitur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lengkap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system </a:t>
            </a:r>
            <a:r>
              <a:rPr lang="en-US" sz="1400" dirty="0" err="1"/>
              <a:t>komunikasi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pegawai</a:t>
            </a:r>
            <a:r>
              <a:rPr lang="en-US" sz="1400" dirty="0"/>
              <a:t>.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sinilah</a:t>
            </a:r>
            <a:r>
              <a:rPr lang="en-US" sz="1400" dirty="0"/>
              <a:t> kami </a:t>
            </a:r>
            <a:r>
              <a:rPr lang="en-US" sz="1400" dirty="0" err="1"/>
              <a:t>menilai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teams </a:t>
            </a:r>
            <a:r>
              <a:rPr lang="en-US" sz="1400" dirty="0" err="1"/>
              <a:t>dan</a:t>
            </a:r>
            <a:r>
              <a:rPr lang="en-US" sz="1400" dirty="0"/>
              <a:t> yammer </a:t>
            </a:r>
            <a:r>
              <a:rPr lang="en-US" sz="1400" dirty="0" err="1"/>
              <a:t>merupakan</a:t>
            </a:r>
            <a:r>
              <a:rPr lang="en-US" sz="1400" dirty="0"/>
              <a:t> platform all in one </a:t>
            </a:r>
            <a:r>
              <a:rPr lang="en-US" sz="1400" dirty="0" err="1"/>
              <a:t>dimana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efektif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komunikasi</a:t>
            </a:r>
            <a:r>
              <a:rPr lang="en-US" sz="1400" dirty="0"/>
              <a:t>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pegawai</a:t>
            </a:r>
            <a:r>
              <a:rPr lang="en-US" sz="1400" dirty="0"/>
              <a:t> di era digital . </a:t>
            </a:r>
          </a:p>
          <a:p>
            <a:pPr marL="0" lvl="0" indent="0" algn="just"/>
            <a:endParaRPr lang="en-US" sz="1400" dirty="0"/>
          </a:p>
        </p:txBody>
      </p:sp>
      <p:grpSp>
        <p:nvGrpSpPr>
          <p:cNvPr id="550" name="Google Shape;550;p31"/>
          <p:cNvGrpSpPr/>
          <p:nvPr/>
        </p:nvGrpSpPr>
        <p:grpSpPr>
          <a:xfrm>
            <a:off x="734622" y="1208828"/>
            <a:ext cx="4085482" cy="3482985"/>
            <a:chOff x="2651400" y="2705400"/>
            <a:chExt cx="822525" cy="701225"/>
          </a:xfrm>
        </p:grpSpPr>
        <p:sp>
          <p:nvSpPr>
            <p:cNvPr id="551" name="Google Shape;551;p31"/>
            <p:cNvSpPr/>
            <p:nvPr/>
          </p:nvSpPr>
          <p:spPr>
            <a:xfrm>
              <a:off x="2823050" y="2739600"/>
              <a:ext cx="427400" cy="319000"/>
            </a:xfrm>
            <a:custGeom>
              <a:avLst/>
              <a:gdLst/>
              <a:ahLst/>
              <a:cxnLst/>
              <a:rect l="l" t="t" r="r" b="b"/>
              <a:pathLst>
                <a:path w="17096" h="12760" extrusionOk="0">
                  <a:moveTo>
                    <a:pt x="1" y="1"/>
                  </a:moveTo>
                  <a:lnTo>
                    <a:pt x="1" y="12760"/>
                  </a:lnTo>
                  <a:lnTo>
                    <a:pt x="17096" y="12760"/>
                  </a:lnTo>
                  <a:lnTo>
                    <a:pt x="17096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691200" y="2758325"/>
              <a:ext cx="188450" cy="259850"/>
            </a:xfrm>
            <a:custGeom>
              <a:avLst/>
              <a:gdLst/>
              <a:ahLst/>
              <a:cxnLst/>
              <a:rect l="l" t="t" r="r" b="b"/>
              <a:pathLst>
                <a:path w="7538" h="10394" extrusionOk="0">
                  <a:moveTo>
                    <a:pt x="1" y="0"/>
                  </a:moveTo>
                  <a:lnTo>
                    <a:pt x="1" y="10393"/>
                  </a:lnTo>
                  <a:lnTo>
                    <a:pt x="7537" y="10393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795525" y="2791125"/>
              <a:ext cx="40675" cy="31950"/>
            </a:xfrm>
            <a:custGeom>
              <a:avLst/>
              <a:gdLst/>
              <a:ahLst/>
              <a:cxnLst/>
              <a:rect l="l" t="t" r="r" b="b"/>
              <a:pathLst>
                <a:path w="1627" h="1278" extrusionOk="0">
                  <a:moveTo>
                    <a:pt x="1583" y="0"/>
                  </a:moveTo>
                  <a:cubicBezTo>
                    <a:pt x="1575" y="0"/>
                    <a:pt x="1566" y="5"/>
                    <a:pt x="1558" y="13"/>
                  </a:cubicBezTo>
                  <a:lnTo>
                    <a:pt x="284" y="1166"/>
                  </a:lnTo>
                  <a:lnTo>
                    <a:pt x="78" y="400"/>
                  </a:lnTo>
                  <a:cubicBezTo>
                    <a:pt x="78" y="386"/>
                    <a:pt x="61" y="372"/>
                    <a:pt x="45" y="372"/>
                  </a:cubicBezTo>
                  <a:cubicBezTo>
                    <a:pt x="41" y="372"/>
                    <a:pt x="38" y="373"/>
                    <a:pt x="35" y="375"/>
                  </a:cubicBezTo>
                  <a:cubicBezTo>
                    <a:pt x="9" y="375"/>
                    <a:pt x="0" y="400"/>
                    <a:pt x="9" y="418"/>
                  </a:cubicBezTo>
                  <a:lnTo>
                    <a:pt x="224" y="1252"/>
                  </a:lnTo>
                  <a:cubicBezTo>
                    <a:pt x="233" y="1261"/>
                    <a:pt x="241" y="1269"/>
                    <a:pt x="250" y="1278"/>
                  </a:cubicBezTo>
                  <a:lnTo>
                    <a:pt x="267" y="1278"/>
                  </a:lnTo>
                  <a:cubicBezTo>
                    <a:pt x="276" y="1278"/>
                    <a:pt x="284" y="1269"/>
                    <a:pt x="293" y="1269"/>
                  </a:cubicBezTo>
                  <a:lnTo>
                    <a:pt x="1609" y="65"/>
                  </a:lnTo>
                  <a:cubicBezTo>
                    <a:pt x="1626" y="48"/>
                    <a:pt x="1626" y="22"/>
                    <a:pt x="1609" y="13"/>
                  </a:cubicBezTo>
                  <a:cubicBezTo>
                    <a:pt x="1601" y="5"/>
                    <a:pt x="1592" y="0"/>
                    <a:pt x="1583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795525" y="2870650"/>
              <a:ext cx="40675" cy="32025"/>
            </a:xfrm>
            <a:custGeom>
              <a:avLst/>
              <a:gdLst/>
              <a:ahLst/>
              <a:cxnLst/>
              <a:rect l="l" t="t" r="r" b="b"/>
              <a:pathLst>
                <a:path w="1627" h="1281" extrusionOk="0">
                  <a:moveTo>
                    <a:pt x="1580" y="0"/>
                  </a:moveTo>
                  <a:cubicBezTo>
                    <a:pt x="1570" y="0"/>
                    <a:pt x="1562" y="3"/>
                    <a:pt x="1558" y="7"/>
                  </a:cubicBezTo>
                  <a:lnTo>
                    <a:pt x="284" y="1168"/>
                  </a:lnTo>
                  <a:lnTo>
                    <a:pt x="78" y="403"/>
                  </a:lnTo>
                  <a:cubicBezTo>
                    <a:pt x="78" y="377"/>
                    <a:pt x="52" y="368"/>
                    <a:pt x="35" y="368"/>
                  </a:cubicBezTo>
                  <a:cubicBezTo>
                    <a:pt x="9" y="377"/>
                    <a:pt x="0" y="403"/>
                    <a:pt x="9" y="420"/>
                  </a:cubicBezTo>
                  <a:lnTo>
                    <a:pt x="224" y="1254"/>
                  </a:lnTo>
                  <a:cubicBezTo>
                    <a:pt x="233" y="1263"/>
                    <a:pt x="241" y="1280"/>
                    <a:pt x="250" y="1280"/>
                  </a:cubicBezTo>
                  <a:lnTo>
                    <a:pt x="267" y="1280"/>
                  </a:lnTo>
                  <a:cubicBezTo>
                    <a:pt x="276" y="1280"/>
                    <a:pt x="284" y="1272"/>
                    <a:pt x="293" y="1272"/>
                  </a:cubicBezTo>
                  <a:lnTo>
                    <a:pt x="1609" y="67"/>
                  </a:lnTo>
                  <a:cubicBezTo>
                    <a:pt x="1626" y="50"/>
                    <a:pt x="1626" y="24"/>
                    <a:pt x="1609" y="7"/>
                  </a:cubicBezTo>
                  <a:cubicBezTo>
                    <a:pt x="1601" y="3"/>
                    <a:pt x="1590" y="0"/>
                    <a:pt x="1580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795525" y="2944900"/>
              <a:ext cx="40675" cy="31975"/>
            </a:xfrm>
            <a:custGeom>
              <a:avLst/>
              <a:gdLst/>
              <a:ahLst/>
              <a:cxnLst/>
              <a:rect l="l" t="t" r="r" b="b"/>
              <a:pathLst>
                <a:path w="1627" h="1279" extrusionOk="0">
                  <a:moveTo>
                    <a:pt x="1580" y="1"/>
                  </a:moveTo>
                  <a:cubicBezTo>
                    <a:pt x="1570" y="1"/>
                    <a:pt x="1562" y="5"/>
                    <a:pt x="1558" y="14"/>
                  </a:cubicBezTo>
                  <a:lnTo>
                    <a:pt x="284" y="1167"/>
                  </a:lnTo>
                  <a:lnTo>
                    <a:pt x="78" y="401"/>
                  </a:lnTo>
                  <a:cubicBezTo>
                    <a:pt x="78" y="387"/>
                    <a:pt x="61" y="373"/>
                    <a:pt x="45" y="373"/>
                  </a:cubicBezTo>
                  <a:cubicBezTo>
                    <a:pt x="41" y="373"/>
                    <a:pt x="38" y="373"/>
                    <a:pt x="35" y="375"/>
                  </a:cubicBezTo>
                  <a:cubicBezTo>
                    <a:pt x="9" y="384"/>
                    <a:pt x="0" y="401"/>
                    <a:pt x="9" y="427"/>
                  </a:cubicBezTo>
                  <a:lnTo>
                    <a:pt x="224" y="1253"/>
                  </a:lnTo>
                  <a:cubicBezTo>
                    <a:pt x="233" y="1261"/>
                    <a:pt x="241" y="1278"/>
                    <a:pt x="250" y="1278"/>
                  </a:cubicBezTo>
                  <a:lnTo>
                    <a:pt x="267" y="1278"/>
                  </a:lnTo>
                  <a:cubicBezTo>
                    <a:pt x="276" y="1278"/>
                    <a:pt x="284" y="1278"/>
                    <a:pt x="293" y="1270"/>
                  </a:cubicBezTo>
                  <a:lnTo>
                    <a:pt x="1609" y="65"/>
                  </a:lnTo>
                  <a:cubicBezTo>
                    <a:pt x="1626" y="57"/>
                    <a:pt x="1626" y="31"/>
                    <a:pt x="1609" y="14"/>
                  </a:cubicBezTo>
                  <a:cubicBezTo>
                    <a:pt x="1601" y="5"/>
                    <a:pt x="1590" y="1"/>
                    <a:pt x="1580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723675" y="2788850"/>
              <a:ext cx="47125" cy="47150"/>
            </a:xfrm>
            <a:custGeom>
              <a:avLst/>
              <a:gdLst/>
              <a:ahLst/>
              <a:cxnLst/>
              <a:rect l="l" t="t" r="r" b="b"/>
              <a:pathLst>
                <a:path w="1885" h="1886" extrusionOk="0">
                  <a:moveTo>
                    <a:pt x="1" y="1"/>
                  </a:moveTo>
                  <a:lnTo>
                    <a:pt x="1" y="1885"/>
                  </a:lnTo>
                  <a:lnTo>
                    <a:pt x="1885" y="1885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723675" y="2937275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1885" y="188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823050" y="2832950"/>
              <a:ext cx="280725" cy="185225"/>
            </a:xfrm>
            <a:custGeom>
              <a:avLst/>
              <a:gdLst/>
              <a:ahLst/>
              <a:cxnLst/>
              <a:rect l="l" t="t" r="r" b="b"/>
              <a:pathLst>
                <a:path w="11229" h="7409" extrusionOk="0">
                  <a:moveTo>
                    <a:pt x="1" y="1"/>
                  </a:moveTo>
                  <a:lnTo>
                    <a:pt x="1" y="7408"/>
                  </a:lnTo>
                  <a:lnTo>
                    <a:pt x="11228" y="7408"/>
                  </a:lnTo>
                  <a:lnTo>
                    <a:pt x="11228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942850" y="2994475"/>
              <a:ext cx="59825" cy="52725"/>
            </a:xfrm>
            <a:custGeom>
              <a:avLst/>
              <a:gdLst/>
              <a:ahLst/>
              <a:cxnLst/>
              <a:rect l="l" t="t" r="r" b="b"/>
              <a:pathLst>
                <a:path w="2393" h="2109" extrusionOk="0">
                  <a:moveTo>
                    <a:pt x="302" y="1"/>
                  </a:moveTo>
                  <a:lnTo>
                    <a:pt x="1" y="2109"/>
                  </a:lnTo>
                  <a:lnTo>
                    <a:pt x="2083" y="2109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949525" y="2994275"/>
              <a:ext cx="9050" cy="52925"/>
            </a:xfrm>
            <a:custGeom>
              <a:avLst/>
              <a:gdLst/>
              <a:ahLst/>
              <a:cxnLst/>
              <a:rect l="l" t="t" r="r" b="b"/>
              <a:pathLst>
                <a:path w="362" h="2117" extrusionOk="0">
                  <a:moveTo>
                    <a:pt x="310" y="0"/>
                  </a:moveTo>
                  <a:lnTo>
                    <a:pt x="0" y="2108"/>
                  </a:lnTo>
                  <a:lnTo>
                    <a:pt x="52" y="2117"/>
                  </a:lnTo>
                  <a:lnTo>
                    <a:pt x="362" y="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947375" y="2998350"/>
              <a:ext cx="53800" cy="17450"/>
            </a:xfrm>
            <a:custGeom>
              <a:avLst/>
              <a:gdLst/>
              <a:ahLst/>
              <a:cxnLst/>
              <a:rect l="l" t="t" r="r" b="b"/>
              <a:pathLst>
                <a:path w="2152" h="698" extrusionOk="0">
                  <a:moveTo>
                    <a:pt x="104" y="1"/>
                  </a:moveTo>
                  <a:lnTo>
                    <a:pt x="0" y="698"/>
                  </a:lnTo>
                  <a:lnTo>
                    <a:pt x="2091" y="440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831875" y="2814675"/>
              <a:ext cx="278775" cy="189525"/>
            </a:xfrm>
            <a:custGeom>
              <a:avLst/>
              <a:gdLst/>
              <a:ahLst/>
              <a:cxnLst/>
              <a:rect l="l" t="t" r="r" b="b"/>
              <a:pathLst>
                <a:path w="11151" h="7581" extrusionOk="0">
                  <a:moveTo>
                    <a:pt x="0" y="0"/>
                  </a:moveTo>
                  <a:lnTo>
                    <a:pt x="0" y="7580"/>
                  </a:lnTo>
                  <a:lnTo>
                    <a:pt x="11151" y="7580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831875" y="2814675"/>
              <a:ext cx="9700" cy="189525"/>
            </a:xfrm>
            <a:custGeom>
              <a:avLst/>
              <a:gdLst/>
              <a:ahLst/>
              <a:cxnLst/>
              <a:rect l="l" t="t" r="r" b="b"/>
              <a:pathLst>
                <a:path w="388" h="7581" extrusionOk="0">
                  <a:moveTo>
                    <a:pt x="0" y="0"/>
                  </a:moveTo>
                  <a:lnTo>
                    <a:pt x="0" y="7580"/>
                  </a:lnTo>
                  <a:lnTo>
                    <a:pt x="387" y="758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863700" y="2832950"/>
              <a:ext cx="225000" cy="152950"/>
            </a:xfrm>
            <a:custGeom>
              <a:avLst/>
              <a:gdLst/>
              <a:ahLst/>
              <a:cxnLst/>
              <a:rect l="l" t="t" r="r" b="b"/>
              <a:pathLst>
                <a:path w="9000" h="6118" extrusionOk="0">
                  <a:moveTo>
                    <a:pt x="1" y="1"/>
                  </a:moveTo>
                  <a:lnTo>
                    <a:pt x="1" y="6118"/>
                  </a:lnTo>
                  <a:lnTo>
                    <a:pt x="9000" y="6118"/>
                  </a:lnTo>
                  <a:lnTo>
                    <a:pt x="9000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994900" y="2832950"/>
              <a:ext cx="93800" cy="152950"/>
            </a:xfrm>
            <a:custGeom>
              <a:avLst/>
              <a:gdLst/>
              <a:ahLst/>
              <a:cxnLst/>
              <a:rect l="l" t="t" r="r" b="b"/>
              <a:pathLst>
                <a:path w="3752" h="6118" extrusionOk="0">
                  <a:moveTo>
                    <a:pt x="1" y="1"/>
                  </a:moveTo>
                  <a:lnTo>
                    <a:pt x="1" y="6118"/>
                  </a:lnTo>
                  <a:lnTo>
                    <a:pt x="3752" y="6118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2863700" y="2832950"/>
              <a:ext cx="225000" cy="21100"/>
            </a:xfrm>
            <a:custGeom>
              <a:avLst/>
              <a:gdLst/>
              <a:ahLst/>
              <a:cxnLst/>
              <a:rect l="l" t="t" r="r" b="b"/>
              <a:pathLst>
                <a:path w="9000" h="844" extrusionOk="0">
                  <a:moveTo>
                    <a:pt x="1" y="1"/>
                  </a:moveTo>
                  <a:lnTo>
                    <a:pt x="1" y="844"/>
                  </a:lnTo>
                  <a:lnTo>
                    <a:pt x="9000" y="844"/>
                  </a:lnTo>
                  <a:lnTo>
                    <a:pt x="9000" y="1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871225" y="2839850"/>
              <a:ext cx="8425" cy="7250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90" y="0"/>
                  </a:moveTo>
                  <a:cubicBezTo>
                    <a:pt x="61" y="9"/>
                    <a:pt x="1" y="155"/>
                    <a:pt x="87" y="250"/>
                  </a:cubicBezTo>
                  <a:cubicBezTo>
                    <a:pt x="117" y="277"/>
                    <a:pt x="154" y="290"/>
                    <a:pt x="190" y="290"/>
                  </a:cubicBezTo>
                  <a:cubicBezTo>
                    <a:pt x="265" y="290"/>
                    <a:pt x="336" y="234"/>
                    <a:pt x="336" y="146"/>
                  </a:cubicBezTo>
                  <a:cubicBezTo>
                    <a:pt x="328" y="69"/>
                    <a:pt x="267" y="0"/>
                    <a:pt x="19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2887800" y="2839850"/>
              <a:ext cx="8400" cy="7250"/>
            </a:xfrm>
            <a:custGeom>
              <a:avLst/>
              <a:gdLst/>
              <a:ahLst/>
              <a:cxnLst/>
              <a:rect l="l" t="t" r="r" b="b"/>
              <a:pathLst>
                <a:path w="336" h="290" extrusionOk="0">
                  <a:moveTo>
                    <a:pt x="190" y="0"/>
                  </a:moveTo>
                  <a:cubicBezTo>
                    <a:pt x="60" y="9"/>
                    <a:pt x="0" y="155"/>
                    <a:pt x="86" y="250"/>
                  </a:cubicBezTo>
                  <a:cubicBezTo>
                    <a:pt x="117" y="277"/>
                    <a:pt x="153" y="290"/>
                    <a:pt x="189" y="290"/>
                  </a:cubicBezTo>
                  <a:cubicBezTo>
                    <a:pt x="264" y="290"/>
                    <a:pt x="336" y="234"/>
                    <a:pt x="336" y="146"/>
                  </a:cubicBezTo>
                  <a:cubicBezTo>
                    <a:pt x="336" y="69"/>
                    <a:pt x="267" y="0"/>
                    <a:pt x="19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2904350" y="2839850"/>
              <a:ext cx="8425" cy="7250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90" y="0"/>
                  </a:moveTo>
                  <a:cubicBezTo>
                    <a:pt x="70" y="9"/>
                    <a:pt x="1" y="155"/>
                    <a:pt x="95" y="250"/>
                  </a:cubicBezTo>
                  <a:cubicBezTo>
                    <a:pt x="123" y="277"/>
                    <a:pt x="158" y="290"/>
                    <a:pt x="192" y="290"/>
                  </a:cubicBezTo>
                  <a:cubicBezTo>
                    <a:pt x="265" y="290"/>
                    <a:pt x="336" y="234"/>
                    <a:pt x="336" y="146"/>
                  </a:cubicBezTo>
                  <a:cubicBezTo>
                    <a:pt x="336" y="69"/>
                    <a:pt x="276" y="0"/>
                    <a:pt x="19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2879625" y="2874900"/>
              <a:ext cx="100250" cy="83475"/>
            </a:xfrm>
            <a:custGeom>
              <a:avLst/>
              <a:gdLst/>
              <a:ahLst/>
              <a:cxnLst/>
              <a:rect l="l" t="t" r="r" b="b"/>
              <a:pathLst>
                <a:path w="4010" h="3339" extrusionOk="0">
                  <a:moveTo>
                    <a:pt x="0" y="0"/>
                  </a:moveTo>
                  <a:lnTo>
                    <a:pt x="0" y="3339"/>
                  </a:lnTo>
                  <a:lnTo>
                    <a:pt x="4010" y="3339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009325" y="2874250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009325" y="2886075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009325" y="2898125"/>
              <a:ext cx="64975" cy="1325"/>
            </a:xfrm>
            <a:custGeom>
              <a:avLst/>
              <a:gdLst/>
              <a:ahLst/>
              <a:cxnLst/>
              <a:rect l="l" t="t" r="r" b="b"/>
              <a:pathLst>
                <a:path w="2599" h="53" extrusionOk="0">
                  <a:moveTo>
                    <a:pt x="0" y="1"/>
                  </a:moveTo>
                  <a:lnTo>
                    <a:pt x="0" y="52"/>
                  </a:lnTo>
                  <a:lnTo>
                    <a:pt x="2599" y="52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009325" y="2909950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009325" y="2921775"/>
              <a:ext cx="64975" cy="1550"/>
            </a:xfrm>
            <a:custGeom>
              <a:avLst/>
              <a:gdLst/>
              <a:ahLst/>
              <a:cxnLst/>
              <a:rect l="l" t="t" r="r" b="b"/>
              <a:pathLst>
                <a:path w="2599" h="62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009325" y="2933825"/>
              <a:ext cx="64975" cy="1325"/>
            </a:xfrm>
            <a:custGeom>
              <a:avLst/>
              <a:gdLst/>
              <a:ahLst/>
              <a:cxnLst/>
              <a:rect l="l" t="t" r="r" b="b"/>
              <a:pathLst>
                <a:path w="2599" h="53" extrusionOk="0">
                  <a:moveTo>
                    <a:pt x="0" y="1"/>
                  </a:moveTo>
                  <a:lnTo>
                    <a:pt x="0" y="52"/>
                  </a:lnTo>
                  <a:lnTo>
                    <a:pt x="2599" y="52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009325" y="2945650"/>
              <a:ext cx="64975" cy="1550"/>
            </a:xfrm>
            <a:custGeom>
              <a:avLst/>
              <a:gdLst/>
              <a:ahLst/>
              <a:cxnLst/>
              <a:rect l="l" t="t" r="r" b="b"/>
              <a:pathLst>
                <a:path w="2599" h="62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009325" y="2957500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0"/>
                  </a:moveTo>
                  <a:lnTo>
                    <a:pt x="0" y="60"/>
                  </a:lnTo>
                  <a:lnTo>
                    <a:pt x="2599" y="60"/>
                  </a:lnTo>
                  <a:lnTo>
                    <a:pt x="2599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2759825" y="3047175"/>
              <a:ext cx="508050" cy="23050"/>
            </a:xfrm>
            <a:custGeom>
              <a:avLst/>
              <a:gdLst/>
              <a:ahLst/>
              <a:cxnLst/>
              <a:rect l="l" t="t" r="r" b="b"/>
              <a:pathLst>
                <a:path w="20322" h="922" extrusionOk="0">
                  <a:moveTo>
                    <a:pt x="0" y="1"/>
                  </a:moveTo>
                  <a:lnTo>
                    <a:pt x="0" y="921"/>
                  </a:lnTo>
                  <a:lnTo>
                    <a:pt x="20322" y="921"/>
                  </a:lnTo>
                  <a:lnTo>
                    <a:pt x="20322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759825" y="3047175"/>
              <a:ext cx="216400" cy="23050"/>
            </a:xfrm>
            <a:custGeom>
              <a:avLst/>
              <a:gdLst/>
              <a:ahLst/>
              <a:cxnLst/>
              <a:rect l="l" t="t" r="r" b="b"/>
              <a:pathLst>
                <a:path w="8656" h="922" extrusionOk="0">
                  <a:moveTo>
                    <a:pt x="0" y="1"/>
                  </a:moveTo>
                  <a:lnTo>
                    <a:pt x="0" y="921"/>
                  </a:lnTo>
                  <a:lnTo>
                    <a:pt x="8655" y="92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751200" y="3070200"/>
              <a:ext cx="51875" cy="325875"/>
            </a:xfrm>
            <a:custGeom>
              <a:avLst/>
              <a:gdLst/>
              <a:ahLst/>
              <a:cxnLst/>
              <a:rect l="l" t="t" r="r" b="b"/>
              <a:pathLst>
                <a:path w="2075" h="13035" extrusionOk="0">
                  <a:moveTo>
                    <a:pt x="1128" y="0"/>
                  </a:moveTo>
                  <a:lnTo>
                    <a:pt x="1" y="13035"/>
                  </a:lnTo>
                  <a:lnTo>
                    <a:pt x="474" y="13035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932950" y="3070200"/>
              <a:ext cx="51875" cy="325875"/>
            </a:xfrm>
            <a:custGeom>
              <a:avLst/>
              <a:gdLst/>
              <a:ahLst/>
              <a:cxnLst/>
              <a:rect l="l" t="t" r="r" b="b"/>
              <a:pathLst>
                <a:path w="2075" h="13035" extrusionOk="0">
                  <a:moveTo>
                    <a:pt x="1" y="0"/>
                  </a:moveTo>
                  <a:lnTo>
                    <a:pt x="1601" y="13035"/>
                  </a:lnTo>
                  <a:lnTo>
                    <a:pt x="2074" y="1303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042875" y="3070200"/>
              <a:ext cx="51850" cy="325875"/>
            </a:xfrm>
            <a:custGeom>
              <a:avLst/>
              <a:gdLst/>
              <a:ahLst/>
              <a:cxnLst/>
              <a:rect l="l" t="t" r="r" b="b"/>
              <a:pathLst>
                <a:path w="2074" h="13035" extrusionOk="0">
                  <a:moveTo>
                    <a:pt x="1127" y="0"/>
                  </a:moveTo>
                  <a:lnTo>
                    <a:pt x="0" y="13035"/>
                  </a:lnTo>
                  <a:lnTo>
                    <a:pt x="474" y="13035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3224625" y="3070200"/>
              <a:ext cx="51650" cy="325875"/>
            </a:xfrm>
            <a:custGeom>
              <a:avLst/>
              <a:gdLst/>
              <a:ahLst/>
              <a:cxnLst/>
              <a:rect l="l" t="t" r="r" b="b"/>
              <a:pathLst>
                <a:path w="2066" h="13035" extrusionOk="0">
                  <a:moveTo>
                    <a:pt x="0" y="0"/>
                  </a:moveTo>
                  <a:lnTo>
                    <a:pt x="1601" y="13035"/>
                  </a:lnTo>
                  <a:lnTo>
                    <a:pt x="2065" y="1303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51400" y="3107200"/>
              <a:ext cx="128875" cy="174075"/>
            </a:xfrm>
            <a:custGeom>
              <a:avLst/>
              <a:gdLst/>
              <a:ahLst/>
              <a:cxnLst/>
              <a:rect l="l" t="t" r="r" b="b"/>
              <a:pathLst>
                <a:path w="5155" h="6963" extrusionOk="0">
                  <a:moveTo>
                    <a:pt x="844" y="0"/>
                  </a:moveTo>
                  <a:cubicBezTo>
                    <a:pt x="577" y="534"/>
                    <a:pt x="354" y="1101"/>
                    <a:pt x="190" y="1669"/>
                  </a:cubicBezTo>
                  <a:cubicBezTo>
                    <a:pt x="147" y="1850"/>
                    <a:pt x="250" y="2022"/>
                    <a:pt x="431" y="2065"/>
                  </a:cubicBezTo>
                  <a:cubicBezTo>
                    <a:pt x="689" y="2125"/>
                    <a:pt x="956" y="2194"/>
                    <a:pt x="956" y="2392"/>
                  </a:cubicBezTo>
                  <a:cubicBezTo>
                    <a:pt x="956" y="2527"/>
                    <a:pt x="829" y="2583"/>
                    <a:pt x="661" y="2583"/>
                  </a:cubicBezTo>
                  <a:cubicBezTo>
                    <a:pt x="466" y="2583"/>
                    <a:pt x="215" y="2508"/>
                    <a:pt x="44" y="2392"/>
                  </a:cubicBezTo>
                  <a:cubicBezTo>
                    <a:pt x="18" y="2564"/>
                    <a:pt x="1" y="2736"/>
                    <a:pt x="10" y="2908"/>
                  </a:cubicBezTo>
                  <a:cubicBezTo>
                    <a:pt x="10" y="3097"/>
                    <a:pt x="27" y="3278"/>
                    <a:pt x="53" y="3459"/>
                  </a:cubicBezTo>
                  <a:cubicBezTo>
                    <a:pt x="89" y="3639"/>
                    <a:pt x="246" y="3765"/>
                    <a:pt x="418" y="3765"/>
                  </a:cubicBezTo>
                  <a:cubicBezTo>
                    <a:pt x="451" y="3765"/>
                    <a:pt x="484" y="3761"/>
                    <a:pt x="517" y="3751"/>
                  </a:cubicBezTo>
                  <a:cubicBezTo>
                    <a:pt x="586" y="3734"/>
                    <a:pt x="646" y="3708"/>
                    <a:pt x="715" y="3682"/>
                  </a:cubicBezTo>
                  <a:cubicBezTo>
                    <a:pt x="764" y="3664"/>
                    <a:pt x="810" y="3656"/>
                    <a:pt x="854" y="3656"/>
                  </a:cubicBezTo>
                  <a:cubicBezTo>
                    <a:pt x="1156" y="3656"/>
                    <a:pt x="1303" y="4054"/>
                    <a:pt x="904" y="4181"/>
                  </a:cubicBezTo>
                  <a:cubicBezTo>
                    <a:pt x="772" y="4215"/>
                    <a:pt x="640" y="4230"/>
                    <a:pt x="505" y="4230"/>
                  </a:cubicBezTo>
                  <a:cubicBezTo>
                    <a:pt x="430" y="4230"/>
                    <a:pt x="353" y="4225"/>
                    <a:pt x="276" y="4216"/>
                  </a:cubicBezTo>
                  <a:lnTo>
                    <a:pt x="276" y="4216"/>
                  </a:lnTo>
                  <a:cubicBezTo>
                    <a:pt x="448" y="4551"/>
                    <a:pt x="698" y="4844"/>
                    <a:pt x="999" y="5059"/>
                  </a:cubicBezTo>
                  <a:cubicBezTo>
                    <a:pt x="1095" y="5137"/>
                    <a:pt x="1210" y="5176"/>
                    <a:pt x="1327" y="5176"/>
                  </a:cubicBezTo>
                  <a:cubicBezTo>
                    <a:pt x="1430" y="5176"/>
                    <a:pt x="1534" y="5145"/>
                    <a:pt x="1627" y="5085"/>
                  </a:cubicBezTo>
                  <a:cubicBezTo>
                    <a:pt x="1653" y="5059"/>
                    <a:pt x="1687" y="5042"/>
                    <a:pt x="1713" y="5016"/>
                  </a:cubicBezTo>
                  <a:cubicBezTo>
                    <a:pt x="1859" y="4890"/>
                    <a:pt x="1981" y="4842"/>
                    <a:pt x="2075" y="4842"/>
                  </a:cubicBezTo>
                  <a:cubicBezTo>
                    <a:pt x="2312" y="4842"/>
                    <a:pt x="2363" y="5149"/>
                    <a:pt x="2135" y="5248"/>
                  </a:cubicBezTo>
                  <a:cubicBezTo>
                    <a:pt x="1963" y="5317"/>
                    <a:pt x="1747" y="5386"/>
                    <a:pt x="1584" y="5446"/>
                  </a:cubicBezTo>
                  <a:cubicBezTo>
                    <a:pt x="2315" y="5876"/>
                    <a:pt x="2539" y="5954"/>
                    <a:pt x="3012" y="6487"/>
                  </a:cubicBezTo>
                  <a:cubicBezTo>
                    <a:pt x="3372" y="6902"/>
                    <a:pt x="3559" y="6962"/>
                    <a:pt x="3637" y="6962"/>
                  </a:cubicBezTo>
                  <a:cubicBezTo>
                    <a:pt x="3669" y="6962"/>
                    <a:pt x="3683" y="6952"/>
                    <a:pt x="3683" y="6952"/>
                  </a:cubicBezTo>
                  <a:cubicBezTo>
                    <a:pt x="3425" y="6195"/>
                    <a:pt x="4096" y="5240"/>
                    <a:pt x="4346" y="4921"/>
                  </a:cubicBezTo>
                  <a:cubicBezTo>
                    <a:pt x="4535" y="4698"/>
                    <a:pt x="4690" y="4457"/>
                    <a:pt x="4836" y="4207"/>
                  </a:cubicBezTo>
                  <a:lnTo>
                    <a:pt x="4836" y="4207"/>
                  </a:lnTo>
                  <a:cubicBezTo>
                    <a:pt x="4659" y="4274"/>
                    <a:pt x="4469" y="4314"/>
                    <a:pt x="4311" y="4314"/>
                  </a:cubicBezTo>
                  <a:cubicBezTo>
                    <a:pt x="4063" y="4314"/>
                    <a:pt x="3890" y="4217"/>
                    <a:pt x="3959" y="3975"/>
                  </a:cubicBezTo>
                  <a:cubicBezTo>
                    <a:pt x="4062" y="3622"/>
                    <a:pt x="4440" y="3648"/>
                    <a:pt x="4810" y="3605"/>
                  </a:cubicBezTo>
                  <a:cubicBezTo>
                    <a:pt x="4982" y="3579"/>
                    <a:pt x="5111" y="3433"/>
                    <a:pt x="5120" y="3252"/>
                  </a:cubicBezTo>
                  <a:cubicBezTo>
                    <a:pt x="5154" y="2874"/>
                    <a:pt x="5060" y="2487"/>
                    <a:pt x="4862" y="2151"/>
                  </a:cubicBezTo>
                  <a:cubicBezTo>
                    <a:pt x="4767" y="1996"/>
                    <a:pt x="4664" y="1850"/>
                    <a:pt x="4544" y="1712"/>
                  </a:cubicBezTo>
                  <a:cubicBezTo>
                    <a:pt x="4361" y="2063"/>
                    <a:pt x="3918" y="2823"/>
                    <a:pt x="3577" y="2823"/>
                  </a:cubicBezTo>
                  <a:cubicBezTo>
                    <a:pt x="3517" y="2823"/>
                    <a:pt x="3460" y="2799"/>
                    <a:pt x="3408" y="2745"/>
                  </a:cubicBezTo>
                  <a:cubicBezTo>
                    <a:pt x="3124" y="2452"/>
                    <a:pt x="3623" y="1927"/>
                    <a:pt x="4019" y="1583"/>
                  </a:cubicBezTo>
                  <a:cubicBezTo>
                    <a:pt x="4122" y="1489"/>
                    <a:pt x="4105" y="1325"/>
                    <a:pt x="3993" y="1248"/>
                  </a:cubicBezTo>
                  <a:cubicBezTo>
                    <a:pt x="3657" y="1041"/>
                    <a:pt x="3287" y="886"/>
                    <a:pt x="2909" y="792"/>
                  </a:cubicBezTo>
                  <a:cubicBezTo>
                    <a:pt x="2820" y="1173"/>
                    <a:pt x="2600" y="1953"/>
                    <a:pt x="2279" y="1953"/>
                  </a:cubicBezTo>
                  <a:cubicBezTo>
                    <a:pt x="2260" y="1953"/>
                    <a:pt x="2241" y="1950"/>
                    <a:pt x="2221" y="1945"/>
                  </a:cubicBezTo>
                  <a:cubicBezTo>
                    <a:pt x="1945" y="1859"/>
                    <a:pt x="2152" y="1334"/>
                    <a:pt x="2367" y="938"/>
                  </a:cubicBezTo>
                  <a:cubicBezTo>
                    <a:pt x="2427" y="817"/>
                    <a:pt x="2358" y="663"/>
                    <a:pt x="2221" y="628"/>
                  </a:cubicBezTo>
                  <a:cubicBezTo>
                    <a:pt x="2126" y="611"/>
                    <a:pt x="2040" y="594"/>
                    <a:pt x="1954" y="568"/>
                  </a:cubicBezTo>
                  <a:cubicBezTo>
                    <a:pt x="1119" y="362"/>
                    <a:pt x="844" y="0"/>
                    <a:pt x="844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669475" y="3107200"/>
              <a:ext cx="100250" cy="214025"/>
            </a:xfrm>
            <a:custGeom>
              <a:avLst/>
              <a:gdLst/>
              <a:ahLst/>
              <a:cxnLst/>
              <a:rect l="l" t="t" r="r" b="b"/>
              <a:pathLst>
                <a:path w="4010" h="8561" extrusionOk="0">
                  <a:moveTo>
                    <a:pt x="95" y="0"/>
                  </a:moveTo>
                  <a:cubicBezTo>
                    <a:pt x="1" y="1093"/>
                    <a:pt x="319" y="1996"/>
                    <a:pt x="1110" y="2925"/>
                  </a:cubicBezTo>
                  <a:cubicBezTo>
                    <a:pt x="2005" y="3958"/>
                    <a:pt x="2315" y="5085"/>
                    <a:pt x="2547" y="5902"/>
                  </a:cubicBezTo>
                  <a:cubicBezTo>
                    <a:pt x="2676" y="6367"/>
                    <a:pt x="2780" y="6728"/>
                    <a:pt x="2943" y="6960"/>
                  </a:cubicBezTo>
                  <a:cubicBezTo>
                    <a:pt x="3563" y="7855"/>
                    <a:pt x="3967" y="8552"/>
                    <a:pt x="3967" y="8561"/>
                  </a:cubicBezTo>
                  <a:lnTo>
                    <a:pt x="4010" y="8526"/>
                  </a:lnTo>
                  <a:cubicBezTo>
                    <a:pt x="4010" y="8526"/>
                    <a:pt x="3606" y="7829"/>
                    <a:pt x="2986" y="6935"/>
                  </a:cubicBezTo>
                  <a:cubicBezTo>
                    <a:pt x="2831" y="6711"/>
                    <a:pt x="2728" y="6350"/>
                    <a:pt x="2599" y="5894"/>
                  </a:cubicBezTo>
                  <a:cubicBezTo>
                    <a:pt x="2367" y="5059"/>
                    <a:pt x="2057" y="3923"/>
                    <a:pt x="1154" y="2882"/>
                  </a:cubicBezTo>
                  <a:cubicBezTo>
                    <a:pt x="362" y="1970"/>
                    <a:pt x="61" y="1076"/>
                    <a:pt x="147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780725" y="3053625"/>
              <a:ext cx="125375" cy="199200"/>
            </a:xfrm>
            <a:custGeom>
              <a:avLst/>
              <a:gdLst/>
              <a:ahLst/>
              <a:cxnLst/>
              <a:rect l="l" t="t" r="r" b="b"/>
              <a:pathLst>
                <a:path w="5015" h="7968" extrusionOk="0">
                  <a:moveTo>
                    <a:pt x="4877" y="1"/>
                  </a:moveTo>
                  <a:lnTo>
                    <a:pt x="4877" y="1"/>
                  </a:lnTo>
                  <a:cubicBezTo>
                    <a:pt x="4877" y="1"/>
                    <a:pt x="3887" y="336"/>
                    <a:pt x="2760" y="818"/>
                  </a:cubicBezTo>
                  <a:cubicBezTo>
                    <a:pt x="2606" y="878"/>
                    <a:pt x="2520" y="1042"/>
                    <a:pt x="2563" y="1197"/>
                  </a:cubicBezTo>
                  <a:cubicBezTo>
                    <a:pt x="2674" y="1653"/>
                    <a:pt x="2812" y="1980"/>
                    <a:pt x="2373" y="2057"/>
                  </a:cubicBezTo>
                  <a:cubicBezTo>
                    <a:pt x="2347" y="2062"/>
                    <a:pt x="2323" y="2064"/>
                    <a:pt x="2300" y="2064"/>
                  </a:cubicBezTo>
                  <a:cubicBezTo>
                    <a:pt x="1967" y="2064"/>
                    <a:pt x="1957" y="1556"/>
                    <a:pt x="2029" y="1145"/>
                  </a:cubicBezTo>
                  <a:lnTo>
                    <a:pt x="2029" y="1145"/>
                  </a:lnTo>
                  <a:cubicBezTo>
                    <a:pt x="1668" y="1334"/>
                    <a:pt x="1324" y="1558"/>
                    <a:pt x="1014" y="1825"/>
                  </a:cubicBezTo>
                  <a:cubicBezTo>
                    <a:pt x="876" y="1954"/>
                    <a:pt x="893" y="2178"/>
                    <a:pt x="1057" y="2281"/>
                  </a:cubicBezTo>
                  <a:cubicBezTo>
                    <a:pt x="1401" y="2513"/>
                    <a:pt x="1737" y="2840"/>
                    <a:pt x="1522" y="3158"/>
                  </a:cubicBezTo>
                  <a:cubicBezTo>
                    <a:pt x="1421" y="3308"/>
                    <a:pt x="1312" y="3374"/>
                    <a:pt x="1200" y="3374"/>
                  </a:cubicBezTo>
                  <a:cubicBezTo>
                    <a:pt x="937" y="3374"/>
                    <a:pt x="653" y="3020"/>
                    <a:pt x="394" y="2556"/>
                  </a:cubicBezTo>
                  <a:cubicBezTo>
                    <a:pt x="240" y="2831"/>
                    <a:pt x="128" y="3124"/>
                    <a:pt x="76" y="3442"/>
                  </a:cubicBezTo>
                  <a:cubicBezTo>
                    <a:pt x="33" y="3692"/>
                    <a:pt x="7" y="3941"/>
                    <a:pt x="7" y="4199"/>
                  </a:cubicBezTo>
                  <a:cubicBezTo>
                    <a:pt x="0" y="4391"/>
                    <a:pt x="152" y="4529"/>
                    <a:pt x="327" y="4529"/>
                  </a:cubicBezTo>
                  <a:cubicBezTo>
                    <a:pt x="372" y="4529"/>
                    <a:pt x="418" y="4520"/>
                    <a:pt x="463" y="4501"/>
                  </a:cubicBezTo>
                  <a:cubicBezTo>
                    <a:pt x="545" y="4457"/>
                    <a:pt x="637" y="4434"/>
                    <a:pt x="731" y="4434"/>
                  </a:cubicBezTo>
                  <a:cubicBezTo>
                    <a:pt x="785" y="4434"/>
                    <a:pt x="840" y="4442"/>
                    <a:pt x="893" y="4457"/>
                  </a:cubicBezTo>
                  <a:cubicBezTo>
                    <a:pt x="1367" y="4630"/>
                    <a:pt x="1022" y="5111"/>
                    <a:pt x="162" y="5456"/>
                  </a:cubicBezTo>
                  <a:cubicBezTo>
                    <a:pt x="377" y="6359"/>
                    <a:pt x="756" y="7150"/>
                    <a:pt x="833" y="7968"/>
                  </a:cubicBezTo>
                  <a:cubicBezTo>
                    <a:pt x="1788" y="7305"/>
                    <a:pt x="2433" y="6996"/>
                    <a:pt x="3010" y="6694"/>
                  </a:cubicBezTo>
                  <a:lnTo>
                    <a:pt x="3234" y="6574"/>
                  </a:lnTo>
                  <a:cubicBezTo>
                    <a:pt x="2441" y="5940"/>
                    <a:pt x="2587" y="5273"/>
                    <a:pt x="3044" y="5273"/>
                  </a:cubicBezTo>
                  <a:cubicBezTo>
                    <a:pt x="3058" y="5273"/>
                    <a:pt x="3073" y="5274"/>
                    <a:pt x="3087" y="5275"/>
                  </a:cubicBezTo>
                  <a:cubicBezTo>
                    <a:pt x="3302" y="5292"/>
                    <a:pt x="3500" y="5516"/>
                    <a:pt x="3655" y="5782"/>
                  </a:cubicBezTo>
                  <a:cubicBezTo>
                    <a:pt x="3730" y="5905"/>
                    <a:pt x="3857" y="5968"/>
                    <a:pt x="3984" y="5968"/>
                  </a:cubicBezTo>
                  <a:cubicBezTo>
                    <a:pt x="4090" y="5968"/>
                    <a:pt x="4196" y="5924"/>
                    <a:pt x="4275" y="5834"/>
                  </a:cubicBezTo>
                  <a:cubicBezTo>
                    <a:pt x="4533" y="5507"/>
                    <a:pt x="4722" y="5137"/>
                    <a:pt x="4834" y="4741"/>
                  </a:cubicBezTo>
                  <a:cubicBezTo>
                    <a:pt x="4868" y="4621"/>
                    <a:pt x="4903" y="4509"/>
                    <a:pt x="4920" y="4389"/>
                  </a:cubicBezTo>
                  <a:lnTo>
                    <a:pt x="4920" y="4389"/>
                  </a:lnTo>
                  <a:cubicBezTo>
                    <a:pt x="4709" y="4452"/>
                    <a:pt x="4481" y="4486"/>
                    <a:pt x="4276" y="4486"/>
                  </a:cubicBezTo>
                  <a:cubicBezTo>
                    <a:pt x="3813" y="4486"/>
                    <a:pt x="3464" y="4312"/>
                    <a:pt x="3672" y="3907"/>
                  </a:cubicBezTo>
                  <a:cubicBezTo>
                    <a:pt x="3771" y="3722"/>
                    <a:pt x="3929" y="3660"/>
                    <a:pt x="4114" y="3660"/>
                  </a:cubicBezTo>
                  <a:cubicBezTo>
                    <a:pt x="4282" y="3660"/>
                    <a:pt x="4473" y="3712"/>
                    <a:pt x="4662" y="3769"/>
                  </a:cubicBezTo>
                  <a:cubicBezTo>
                    <a:pt x="4688" y="3777"/>
                    <a:pt x="4714" y="3781"/>
                    <a:pt x="4739" y="3781"/>
                  </a:cubicBezTo>
                  <a:cubicBezTo>
                    <a:pt x="4882" y="3781"/>
                    <a:pt x="5006" y="3666"/>
                    <a:pt x="5006" y="3520"/>
                  </a:cubicBezTo>
                  <a:cubicBezTo>
                    <a:pt x="5015" y="3055"/>
                    <a:pt x="4972" y="2591"/>
                    <a:pt x="4903" y="2143"/>
                  </a:cubicBezTo>
                  <a:cubicBezTo>
                    <a:pt x="4577" y="2309"/>
                    <a:pt x="4190" y="2628"/>
                    <a:pt x="3948" y="2628"/>
                  </a:cubicBezTo>
                  <a:cubicBezTo>
                    <a:pt x="3852" y="2628"/>
                    <a:pt x="3778" y="2577"/>
                    <a:pt x="3741" y="2444"/>
                  </a:cubicBezTo>
                  <a:cubicBezTo>
                    <a:pt x="3638" y="2049"/>
                    <a:pt x="4051" y="1851"/>
                    <a:pt x="4507" y="1765"/>
                  </a:cubicBezTo>
                  <a:cubicBezTo>
                    <a:pt x="4679" y="1730"/>
                    <a:pt x="4799" y="1567"/>
                    <a:pt x="4774" y="1395"/>
                  </a:cubicBezTo>
                  <a:cubicBezTo>
                    <a:pt x="4774" y="1377"/>
                    <a:pt x="4774" y="1360"/>
                    <a:pt x="4765" y="1352"/>
                  </a:cubicBezTo>
                  <a:cubicBezTo>
                    <a:pt x="4705" y="896"/>
                    <a:pt x="4748" y="431"/>
                    <a:pt x="4877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783900" y="3053000"/>
              <a:ext cx="119200" cy="294675"/>
            </a:xfrm>
            <a:custGeom>
              <a:avLst/>
              <a:gdLst/>
              <a:ahLst/>
              <a:cxnLst/>
              <a:rect l="l" t="t" r="r" b="b"/>
              <a:pathLst>
                <a:path w="4768" h="11787" extrusionOk="0">
                  <a:moveTo>
                    <a:pt x="4741" y="0"/>
                  </a:moveTo>
                  <a:cubicBezTo>
                    <a:pt x="3339" y="1015"/>
                    <a:pt x="3003" y="2203"/>
                    <a:pt x="2737" y="3166"/>
                  </a:cubicBezTo>
                  <a:cubicBezTo>
                    <a:pt x="2685" y="3347"/>
                    <a:pt x="2633" y="3528"/>
                    <a:pt x="2582" y="3691"/>
                  </a:cubicBezTo>
                  <a:cubicBezTo>
                    <a:pt x="2444" y="4095"/>
                    <a:pt x="2160" y="4655"/>
                    <a:pt x="1859" y="5240"/>
                  </a:cubicBezTo>
                  <a:cubicBezTo>
                    <a:pt x="1412" y="6117"/>
                    <a:pt x="913" y="7107"/>
                    <a:pt x="672" y="7993"/>
                  </a:cubicBezTo>
                  <a:cubicBezTo>
                    <a:pt x="276" y="9473"/>
                    <a:pt x="1" y="11761"/>
                    <a:pt x="1" y="11778"/>
                  </a:cubicBezTo>
                  <a:lnTo>
                    <a:pt x="61" y="11787"/>
                  </a:lnTo>
                  <a:cubicBezTo>
                    <a:pt x="61" y="11761"/>
                    <a:pt x="336" y="9481"/>
                    <a:pt x="723" y="8001"/>
                  </a:cubicBezTo>
                  <a:cubicBezTo>
                    <a:pt x="964" y="7124"/>
                    <a:pt x="1463" y="6134"/>
                    <a:pt x="1911" y="5265"/>
                  </a:cubicBezTo>
                  <a:cubicBezTo>
                    <a:pt x="2220" y="4655"/>
                    <a:pt x="2496" y="4121"/>
                    <a:pt x="2633" y="3708"/>
                  </a:cubicBezTo>
                  <a:cubicBezTo>
                    <a:pt x="2685" y="3545"/>
                    <a:pt x="2737" y="3364"/>
                    <a:pt x="2788" y="3175"/>
                  </a:cubicBezTo>
                  <a:cubicBezTo>
                    <a:pt x="3055" y="2228"/>
                    <a:pt x="3391" y="1050"/>
                    <a:pt x="4767" y="43"/>
                  </a:cubicBezTo>
                  <a:lnTo>
                    <a:pt x="4741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711625" y="3291525"/>
              <a:ext cx="120275" cy="104550"/>
            </a:xfrm>
            <a:custGeom>
              <a:avLst/>
              <a:gdLst/>
              <a:ahLst/>
              <a:cxnLst/>
              <a:rect l="l" t="t" r="r" b="b"/>
              <a:pathLst>
                <a:path w="4811" h="4182" extrusionOk="0">
                  <a:moveTo>
                    <a:pt x="1" y="0"/>
                  </a:moveTo>
                  <a:lnTo>
                    <a:pt x="1" y="3915"/>
                  </a:lnTo>
                  <a:cubicBezTo>
                    <a:pt x="1" y="4061"/>
                    <a:pt x="113" y="4182"/>
                    <a:pt x="259" y="4182"/>
                  </a:cubicBezTo>
                  <a:lnTo>
                    <a:pt x="4544" y="4182"/>
                  </a:lnTo>
                  <a:cubicBezTo>
                    <a:pt x="4690" y="4182"/>
                    <a:pt x="4810" y="4061"/>
                    <a:pt x="4810" y="3915"/>
                  </a:cubicBezTo>
                  <a:lnTo>
                    <a:pt x="4810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711625" y="3291525"/>
              <a:ext cx="120275" cy="59625"/>
            </a:xfrm>
            <a:custGeom>
              <a:avLst/>
              <a:gdLst/>
              <a:ahLst/>
              <a:cxnLst/>
              <a:rect l="l" t="t" r="r" b="b"/>
              <a:pathLst>
                <a:path w="4811" h="2385" extrusionOk="0">
                  <a:moveTo>
                    <a:pt x="1" y="0"/>
                  </a:moveTo>
                  <a:lnTo>
                    <a:pt x="1" y="680"/>
                  </a:lnTo>
                  <a:cubicBezTo>
                    <a:pt x="302" y="826"/>
                    <a:pt x="620" y="921"/>
                    <a:pt x="956" y="955"/>
                  </a:cubicBezTo>
                  <a:cubicBezTo>
                    <a:pt x="2166" y="1150"/>
                    <a:pt x="3193" y="2385"/>
                    <a:pt x="4732" y="2385"/>
                  </a:cubicBezTo>
                  <a:cubicBezTo>
                    <a:pt x="4758" y="2385"/>
                    <a:pt x="4784" y="2384"/>
                    <a:pt x="4810" y="2384"/>
                  </a:cubicBezTo>
                  <a:lnTo>
                    <a:pt x="4810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93675" y="2714650"/>
              <a:ext cx="180250" cy="157900"/>
            </a:xfrm>
            <a:custGeom>
              <a:avLst/>
              <a:gdLst/>
              <a:ahLst/>
              <a:cxnLst/>
              <a:rect l="l" t="t" r="r" b="b"/>
              <a:pathLst>
                <a:path w="7210" h="6316" extrusionOk="0">
                  <a:moveTo>
                    <a:pt x="3596" y="1"/>
                  </a:moveTo>
                  <a:cubicBezTo>
                    <a:pt x="3044" y="1"/>
                    <a:pt x="2486" y="145"/>
                    <a:pt x="1979" y="448"/>
                  </a:cubicBezTo>
                  <a:cubicBezTo>
                    <a:pt x="482" y="1343"/>
                    <a:pt x="0" y="3279"/>
                    <a:pt x="886" y="4776"/>
                  </a:cubicBezTo>
                  <a:cubicBezTo>
                    <a:pt x="1478" y="5766"/>
                    <a:pt x="2529" y="6316"/>
                    <a:pt x="3606" y="6316"/>
                  </a:cubicBezTo>
                  <a:cubicBezTo>
                    <a:pt x="4157" y="6316"/>
                    <a:pt x="4716" y="6171"/>
                    <a:pt x="5223" y="5868"/>
                  </a:cubicBezTo>
                  <a:cubicBezTo>
                    <a:pt x="6720" y="4974"/>
                    <a:pt x="7210" y="3038"/>
                    <a:pt x="6315" y="1541"/>
                  </a:cubicBezTo>
                  <a:cubicBezTo>
                    <a:pt x="5723" y="551"/>
                    <a:pt x="4673" y="1"/>
                    <a:pt x="3596" y="1"/>
                  </a:cubicBez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299700" y="2705400"/>
              <a:ext cx="157900" cy="157900"/>
            </a:xfrm>
            <a:custGeom>
              <a:avLst/>
              <a:gdLst/>
              <a:ahLst/>
              <a:cxnLst/>
              <a:rect l="l" t="t" r="r" b="b"/>
              <a:pathLst>
                <a:path w="6316" h="6316" extrusionOk="0">
                  <a:moveTo>
                    <a:pt x="3158" y="1"/>
                  </a:moveTo>
                  <a:cubicBezTo>
                    <a:pt x="1411" y="1"/>
                    <a:pt x="0" y="1420"/>
                    <a:pt x="0" y="3158"/>
                  </a:cubicBezTo>
                  <a:cubicBezTo>
                    <a:pt x="0" y="4905"/>
                    <a:pt x="1411" y="6316"/>
                    <a:pt x="3158" y="6316"/>
                  </a:cubicBezTo>
                  <a:cubicBezTo>
                    <a:pt x="4895" y="6316"/>
                    <a:pt x="6315" y="4905"/>
                    <a:pt x="6315" y="3158"/>
                  </a:cubicBezTo>
                  <a:cubicBezTo>
                    <a:pt x="6315" y="1420"/>
                    <a:pt x="4895" y="1"/>
                    <a:pt x="3158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3313675" y="2727100"/>
              <a:ext cx="129925" cy="114550"/>
            </a:xfrm>
            <a:custGeom>
              <a:avLst/>
              <a:gdLst/>
              <a:ahLst/>
              <a:cxnLst/>
              <a:rect l="l" t="t" r="r" b="b"/>
              <a:pathLst>
                <a:path w="5197" h="4582" extrusionOk="0">
                  <a:moveTo>
                    <a:pt x="2605" y="1"/>
                  </a:moveTo>
                  <a:cubicBezTo>
                    <a:pt x="1703" y="1"/>
                    <a:pt x="846" y="536"/>
                    <a:pt x="482" y="1421"/>
                  </a:cubicBezTo>
                  <a:cubicBezTo>
                    <a:pt x="0" y="2583"/>
                    <a:pt x="551" y="3925"/>
                    <a:pt x="1721" y="4407"/>
                  </a:cubicBezTo>
                  <a:cubicBezTo>
                    <a:pt x="2008" y="4525"/>
                    <a:pt x="2305" y="4581"/>
                    <a:pt x="2597" y="4581"/>
                  </a:cubicBezTo>
                  <a:cubicBezTo>
                    <a:pt x="3495" y="4581"/>
                    <a:pt x="4345" y="4051"/>
                    <a:pt x="4715" y="3168"/>
                  </a:cubicBezTo>
                  <a:cubicBezTo>
                    <a:pt x="5197" y="1998"/>
                    <a:pt x="4638" y="664"/>
                    <a:pt x="3476" y="174"/>
                  </a:cubicBezTo>
                  <a:cubicBezTo>
                    <a:pt x="3191" y="56"/>
                    <a:pt x="2896" y="1"/>
                    <a:pt x="2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348175" y="2746300"/>
              <a:ext cx="70925" cy="39350"/>
            </a:xfrm>
            <a:custGeom>
              <a:avLst/>
              <a:gdLst/>
              <a:ahLst/>
              <a:cxnLst/>
              <a:rect l="l" t="t" r="r" b="b"/>
              <a:pathLst>
                <a:path w="2837" h="1574" extrusionOk="0">
                  <a:moveTo>
                    <a:pt x="66" y="0"/>
                  </a:moveTo>
                  <a:cubicBezTo>
                    <a:pt x="31" y="0"/>
                    <a:pt x="1" y="43"/>
                    <a:pt x="31" y="86"/>
                  </a:cubicBezTo>
                  <a:lnTo>
                    <a:pt x="1150" y="1557"/>
                  </a:lnTo>
                  <a:cubicBezTo>
                    <a:pt x="1158" y="1565"/>
                    <a:pt x="1176" y="1574"/>
                    <a:pt x="1193" y="1574"/>
                  </a:cubicBezTo>
                  <a:cubicBezTo>
                    <a:pt x="1201" y="1574"/>
                    <a:pt x="1219" y="1574"/>
                    <a:pt x="1227" y="1565"/>
                  </a:cubicBezTo>
                  <a:lnTo>
                    <a:pt x="2802" y="602"/>
                  </a:lnTo>
                  <a:cubicBezTo>
                    <a:pt x="2827" y="585"/>
                    <a:pt x="2836" y="550"/>
                    <a:pt x="2819" y="524"/>
                  </a:cubicBezTo>
                  <a:cubicBezTo>
                    <a:pt x="2808" y="508"/>
                    <a:pt x="2789" y="498"/>
                    <a:pt x="2773" y="498"/>
                  </a:cubicBezTo>
                  <a:cubicBezTo>
                    <a:pt x="2764" y="498"/>
                    <a:pt x="2756" y="501"/>
                    <a:pt x="2750" y="507"/>
                  </a:cubicBezTo>
                  <a:lnTo>
                    <a:pt x="1210" y="1453"/>
                  </a:lnTo>
                  <a:lnTo>
                    <a:pt x="109" y="25"/>
                  </a:lnTo>
                  <a:cubicBezTo>
                    <a:pt x="96" y="8"/>
                    <a:pt x="81" y="0"/>
                    <a:pt x="66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019650" y="3308525"/>
              <a:ext cx="48200" cy="87500"/>
            </a:xfrm>
            <a:custGeom>
              <a:avLst/>
              <a:gdLst/>
              <a:ahLst/>
              <a:cxnLst/>
              <a:rect l="l" t="t" r="r" b="b"/>
              <a:pathLst>
                <a:path w="1928" h="3500" extrusionOk="0">
                  <a:moveTo>
                    <a:pt x="689" y="0"/>
                  </a:moveTo>
                  <a:cubicBezTo>
                    <a:pt x="689" y="0"/>
                    <a:pt x="835" y="1299"/>
                    <a:pt x="757" y="1609"/>
                  </a:cubicBezTo>
                  <a:cubicBezTo>
                    <a:pt x="689" y="1919"/>
                    <a:pt x="508" y="2633"/>
                    <a:pt x="508" y="2633"/>
                  </a:cubicBezTo>
                  <a:cubicBezTo>
                    <a:pt x="508" y="2633"/>
                    <a:pt x="0" y="3278"/>
                    <a:pt x="172" y="3433"/>
                  </a:cubicBezTo>
                  <a:cubicBezTo>
                    <a:pt x="221" y="3477"/>
                    <a:pt x="294" y="3499"/>
                    <a:pt x="379" y="3499"/>
                  </a:cubicBezTo>
                  <a:cubicBezTo>
                    <a:pt x="610" y="3499"/>
                    <a:pt x="929" y="3336"/>
                    <a:pt x="1093" y="3003"/>
                  </a:cubicBezTo>
                  <a:cubicBezTo>
                    <a:pt x="1317" y="2547"/>
                    <a:pt x="1635" y="2289"/>
                    <a:pt x="1764" y="2065"/>
                  </a:cubicBezTo>
                  <a:cubicBezTo>
                    <a:pt x="1927" y="1772"/>
                    <a:pt x="1738" y="1506"/>
                    <a:pt x="1600" y="1359"/>
                  </a:cubicBezTo>
                  <a:cubicBezTo>
                    <a:pt x="1532" y="1282"/>
                    <a:pt x="1497" y="1187"/>
                    <a:pt x="1506" y="1084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019650" y="3342125"/>
              <a:ext cx="47975" cy="53900"/>
            </a:xfrm>
            <a:custGeom>
              <a:avLst/>
              <a:gdLst/>
              <a:ahLst/>
              <a:cxnLst/>
              <a:rect l="l" t="t" r="r" b="b"/>
              <a:pathLst>
                <a:path w="1919" h="2156" extrusionOk="0">
                  <a:moveTo>
                    <a:pt x="1516" y="0"/>
                  </a:moveTo>
                  <a:cubicBezTo>
                    <a:pt x="1470" y="0"/>
                    <a:pt x="1416" y="17"/>
                    <a:pt x="1351" y="58"/>
                  </a:cubicBezTo>
                  <a:cubicBezTo>
                    <a:pt x="1084" y="239"/>
                    <a:pt x="1162" y="549"/>
                    <a:pt x="981" y="678"/>
                  </a:cubicBezTo>
                  <a:cubicBezTo>
                    <a:pt x="947" y="701"/>
                    <a:pt x="911" y="709"/>
                    <a:pt x="876" y="709"/>
                  </a:cubicBezTo>
                  <a:cubicBezTo>
                    <a:pt x="804" y="709"/>
                    <a:pt x="732" y="675"/>
                    <a:pt x="663" y="652"/>
                  </a:cubicBezTo>
                  <a:lnTo>
                    <a:pt x="508" y="1280"/>
                  </a:lnTo>
                  <a:cubicBezTo>
                    <a:pt x="508" y="1280"/>
                    <a:pt x="0" y="1925"/>
                    <a:pt x="172" y="2089"/>
                  </a:cubicBezTo>
                  <a:cubicBezTo>
                    <a:pt x="219" y="2133"/>
                    <a:pt x="291" y="2155"/>
                    <a:pt x="375" y="2155"/>
                  </a:cubicBezTo>
                  <a:cubicBezTo>
                    <a:pt x="605" y="2155"/>
                    <a:pt x="929" y="1992"/>
                    <a:pt x="1093" y="1659"/>
                  </a:cubicBezTo>
                  <a:cubicBezTo>
                    <a:pt x="1317" y="1203"/>
                    <a:pt x="1626" y="945"/>
                    <a:pt x="1755" y="721"/>
                  </a:cubicBezTo>
                  <a:cubicBezTo>
                    <a:pt x="1919" y="437"/>
                    <a:pt x="1755" y="179"/>
                    <a:pt x="1618" y="33"/>
                  </a:cubicBezTo>
                  <a:cubicBezTo>
                    <a:pt x="1590" y="13"/>
                    <a:pt x="1556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119650" y="3300125"/>
              <a:ext cx="48225" cy="87600"/>
            </a:xfrm>
            <a:custGeom>
              <a:avLst/>
              <a:gdLst/>
              <a:ahLst/>
              <a:cxnLst/>
              <a:rect l="l" t="t" r="r" b="b"/>
              <a:pathLst>
                <a:path w="1929" h="3504" extrusionOk="0">
                  <a:moveTo>
                    <a:pt x="681" y="0"/>
                  </a:moveTo>
                  <a:lnTo>
                    <a:pt x="681" y="0"/>
                  </a:lnTo>
                  <a:cubicBezTo>
                    <a:pt x="681" y="1"/>
                    <a:pt x="827" y="1308"/>
                    <a:pt x="758" y="1618"/>
                  </a:cubicBezTo>
                  <a:cubicBezTo>
                    <a:pt x="681" y="1928"/>
                    <a:pt x="508" y="2633"/>
                    <a:pt x="508" y="2633"/>
                  </a:cubicBezTo>
                  <a:cubicBezTo>
                    <a:pt x="508" y="2633"/>
                    <a:pt x="1" y="3278"/>
                    <a:pt x="173" y="3442"/>
                  </a:cubicBezTo>
                  <a:cubicBezTo>
                    <a:pt x="218" y="3483"/>
                    <a:pt x="288" y="3503"/>
                    <a:pt x="370" y="3503"/>
                  </a:cubicBezTo>
                  <a:cubicBezTo>
                    <a:pt x="600" y="3503"/>
                    <a:pt x="929" y="3342"/>
                    <a:pt x="1094" y="3012"/>
                  </a:cubicBezTo>
                  <a:cubicBezTo>
                    <a:pt x="1317" y="2556"/>
                    <a:pt x="1627" y="2289"/>
                    <a:pt x="1765" y="2065"/>
                  </a:cubicBezTo>
                  <a:cubicBezTo>
                    <a:pt x="1928" y="1781"/>
                    <a:pt x="1730" y="1506"/>
                    <a:pt x="1601" y="1360"/>
                  </a:cubicBezTo>
                  <a:cubicBezTo>
                    <a:pt x="1524" y="1291"/>
                    <a:pt x="1498" y="1188"/>
                    <a:pt x="1507" y="1085"/>
                  </a:cubicBezTo>
                  <a:lnTo>
                    <a:pt x="1636" y="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19450" y="3333800"/>
              <a:ext cx="48200" cy="53925"/>
            </a:xfrm>
            <a:custGeom>
              <a:avLst/>
              <a:gdLst/>
              <a:ahLst/>
              <a:cxnLst/>
              <a:rect l="l" t="t" r="r" b="b"/>
              <a:pathLst>
                <a:path w="1928" h="2157" extrusionOk="0">
                  <a:moveTo>
                    <a:pt x="1517" y="0"/>
                  </a:moveTo>
                  <a:cubicBezTo>
                    <a:pt x="1459" y="0"/>
                    <a:pt x="1401" y="23"/>
                    <a:pt x="1360" y="64"/>
                  </a:cubicBezTo>
                  <a:cubicBezTo>
                    <a:pt x="1093" y="237"/>
                    <a:pt x="1162" y="546"/>
                    <a:pt x="990" y="675"/>
                  </a:cubicBezTo>
                  <a:cubicBezTo>
                    <a:pt x="955" y="699"/>
                    <a:pt x="919" y="707"/>
                    <a:pt x="882" y="707"/>
                  </a:cubicBezTo>
                  <a:cubicBezTo>
                    <a:pt x="810" y="707"/>
                    <a:pt x="737" y="675"/>
                    <a:pt x="663" y="658"/>
                  </a:cubicBezTo>
                  <a:cubicBezTo>
                    <a:pt x="594" y="959"/>
                    <a:pt x="508" y="1286"/>
                    <a:pt x="508" y="1286"/>
                  </a:cubicBezTo>
                  <a:cubicBezTo>
                    <a:pt x="508" y="1286"/>
                    <a:pt x="0" y="1931"/>
                    <a:pt x="172" y="2095"/>
                  </a:cubicBezTo>
                  <a:cubicBezTo>
                    <a:pt x="220" y="2136"/>
                    <a:pt x="290" y="2156"/>
                    <a:pt x="373" y="2156"/>
                  </a:cubicBezTo>
                  <a:cubicBezTo>
                    <a:pt x="604" y="2156"/>
                    <a:pt x="928" y="1995"/>
                    <a:pt x="1093" y="1665"/>
                  </a:cubicBezTo>
                  <a:cubicBezTo>
                    <a:pt x="1317" y="1209"/>
                    <a:pt x="1635" y="942"/>
                    <a:pt x="1764" y="718"/>
                  </a:cubicBezTo>
                  <a:cubicBezTo>
                    <a:pt x="1927" y="443"/>
                    <a:pt x="1755" y="176"/>
                    <a:pt x="1626" y="30"/>
                  </a:cubicBezTo>
                  <a:cubicBezTo>
                    <a:pt x="1592" y="10"/>
                    <a:pt x="1554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105675" y="3061600"/>
              <a:ext cx="149725" cy="244575"/>
            </a:xfrm>
            <a:custGeom>
              <a:avLst/>
              <a:gdLst/>
              <a:ahLst/>
              <a:cxnLst/>
              <a:rect l="l" t="t" r="r" b="b"/>
              <a:pathLst>
                <a:path w="5989" h="9783" extrusionOk="0">
                  <a:moveTo>
                    <a:pt x="5593" y="0"/>
                  </a:moveTo>
                  <a:cubicBezTo>
                    <a:pt x="4483" y="78"/>
                    <a:pt x="1136" y="430"/>
                    <a:pt x="655" y="2203"/>
                  </a:cubicBezTo>
                  <a:cubicBezTo>
                    <a:pt x="61" y="4362"/>
                    <a:pt x="156" y="6470"/>
                    <a:pt x="242" y="7442"/>
                  </a:cubicBezTo>
                  <a:cubicBezTo>
                    <a:pt x="328" y="8423"/>
                    <a:pt x="1" y="9017"/>
                    <a:pt x="302" y="9782"/>
                  </a:cubicBezTo>
                  <a:lnTo>
                    <a:pt x="2960" y="9782"/>
                  </a:lnTo>
                  <a:cubicBezTo>
                    <a:pt x="2960" y="9782"/>
                    <a:pt x="3072" y="8982"/>
                    <a:pt x="2960" y="7657"/>
                  </a:cubicBezTo>
                  <a:cubicBezTo>
                    <a:pt x="2848" y="6324"/>
                    <a:pt x="3468" y="4448"/>
                    <a:pt x="3175" y="3184"/>
                  </a:cubicBezTo>
                  <a:lnTo>
                    <a:pt x="4913" y="3184"/>
                  </a:lnTo>
                  <a:cubicBezTo>
                    <a:pt x="5524" y="3184"/>
                    <a:pt x="5989" y="2641"/>
                    <a:pt x="5903" y="2039"/>
                  </a:cubicBezTo>
                  <a:lnTo>
                    <a:pt x="5593" y="0"/>
                  </a:ln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110625" y="3132775"/>
              <a:ext cx="136400" cy="173400"/>
            </a:xfrm>
            <a:custGeom>
              <a:avLst/>
              <a:gdLst/>
              <a:ahLst/>
              <a:cxnLst/>
              <a:rect l="l" t="t" r="r" b="b"/>
              <a:pathLst>
                <a:path w="5456" h="6936" extrusionOk="0">
                  <a:moveTo>
                    <a:pt x="302" y="1"/>
                  </a:moveTo>
                  <a:cubicBezTo>
                    <a:pt x="138" y="758"/>
                    <a:pt x="44" y="1515"/>
                    <a:pt x="1" y="2290"/>
                  </a:cubicBezTo>
                  <a:cubicBezTo>
                    <a:pt x="121" y="2582"/>
                    <a:pt x="302" y="2849"/>
                    <a:pt x="543" y="3064"/>
                  </a:cubicBezTo>
                  <a:cubicBezTo>
                    <a:pt x="1110" y="3589"/>
                    <a:pt x="1325" y="5989"/>
                    <a:pt x="1584" y="6935"/>
                  </a:cubicBezTo>
                  <a:lnTo>
                    <a:pt x="2762" y="6935"/>
                  </a:lnTo>
                  <a:cubicBezTo>
                    <a:pt x="2762" y="6935"/>
                    <a:pt x="2874" y="6135"/>
                    <a:pt x="2762" y="4810"/>
                  </a:cubicBezTo>
                  <a:cubicBezTo>
                    <a:pt x="2650" y="3477"/>
                    <a:pt x="3270" y="1601"/>
                    <a:pt x="2977" y="337"/>
                  </a:cubicBezTo>
                  <a:lnTo>
                    <a:pt x="4715" y="337"/>
                  </a:lnTo>
                  <a:cubicBezTo>
                    <a:pt x="4999" y="337"/>
                    <a:pt x="5266" y="216"/>
                    <a:pt x="5455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277525" y="2912750"/>
              <a:ext cx="46700" cy="61750"/>
            </a:xfrm>
            <a:custGeom>
              <a:avLst/>
              <a:gdLst/>
              <a:ahLst/>
              <a:cxnLst/>
              <a:rect l="l" t="t" r="r" b="b"/>
              <a:pathLst>
                <a:path w="1868" h="2470" extrusionOk="0">
                  <a:moveTo>
                    <a:pt x="990" y="1"/>
                  </a:moveTo>
                  <a:lnTo>
                    <a:pt x="1" y="2470"/>
                  </a:lnTo>
                  <a:lnTo>
                    <a:pt x="1403" y="2470"/>
                  </a:lnTo>
                  <a:cubicBezTo>
                    <a:pt x="1868" y="947"/>
                    <a:pt x="1334" y="198"/>
                    <a:pt x="990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3136000" y="2895325"/>
              <a:ext cx="172525" cy="182850"/>
            </a:xfrm>
            <a:custGeom>
              <a:avLst/>
              <a:gdLst/>
              <a:ahLst/>
              <a:cxnLst/>
              <a:rect l="l" t="t" r="r" b="b"/>
              <a:pathLst>
                <a:path w="6901" h="7314" extrusionOk="0">
                  <a:moveTo>
                    <a:pt x="2599" y="1"/>
                  </a:moveTo>
                  <a:cubicBezTo>
                    <a:pt x="1687" y="18"/>
                    <a:pt x="1575" y="336"/>
                    <a:pt x="1575" y="336"/>
                  </a:cubicBezTo>
                  <a:cubicBezTo>
                    <a:pt x="1205" y="930"/>
                    <a:pt x="913" y="3915"/>
                    <a:pt x="809" y="5060"/>
                  </a:cubicBezTo>
                  <a:cubicBezTo>
                    <a:pt x="784" y="5326"/>
                    <a:pt x="715" y="5584"/>
                    <a:pt x="594" y="5834"/>
                  </a:cubicBezTo>
                  <a:cubicBezTo>
                    <a:pt x="345" y="6359"/>
                    <a:pt x="1" y="7314"/>
                    <a:pt x="775" y="7314"/>
                  </a:cubicBezTo>
                  <a:lnTo>
                    <a:pt x="5275" y="7314"/>
                  </a:lnTo>
                  <a:cubicBezTo>
                    <a:pt x="5335" y="6875"/>
                    <a:pt x="5731" y="4388"/>
                    <a:pt x="6101" y="3511"/>
                  </a:cubicBezTo>
                  <a:cubicBezTo>
                    <a:pt x="6290" y="3046"/>
                    <a:pt x="6565" y="2436"/>
                    <a:pt x="6729" y="1962"/>
                  </a:cubicBezTo>
                  <a:cubicBezTo>
                    <a:pt x="6901" y="1489"/>
                    <a:pt x="6763" y="646"/>
                    <a:pt x="6496" y="517"/>
                  </a:cubicBezTo>
                  <a:cubicBezTo>
                    <a:pt x="6213" y="414"/>
                    <a:pt x="5911" y="319"/>
                    <a:pt x="5610" y="259"/>
                  </a:cubicBezTo>
                  <a:cubicBezTo>
                    <a:pt x="5158" y="630"/>
                    <a:pt x="4712" y="761"/>
                    <a:pt x="4308" y="761"/>
                  </a:cubicBezTo>
                  <a:cubicBezTo>
                    <a:pt x="3334" y="761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983075" y="2901775"/>
              <a:ext cx="221775" cy="145425"/>
            </a:xfrm>
            <a:custGeom>
              <a:avLst/>
              <a:gdLst/>
              <a:ahLst/>
              <a:cxnLst/>
              <a:rect l="l" t="t" r="r" b="b"/>
              <a:pathLst>
                <a:path w="8871" h="5817" extrusionOk="0">
                  <a:moveTo>
                    <a:pt x="7933" y="1"/>
                  </a:moveTo>
                  <a:cubicBezTo>
                    <a:pt x="7167" y="1"/>
                    <a:pt x="5077" y="3468"/>
                    <a:pt x="4543" y="4380"/>
                  </a:cubicBezTo>
                  <a:cubicBezTo>
                    <a:pt x="4457" y="4518"/>
                    <a:pt x="4320" y="4621"/>
                    <a:pt x="4165" y="4655"/>
                  </a:cubicBezTo>
                  <a:lnTo>
                    <a:pt x="1326" y="5318"/>
                  </a:lnTo>
                  <a:cubicBezTo>
                    <a:pt x="1240" y="5344"/>
                    <a:pt x="1145" y="5344"/>
                    <a:pt x="1050" y="5344"/>
                  </a:cubicBezTo>
                  <a:cubicBezTo>
                    <a:pt x="988" y="5337"/>
                    <a:pt x="928" y="5335"/>
                    <a:pt x="873" y="5335"/>
                  </a:cubicBezTo>
                  <a:cubicBezTo>
                    <a:pt x="149" y="5335"/>
                    <a:pt x="1" y="5817"/>
                    <a:pt x="1" y="5817"/>
                  </a:cubicBezTo>
                  <a:lnTo>
                    <a:pt x="4853" y="5817"/>
                  </a:lnTo>
                  <a:cubicBezTo>
                    <a:pt x="5696" y="5817"/>
                    <a:pt x="6187" y="5240"/>
                    <a:pt x="6600" y="4466"/>
                  </a:cubicBezTo>
                  <a:cubicBezTo>
                    <a:pt x="7021" y="3700"/>
                    <a:pt x="7623" y="2616"/>
                    <a:pt x="7623" y="2616"/>
                  </a:cubicBezTo>
                  <a:cubicBezTo>
                    <a:pt x="7623" y="2616"/>
                    <a:pt x="7661" y="2624"/>
                    <a:pt x="7723" y="2624"/>
                  </a:cubicBezTo>
                  <a:cubicBezTo>
                    <a:pt x="7906" y="2624"/>
                    <a:pt x="8299" y="2557"/>
                    <a:pt x="8544" y="2023"/>
                  </a:cubicBezTo>
                  <a:cubicBezTo>
                    <a:pt x="8871" y="1317"/>
                    <a:pt x="8768" y="1"/>
                    <a:pt x="7933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207625" y="2807025"/>
              <a:ext cx="73150" cy="105925"/>
            </a:xfrm>
            <a:custGeom>
              <a:avLst/>
              <a:gdLst/>
              <a:ahLst/>
              <a:cxnLst/>
              <a:rect l="l" t="t" r="r" b="b"/>
              <a:pathLst>
                <a:path w="2926" h="4237" extrusionOk="0">
                  <a:moveTo>
                    <a:pt x="1081" y="0"/>
                  </a:moveTo>
                  <a:cubicBezTo>
                    <a:pt x="1037" y="0"/>
                    <a:pt x="992" y="7"/>
                    <a:pt x="947" y="22"/>
                  </a:cubicBezTo>
                  <a:cubicBezTo>
                    <a:pt x="612" y="126"/>
                    <a:pt x="405" y="470"/>
                    <a:pt x="491" y="814"/>
                  </a:cubicBezTo>
                  <a:cubicBezTo>
                    <a:pt x="491" y="814"/>
                    <a:pt x="465" y="1322"/>
                    <a:pt x="173" y="1390"/>
                  </a:cubicBezTo>
                  <a:cubicBezTo>
                    <a:pt x="173" y="1390"/>
                    <a:pt x="267" y="2251"/>
                    <a:pt x="431" y="2345"/>
                  </a:cubicBezTo>
                  <a:cubicBezTo>
                    <a:pt x="483" y="2377"/>
                    <a:pt x="552" y="2387"/>
                    <a:pt x="622" y="2387"/>
                  </a:cubicBezTo>
                  <a:cubicBezTo>
                    <a:pt x="763" y="2387"/>
                    <a:pt x="904" y="2345"/>
                    <a:pt x="904" y="2345"/>
                  </a:cubicBezTo>
                  <a:lnTo>
                    <a:pt x="904" y="2345"/>
                  </a:lnTo>
                  <a:lnTo>
                    <a:pt x="818" y="3249"/>
                  </a:lnTo>
                  <a:cubicBezTo>
                    <a:pt x="809" y="3318"/>
                    <a:pt x="758" y="3378"/>
                    <a:pt x="689" y="3395"/>
                  </a:cubicBezTo>
                  <a:lnTo>
                    <a:pt x="1" y="3567"/>
                  </a:lnTo>
                  <a:cubicBezTo>
                    <a:pt x="1" y="3567"/>
                    <a:pt x="504" y="4237"/>
                    <a:pt x="1330" y="4237"/>
                  </a:cubicBezTo>
                  <a:cubicBezTo>
                    <a:pt x="1482" y="4237"/>
                    <a:pt x="1644" y="4214"/>
                    <a:pt x="1816" y="4161"/>
                  </a:cubicBezTo>
                  <a:cubicBezTo>
                    <a:pt x="2926" y="3817"/>
                    <a:pt x="2126" y="1115"/>
                    <a:pt x="2126" y="1115"/>
                  </a:cubicBezTo>
                  <a:cubicBezTo>
                    <a:pt x="2126" y="1115"/>
                    <a:pt x="1639" y="0"/>
                    <a:pt x="1081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229575" y="2853400"/>
              <a:ext cx="21950" cy="23500"/>
            </a:xfrm>
            <a:custGeom>
              <a:avLst/>
              <a:gdLst/>
              <a:ahLst/>
              <a:cxnLst/>
              <a:rect l="l" t="t" r="r" b="b"/>
              <a:pathLst>
                <a:path w="878" h="940" extrusionOk="0">
                  <a:moveTo>
                    <a:pt x="362" y="0"/>
                  </a:moveTo>
                  <a:cubicBezTo>
                    <a:pt x="362" y="0"/>
                    <a:pt x="215" y="439"/>
                    <a:pt x="35" y="490"/>
                  </a:cubicBezTo>
                  <a:lnTo>
                    <a:pt x="0" y="774"/>
                  </a:lnTo>
                  <a:cubicBezTo>
                    <a:pt x="106" y="837"/>
                    <a:pt x="230" y="939"/>
                    <a:pt x="329" y="939"/>
                  </a:cubicBezTo>
                  <a:cubicBezTo>
                    <a:pt x="367" y="939"/>
                    <a:pt x="402" y="924"/>
                    <a:pt x="430" y="886"/>
                  </a:cubicBezTo>
                  <a:cubicBezTo>
                    <a:pt x="560" y="731"/>
                    <a:pt x="714" y="594"/>
                    <a:pt x="878" y="482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00325" y="2894425"/>
              <a:ext cx="68850" cy="24400"/>
            </a:xfrm>
            <a:custGeom>
              <a:avLst/>
              <a:gdLst/>
              <a:ahLst/>
              <a:cxnLst/>
              <a:rect l="l" t="t" r="r" b="b"/>
              <a:pathLst>
                <a:path w="2754" h="976" extrusionOk="0">
                  <a:moveTo>
                    <a:pt x="316" y="0"/>
                  </a:moveTo>
                  <a:cubicBezTo>
                    <a:pt x="308" y="0"/>
                    <a:pt x="300" y="1"/>
                    <a:pt x="293" y="2"/>
                  </a:cubicBezTo>
                  <a:lnTo>
                    <a:pt x="26" y="37"/>
                  </a:lnTo>
                  <a:cubicBezTo>
                    <a:pt x="9" y="45"/>
                    <a:pt x="0" y="63"/>
                    <a:pt x="9" y="71"/>
                  </a:cubicBezTo>
                  <a:cubicBezTo>
                    <a:pt x="574" y="786"/>
                    <a:pt x="1214" y="976"/>
                    <a:pt x="1733" y="976"/>
                  </a:cubicBezTo>
                  <a:cubicBezTo>
                    <a:pt x="2320" y="976"/>
                    <a:pt x="2753" y="734"/>
                    <a:pt x="2753" y="734"/>
                  </a:cubicBezTo>
                  <a:lnTo>
                    <a:pt x="2642" y="364"/>
                  </a:lnTo>
                  <a:cubicBezTo>
                    <a:pt x="2313" y="542"/>
                    <a:pt x="2008" y="610"/>
                    <a:pt x="1735" y="610"/>
                  </a:cubicBezTo>
                  <a:cubicBezTo>
                    <a:pt x="1048" y="610"/>
                    <a:pt x="561" y="184"/>
                    <a:pt x="413" y="37"/>
                  </a:cubicBezTo>
                  <a:cubicBezTo>
                    <a:pt x="385" y="15"/>
                    <a:pt x="351" y="0"/>
                    <a:pt x="316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73225" y="2939000"/>
              <a:ext cx="15500" cy="28625"/>
            </a:xfrm>
            <a:custGeom>
              <a:avLst/>
              <a:gdLst/>
              <a:ahLst/>
              <a:cxnLst/>
              <a:rect l="l" t="t" r="r" b="b"/>
              <a:pathLst>
                <a:path w="620" h="1145" extrusionOk="0">
                  <a:moveTo>
                    <a:pt x="559" y="0"/>
                  </a:moveTo>
                  <a:cubicBezTo>
                    <a:pt x="516" y="422"/>
                    <a:pt x="318" y="818"/>
                    <a:pt x="0" y="1101"/>
                  </a:cubicBezTo>
                  <a:lnTo>
                    <a:pt x="35" y="1144"/>
                  </a:lnTo>
                  <a:cubicBezTo>
                    <a:pt x="362" y="852"/>
                    <a:pt x="577" y="448"/>
                    <a:pt x="620" y="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3100" y="3024825"/>
              <a:ext cx="10775" cy="10125"/>
            </a:xfrm>
            <a:custGeom>
              <a:avLst/>
              <a:gdLst/>
              <a:ahLst/>
              <a:cxnLst/>
              <a:rect l="l" t="t" r="r" b="b"/>
              <a:pathLst>
                <a:path w="431" h="405" extrusionOk="0">
                  <a:moveTo>
                    <a:pt x="431" y="0"/>
                  </a:moveTo>
                  <a:cubicBezTo>
                    <a:pt x="207" y="9"/>
                    <a:pt x="26" y="181"/>
                    <a:pt x="0" y="396"/>
                  </a:cubicBezTo>
                  <a:lnTo>
                    <a:pt x="52" y="404"/>
                  </a:lnTo>
                  <a:cubicBezTo>
                    <a:pt x="69" y="215"/>
                    <a:pt x="233" y="60"/>
                    <a:pt x="431" y="52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012750" y="3073425"/>
              <a:ext cx="253850" cy="245000"/>
            </a:xfrm>
            <a:custGeom>
              <a:avLst/>
              <a:gdLst/>
              <a:ahLst/>
              <a:cxnLst/>
              <a:rect l="l" t="t" r="r" b="b"/>
              <a:pathLst>
                <a:path w="10154" h="9800" extrusionOk="0">
                  <a:moveTo>
                    <a:pt x="5739" y="0"/>
                  </a:moveTo>
                  <a:cubicBezTo>
                    <a:pt x="5739" y="0"/>
                    <a:pt x="1240" y="61"/>
                    <a:pt x="646" y="2220"/>
                  </a:cubicBezTo>
                  <a:cubicBezTo>
                    <a:pt x="53" y="4380"/>
                    <a:pt x="147" y="6487"/>
                    <a:pt x="233" y="7460"/>
                  </a:cubicBezTo>
                  <a:cubicBezTo>
                    <a:pt x="328" y="8440"/>
                    <a:pt x="1" y="9034"/>
                    <a:pt x="293" y="9800"/>
                  </a:cubicBezTo>
                  <a:lnTo>
                    <a:pt x="2952" y="9800"/>
                  </a:lnTo>
                  <a:cubicBezTo>
                    <a:pt x="2952" y="9800"/>
                    <a:pt x="3072" y="9000"/>
                    <a:pt x="2952" y="7666"/>
                  </a:cubicBezTo>
                  <a:cubicBezTo>
                    <a:pt x="2840" y="6333"/>
                    <a:pt x="3460" y="4466"/>
                    <a:pt x="3167" y="3192"/>
                  </a:cubicBezTo>
                  <a:lnTo>
                    <a:pt x="8157" y="3192"/>
                  </a:lnTo>
                  <a:cubicBezTo>
                    <a:pt x="10153" y="3192"/>
                    <a:pt x="9146" y="0"/>
                    <a:pt x="9146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039000" y="3073425"/>
              <a:ext cx="227525" cy="191675"/>
            </a:xfrm>
            <a:custGeom>
              <a:avLst/>
              <a:gdLst/>
              <a:ahLst/>
              <a:cxnLst/>
              <a:rect l="l" t="t" r="r" b="b"/>
              <a:pathLst>
                <a:path w="9101" h="7667" extrusionOk="0">
                  <a:moveTo>
                    <a:pt x="4689" y="0"/>
                  </a:moveTo>
                  <a:cubicBezTo>
                    <a:pt x="4689" y="0"/>
                    <a:pt x="1575" y="43"/>
                    <a:pt x="190" y="1300"/>
                  </a:cubicBezTo>
                  <a:cubicBezTo>
                    <a:pt x="104" y="1807"/>
                    <a:pt x="1" y="2607"/>
                    <a:pt x="104" y="3201"/>
                  </a:cubicBezTo>
                  <a:cubicBezTo>
                    <a:pt x="259" y="4121"/>
                    <a:pt x="723" y="4165"/>
                    <a:pt x="1016" y="5059"/>
                  </a:cubicBezTo>
                  <a:cubicBezTo>
                    <a:pt x="1282" y="5894"/>
                    <a:pt x="740" y="7193"/>
                    <a:pt x="1902" y="7666"/>
                  </a:cubicBezTo>
                  <a:cubicBezTo>
                    <a:pt x="1790" y="6333"/>
                    <a:pt x="2410" y="4466"/>
                    <a:pt x="2117" y="3192"/>
                  </a:cubicBezTo>
                  <a:lnTo>
                    <a:pt x="7107" y="3192"/>
                  </a:lnTo>
                  <a:cubicBezTo>
                    <a:pt x="7110" y="3192"/>
                    <a:pt x="7112" y="3192"/>
                    <a:pt x="7115" y="3192"/>
                  </a:cubicBezTo>
                  <a:cubicBezTo>
                    <a:pt x="9100" y="3192"/>
                    <a:pt x="8096" y="0"/>
                    <a:pt x="8096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019225" y="3300775"/>
              <a:ext cx="68625" cy="675"/>
            </a:xfrm>
            <a:custGeom>
              <a:avLst/>
              <a:gdLst/>
              <a:ahLst/>
              <a:cxnLst/>
              <a:rect l="l" t="t" r="r" b="b"/>
              <a:pathLst>
                <a:path w="2745" h="27" extrusionOk="0">
                  <a:moveTo>
                    <a:pt x="0" y="0"/>
                  </a:moveTo>
                  <a:lnTo>
                    <a:pt x="0" y="26"/>
                  </a:lnTo>
                  <a:lnTo>
                    <a:pt x="2745" y="26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044800" y="3163550"/>
              <a:ext cx="4775" cy="137450"/>
            </a:xfrm>
            <a:custGeom>
              <a:avLst/>
              <a:gdLst/>
              <a:ahLst/>
              <a:cxnLst/>
              <a:rect l="l" t="t" r="r" b="b"/>
              <a:pathLst>
                <a:path w="191" h="5498" extrusionOk="0">
                  <a:moveTo>
                    <a:pt x="164" y="0"/>
                  </a:moveTo>
                  <a:cubicBezTo>
                    <a:pt x="52" y="525"/>
                    <a:pt x="1" y="1050"/>
                    <a:pt x="9" y="1583"/>
                  </a:cubicBezTo>
                  <a:cubicBezTo>
                    <a:pt x="9" y="2461"/>
                    <a:pt x="35" y="4672"/>
                    <a:pt x="87" y="5498"/>
                  </a:cubicBezTo>
                  <a:lnTo>
                    <a:pt x="113" y="5498"/>
                  </a:lnTo>
                  <a:cubicBezTo>
                    <a:pt x="61" y="4672"/>
                    <a:pt x="35" y="2461"/>
                    <a:pt x="35" y="1583"/>
                  </a:cubicBezTo>
                  <a:cubicBezTo>
                    <a:pt x="27" y="1059"/>
                    <a:pt x="78" y="525"/>
                    <a:pt x="190" y="9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136000" y="2958275"/>
              <a:ext cx="160050" cy="119900"/>
            </a:xfrm>
            <a:custGeom>
              <a:avLst/>
              <a:gdLst/>
              <a:ahLst/>
              <a:cxnLst/>
              <a:rect l="l" t="t" r="r" b="b"/>
              <a:pathLst>
                <a:path w="6402" h="4796" extrusionOk="0">
                  <a:moveTo>
                    <a:pt x="3140" y="1"/>
                  </a:moveTo>
                  <a:cubicBezTo>
                    <a:pt x="2559" y="1"/>
                    <a:pt x="2235" y="417"/>
                    <a:pt x="1825" y="1139"/>
                  </a:cubicBezTo>
                  <a:cubicBezTo>
                    <a:pt x="1470" y="1771"/>
                    <a:pt x="1044" y="2673"/>
                    <a:pt x="877" y="2673"/>
                  </a:cubicBezTo>
                  <a:cubicBezTo>
                    <a:pt x="842" y="2673"/>
                    <a:pt x="818" y="2633"/>
                    <a:pt x="809" y="2542"/>
                  </a:cubicBezTo>
                  <a:cubicBezTo>
                    <a:pt x="784" y="2808"/>
                    <a:pt x="715" y="3066"/>
                    <a:pt x="594" y="3316"/>
                  </a:cubicBezTo>
                  <a:cubicBezTo>
                    <a:pt x="353" y="3841"/>
                    <a:pt x="1" y="4796"/>
                    <a:pt x="775" y="4796"/>
                  </a:cubicBezTo>
                  <a:lnTo>
                    <a:pt x="5266" y="4796"/>
                  </a:lnTo>
                  <a:cubicBezTo>
                    <a:pt x="5326" y="4357"/>
                    <a:pt x="5722" y="1870"/>
                    <a:pt x="6092" y="993"/>
                  </a:cubicBezTo>
                  <a:cubicBezTo>
                    <a:pt x="6178" y="778"/>
                    <a:pt x="6290" y="511"/>
                    <a:pt x="6402" y="253"/>
                  </a:cubicBezTo>
                  <a:cubicBezTo>
                    <a:pt x="5361" y="227"/>
                    <a:pt x="3726" y="38"/>
                    <a:pt x="3227" y="4"/>
                  </a:cubicBezTo>
                  <a:cubicBezTo>
                    <a:pt x="3197" y="2"/>
                    <a:pt x="3168" y="1"/>
                    <a:pt x="3140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206350" y="2792000"/>
              <a:ext cx="146500" cy="156050"/>
            </a:xfrm>
            <a:custGeom>
              <a:avLst/>
              <a:gdLst/>
              <a:ahLst/>
              <a:cxnLst/>
              <a:rect l="l" t="t" r="r" b="b"/>
              <a:pathLst>
                <a:path w="5860" h="6242" extrusionOk="0">
                  <a:moveTo>
                    <a:pt x="1937" y="1"/>
                  </a:moveTo>
                  <a:cubicBezTo>
                    <a:pt x="1911" y="1"/>
                    <a:pt x="1885" y="2"/>
                    <a:pt x="1858" y="4"/>
                  </a:cubicBezTo>
                  <a:cubicBezTo>
                    <a:pt x="1583" y="21"/>
                    <a:pt x="1325" y="159"/>
                    <a:pt x="1153" y="374"/>
                  </a:cubicBezTo>
                  <a:cubicBezTo>
                    <a:pt x="843" y="477"/>
                    <a:pt x="559" y="658"/>
                    <a:pt x="336" y="899"/>
                  </a:cubicBezTo>
                  <a:cubicBezTo>
                    <a:pt x="0" y="1286"/>
                    <a:pt x="542" y="1415"/>
                    <a:pt x="542" y="1415"/>
                  </a:cubicBezTo>
                  <a:lnTo>
                    <a:pt x="869" y="1097"/>
                  </a:lnTo>
                  <a:lnTo>
                    <a:pt x="869" y="1097"/>
                  </a:lnTo>
                  <a:cubicBezTo>
                    <a:pt x="817" y="1544"/>
                    <a:pt x="1136" y="2043"/>
                    <a:pt x="1136" y="2043"/>
                  </a:cubicBezTo>
                  <a:cubicBezTo>
                    <a:pt x="1136" y="2043"/>
                    <a:pt x="1221" y="1780"/>
                    <a:pt x="1362" y="1780"/>
                  </a:cubicBezTo>
                  <a:cubicBezTo>
                    <a:pt x="1388" y="1780"/>
                    <a:pt x="1416" y="1789"/>
                    <a:pt x="1446" y="1811"/>
                  </a:cubicBezTo>
                  <a:cubicBezTo>
                    <a:pt x="1643" y="1940"/>
                    <a:pt x="1282" y="2465"/>
                    <a:pt x="1282" y="2465"/>
                  </a:cubicBezTo>
                  <a:cubicBezTo>
                    <a:pt x="1222" y="3050"/>
                    <a:pt x="1936" y="3351"/>
                    <a:pt x="1936" y="3790"/>
                  </a:cubicBezTo>
                  <a:cubicBezTo>
                    <a:pt x="1936" y="4237"/>
                    <a:pt x="1532" y="4736"/>
                    <a:pt x="1299" y="5364"/>
                  </a:cubicBezTo>
                  <a:cubicBezTo>
                    <a:pt x="1136" y="5789"/>
                    <a:pt x="1616" y="6242"/>
                    <a:pt x="2506" y="6242"/>
                  </a:cubicBezTo>
                  <a:cubicBezTo>
                    <a:pt x="2930" y="6242"/>
                    <a:pt x="3449" y="6139"/>
                    <a:pt x="4035" y="5880"/>
                  </a:cubicBezTo>
                  <a:cubicBezTo>
                    <a:pt x="5859" y="5080"/>
                    <a:pt x="4483" y="4048"/>
                    <a:pt x="4483" y="4048"/>
                  </a:cubicBezTo>
                  <a:cubicBezTo>
                    <a:pt x="4706" y="3738"/>
                    <a:pt x="4913" y="2774"/>
                    <a:pt x="4130" y="2533"/>
                  </a:cubicBezTo>
                  <a:cubicBezTo>
                    <a:pt x="3338" y="2301"/>
                    <a:pt x="3183" y="1837"/>
                    <a:pt x="2986" y="1079"/>
                  </a:cubicBezTo>
                  <a:cubicBezTo>
                    <a:pt x="2806" y="370"/>
                    <a:pt x="2410" y="1"/>
                    <a:pt x="1937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0625" y="3288500"/>
              <a:ext cx="68425" cy="675"/>
            </a:xfrm>
            <a:custGeom>
              <a:avLst/>
              <a:gdLst/>
              <a:ahLst/>
              <a:cxnLst/>
              <a:rect l="l" t="t" r="r" b="b"/>
              <a:pathLst>
                <a:path w="2737" h="27" extrusionOk="0">
                  <a:moveTo>
                    <a:pt x="1" y="1"/>
                  </a:moveTo>
                  <a:lnTo>
                    <a:pt x="1" y="27"/>
                  </a:lnTo>
                  <a:lnTo>
                    <a:pt x="2736" y="27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37950" y="3151500"/>
              <a:ext cx="4750" cy="137475"/>
            </a:xfrm>
            <a:custGeom>
              <a:avLst/>
              <a:gdLst/>
              <a:ahLst/>
              <a:cxnLst/>
              <a:rect l="l" t="t" r="r" b="b"/>
              <a:pathLst>
                <a:path w="190" h="5499" extrusionOk="0">
                  <a:moveTo>
                    <a:pt x="164" y="0"/>
                  </a:moveTo>
                  <a:cubicBezTo>
                    <a:pt x="52" y="517"/>
                    <a:pt x="0" y="1050"/>
                    <a:pt x="9" y="1575"/>
                  </a:cubicBezTo>
                  <a:cubicBezTo>
                    <a:pt x="9" y="2461"/>
                    <a:pt x="26" y="4664"/>
                    <a:pt x="86" y="5498"/>
                  </a:cubicBezTo>
                  <a:lnTo>
                    <a:pt x="112" y="5490"/>
                  </a:lnTo>
                  <a:cubicBezTo>
                    <a:pt x="60" y="4664"/>
                    <a:pt x="35" y="2452"/>
                    <a:pt x="35" y="1575"/>
                  </a:cubicBezTo>
                  <a:cubicBezTo>
                    <a:pt x="26" y="1050"/>
                    <a:pt x="78" y="517"/>
                    <a:pt x="189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172575" y="3153225"/>
              <a:ext cx="25825" cy="231875"/>
            </a:xfrm>
            <a:custGeom>
              <a:avLst/>
              <a:gdLst/>
              <a:ahLst/>
              <a:cxnLst/>
              <a:rect l="l" t="t" r="r" b="b"/>
              <a:pathLst>
                <a:path w="1033" h="9275" extrusionOk="0">
                  <a:moveTo>
                    <a:pt x="0" y="0"/>
                  </a:moveTo>
                  <a:lnTo>
                    <a:pt x="0" y="9275"/>
                  </a:lnTo>
                  <a:lnTo>
                    <a:pt x="1033" y="9275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172575" y="3153225"/>
              <a:ext cx="26050" cy="117250"/>
            </a:xfrm>
            <a:custGeom>
              <a:avLst/>
              <a:gdLst/>
              <a:ahLst/>
              <a:cxnLst/>
              <a:rect l="l" t="t" r="r" b="b"/>
              <a:pathLst>
                <a:path w="1042" h="4690" extrusionOk="0">
                  <a:moveTo>
                    <a:pt x="0" y="0"/>
                  </a:moveTo>
                  <a:lnTo>
                    <a:pt x="0" y="2186"/>
                  </a:lnTo>
                  <a:cubicBezTo>
                    <a:pt x="78" y="2263"/>
                    <a:pt x="164" y="2340"/>
                    <a:pt x="250" y="2435"/>
                  </a:cubicBezTo>
                  <a:cubicBezTo>
                    <a:pt x="671" y="2848"/>
                    <a:pt x="654" y="4139"/>
                    <a:pt x="1041" y="4689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058575" y="3047175"/>
              <a:ext cx="139825" cy="94025"/>
            </a:xfrm>
            <a:custGeom>
              <a:avLst/>
              <a:gdLst/>
              <a:ahLst/>
              <a:cxnLst/>
              <a:rect l="l" t="t" r="r" b="b"/>
              <a:pathLst>
                <a:path w="5593" h="3761" extrusionOk="0">
                  <a:moveTo>
                    <a:pt x="973" y="1"/>
                  </a:moveTo>
                  <a:cubicBezTo>
                    <a:pt x="422" y="1"/>
                    <a:pt x="0" y="483"/>
                    <a:pt x="69" y="1025"/>
                  </a:cubicBezTo>
                  <a:lnTo>
                    <a:pt x="431" y="3761"/>
                  </a:lnTo>
                  <a:lnTo>
                    <a:pt x="1136" y="3666"/>
                  </a:lnTo>
                  <a:lnTo>
                    <a:pt x="775" y="930"/>
                  </a:lnTo>
                  <a:cubicBezTo>
                    <a:pt x="766" y="870"/>
                    <a:pt x="783" y="818"/>
                    <a:pt x="826" y="775"/>
                  </a:cubicBezTo>
                  <a:cubicBezTo>
                    <a:pt x="861" y="732"/>
                    <a:pt x="912" y="706"/>
                    <a:pt x="973" y="706"/>
                  </a:cubicBezTo>
                  <a:lnTo>
                    <a:pt x="5593" y="706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159225" y="2970400"/>
              <a:ext cx="174700" cy="162850"/>
            </a:xfrm>
            <a:custGeom>
              <a:avLst/>
              <a:gdLst/>
              <a:ahLst/>
              <a:cxnLst/>
              <a:rect l="l" t="t" r="r" b="b"/>
              <a:pathLst>
                <a:path w="6988" h="6514" extrusionOk="0">
                  <a:moveTo>
                    <a:pt x="2126" y="0"/>
                  </a:moveTo>
                  <a:cubicBezTo>
                    <a:pt x="1851" y="0"/>
                    <a:pt x="1601" y="190"/>
                    <a:pt x="1532" y="465"/>
                  </a:cubicBezTo>
                  <a:lnTo>
                    <a:pt x="1" y="6513"/>
                  </a:lnTo>
                  <a:lnTo>
                    <a:pt x="5395" y="6513"/>
                  </a:lnTo>
                  <a:lnTo>
                    <a:pt x="6918" y="525"/>
                  </a:lnTo>
                  <a:cubicBezTo>
                    <a:pt x="6987" y="258"/>
                    <a:pt x="6781" y="0"/>
                    <a:pt x="6514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159225" y="2970400"/>
              <a:ext cx="57475" cy="162850"/>
            </a:xfrm>
            <a:custGeom>
              <a:avLst/>
              <a:gdLst/>
              <a:ahLst/>
              <a:cxnLst/>
              <a:rect l="l" t="t" r="r" b="b"/>
              <a:pathLst>
                <a:path w="2299" h="6514" extrusionOk="0">
                  <a:moveTo>
                    <a:pt x="2126" y="0"/>
                  </a:moveTo>
                  <a:cubicBezTo>
                    <a:pt x="1851" y="0"/>
                    <a:pt x="1601" y="190"/>
                    <a:pt x="1532" y="465"/>
                  </a:cubicBezTo>
                  <a:lnTo>
                    <a:pt x="1" y="6513"/>
                  </a:lnTo>
                  <a:lnTo>
                    <a:pt x="646" y="6513"/>
                  </a:lnTo>
                  <a:lnTo>
                    <a:pt x="2281" y="61"/>
                  </a:lnTo>
                  <a:cubicBezTo>
                    <a:pt x="2281" y="43"/>
                    <a:pt x="2298" y="26"/>
                    <a:pt x="2298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053850" y="3133225"/>
              <a:ext cx="255975" cy="28200"/>
            </a:xfrm>
            <a:custGeom>
              <a:avLst/>
              <a:gdLst/>
              <a:ahLst/>
              <a:cxnLst/>
              <a:rect l="l" t="t" r="r" b="b"/>
              <a:pathLst>
                <a:path w="10239" h="1128" extrusionOk="0">
                  <a:moveTo>
                    <a:pt x="559" y="0"/>
                  </a:moveTo>
                  <a:cubicBezTo>
                    <a:pt x="250" y="0"/>
                    <a:pt x="0" y="250"/>
                    <a:pt x="0" y="568"/>
                  </a:cubicBezTo>
                  <a:cubicBezTo>
                    <a:pt x="0" y="878"/>
                    <a:pt x="250" y="1127"/>
                    <a:pt x="559" y="1127"/>
                  </a:cubicBezTo>
                  <a:lnTo>
                    <a:pt x="9671" y="1127"/>
                  </a:lnTo>
                  <a:cubicBezTo>
                    <a:pt x="9980" y="1127"/>
                    <a:pt x="10238" y="878"/>
                    <a:pt x="10238" y="568"/>
                  </a:cubicBezTo>
                  <a:cubicBezTo>
                    <a:pt x="10238" y="250"/>
                    <a:pt x="9980" y="0"/>
                    <a:pt x="9671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052975" y="3133225"/>
              <a:ext cx="135100" cy="28200"/>
            </a:xfrm>
            <a:custGeom>
              <a:avLst/>
              <a:gdLst/>
              <a:ahLst/>
              <a:cxnLst/>
              <a:rect l="l" t="t" r="r" b="b"/>
              <a:pathLst>
                <a:path w="5404" h="1128" extrusionOk="0">
                  <a:moveTo>
                    <a:pt x="569" y="0"/>
                  </a:moveTo>
                  <a:cubicBezTo>
                    <a:pt x="250" y="0"/>
                    <a:pt x="1" y="250"/>
                    <a:pt x="1" y="568"/>
                  </a:cubicBezTo>
                  <a:cubicBezTo>
                    <a:pt x="1" y="878"/>
                    <a:pt x="250" y="1127"/>
                    <a:pt x="569" y="1127"/>
                  </a:cubicBezTo>
                  <a:lnTo>
                    <a:pt x="4836" y="1127"/>
                  </a:lnTo>
                  <a:cubicBezTo>
                    <a:pt x="5146" y="1127"/>
                    <a:pt x="5404" y="878"/>
                    <a:pt x="5404" y="568"/>
                  </a:cubicBezTo>
                  <a:cubicBezTo>
                    <a:pt x="5404" y="250"/>
                    <a:pt x="5146" y="0"/>
                    <a:pt x="4836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3110625" y="3373250"/>
              <a:ext cx="149950" cy="33375"/>
            </a:xfrm>
            <a:custGeom>
              <a:avLst/>
              <a:gdLst/>
              <a:ahLst/>
              <a:cxnLst/>
              <a:rect l="l" t="t" r="r" b="b"/>
              <a:pathLst>
                <a:path w="5998" h="1335" extrusionOk="0">
                  <a:moveTo>
                    <a:pt x="2995" y="1"/>
                  </a:moveTo>
                  <a:cubicBezTo>
                    <a:pt x="1790" y="1"/>
                    <a:pt x="689" y="431"/>
                    <a:pt x="78" y="1102"/>
                  </a:cubicBezTo>
                  <a:cubicBezTo>
                    <a:pt x="1" y="1197"/>
                    <a:pt x="61" y="1334"/>
                    <a:pt x="181" y="1334"/>
                  </a:cubicBezTo>
                  <a:lnTo>
                    <a:pt x="637" y="1334"/>
                  </a:lnTo>
                  <a:cubicBezTo>
                    <a:pt x="706" y="1334"/>
                    <a:pt x="775" y="1308"/>
                    <a:pt x="826" y="1257"/>
                  </a:cubicBezTo>
                  <a:cubicBezTo>
                    <a:pt x="1317" y="809"/>
                    <a:pt x="2126" y="534"/>
                    <a:pt x="2995" y="534"/>
                  </a:cubicBezTo>
                  <a:cubicBezTo>
                    <a:pt x="3872" y="534"/>
                    <a:pt x="4672" y="809"/>
                    <a:pt x="5171" y="1257"/>
                  </a:cubicBezTo>
                  <a:cubicBezTo>
                    <a:pt x="5223" y="1308"/>
                    <a:pt x="5292" y="1334"/>
                    <a:pt x="5361" y="1334"/>
                  </a:cubicBezTo>
                  <a:lnTo>
                    <a:pt x="5817" y="1334"/>
                  </a:lnTo>
                  <a:cubicBezTo>
                    <a:pt x="5928" y="1334"/>
                    <a:pt x="5997" y="1197"/>
                    <a:pt x="5920" y="1102"/>
                  </a:cubicBezTo>
                  <a:cubicBezTo>
                    <a:pt x="5309" y="431"/>
                    <a:pt x="4208" y="1"/>
                    <a:pt x="2995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188050" y="3132150"/>
              <a:ext cx="98325" cy="1300"/>
            </a:xfrm>
            <a:custGeom>
              <a:avLst/>
              <a:gdLst/>
              <a:ahLst/>
              <a:cxnLst/>
              <a:rect l="l" t="t" r="r" b="b"/>
              <a:pathLst>
                <a:path w="3933" h="52" extrusionOk="0">
                  <a:moveTo>
                    <a:pt x="1" y="0"/>
                  </a:moveTo>
                  <a:lnTo>
                    <a:pt x="1" y="52"/>
                  </a:lnTo>
                  <a:lnTo>
                    <a:pt x="3933" y="52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723675" y="2863075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1" y="0"/>
                  </a:moveTo>
                  <a:lnTo>
                    <a:pt x="1" y="1884"/>
                  </a:lnTo>
                  <a:lnTo>
                    <a:pt x="1885" y="188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5181600" y="903349"/>
            <a:ext cx="3429000" cy="950700"/>
          </a:xfrm>
        </p:spPr>
        <p:txBody>
          <a:bodyPr/>
          <a:lstStyle/>
          <a:p>
            <a:pPr lvl="0"/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diyakini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5643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7"/>
          <p:cNvSpPr txBox="1">
            <a:spLocks noGrp="1"/>
          </p:cNvSpPr>
          <p:nvPr>
            <p:ph type="subTitle" idx="1"/>
          </p:nvPr>
        </p:nvSpPr>
        <p:spPr>
          <a:xfrm>
            <a:off x="1138408" y="3624112"/>
            <a:ext cx="3072549" cy="602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494" name="Google Shape;1494;p47"/>
          <p:cNvSpPr txBox="1">
            <a:spLocks noGrp="1"/>
          </p:cNvSpPr>
          <p:nvPr>
            <p:ph type="title"/>
          </p:nvPr>
        </p:nvSpPr>
        <p:spPr>
          <a:xfrm>
            <a:off x="318328" y="1830465"/>
            <a:ext cx="4712708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/>
              <a:t>Thank You</a:t>
            </a:r>
            <a:endParaRPr sz="8800" b="1" dirty="0"/>
          </a:p>
        </p:txBody>
      </p:sp>
      <p:grpSp>
        <p:nvGrpSpPr>
          <p:cNvPr id="1495" name="Google Shape;1495;p47"/>
          <p:cNvGrpSpPr/>
          <p:nvPr/>
        </p:nvGrpSpPr>
        <p:grpSpPr>
          <a:xfrm>
            <a:off x="5051216" y="707007"/>
            <a:ext cx="4245689" cy="3896337"/>
            <a:chOff x="2644100" y="3538450"/>
            <a:chExt cx="829625" cy="761375"/>
          </a:xfrm>
        </p:grpSpPr>
        <p:sp>
          <p:nvSpPr>
            <p:cNvPr id="1496" name="Google Shape;1496;p47"/>
            <p:cNvSpPr/>
            <p:nvPr/>
          </p:nvSpPr>
          <p:spPr>
            <a:xfrm>
              <a:off x="2686250" y="3600375"/>
              <a:ext cx="702300" cy="512150"/>
            </a:xfrm>
            <a:custGeom>
              <a:avLst/>
              <a:gdLst/>
              <a:ahLst/>
              <a:cxnLst/>
              <a:rect l="l" t="t" r="r" b="b"/>
              <a:pathLst>
                <a:path w="28092" h="20486" extrusionOk="0">
                  <a:moveTo>
                    <a:pt x="1" y="1"/>
                  </a:moveTo>
                  <a:lnTo>
                    <a:pt x="1" y="20486"/>
                  </a:lnTo>
                  <a:lnTo>
                    <a:pt x="28091" y="20486"/>
                  </a:lnTo>
                  <a:lnTo>
                    <a:pt x="28091" y="1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2932100" y="3562125"/>
              <a:ext cx="364375" cy="331350"/>
            </a:xfrm>
            <a:custGeom>
              <a:avLst/>
              <a:gdLst/>
              <a:ahLst/>
              <a:cxnLst/>
              <a:rect l="l" t="t" r="r" b="b"/>
              <a:pathLst>
                <a:path w="14575" h="13254" extrusionOk="0">
                  <a:moveTo>
                    <a:pt x="7278" y="0"/>
                  </a:moveTo>
                  <a:cubicBezTo>
                    <a:pt x="4276" y="0"/>
                    <a:pt x="1557" y="2053"/>
                    <a:pt x="835" y="5101"/>
                  </a:cubicBezTo>
                  <a:cubicBezTo>
                    <a:pt x="1" y="8663"/>
                    <a:pt x="2203" y="12234"/>
                    <a:pt x="5765" y="13077"/>
                  </a:cubicBezTo>
                  <a:cubicBezTo>
                    <a:pt x="6274" y="13196"/>
                    <a:pt x="6784" y="13253"/>
                    <a:pt x="7286" y="13253"/>
                  </a:cubicBezTo>
                  <a:cubicBezTo>
                    <a:pt x="10292" y="13253"/>
                    <a:pt x="13017" y="11199"/>
                    <a:pt x="13732" y="8147"/>
                  </a:cubicBezTo>
                  <a:cubicBezTo>
                    <a:pt x="14575" y="4585"/>
                    <a:pt x="12372" y="1015"/>
                    <a:pt x="8811" y="180"/>
                  </a:cubicBezTo>
                  <a:cubicBezTo>
                    <a:pt x="8297" y="59"/>
                    <a:pt x="7783" y="0"/>
                    <a:pt x="7278" y="0"/>
                  </a:cubicBezTo>
                  <a:close/>
                </a:path>
              </a:pathLst>
            </a:custGeom>
            <a:solidFill>
              <a:srgbClr val="A7A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2665600" y="3538450"/>
              <a:ext cx="207800" cy="207350"/>
            </a:xfrm>
            <a:custGeom>
              <a:avLst/>
              <a:gdLst/>
              <a:ahLst/>
              <a:cxnLst/>
              <a:rect l="l" t="t" r="r" b="b"/>
              <a:pathLst>
                <a:path w="8312" h="8294" extrusionOk="0">
                  <a:moveTo>
                    <a:pt x="4158" y="0"/>
                  </a:moveTo>
                  <a:cubicBezTo>
                    <a:pt x="1876" y="0"/>
                    <a:pt x="18" y="1847"/>
                    <a:pt x="9" y="4130"/>
                  </a:cubicBezTo>
                  <a:cubicBezTo>
                    <a:pt x="1" y="6418"/>
                    <a:pt x="1851" y="8285"/>
                    <a:pt x="4139" y="8294"/>
                  </a:cubicBezTo>
                  <a:cubicBezTo>
                    <a:pt x="4144" y="8294"/>
                    <a:pt x="4150" y="8294"/>
                    <a:pt x="4155" y="8294"/>
                  </a:cubicBezTo>
                  <a:cubicBezTo>
                    <a:pt x="6436" y="8294"/>
                    <a:pt x="8295" y="6447"/>
                    <a:pt x="8303" y="4164"/>
                  </a:cubicBezTo>
                  <a:cubicBezTo>
                    <a:pt x="8312" y="1876"/>
                    <a:pt x="6462" y="9"/>
                    <a:pt x="4173" y="0"/>
                  </a:cubicBezTo>
                  <a:cubicBezTo>
                    <a:pt x="4168" y="0"/>
                    <a:pt x="4163" y="0"/>
                    <a:pt x="4158" y="0"/>
                  </a:cubicBezTo>
                  <a:close/>
                </a:path>
              </a:pathLst>
            </a:custGeom>
            <a:solidFill>
              <a:srgbClr val="A7A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3213875" y="3738700"/>
              <a:ext cx="174675" cy="133375"/>
            </a:xfrm>
            <a:custGeom>
              <a:avLst/>
              <a:gdLst/>
              <a:ahLst/>
              <a:cxnLst/>
              <a:rect l="l" t="t" r="r" b="b"/>
              <a:pathLst>
                <a:path w="6987" h="5335" extrusionOk="0">
                  <a:moveTo>
                    <a:pt x="0" y="0"/>
                  </a:moveTo>
                  <a:lnTo>
                    <a:pt x="0" y="5334"/>
                  </a:lnTo>
                  <a:lnTo>
                    <a:pt x="6986" y="5334"/>
                  </a:lnTo>
                  <a:lnTo>
                    <a:pt x="6986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2825425" y="4255550"/>
              <a:ext cx="68200" cy="44275"/>
            </a:xfrm>
            <a:custGeom>
              <a:avLst/>
              <a:gdLst/>
              <a:ahLst/>
              <a:cxnLst/>
              <a:rect l="l" t="t" r="r" b="b"/>
              <a:pathLst>
                <a:path w="2728" h="1771" extrusionOk="0">
                  <a:moveTo>
                    <a:pt x="1119" y="0"/>
                  </a:moveTo>
                  <a:lnTo>
                    <a:pt x="146" y="121"/>
                  </a:lnTo>
                  <a:cubicBezTo>
                    <a:pt x="146" y="121"/>
                    <a:pt x="198" y="611"/>
                    <a:pt x="224" y="723"/>
                  </a:cubicBezTo>
                  <a:cubicBezTo>
                    <a:pt x="250" y="843"/>
                    <a:pt x="0" y="1540"/>
                    <a:pt x="129" y="1592"/>
                  </a:cubicBezTo>
                  <a:cubicBezTo>
                    <a:pt x="258" y="1643"/>
                    <a:pt x="775" y="1618"/>
                    <a:pt x="1317" y="1686"/>
                  </a:cubicBezTo>
                  <a:cubicBezTo>
                    <a:pt x="1646" y="1722"/>
                    <a:pt x="2085" y="1771"/>
                    <a:pt x="2386" y="1771"/>
                  </a:cubicBezTo>
                  <a:cubicBezTo>
                    <a:pt x="2588" y="1771"/>
                    <a:pt x="2728" y="1749"/>
                    <a:pt x="2728" y="1686"/>
                  </a:cubicBezTo>
                  <a:cubicBezTo>
                    <a:pt x="2728" y="1523"/>
                    <a:pt x="1592" y="998"/>
                    <a:pt x="1428" y="826"/>
                  </a:cubicBezTo>
                  <a:cubicBezTo>
                    <a:pt x="1256" y="663"/>
                    <a:pt x="1119" y="0"/>
                    <a:pt x="1119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2692500" y="4256825"/>
              <a:ext cx="67975" cy="42950"/>
            </a:xfrm>
            <a:custGeom>
              <a:avLst/>
              <a:gdLst/>
              <a:ahLst/>
              <a:cxnLst/>
              <a:rect l="l" t="t" r="r" b="b"/>
              <a:pathLst>
                <a:path w="2719" h="1718" extrusionOk="0">
                  <a:moveTo>
                    <a:pt x="267" y="1"/>
                  </a:moveTo>
                  <a:cubicBezTo>
                    <a:pt x="267" y="225"/>
                    <a:pt x="250" y="448"/>
                    <a:pt x="215" y="672"/>
                  </a:cubicBezTo>
                  <a:cubicBezTo>
                    <a:pt x="181" y="792"/>
                    <a:pt x="0" y="1489"/>
                    <a:pt x="121" y="1541"/>
                  </a:cubicBezTo>
                  <a:cubicBezTo>
                    <a:pt x="250" y="1592"/>
                    <a:pt x="757" y="1567"/>
                    <a:pt x="1308" y="1627"/>
                  </a:cubicBezTo>
                  <a:cubicBezTo>
                    <a:pt x="1629" y="1668"/>
                    <a:pt x="2064" y="1717"/>
                    <a:pt x="2366" y="1717"/>
                  </a:cubicBezTo>
                  <a:cubicBezTo>
                    <a:pt x="2574" y="1717"/>
                    <a:pt x="2719" y="1694"/>
                    <a:pt x="2719" y="1627"/>
                  </a:cubicBezTo>
                  <a:cubicBezTo>
                    <a:pt x="2719" y="1472"/>
                    <a:pt x="1575" y="947"/>
                    <a:pt x="1411" y="775"/>
                  </a:cubicBezTo>
                  <a:cubicBezTo>
                    <a:pt x="1248" y="612"/>
                    <a:pt x="1360" y="18"/>
                    <a:pt x="1360" y="18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2800900" y="3660825"/>
              <a:ext cx="46475" cy="237275"/>
            </a:xfrm>
            <a:custGeom>
              <a:avLst/>
              <a:gdLst/>
              <a:ahLst/>
              <a:cxnLst/>
              <a:rect l="l" t="t" r="r" b="b"/>
              <a:pathLst>
                <a:path w="1859" h="9491" extrusionOk="0">
                  <a:moveTo>
                    <a:pt x="319" y="1"/>
                  </a:moveTo>
                  <a:cubicBezTo>
                    <a:pt x="319" y="1"/>
                    <a:pt x="0" y="3124"/>
                    <a:pt x="0" y="3683"/>
                  </a:cubicBezTo>
                  <a:cubicBezTo>
                    <a:pt x="0" y="4242"/>
                    <a:pt x="121" y="6152"/>
                    <a:pt x="181" y="7030"/>
                  </a:cubicBezTo>
                  <a:cubicBezTo>
                    <a:pt x="241" y="7907"/>
                    <a:pt x="379" y="9490"/>
                    <a:pt x="379" y="9490"/>
                  </a:cubicBezTo>
                  <a:lnTo>
                    <a:pt x="1850" y="9490"/>
                  </a:lnTo>
                  <a:cubicBezTo>
                    <a:pt x="1850" y="9490"/>
                    <a:pt x="1833" y="7167"/>
                    <a:pt x="1850" y="6384"/>
                  </a:cubicBezTo>
                  <a:cubicBezTo>
                    <a:pt x="1859" y="5601"/>
                    <a:pt x="1747" y="4930"/>
                    <a:pt x="1721" y="4096"/>
                  </a:cubicBezTo>
                  <a:cubicBezTo>
                    <a:pt x="1695" y="3261"/>
                    <a:pt x="1463" y="2616"/>
                    <a:pt x="1386" y="1704"/>
                  </a:cubicBezTo>
                  <a:cubicBezTo>
                    <a:pt x="1300" y="801"/>
                    <a:pt x="912" y="310"/>
                    <a:pt x="319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2800900" y="3691800"/>
              <a:ext cx="46275" cy="206300"/>
            </a:xfrm>
            <a:custGeom>
              <a:avLst/>
              <a:gdLst/>
              <a:ahLst/>
              <a:cxnLst/>
              <a:rect l="l" t="t" r="r" b="b"/>
              <a:pathLst>
                <a:path w="1851" h="8252" extrusionOk="0">
                  <a:moveTo>
                    <a:pt x="904" y="0"/>
                  </a:moveTo>
                  <a:lnTo>
                    <a:pt x="147" y="517"/>
                  </a:lnTo>
                  <a:cubicBezTo>
                    <a:pt x="69" y="1334"/>
                    <a:pt x="0" y="2177"/>
                    <a:pt x="0" y="2452"/>
                  </a:cubicBezTo>
                  <a:cubicBezTo>
                    <a:pt x="0" y="3012"/>
                    <a:pt x="129" y="4922"/>
                    <a:pt x="181" y="5799"/>
                  </a:cubicBezTo>
                  <a:cubicBezTo>
                    <a:pt x="241" y="6677"/>
                    <a:pt x="379" y="8251"/>
                    <a:pt x="379" y="8251"/>
                  </a:cubicBezTo>
                  <a:lnTo>
                    <a:pt x="1850" y="8251"/>
                  </a:lnTo>
                  <a:cubicBezTo>
                    <a:pt x="1850" y="8251"/>
                    <a:pt x="1842" y="6754"/>
                    <a:pt x="1842" y="5756"/>
                  </a:cubicBezTo>
                  <a:cubicBezTo>
                    <a:pt x="1583" y="5068"/>
                    <a:pt x="1239" y="4035"/>
                    <a:pt x="1231" y="3511"/>
                  </a:cubicBezTo>
                  <a:cubicBezTo>
                    <a:pt x="1214" y="2943"/>
                    <a:pt x="1162" y="2384"/>
                    <a:pt x="1084" y="1824"/>
                  </a:cubicBezTo>
                  <a:cubicBezTo>
                    <a:pt x="1084" y="1824"/>
                    <a:pt x="1033" y="594"/>
                    <a:pt x="904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2789500" y="3850750"/>
              <a:ext cx="109925" cy="74225"/>
            </a:xfrm>
            <a:custGeom>
              <a:avLst/>
              <a:gdLst/>
              <a:ahLst/>
              <a:cxnLst/>
              <a:rect l="l" t="t" r="r" b="b"/>
              <a:pathLst>
                <a:path w="4397" h="2969" extrusionOk="0">
                  <a:moveTo>
                    <a:pt x="164" y="0"/>
                  </a:moveTo>
                  <a:cubicBezTo>
                    <a:pt x="69" y="0"/>
                    <a:pt x="0" y="78"/>
                    <a:pt x="0" y="173"/>
                  </a:cubicBezTo>
                  <a:lnTo>
                    <a:pt x="0" y="2805"/>
                  </a:lnTo>
                  <a:cubicBezTo>
                    <a:pt x="0" y="2891"/>
                    <a:pt x="69" y="2969"/>
                    <a:pt x="164" y="2969"/>
                  </a:cubicBezTo>
                  <a:lnTo>
                    <a:pt x="4225" y="2969"/>
                  </a:lnTo>
                  <a:cubicBezTo>
                    <a:pt x="4319" y="2969"/>
                    <a:pt x="4397" y="2891"/>
                    <a:pt x="4397" y="2805"/>
                  </a:cubicBezTo>
                  <a:lnTo>
                    <a:pt x="4397" y="173"/>
                  </a:lnTo>
                  <a:cubicBezTo>
                    <a:pt x="4397" y="78"/>
                    <a:pt x="4319" y="0"/>
                    <a:pt x="4225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2828850" y="3876350"/>
              <a:ext cx="27125" cy="23225"/>
            </a:xfrm>
            <a:custGeom>
              <a:avLst/>
              <a:gdLst/>
              <a:ahLst/>
              <a:cxnLst/>
              <a:rect l="l" t="t" r="r" b="b"/>
              <a:pathLst>
                <a:path w="1085" h="929" extrusionOk="0">
                  <a:moveTo>
                    <a:pt x="620" y="0"/>
                  </a:moveTo>
                  <a:cubicBezTo>
                    <a:pt x="207" y="0"/>
                    <a:pt x="1" y="499"/>
                    <a:pt x="293" y="792"/>
                  </a:cubicBezTo>
                  <a:cubicBezTo>
                    <a:pt x="388" y="887"/>
                    <a:pt x="505" y="929"/>
                    <a:pt x="619" y="929"/>
                  </a:cubicBezTo>
                  <a:cubicBezTo>
                    <a:pt x="857" y="929"/>
                    <a:pt x="1085" y="744"/>
                    <a:pt x="1085" y="465"/>
                  </a:cubicBezTo>
                  <a:cubicBezTo>
                    <a:pt x="1085" y="207"/>
                    <a:pt x="878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2836175" y="3916050"/>
              <a:ext cx="31000" cy="14275"/>
            </a:xfrm>
            <a:custGeom>
              <a:avLst/>
              <a:gdLst/>
              <a:ahLst/>
              <a:cxnLst/>
              <a:rect l="l" t="t" r="r" b="b"/>
              <a:pathLst>
                <a:path w="1240" h="571" extrusionOk="0">
                  <a:moveTo>
                    <a:pt x="363" y="1"/>
                  </a:moveTo>
                  <a:cubicBezTo>
                    <a:pt x="360" y="1"/>
                    <a:pt x="356" y="2"/>
                    <a:pt x="353" y="4"/>
                  </a:cubicBezTo>
                  <a:cubicBezTo>
                    <a:pt x="319" y="30"/>
                    <a:pt x="577" y="305"/>
                    <a:pt x="577" y="305"/>
                  </a:cubicBezTo>
                  <a:cubicBezTo>
                    <a:pt x="577" y="305"/>
                    <a:pt x="282" y="141"/>
                    <a:pt x="172" y="141"/>
                  </a:cubicBezTo>
                  <a:cubicBezTo>
                    <a:pt x="169" y="141"/>
                    <a:pt x="166" y="141"/>
                    <a:pt x="164" y="142"/>
                  </a:cubicBezTo>
                  <a:cubicBezTo>
                    <a:pt x="104" y="159"/>
                    <a:pt x="43" y="202"/>
                    <a:pt x="18" y="271"/>
                  </a:cubicBezTo>
                  <a:cubicBezTo>
                    <a:pt x="0" y="296"/>
                    <a:pt x="52" y="365"/>
                    <a:pt x="327" y="503"/>
                  </a:cubicBezTo>
                  <a:cubicBezTo>
                    <a:pt x="420" y="549"/>
                    <a:pt x="534" y="570"/>
                    <a:pt x="651" y="570"/>
                  </a:cubicBezTo>
                  <a:cubicBezTo>
                    <a:pt x="882" y="570"/>
                    <a:pt x="1125" y="488"/>
                    <a:pt x="1239" y="357"/>
                  </a:cubicBezTo>
                  <a:cubicBezTo>
                    <a:pt x="1239" y="357"/>
                    <a:pt x="955" y="159"/>
                    <a:pt x="887" y="124"/>
                  </a:cubicBezTo>
                  <a:cubicBezTo>
                    <a:pt x="878" y="120"/>
                    <a:pt x="872" y="118"/>
                    <a:pt x="867" y="118"/>
                  </a:cubicBezTo>
                  <a:cubicBezTo>
                    <a:pt x="830" y="118"/>
                    <a:pt x="871" y="219"/>
                    <a:pt x="887" y="279"/>
                  </a:cubicBezTo>
                  <a:cubicBezTo>
                    <a:pt x="892" y="294"/>
                    <a:pt x="886" y="301"/>
                    <a:pt x="873" y="301"/>
                  </a:cubicBezTo>
                  <a:cubicBezTo>
                    <a:pt x="819" y="301"/>
                    <a:pt x="639" y="193"/>
                    <a:pt x="577" y="159"/>
                  </a:cubicBezTo>
                  <a:cubicBezTo>
                    <a:pt x="506" y="119"/>
                    <a:pt x="406" y="1"/>
                    <a:pt x="363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2688625" y="3846450"/>
              <a:ext cx="172525" cy="415650"/>
            </a:xfrm>
            <a:custGeom>
              <a:avLst/>
              <a:gdLst/>
              <a:ahLst/>
              <a:cxnLst/>
              <a:rect l="l" t="t" r="r" b="b"/>
              <a:pathLst>
                <a:path w="6901" h="16626" extrusionOk="0">
                  <a:moveTo>
                    <a:pt x="396" y="0"/>
                  </a:moveTo>
                  <a:cubicBezTo>
                    <a:pt x="224" y="345"/>
                    <a:pt x="0" y="1807"/>
                    <a:pt x="43" y="2237"/>
                  </a:cubicBezTo>
                  <a:cubicBezTo>
                    <a:pt x="86" y="2659"/>
                    <a:pt x="293" y="4612"/>
                    <a:pt x="224" y="5498"/>
                  </a:cubicBezTo>
                  <a:cubicBezTo>
                    <a:pt x="164" y="6384"/>
                    <a:pt x="568" y="8208"/>
                    <a:pt x="293" y="8914"/>
                  </a:cubicBezTo>
                  <a:cubicBezTo>
                    <a:pt x="9" y="9610"/>
                    <a:pt x="9" y="11985"/>
                    <a:pt x="78" y="13448"/>
                  </a:cubicBezTo>
                  <a:cubicBezTo>
                    <a:pt x="138" y="14902"/>
                    <a:pt x="241" y="16364"/>
                    <a:pt x="241" y="16364"/>
                  </a:cubicBezTo>
                  <a:cubicBezTo>
                    <a:pt x="241" y="16364"/>
                    <a:pt x="603" y="16622"/>
                    <a:pt x="921" y="16622"/>
                  </a:cubicBezTo>
                  <a:lnTo>
                    <a:pt x="1661" y="16622"/>
                  </a:lnTo>
                  <a:cubicBezTo>
                    <a:pt x="1661" y="16622"/>
                    <a:pt x="2323" y="12467"/>
                    <a:pt x="2530" y="10497"/>
                  </a:cubicBezTo>
                  <a:cubicBezTo>
                    <a:pt x="2745" y="8526"/>
                    <a:pt x="3166" y="5670"/>
                    <a:pt x="3166" y="5670"/>
                  </a:cubicBezTo>
                  <a:cubicBezTo>
                    <a:pt x="3166" y="5670"/>
                    <a:pt x="4121" y="9206"/>
                    <a:pt x="4207" y="9989"/>
                  </a:cubicBezTo>
                  <a:cubicBezTo>
                    <a:pt x="4294" y="10772"/>
                    <a:pt x="4818" y="13482"/>
                    <a:pt x="4990" y="14609"/>
                  </a:cubicBezTo>
                  <a:cubicBezTo>
                    <a:pt x="5162" y="15728"/>
                    <a:pt x="5309" y="16579"/>
                    <a:pt x="5309" y="16579"/>
                  </a:cubicBezTo>
                  <a:cubicBezTo>
                    <a:pt x="5309" y="16579"/>
                    <a:pt x="5618" y="16625"/>
                    <a:pt x="5894" y="16625"/>
                  </a:cubicBezTo>
                  <a:cubicBezTo>
                    <a:pt x="6031" y="16625"/>
                    <a:pt x="6160" y="16614"/>
                    <a:pt x="6238" y="16579"/>
                  </a:cubicBezTo>
                  <a:cubicBezTo>
                    <a:pt x="6315" y="16542"/>
                    <a:pt x="6415" y="16530"/>
                    <a:pt x="6513" y="16530"/>
                  </a:cubicBezTo>
                  <a:cubicBezTo>
                    <a:pt x="6709" y="16530"/>
                    <a:pt x="6900" y="16579"/>
                    <a:pt x="6900" y="16579"/>
                  </a:cubicBezTo>
                  <a:lnTo>
                    <a:pt x="6728" y="15874"/>
                  </a:lnTo>
                  <a:cubicBezTo>
                    <a:pt x="6728" y="15874"/>
                    <a:pt x="6281" y="7993"/>
                    <a:pt x="6074" y="6255"/>
                  </a:cubicBezTo>
                  <a:cubicBezTo>
                    <a:pt x="5859" y="4526"/>
                    <a:pt x="5128" y="0"/>
                    <a:pt x="5128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2699600" y="3861725"/>
              <a:ext cx="14850" cy="396850"/>
            </a:xfrm>
            <a:custGeom>
              <a:avLst/>
              <a:gdLst/>
              <a:ahLst/>
              <a:cxnLst/>
              <a:rect l="l" t="t" r="r" b="b"/>
              <a:pathLst>
                <a:path w="594" h="15874" extrusionOk="0">
                  <a:moveTo>
                    <a:pt x="551" y="0"/>
                  </a:moveTo>
                  <a:cubicBezTo>
                    <a:pt x="551" y="35"/>
                    <a:pt x="164" y="3166"/>
                    <a:pt x="207" y="4293"/>
                  </a:cubicBezTo>
                  <a:lnTo>
                    <a:pt x="207" y="4311"/>
                  </a:lnTo>
                  <a:cubicBezTo>
                    <a:pt x="241" y="5420"/>
                    <a:pt x="301" y="7098"/>
                    <a:pt x="207" y="8363"/>
                  </a:cubicBezTo>
                  <a:cubicBezTo>
                    <a:pt x="103" y="9619"/>
                    <a:pt x="0" y="15813"/>
                    <a:pt x="0" y="15874"/>
                  </a:cubicBezTo>
                  <a:lnTo>
                    <a:pt x="43" y="15874"/>
                  </a:lnTo>
                  <a:cubicBezTo>
                    <a:pt x="43" y="15813"/>
                    <a:pt x="146" y="9628"/>
                    <a:pt x="241" y="8354"/>
                  </a:cubicBezTo>
                  <a:cubicBezTo>
                    <a:pt x="344" y="7089"/>
                    <a:pt x="284" y="5412"/>
                    <a:pt x="241" y="4302"/>
                  </a:cubicBezTo>
                  <a:lnTo>
                    <a:pt x="241" y="4285"/>
                  </a:lnTo>
                  <a:cubicBezTo>
                    <a:pt x="207" y="3166"/>
                    <a:pt x="594" y="35"/>
                    <a:pt x="594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2706900" y="3878700"/>
              <a:ext cx="19825" cy="43475"/>
            </a:xfrm>
            <a:custGeom>
              <a:avLst/>
              <a:gdLst/>
              <a:ahLst/>
              <a:cxnLst/>
              <a:rect l="l" t="t" r="r" b="b"/>
              <a:pathLst>
                <a:path w="793" h="1739" extrusionOk="0">
                  <a:moveTo>
                    <a:pt x="758" y="1"/>
                  </a:moveTo>
                  <a:cubicBezTo>
                    <a:pt x="758" y="18"/>
                    <a:pt x="594" y="1481"/>
                    <a:pt x="1" y="1696"/>
                  </a:cubicBezTo>
                  <a:lnTo>
                    <a:pt x="18" y="1739"/>
                  </a:lnTo>
                  <a:cubicBezTo>
                    <a:pt x="637" y="1507"/>
                    <a:pt x="792" y="70"/>
                    <a:pt x="792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2767775" y="3902150"/>
              <a:ext cx="85625" cy="281575"/>
            </a:xfrm>
            <a:custGeom>
              <a:avLst/>
              <a:gdLst/>
              <a:ahLst/>
              <a:cxnLst/>
              <a:rect l="l" t="t" r="r" b="b"/>
              <a:pathLst>
                <a:path w="3425" h="11263" extrusionOk="0">
                  <a:moveTo>
                    <a:pt x="405" y="1"/>
                  </a:moveTo>
                  <a:cubicBezTo>
                    <a:pt x="405" y="1"/>
                    <a:pt x="345" y="594"/>
                    <a:pt x="302" y="1042"/>
                  </a:cubicBezTo>
                  <a:cubicBezTo>
                    <a:pt x="250" y="1489"/>
                    <a:pt x="173" y="2220"/>
                    <a:pt x="0" y="3433"/>
                  </a:cubicBezTo>
                  <a:cubicBezTo>
                    <a:pt x="0" y="3433"/>
                    <a:pt x="955" y="6969"/>
                    <a:pt x="1041" y="7761"/>
                  </a:cubicBezTo>
                  <a:cubicBezTo>
                    <a:pt x="1041" y="7795"/>
                    <a:pt x="1050" y="7847"/>
                    <a:pt x="1059" y="7890"/>
                  </a:cubicBezTo>
                  <a:cubicBezTo>
                    <a:pt x="1394" y="8234"/>
                    <a:pt x="1695" y="8596"/>
                    <a:pt x="1971" y="8983"/>
                  </a:cubicBezTo>
                  <a:cubicBezTo>
                    <a:pt x="2461" y="9705"/>
                    <a:pt x="2478" y="10273"/>
                    <a:pt x="3029" y="10893"/>
                  </a:cubicBezTo>
                  <a:cubicBezTo>
                    <a:pt x="3149" y="11022"/>
                    <a:pt x="3287" y="11151"/>
                    <a:pt x="3425" y="11263"/>
                  </a:cubicBezTo>
                  <a:cubicBezTo>
                    <a:pt x="3313" y="9482"/>
                    <a:pt x="3167" y="7073"/>
                    <a:pt x="3038" y="5455"/>
                  </a:cubicBezTo>
                  <a:cubicBezTo>
                    <a:pt x="2418" y="4836"/>
                    <a:pt x="1704" y="3476"/>
                    <a:pt x="1463" y="2676"/>
                  </a:cubicBezTo>
                  <a:cubicBezTo>
                    <a:pt x="1188" y="1747"/>
                    <a:pt x="405" y="1"/>
                    <a:pt x="405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2688825" y="3846450"/>
              <a:ext cx="131450" cy="55700"/>
            </a:xfrm>
            <a:custGeom>
              <a:avLst/>
              <a:gdLst/>
              <a:ahLst/>
              <a:cxnLst/>
              <a:rect l="l" t="t" r="r" b="b"/>
              <a:pathLst>
                <a:path w="5258" h="2228" extrusionOk="0">
                  <a:moveTo>
                    <a:pt x="388" y="0"/>
                  </a:moveTo>
                  <a:cubicBezTo>
                    <a:pt x="216" y="336"/>
                    <a:pt x="1" y="1730"/>
                    <a:pt x="27" y="2194"/>
                  </a:cubicBezTo>
                  <a:cubicBezTo>
                    <a:pt x="189" y="2217"/>
                    <a:pt x="355" y="2227"/>
                    <a:pt x="523" y="2227"/>
                  </a:cubicBezTo>
                  <a:cubicBezTo>
                    <a:pt x="1742" y="2227"/>
                    <a:pt x="3036" y="1683"/>
                    <a:pt x="3460" y="1472"/>
                  </a:cubicBezTo>
                  <a:cubicBezTo>
                    <a:pt x="3890" y="1248"/>
                    <a:pt x="4922" y="947"/>
                    <a:pt x="5258" y="861"/>
                  </a:cubicBezTo>
                  <a:cubicBezTo>
                    <a:pt x="5172" y="327"/>
                    <a:pt x="5120" y="0"/>
                    <a:pt x="512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2777450" y="3860000"/>
              <a:ext cx="3475" cy="42175"/>
            </a:xfrm>
            <a:custGeom>
              <a:avLst/>
              <a:gdLst/>
              <a:ahLst/>
              <a:cxnLst/>
              <a:rect l="l" t="t" r="r" b="b"/>
              <a:pathLst>
                <a:path w="139" h="1687" extrusionOk="0">
                  <a:moveTo>
                    <a:pt x="35" y="0"/>
                  </a:moveTo>
                  <a:lnTo>
                    <a:pt x="1" y="9"/>
                  </a:lnTo>
                  <a:cubicBezTo>
                    <a:pt x="95" y="370"/>
                    <a:pt x="1" y="1678"/>
                    <a:pt x="1" y="1687"/>
                  </a:cubicBezTo>
                  <a:lnTo>
                    <a:pt x="35" y="1687"/>
                  </a:lnTo>
                  <a:cubicBezTo>
                    <a:pt x="44" y="1635"/>
                    <a:pt x="138" y="362"/>
                    <a:pt x="35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2682825" y="3841275"/>
              <a:ext cx="140025" cy="25825"/>
            </a:xfrm>
            <a:custGeom>
              <a:avLst/>
              <a:gdLst/>
              <a:ahLst/>
              <a:cxnLst/>
              <a:rect l="l" t="t" r="r" b="b"/>
              <a:pathLst>
                <a:path w="5601" h="1033" extrusionOk="0">
                  <a:moveTo>
                    <a:pt x="164" y="1"/>
                  </a:moveTo>
                  <a:lnTo>
                    <a:pt x="0" y="827"/>
                  </a:lnTo>
                  <a:cubicBezTo>
                    <a:pt x="258" y="904"/>
                    <a:pt x="525" y="947"/>
                    <a:pt x="792" y="964"/>
                  </a:cubicBezTo>
                  <a:cubicBezTo>
                    <a:pt x="1097" y="977"/>
                    <a:pt x="1859" y="1032"/>
                    <a:pt x="2531" y="1032"/>
                  </a:cubicBezTo>
                  <a:cubicBezTo>
                    <a:pt x="2767" y="1032"/>
                    <a:pt x="2993" y="1025"/>
                    <a:pt x="3183" y="1007"/>
                  </a:cubicBezTo>
                  <a:cubicBezTo>
                    <a:pt x="3915" y="930"/>
                    <a:pt x="4465" y="827"/>
                    <a:pt x="4973" y="784"/>
                  </a:cubicBezTo>
                  <a:cubicBezTo>
                    <a:pt x="5481" y="741"/>
                    <a:pt x="5601" y="663"/>
                    <a:pt x="5601" y="663"/>
                  </a:cubicBezTo>
                  <a:lnTo>
                    <a:pt x="5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2735950" y="3571025"/>
              <a:ext cx="51425" cy="102925"/>
            </a:xfrm>
            <a:custGeom>
              <a:avLst/>
              <a:gdLst/>
              <a:ahLst/>
              <a:cxnLst/>
              <a:rect l="l" t="t" r="r" b="b"/>
              <a:pathLst>
                <a:path w="2057" h="4117" extrusionOk="0">
                  <a:moveTo>
                    <a:pt x="1114" y="0"/>
                  </a:moveTo>
                  <a:cubicBezTo>
                    <a:pt x="1017" y="0"/>
                    <a:pt x="917" y="8"/>
                    <a:pt x="817" y="22"/>
                  </a:cubicBezTo>
                  <a:cubicBezTo>
                    <a:pt x="181" y="100"/>
                    <a:pt x="250" y="633"/>
                    <a:pt x="267" y="1106"/>
                  </a:cubicBezTo>
                  <a:cubicBezTo>
                    <a:pt x="293" y="1467"/>
                    <a:pt x="361" y="1829"/>
                    <a:pt x="482" y="2164"/>
                  </a:cubicBezTo>
                  <a:cubicBezTo>
                    <a:pt x="482" y="2164"/>
                    <a:pt x="207" y="2870"/>
                    <a:pt x="146" y="3068"/>
                  </a:cubicBezTo>
                  <a:cubicBezTo>
                    <a:pt x="78" y="3266"/>
                    <a:pt x="0" y="3550"/>
                    <a:pt x="275" y="3842"/>
                  </a:cubicBezTo>
                  <a:cubicBezTo>
                    <a:pt x="429" y="4010"/>
                    <a:pt x="773" y="4116"/>
                    <a:pt x="1069" y="4116"/>
                  </a:cubicBezTo>
                  <a:cubicBezTo>
                    <a:pt x="1304" y="4116"/>
                    <a:pt x="1509" y="4050"/>
                    <a:pt x="1566" y="3894"/>
                  </a:cubicBezTo>
                  <a:cubicBezTo>
                    <a:pt x="1704" y="3550"/>
                    <a:pt x="1566" y="2027"/>
                    <a:pt x="1566" y="2027"/>
                  </a:cubicBezTo>
                  <a:lnTo>
                    <a:pt x="1566" y="2027"/>
                  </a:lnTo>
                  <a:cubicBezTo>
                    <a:pt x="1618" y="2040"/>
                    <a:pt x="1671" y="2046"/>
                    <a:pt x="1726" y="2046"/>
                  </a:cubicBezTo>
                  <a:cubicBezTo>
                    <a:pt x="1781" y="2046"/>
                    <a:pt x="1837" y="2040"/>
                    <a:pt x="1893" y="2027"/>
                  </a:cubicBezTo>
                  <a:cubicBezTo>
                    <a:pt x="2022" y="1975"/>
                    <a:pt x="2013" y="1106"/>
                    <a:pt x="2013" y="1106"/>
                  </a:cubicBezTo>
                  <a:cubicBezTo>
                    <a:pt x="2057" y="231"/>
                    <a:pt x="1626" y="0"/>
                    <a:pt x="1114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2746700" y="3610925"/>
              <a:ext cx="29475" cy="27975"/>
            </a:xfrm>
            <a:custGeom>
              <a:avLst/>
              <a:gdLst/>
              <a:ahLst/>
              <a:cxnLst/>
              <a:rect l="l" t="t" r="r" b="b"/>
              <a:pathLst>
                <a:path w="1179" h="1119" extrusionOk="0">
                  <a:moveTo>
                    <a:pt x="250" y="1"/>
                  </a:moveTo>
                  <a:cubicBezTo>
                    <a:pt x="250" y="1"/>
                    <a:pt x="0" y="112"/>
                    <a:pt x="155" y="164"/>
                  </a:cubicBezTo>
                  <a:cubicBezTo>
                    <a:pt x="301" y="207"/>
                    <a:pt x="379" y="457"/>
                    <a:pt x="620" y="775"/>
                  </a:cubicBezTo>
                  <a:cubicBezTo>
                    <a:pt x="766" y="947"/>
                    <a:pt x="955" y="1067"/>
                    <a:pt x="1179" y="1119"/>
                  </a:cubicBezTo>
                  <a:cubicBezTo>
                    <a:pt x="1162" y="740"/>
                    <a:pt x="1136" y="431"/>
                    <a:pt x="1136" y="431"/>
                  </a:cubicBezTo>
                  <a:cubicBezTo>
                    <a:pt x="809" y="362"/>
                    <a:pt x="508" y="207"/>
                    <a:pt x="250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2725625" y="3642325"/>
              <a:ext cx="69700" cy="135325"/>
            </a:xfrm>
            <a:custGeom>
              <a:avLst/>
              <a:gdLst/>
              <a:ahLst/>
              <a:cxnLst/>
              <a:rect l="l" t="t" r="r" b="b"/>
              <a:pathLst>
                <a:path w="2788" h="5413" extrusionOk="0">
                  <a:moveTo>
                    <a:pt x="585" y="1"/>
                  </a:moveTo>
                  <a:lnTo>
                    <a:pt x="370" y="267"/>
                  </a:lnTo>
                  <a:lnTo>
                    <a:pt x="413" y="422"/>
                  </a:lnTo>
                  <a:lnTo>
                    <a:pt x="0" y="491"/>
                  </a:lnTo>
                  <a:cubicBezTo>
                    <a:pt x="258" y="534"/>
                    <a:pt x="422" y="1377"/>
                    <a:pt x="559" y="2065"/>
                  </a:cubicBezTo>
                  <a:cubicBezTo>
                    <a:pt x="654" y="2513"/>
                    <a:pt x="1101" y="3597"/>
                    <a:pt x="1291" y="4277"/>
                  </a:cubicBezTo>
                  <a:cubicBezTo>
                    <a:pt x="1403" y="4690"/>
                    <a:pt x="1583" y="5068"/>
                    <a:pt x="1833" y="5412"/>
                  </a:cubicBezTo>
                  <a:cubicBezTo>
                    <a:pt x="2383" y="4758"/>
                    <a:pt x="2280" y="3494"/>
                    <a:pt x="2426" y="2857"/>
                  </a:cubicBezTo>
                  <a:cubicBezTo>
                    <a:pt x="2573" y="2220"/>
                    <a:pt x="2788" y="706"/>
                    <a:pt x="2633" y="680"/>
                  </a:cubicBezTo>
                  <a:lnTo>
                    <a:pt x="2289" y="637"/>
                  </a:lnTo>
                  <a:cubicBezTo>
                    <a:pt x="2246" y="525"/>
                    <a:pt x="2203" y="422"/>
                    <a:pt x="2142" y="319"/>
                  </a:cubicBezTo>
                  <a:cubicBezTo>
                    <a:pt x="2120" y="282"/>
                    <a:pt x="2078" y="257"/>
                    <a:pt x="2033" y="257"/>
                  </a:cubicBezTo>
                  <a:cubicBezTo>
                    <a:pt x="2027" y="257"/>
                    <a:pt x="2020" y="258"/>
                    <a:pt x="2013" y="259"/>
                  </a:cubicBezTo>
                  <a:lnTo>
                    <a:pt x="2031" y="371"/>
                  </a:lnTo>
                  <a:cubicBezTo>
                    <a:pt x="1970" y="594"/>
                    <a:pt x="1876" y="801"/>
                    <a:pt x="1747" y="999"/>
                  </a:cubicBezTo>
                  <a:lnTo>
                    <a:pt x="1549" y="500"/>
                  </a:lnTo>
                  <a:cubicBezTo>
                    <a:pt x="1196" y="396"/>
                    <a:pt x="869" y="233"/>
                    <a:pt x="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2733925" y="3648425"/>
              <a:ext cx="31575" cy="23400"/>
            </a:xfrm>
            <a:custGeom>
              <a:avLst/>
              <a:gdLst/>
              <a:ahLst/>
              <a:cxnLst/>
              <a:rect l="l" t="t" r="r" b="b"/>
              <a:pathLst>
                <a:path w="1263" h="936" extrusionOk="0">
                  <a:moveTo>
                    <a:pt x="37" y="1"/>
                  </a:moveTo>
                  <a:cubicBezTo>
                    <a:pt x="17" y="1"/>
                    <a:pt x="1" y="21"/>
                    <a:pt x="21" y="41"/>
                  </a:cubicBezTo>
                  <a:cubicBezTo>
                    <a:pt x="21" y="49"/>
                    <a:pt x="503" y="462"/>
                    <a:pt x="597" y="557"/>
                  </a:cubicBezTo>
                  <a:cubicBezTo>
                    <a:pt x="692" y="660"/>
                    <a:pt x="1019" y="918"/>
                    <a:pt x="1028" y="935"/>
                  </a:cubicBezTo>
                  <a:lnTo>
                    <a:pt x="1053" y="935"/>
                  </a:lnTo>
                  <a:cubicBezTo>
                    <a:pt x="1062" y="935"/>
                    <a:pt x="1071" y="927"/>
                    <a:pt x="1071" y="927"/>
                  </a:cubicBezTo>
                  <a:cubicBezTo>
                    <a:pt x="1105" y="823"/>
                    <a:pt x="1122" y="712"/>
                    <a:pt x="1131" y="608"/>
                  </a:cubicBezTo>
                  <a:cubicBezTo>
                    <a:pt x="1131" y="557"/>
                    <a:pt x="1139" y="514"/>
                    <a:pt x="1157" y="462"/>
                  </a:cubicBezTo>
                  <a:cubicBezTo>
                    <a:pt x="1182" y="393"/>
                    <a:pt x="1217" y="324"/>
                    <a:pt x="1251" y="264"/>
                  </a:cubicBezTo>
                  <a:cubicBezTo>
                    <a:pt x="1263" y="241"/>
                    <a:pt x="1244" y="222"/>
                    <a:pt x="1224" y="222"/>
                  </a:cubicBezTo>
                  <a:cubicBezTo>
                    <a:pt x="1215" y="222"/>
                    <a:pt x="1205" y="227"/>
                    <a:pt x="1200" y="238"/>
                  </a:cubicBezTo>
                  <a:cubicBezTo>
                    <a:pt x="1165" y="307"/>
                    <a:pt x="1131" y="376"/>
                    <a:pt x="1105" y="445"/>
                  </a:cubicBezTo>
                  <a:cubicBezTo>
                    <a:pt x="1088" y="497"/>
                    <a:pt x="1079" y="548"/>
                    <a:pt x="1079" y="608"/>
                  </a:cubicBezTo>
                  <a:cubicBezTo>
                    <a:pt x="1071" y="694"/>
                    <a:pt x="1062" y="780"/>
                    <a:pt x="1036" y="867"/>
                  </a:cubicBezTo>
                  <a:cubicBezTo>
                    <a:pt x="959" y="798"/>
                    <a:pt x="709" y="600"/>
                    <a:pt x="632" y="522"/>
                  </a:cubicBezTo>
                  <a:cubicBezTo>
                    <a:pt x="537" y="436"/>
                    <a:pt x="73" y="23"/>
                    <a:pt x="55" y="6"/>
                  </a:cubicBezTo>
                  <a:cubicBezTo>
                    <a:pt x="50" y="2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2775725" y="3654150"/>
              <a:ext cx="8000" cy="19175"/>
            </a:xfrm>
            <a:custGeom>
              <a:avLst/>
              <a:gdLst/>
              <a:ahLst/>
              <a:cxnLst/>
              <a:rect l="l" t="t" r="r" b="b"/>
              <a:pathLst>
                <a:path w="320" h="767" extrusionOk="0">
                  <a:moveTo>
                    <a:pt x="27" y="1"/>
                  </a:moveTo>
                  <a:cubicBezTo>
                    <a:pt x="9" y="1"/>
                    <a:pt x="1" y="18"/>
                    <a:pt x="9" y="35"/>
                  </a:cubicBezTo>
                  <a:lnTo>
                    <a:pt x="190" y="749"/>
                  </a:lnTo>
                  <a:cubicBezTo>
                    <a:pt x="199" y="758"/>
                    <a:pt x="207" y="767"/>
                    <a:pt x="216" y="767"/>
                  </a:cubicBezTo>
                  <a:lnTo>
                    <a:pt x="224" y="767"/>
                  </a:lnTo>
                  <a:cubicBezTo>
                    <a:pt x="233" y="767"/>
                    <a:pt x="242" y="758"/>
                    <a:pt x="242" y="749"/>
                  </a:cubicBezTo>
                  <a:lnTo>
                    <a:pt x="319" y="156"/>
                  </a:lnTo>
                  <a:cubicBezTo>
                    <a:pt x="319" y="138"/>
                    <a:pt x="311" y="130"/>
                    <a:pt x="293" y="130"/>
                  </a:cubicBezTo>
                  <a:cubicBezTo>
                    <a:pt x="276" y="130"/>
                    <a:pt x="268" y="138"/>
                    <a:pt x="268" y="147"/>
                  </a:cubicBezTo>
                  <a:lnTo>
                    <a:pt x="207" y="603"/>
                  </a:lnTo>
                  <a:lnTo>
                    <a:pt x="61" y="18"/>
                  </a:lnTo>
                  <a:cubicBezTo>
                    <a:pt x="52" y="9"/>
                    <a:pt x="44" y="1"/>
                    <a:pt x="27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7"/>
            <p:cNvSpPr/>
            <p:nvPr/>
          </p:nvSpPr>
          <p:spPr>
            <a:xfrm>
              <a:off x="2768850" y="3666425"/>
              <a:ext cx="5825" cy="111650"/>
            </a:xfrm>
            <a:custGeom>
              <a:avLst/>
              <a:gdLst/>
              <a:ahLst/>
              <a:cxnLst/>
              <a:rect l="l" t="t" r="r" b="b"/>
              <a:pathLst>
                <a:path w="233" h="4466" extrusionOk="0">
                  <a:moveTo>
                    <a:pt x="26" y="0"/>
                  </a:moveTo>
                  <a:cubicBezTo>
                    <a:pt x="9" y="0"/>
                    <a:pt x="0" y="17"/>
                    <a:pt x="0" y="35"/>
                  </a:cubicBezTo>
                  <a:cubicBezTo>
                    <a:pt x="0" y="190"/>
                    <a:pt x="35" y="344"/>
                    <a:pt x="104" y="491"/>
                  </a:cubicBezTo>
                  <a:cubicBezTo>
                    <a:pt x="112" y="508"/>
                    <a:pt x="130" y="534"/>
                    <a:pt x="138" y="559"/>
                  </a:cubicBezTo>
                  <a:cubicBezTo>
                    <a:pt x="181" y="680"/>
                    <a:pt x="181" y="800"/>
                    <a:pt x="155" y="921"/>
                  </a:cubicBezTo>
                  <a:cubicBezTo>
                    <a:pt x="147" y="955"/>
                    <a:pt x="138" y="990"/>
                    <a:pt x="138" y="1033"/>
                  </a:cubicBezTo>
                  <a:cubicBezTo>
                    <a:pt x="95" y="1248"/>
                    <a:pt x="87" y="1471"/>
                    <a:pt x="87" y="1695"/>
                  </a:cubicBezTo>
                  <a:cubicBezTo>
                    <a:pt x="87" y="1816"/>
                    <a:pt x="95" y="1936"/>
                    <a:pt x="121" y="2048"/>
                  </a:cubicBezTo>
                  <a:cubicBezTo>
                    <a:pt x="147" y="2194"/>
                    <a:pt x="155" y="2340"/>
                    <a:pt x="138" y="2495"/>
                  </a:cubicBezTo>
                  <a:cubicBezTo>
                    <a:pt x="104" y="2719"/>
                    <a:pt x="87" y="2951"/>
                    <a:pt x="87" y="3184"/>
                  </a:cubicBezTo>
                  <a:lnTo>
                    <a:pt x="87" y="3381"/>
                  </a:lnTo>
                  <a:cubicBezTo>
                    <a:pt x="78" y="3665"/>
                    <a:pt x="87" y="4431"/>
                    <a:pt x="87" y="4440"/>
                  </a:cubicBezTo>
                  <a:cubicBezTo>
                    <a:pt x="87" y="4448"/>
                    <a:pt x="104" y="4465"/>
                    <a:pt x="112" y="4465"/>
                  </a:cubicBezTo>
                  <a:lnTo>
                    <a:pt x="112" y="4457"/>
                  </a:lnTo>
                  <a:cubicBezTo>
                    <a:pt x="130" y="4457"/>
                    <a:pt x="138" y="4448"/>
                    <a:pt x="138" y="4431"/>
                  </a:cubicBezTo>
                  <a:cubicBezTo>
                    <a:pt x="138" y="4422"/>
                    <a:pt x="130" y="3657"/>
                    <a:pt x="138" y="3381"/>
                  </a:cubicBezTo>
                  <a:lnTo>
                    <a:pt x="138" y="3175"/>
                  </a:lnTo>
                  <a:cubicBezTo>
                    <a:pt x="138" y="2951"/>
                    <a:pt x="155" y="2719"/>
                    <a:pt x="181" y="2495"/>
                  </a:cubicBezTo>
                  <a:cubicBezTo>
                    <a:pt x="207" y="2340"/>
                    <a:pt x="198" y="2186"/>
                    <a:pt x="173" y="2039"/>
                  </a:cubicBezTo>
                  <a:cubicBezTo>
                    <a:pt x="147" y="1919"/>
                    <a:pt x="138" y="1807"/>
                    <a:pt x="138" y="1695"/>
                  </a:cubicBezTo>
                  <a:cubicBezTo>
                    <a:pt x="130" y="1471"/>
                    <a:pt x="147" y="1248"/>
                    <a:pt x="181" y="1033"/>
                  </a:cubicBezTo>
                  <a:cubicBezTo>
                    <a:pt x="190" y="990"/>
                    <a:pt x="198" y="955"/>
                    <a:pt x="198" y="921"/>
                  </a:cubicBezTo>
                  <a:cubicBezTo>
                    <a:pt x="233" y="800"/>
                    <a:pt x="233" y="663"/>
                    <a:pt x="181" y="542"/>
                  </a:cubicBezTo>
                  <a:cubicBezTo>
                    <a:pt x="173" y="508"/>
                    <a:pt x="164" y="491"/>
                    <a:pt x="155" y="465"/>
                  </a:cubicBezTo>
                  <a:cubicBezTo>
                    <a:pt x="87" y="327"/>
                    <a:pt x="52" y="181"/>
                    <a:pt x="52" y="35"/>
                  </a:cubicBezTo>
                  <a:cubicBezTo>
                    <a:pt x="52" y="17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7"/>
            <p:cNvSpPr/>
            <p:nvPr/>
          </p:nvSpPr>
          <p:spPr>
            <a:xfrm>
              <a:off x="2644100" y="3652625"/>
              <a:ext cx="184775" cy="200825"/>
            </a:xfrm>
            <a:custGeom>
              <a:avLst/>
              <a:gdLst/>
              <a:ahLst/>
              <a:cxnLst/>
              <a:rect l="l" t="t" r="r" b="b"/>
              <a:pathLst>
                <a:path w="7391" h="8033" extrusionOk="0">
                  <a:moveTo>
                    <a:pt x="3242" y="0"/>
                  </a:moveTo>
                  <a:cubicBezTo>
                    <a:pt x="3118" y="0"/>
                    <a:pt x="3032" y="69"/>
                    <a:pt x="2951" y="96"/>
                  </a:cubicBezTo>
                  <a:cubicBezTo>
                    <a:pt x="2900" y="105"/>
                    <a:pt x="2125" y="311"/>
                    <a:pt x="1489" y="509"/>
                  </a:cubicBezTo>
                  <a:cubicBezTo>
                    <a:pt x="852" y="699"/>
                    <a:pt x="620" y="1111"/>
                    <a:pt x="370" y="1653"/>
                  </a:cubicBezTo>
                  <a:cubicBezTo>
                    <a:pt x="129" y="2187"/>
                    <a:pt x="164" y="3348"/>
                    <a:pt x="155" y="3822"/>
                  </a:cubicBezTo>
                  <a:cubicBezTo>
                    <a:pt x="138" y="4303"/>
                    <a:pt x="172" y="5525"/>
                    <a:pt x="129" y="5981"/>
                  </a:cubicBezTo>
                  <a:cubicBezTo>
                    <a:pt x="86" y="6437"/>
                    <a:pt x="0" y="7555"/>
                    <a:pt x="715" y="7882"/>
                  </a:cubicBezTo>
                  <a:cubicBezTo>
                    <a:pt x="958" y="7995"/>
                    <a:pt x="1228" y="8032"/>
                    <a:pt x="1476" y="8032"/>
                  </a:cubicBezTo>
                  <a:cubicBezTo>
                    <a:pt x="1946" y="8032"/>
                    <a:pt x="2341" y="7900"/>
                    <a:pt x="2341" y="7900"/>
                  </a:cubicBezTo>
                  <a:cubicBezTo>
                    <a:pt x="2495" y="7892"/>
                    <a:pt x="2650" y="7888"/>
                    <a:pt x="2805" y="7888"/>
                  </a:cubicBezTo>
                  <a:cubicBezTo>
                    <a:pt x="2994" y="7888"/>
                    <a:pt x="3184" y="7894"/>
                    <a:pt x="3373" y="7908"/>
                  </a:cubicBezTo>
                  <a:cubicBezTo>
                    <a:pt x="3731" y="7933"/>
                    <a:pt x="4186" y="7958"/>
                    <a:pt x="4604" y="7958"/>
                  </a:cubicBezTo>
                  <a:cubicBezTo>
                    <a:pt x="4911" y="7958"/>
                    <a:pt x="5198" y="7945"/>
                    <a:pt x="5412" y="7908"/>
                  </a:cubicBezTo>
                  <a:cubicBezTo>
                    <a:pt x="5920" y="7831"/>
                    <a:pt x="7012" y="7745"/>
                    <a:pt x="7012" y="7745"/>
                  </a:cubicBezTo>
                  <a:cubicBezTo>
                    <a:pt x="7391" y="7358"/>
                    <a:pt x="7176" y="6489"/>
                    <a:pt x="7064" y="5955"/>
                  </a:cubicBezTo>
                  <a:cubicBezTo>
                    <a:pt x="6961" y="5413"/>
                    <a:pt x="7021" y="4123"/>
                    <a:pt x="7081" y="3477"/>
                  </a:cubicBezTo>
                  <a:cubicBezTo>
                    <a:pt x="7133" y="2832"/>
                    <a:pt x="7202" y="1912"/>
                    <a:pt x="7176" y="1559"/>
                  </a:cubicBezTo>
                  <a:cubicBezTo>
                    <a:pt x="7150" y="1206"/>
                    <a:pt x="7073" y="664"/>
                    <a:pt x="6789" y="449"/>
                  </a:cubicBezTo>
                  <a:cubicBezTo>
                    <a:pt x="6513" y="225"/>
                    <a:pt x="5980" y="182"/>
                    <a:pt x="5773" y="131"/>
                  </a:cubicBezTo>
                  <a:cubicBezTo>
                    <a:pt x="5702" y="116"/>
                    <a:pt x="5650" y="112"/>
                    <a:pt x="5613" y="112"/>
                  </a:cubicBezTo>
                  <a:cubicBezTo>
                    <a:pt x="5539" y="112"/>
                    <a:pt x="5524" y="131"/>
                    <a:pt x="5524" y="131"/>
                  </a:cubicBezTo>
                  <a:lnTo>
                    <a:pt x="5558" y="217"/>
                  </a:lnTo>
                  <a:lnTo>
                    <a:pt x="5842" y="251"/>
                  </a:lnTo>
                  <a:cubicBezTo>
                    <a:pt x="5851" y="363"/>
                    <a:pt x="5851" y="475"/>
                    <a:pt x="5842" y="587"/>
                  </a:cubicBezTo>
                  <a:cubicBezTo>
                    <a:pt x="5825" y="767"/>
                    <a:pt x="5670" y="2187"/>
                    <a:pt x="5627" y="2368"/>
                  </a:cubicBezTo>
                  <a:cubicBezTo>
                    <a:pt x="5584" y="2548"/>
                    <a:pt x="5481" y="3400"/>
                    <a:pt x="5403" y="3865"/>
                  </a:cubicBezTo>
                  <a:cubicBezTo>
                    <a:pt x="5343" y="4183"/>
                    <a:pt x="5240" y="4484"/>
                    <a:pt x="5111" y="4777"/>
                  </a:cubicBezTo>
                  <a:cubicBezTo>
                    <a:pt x="4956" y="4673"/>
                    <a:pt x="4698" y="4080"/>
                    <a:pt x="4646" y="3856"/>
                  </a:cubicBezTo>
                  <a:cubicBezTo>
                    <a:pt x="4603" y="3632"/>
                    <a:pt x="4380" y="3107"/>
                    <a:pt x="4328" y="2849"/>
                  </a:cubicBezTo>
                  <a:cubicBezTo>
                    <a:pt x="4268" y="2583"/>
                    <a:pt x="3863" y="1490"/>
                    <a:pt x="3838" y="1198"/>
                  </a:cubicBezTo>
                  <a:cubicBezTo>
                    <a:pt x="3812" y="896"/>
                    <a:pt x="3545" y="88"/>
                    <a:pt x="3356" y="19"/>
                  </a:cubicBezTo>
                  <a:cubicBezTo>
                    <a:pt x="3315" y="6"/>
                    <a:pt x="3277" y="0"/>
                    <a:pt x="3242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2770775" y="3778400"/>
              <a:ext cx="5625" cy="67200"/>
            </a:xfrm>
            <a:custGeom>
              <a:avLst/>
              <a:gdLst/>
              <a:ahLst/>
              <a:cxnLst/>
              <a:rect l="l" t="t" r="r" b="b"/>
              <a:pathLst>
                <a:path w="225" h="2688" extrusionOk="0">
                  <a:moveTo>
                    <a:pt x="37" y="0"/>
                  </a:moveTo>
                  <a:cubicBezTo>
                    <a:pt x="31" y="0"/>
                    <a:pt x="27" y="6"/>
                    <a:pt x="27" y="12"/>
                  </a:cubicBezTo>
                  <a:cubicBezTo>
                    <a:pt x="1" y="159"/>
                    <a:pt x="1" y="296"/>
                    <a:pt x="27" y="442"/>
                  </a:cubicBezTo>
                  <a:cubicBezTo>
                    <a:pt x="35" y="528"/>
                    <a:pt x="35" y="606"/>
                    <a:pt x="44" y="666"/>
                  </a:cubicBezTo>
                  <a:cubicBezTo>
                    <a:pt x="70" y="864"/>
                    <a:pt x="78" y="1062"/>
                    <a:pt x="70" y="1260"/>
                  </a:cubicBezTo>
                  <a:cubicBezTo>
                    <a:pt x="78" y="1544"/>
                    <a:pt x="96" y="1836"/>
                    <a:pt x="139" y="2120"/>
                  </a:cubicBezTo>
                  <a:cubicBezTo>
                    <a:pt x="164" y="2301"/>
                    <a:pt x="182" y="2481"/>
                    <a:pt x="173" y="2662"/>
                  </a:cubicBezTo>
                  <a:cubicBezTo>
                    <a:pt x="164" y="2662"/>
                    <a:pt x="173" y="2671"/>
                    <a:pt x="182" y="2679"/>
                  </a:cubicBezTo>
                  <a:lnTo>
                    <a:pt x="190" y="2679"/>
                  </a:lnTo>
                  <a:cubicBezTo>
                    <a:pt x="190" y="2679"/>
                    <a:pt x="190" y="2688"/>
                    <a:pt x="199" y="2688"/>
                  </a:cubicBezTo>
                  <a:cubicBezTo>
                    <a:pt x="225" y="2636"/>
                    <a:pt x="199" y="2438"/>
                    <a:pt x="164" y="2129"/>
                  </a:cubicBezTo>
                  <a:cubicBezTo>
                    <a:pt x="130" y="1845"/>
                    <a:pt x="104" y="1561"/>
                    <a:pt x="104" y="1268"/>
                  </a:cubicBezTo>
                  <a:cubicBezTo>
                    <a:pt x="113" y="1070"/>
                    <a:pt x="104" y="873"/>
                    <a:pt x="78" y="666"/>
                  </a:cubicBezTo>
                  <a:cubicBezTo>
                    <a:pt x="70" y="606"/>
                    <a:pt x="61" y="537"/>
                    <a:pt x="53" y="451"/>
                  </a:cubicBezTo>
                  <a:cubicBezTo>
                    <a:pt x="35" y="305"/>
                    <a:pt x="35" y="159"/>
                    <a:pt x="53" y="21"/>
                  </a:cubicBezTo>
                  <a:cubicBezTo>
                    <a:pt x="53" y="12"/>
                    <a:pt x="53" y="4"/>
                    <a:pt x="44" y="4"/>
                  </a:cubicBezTo>
                  <a:cubicBezTo>
                    <a:pt x="41" y="1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2702600" y="3822575"/>
              <a:ext cx="60025" cy="28200"/>
            </a:xfrm>
            <a:custGeom>
              <a:avLst/>
              <a:gdLst/>
              <a:ahLst/>
              <a:cxnLst/>
              <a:rect l="l" t="t" r="r" b="b"/>
              <a:pathLst>
                <a:path w="2401" h="1128" extrusionOk="0">
                  <a:moveTo>
                    <a:pt x="2401" y="0"/>
                  </a:moveTo>
                  <a:lnTo>
                    <a:pt x="2401" y="0"/>
                  </a:lnTo>
                  <a:cubicBezTo>
                    <a:pt x="2401" y="0"/>
                    <a:pt x="2108" y="155"/>
                    <a:pt x="1859" y="293"/>
                  </a:cubicBezTo>
                  <a:cubicBezTo>
                    <a:pt x="1609" y="439"/>
                    <a:pt x="1326" y="568"/>
                    <a:pt x="1007" y="706"/>
                  </a:cubicBezTo>
                  <a:cubicBezTo>
                    <a:pt x="680" y="861"/>
                    <a:pt x="345" y="990"/>
                    <a:pt x="1" y="1102"/>
                  </a:cubicBezTo>
                  <a:cubicBezTo>
                    <a:pt x="155" y="1094"/>
                    <a:pt x="310" y="1090"/>
                    <a:pt x="465" y="1090"/>
                  </a:cubicBezTo>
                  <a:cubicBezTo>
                    <a:pt x="654" y="1090"/>
                    <a:pt x="844" y="1096"/>
                    <a:pt x="1033" y="1110"/>
                  </a:cubicBezTo>
                  <a:lnTo>
                    <a:pt x="1351" y="1127"/>
                  </a:lnTo>
                  <a:cubicBezTo>
                    <a:pt x="1377" y="1093"/>
                    <a:pt x="1403" y="1059"/>
                    <a:pt x="1420" y="1024"/>
                  </a:cubicBezTo>
                  <a:cubicBezTo>
                    <a:pt x="1498" y="809"/>
                    <a:pt x="1721" y="620"/>
                    <a:pt x="1971" y="474"/>
                  </a:cubicBezTo>
                  <a:cubicBezTo>
                    <a:pt x="2143" y="353"/>
                    <a:pt x="2289" y="190"/>
                    <a:pt x="2401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2702600" y="3712475"/>
              <a:ext cx="61975" cy="78050"/>
            </a:xfrm>
            <a:custGeom>
              <a:avLst/>
              <a:gdLst/>
              <a:ahLst/>
              <a:cxnLst/>
              <a:rect l="l" t="t" r="r" b="b"/>
              <a:pathLst>
                <a:path w="2479" h="3122" extrusionOk="0">
                  <a:moveTo>
                    <a:pt x="92" y="0"/>
                  </a:moveTo>
                  <a:cubicBezTo>
                    <a:pt x="72" y="0"/>
                    <a:pt x="63" y="25"/>
                    <a:pt x="78" y="77"/>
                  </a:cubicBezTo>
                  <a:cubicBezTo>
                    <a:pt x="121" y="249"/>
                    <a:pt x="52" y="1178"/>
                    <a:pt x="44" y="1514"/>
                  </a:cubicBezTo>
                  <a:cubicBezTo>
                    <a:pt x="35" y="1841"/>
                    <a:pt x="1" y="2882"/>
                    <a:pt x="1" y="2882"/>
                  </a:cubicBezTo>
                  <a:cubicBezTo>
                    <a:pt x="104" y="2907"/>
                    <a:pt x="181" y="2993"/>
                    <a:pt x="207" y="3097"/>
                  </a:cubicBezTo>
                  <a:cubicBezTo>
                    <a:pt x="207" y="3097"/>
                    <a:pt x="370" y="3122"/>
                    <a:pt x="545" y="3122"/>
                  </a:cubicBezTo>
                  <a:cubicBezTo>
                    <a:pt x="693" y="3122"/>
                    <a:pt x="850" y="3104"/>
                    <a:pt x="921" y="3036"/>
                  </a:cubicBezTo>
                  <a:cubicBezTo>
                    <a:pt x="968" y="2997"/>
                    <a:pt x="1005" y="2984"/>
                    <a:pt x="1038" y="2984"/>
                  </a:cubicBezTo>
                  <a:cubicBezTo>
                    <a:pt x="1109" y="2984"/>
                    <a:pt x="1164" y="3043"/>
                    <a:pt x="1265" y="3043"/>
                  </a:cubicBezTo>
                  <a:cubicBezTo>
                    <a:pt x="1283" y="3043"/>
                    <a:pt x="1304" y="3041"/>
                    <a:pt x="1326" y="3036"/>
                  </a:cubicBezTo>
                  <a:cubicBezTo>
                    <a:pt x="1523" y="3002"/>
                    <a:pt x="2117" y="2925"/>
                    <a:pt x="2117" y="2925"/>
                  </a:cubicBezTo>
                  <a:lnTo>
                    <a:pt x="2117" y="3036"/>
                  </a:lnTo>
                  <a:lnTo>
                    <a:pt x="2478" y="2985"/>
                  </a:lnTo>
                  <a:cubicBezTo>
                    <a:pt x="2272" y="2718"/>
                    <a:pt x="1429" y="2796"/>
                    <a:pt x="921" y="2512"/>
                  </a:cubicBezTo>
                  <a:cubicBezTo>
                    <a:pt x="422" y="2228"/>
                    <a:pt x="508" y="1995"/>
                    <a:pt x="388" y="1625"/>
                  </a:cubicBezTo>
                  <a:cubicBezTo>
                    <a:pt x="259" y="1256"/>
                    <a:pt x="250" y="782"/>
                    <a:pt x="250" y="404"/>
                  </a:cubicBezTo>
                  <a:cubicBezTo>
                    <a:pt x="250" y="139"/>
                    <a:pt x="140" y="0"/>
                    <a:pt x="92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2694000" y="3687925"/>
              <a:ext cx="12275" cy="26700"/>
            </a:xfrm>
            <a:custGeom>
              <a:avLst/>
              <a:gdLst/>
              <a:ahLst/>
              <a:cxnLst/>
              <a:rect l="l" t="t" r="r" b="b"/>
              <a:pathLst>
                <a:path w="491" h="1068" extrusionOk="0">
                  <a:moveTo>
                    <a:pt x="9" y="1"/>
                  </a:moveTo>
                  <a:cubicBezTo>
                    <a:pt x="0" y="9"/>
                    <a:pt x="0" y="18"/>
                    <a:pt x="9" y="26"/>
                  </a:cubicBezTo>
                  <a:cubicBezTo>
                    <a:pt x="9" y="26"/>
                    <a:pt x="370" y="310"/>
                    <a:pt x="448" y="1050"/>
                  </a:cubicBezTo>
                  <a:cubicBezTo>
                    <a:pt x="456" y="1059"/>
                    <a:pt x="456" y="1067"/>
                    <a:pt x="465" y="1067"/>
                  </a:cubicBezTo>
                  <a:lnTo>
                    <a:pt x="474" y="1067"/>
                  </a:lnTo>
                  <a:cubicBezTo>
                    <a:pt x="482" y="1067"/>
                    <a:pt x="491" y="1059"/>
                    <a:pt x="491" y="1050"/>
                  </a:cubicBezTo>
                  <a:cubicBezTo>
                    <a:pt x="405" y="302"/>
                    <a:pt x="43" y="18"/>
                    <a:pt x="26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2671450" y="3669975"/>
              <a:ext cx="29675" cy="16900"/>
            </a:xfrm>
            <a:custGeom>
              <a:avLst/>
              <a:gdLst/>
              <a:ahLst/>
              <a:cxnLst/>
              <a:rect l="l" t="t" r="r" b="b"/>
              <a:pathLst>
                <a:path w="1187" h="676" extrusionOk="0">
                  <a:moveTo>
                    <a:pt x="255" y="1"/>
                  </a:moveTo>
                  <a:cubicBezTo>
                    <a:pt x="113" y="1"/>
                    <a:pt x="20" y="39"/>
                    <a:pt x="16" y="39"/>
                  </a:cubicBezTo>
                  <a:cubicBezTo>
                    <a:pt x="1" y="39"/>
                    <a:pt x="13" y="66"/>
                    <a:pt x="28" y="66"/>
                  </a:cubicBezTo>
                  <a:cubicBezTo>
                    <a:pt x="30" y="66"/>
                    <a:pt x="32" y="66"/>
                    <a:pt x="33" y="65"/>
                  </a:cubicBezTo>
                  <a:cubicBezTo>
                    <a:pt x="33" y="65"/>
                    <a:pt x="118" y="31"/>
                    <a:pt x="250" y="31"/>
                  </a:cubicBezTo>
                  <a:cubicBezTo>
                    <a:pt x="476" y="31"/>
                    <a:pt x="840" y="130"/>
                    <a:pt x="1161" y="667"/>
                  </a:cubicBezTo>
                  <a:cubicBezTo>
                    <a:pt x="1161" y="667"/>
                    <a:pt x="1169" y="676"/>
                    <a:pt x="1169" y="676"/>
                  </a:cubicBezTo>
                  <a:lnTo>
                    <a:pt x="1178" y="676"/>
                  </a:lnTo>
                  <a:cubicBezTo>
                    <a:pt x="1186" y="667"/>
                    <a:pt x="1186" y="658"/>
                    <a:pt x="1186" y="650"/>
                  </a:cubicBezTo>
                  <a:cubicBezTo>
                    <a:pt x="860" y="104"/>
                    <a:pt x="490" y="1"/>
                    <a:pt x="255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2673125" y="3784050"/>
              <a:ext cx="27575" cy="3275"/>
            </a:xfrm>
            <a:custGeom>
              <a:avLst/>
              <a:gdLst/>
              <a:ahLst/>
              <a:cxnLst/>
              <a:rect l="l" t="t" r="r" b="b"/>
              <a:pathLst>
                <a:path w="1103" h="131" extrusionOk="0">
                  <a:moveTo>
                    <a:pt x="782" y="0"/>
                  </a:moveTo>
                  <a:cubicBezTo>
                    <a:pt x="708" y="0"/>
                    <a:pt x="635" y="7"/>
                    <a:pt x="577" y="27"/>
                  </a:cubicBezTo>
                  <a:cubicBezTo>
                    <a:pt x="492" y="48"/>
                    <a:pt x="407" y="64"/>
                    <a:pt x="322" y="64"/>
                  </a:cubicBezTo>
                  <a:cubicBezTo>
                    <a:pt x="304" y="64"/>
                    <a:pt x="286" y="63"/>
                    <a:pt x="268" y="62"/>
                  </a:cubicBezTo>
                  <a:cubicBezTo>
                    <a:pt x="252" y="60"/>
                    <a:pt x="237" y="59"/>
                    <a:pt x="222" y="59"/>
                  </a:cubicBezTo>
                  <a:cubicBezTo>
                    <a:pt x="151" y="59"/>
                    <a:pt x="82" y="75"/>
                    <a:pt x="18" y="96"/>
                  </a:cubicBezTo>
                  <a:cubicBezTo>
                    <a:pt x="1" y="105"/>
                    <a:pt x="9" y="122"/>
                    <a:pt x="27" y="130"/>
                  </a:cubicBezTo>
                  <a:lnTo>
                    <a:pt x="35" y="130"/>
                  </a:lnTo>
                  <a:cubicBezTo>
                    <a:pt x="99" y="109"/>
                    <a:pt x="163" y="94"/>
                    <a:pt x="226" y="94"/>
                  </a:cubicBezTo>
                  <a:cubicBezTo>
                    <a:pt x="240" y="94"/>
                    <a:pt x="254" y="94"/>
                    <a:pt x="268" y="96"/>
                  </a:cubicBezTo>
                  <a:cubicBezTo>
                    <a:pt x="371" y="96"/>
                    <a:pt x="483" y="87"/>
                    <a:pt x="586" y="62"/>
                  </a:cubicBezTo>
                  <a:cubicBezTo>
                    <a:pt x="643" y="39"/>
                    <a:pt x="717" y="31"/>
                    <a:pt x="790" y="31"/>
                  </a:cubicBezTo>
                  <a:cubicBezTo>
                    <a:pt x="935" y="31"/>
                    <a:pt x="1076" y="62"/>
                    <a:pt x="1076" y="62"/>
                  </a:cubicBezTo>
                  <a:cubicBezTo>
                    <a:pt x="1085" y="62"/>
                    <a:pt x="1094" y="53"/>
                    <a:pt x="1094" y="44"/>
                  </a:cubicBezTo>
                  <a:cubicBezTo>
                    <a:pt x="1102" y="36"/>
                    <a:pt x="1094" y="27"/>
                    <a:pt x="1085" y="27"/>
                  </a:cubicBezTo>
                  <a:cubicBezTo>
                    <a:pt x="1073" y="27"/>
                    <a:pt x="928" y="0"/>
                    <a:pt x="782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2680225" y="3790700"/>
              <a:ext cx="25550" cy="13625"/>
            </a:xfrm>
            <a:custGeom>
              <a:avLst/>
              <a:gdLst/>
              <a:ahLst/>
              <a:cxnLst/>
              <a:rect l="l" t="t" r="r" b="b"/>
              <a:pathLst>
                <a:path w="1022" h="545" extrusionOk="0">
                  <a:moveTo>
                    <a:pt x="1004" y="1"/>
                  </a:moveTo>
                  <a:cubicBezTo>
                    <a:pt x="1003" y="1"/>
                    <a:pt x="1001" y="1"/>
                    <a:pt x="999" y="2"/>
                  </a:cubicBezTo>
                  <a:cubicBezTo>
                    <a:pt x="827" y="28"/>
                    <a:pt x="663" y="71"/>
                    <a:pt x="508" y="123"/>
                  </a:cubicBezTo>
                  <a:cubicBezTo>
                    <a:pt x="465" y="140"/>
                    <a:pt x="422" y="157"/>
                    <a:pt x="379" y="174"/>
                  </a:cubicBezTo>
                  <a:cubicBezTo>
                    <a:pt x="207" y="226"/>
                    <a:pt x="78" y="277"/>
                    <a:pt x="44" y="329"/>
                  </a:cubicBezTo>
                  <a:cubicBezTo>
                    <a:pt x="9" y="372"/>
                    <a:pt x="1" y="432"/>
                    <a:pt x="18" y="484"/>
                  </a:cubicBezTo>
                  <a:cubicBezTo>
                    <a:pt x="35" y="518"/>
                    <a:pt x="70" y="544"/>
                    <a:pt x="104" y="544"/>
                  </a:cubicBezTo>
                  <a:lnTo>
                    <a:pt x="121" y="544"/>
                  </a:lnTo>
                  <a:cubicBezTo>
                    <a:pt x="242" y="544"/>
                    <a:pt x="508" y="372"/>
                    <a:pt x="517" y="363"/>
                  </a:cubicBezTo>
                  <a:cubicBezTo>
                    <a:pt x="532" y="356"/>
                    <a:pt x="521" y="336"/>
                    <a:pt x="507" y="336"/>
                  </a:cubicBezTo>
                  <a:cubicBezTo>
                    <a:pt x="505" y="336"/>
                    <a:pt x="502" y="336"/>
                    <a:pt x="500" y="338"/>
                  </a:cubicBezTo>
                  <a:cubicBezTo>
                    <a:pt x="425" y="388"/>
                    <a:pt x="204" y="519"/>
                    <a:pt x="120" y="519"/>
                  </a:cubicBezTo>
                  <a:cubicBezTo>
                    <a:pt x="117" y="519"/>
                    <a:pt x="115" y="519"/>
                    <a:pt x="113" y="518"/>
                  </a:cubicBezTo>
                  <a:cubicBezTo>
                    <a:pt x="87" y="510"/>
                    <a:pt x="61" y="501"/>
                    <a:pt x="44" y="475"/>
                  </a:cubicBezTo>
                  <a:cubicBezTo>
                    <a:pt x="35" y="432"/>
                    <a:pt x="44" y="381"/>
                    <a:pt x="70" y="346"/>
                  </a:cubicBezTo>
                  <a:cubicBezTo>
                    <a:pt x="104" y="295"/>
                    <a:pt x="268" y="243"/>
                    <a:pt x="388" y="200"/>
                  </a:cubicBezTo>
                  <a:cubicBezTo>
                    <a:pt x="440" y="183"/>
                    <a:pt x="491" y="166"/>
                    <a:pt x="517" y="148"/>
                  </a:cubicBezTo>
                  <a:cubicBezTo>
                    <a:pt x="680" y="105"/>
                    <a:pt x="835" y="62"/>
                    <a:pt x="999" y="28"/>
                  </a:cubicBezTo>
                  <a:cubicBezTo>
                    <a:pt x="1022" y="28"/>
                    <a:pt x="1018" y="1"/>
                    <a:pt x="1004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2721950" y="3792650"/>
              <a:ext cx="3250" cy="11675"/>
            </a:xfrm>
            <a:custGeom>
              <a:avLst/>
              <a:gdLst/>
              <a:ahLst/>
              <a:cxnLst/>
              <a:rect l="l" t="t" r="r" b="b"/>
              <a:pathLst>
                <a:path w="130" h="467" extrusionOk="0">
                  <a:moveTo>
                    <a:pt x="111" y="1"/>
                  </a:moveTo>
                  <a:cubicBezTo>
                    <a:pt x="105" y="1"/>
                    <a:pt x="99" y="4"/>
                    <a:pt x="96" y="10"/>
                  </a:cubicBezTo>
                  <a:lnTo>
                    <a:pt x="10" y="449"/>
                  </a:lnTo>
                  <a:cubicBezTo>
                    <a:pt x="1" y="457"/>
                    <a:pt x="10" y="466"/>
                    <a:pt x="18" y="466"/>
                  </a:cubicBezTo>
                  <a:cubicBezTo>
                    <a:pt x="27" y="466"/>
                    <a:pt x="35" y="457"/>
                    <a:pt x="35" y="449"/>
                  </a:cubicBezTo>
                  <a:lnTo>
                    <a:pt x="130" y="19"/>
                  </a:lnTo>
                  <a:cubicBezTo>
                    <a:pt x="130" y="8"/>
                    <a:pt x="120" y="1"/>
                    <a:pt x="111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2816825" y="3770100"/>
              <a:ext cx="37650" cy="37650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0" y="0"/>
                  </a:moveTo>
                  <a:lnTo>
                    <a:pt x="0" y="757"/>
                  </a:lnTo>
                  <a:cubicBezTo>
                    <a:pt x="0" y="1170"/>
                    <a:pt x="336" y="1506"/>
                    <a:pt x="749" y="1506"/>
                  </a:cubicBezTo>
                  <a:cubicBezTo>
                    <a:pt x="1162" y="1506"/>
                    <a:pt x="1506" y="1170"/>
                    <a:pt x="1506" y="757"/>
                  </a:cubicBezTo>
                  <a:lnTo>
                    <a:pt x="1506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2835300" y="3648925"/>
              <a:ext cx="98325" cy="117750"/>
            </a:xfrm>
            <a:custGeom>
              <a:avLst/>
              <a:gdLst/>
              <a:ahLst/>
              <a:cxnLst/>
              <a:rect l="l" t="t" r="r" b="b"/>
              <a:pathLst>
                <a:path w="3933" h="4710" extrusionOk="0">
                  <a:moveTo>
                    <a:pt x="2552" y="1"/>
                  </a:moveTo>
                  <a:cubicBezTo>
                    <a:pt x="2200" y="1"/>
                    <a:pt x="1820" y="96"/>
                    <a:pt x="1489" y="270"/>
                  </a:cubicBezTo>
                  <a:cubicBezTo>
                    <a:pt x="646" y="717"/>
                    <a:pt x="844" y="2060"/>
                    <a:pt x="844" y="2060"/>
                  </a:cubicBezTo>
                  <a:cubicBezTo>
                    <a:pt x="182" y="2524"/>
                    <a:pt x="500" y="3600"/>
                    <a:pt x="500" y="3600"/>
                  </a:cubicBezTo>
                  <a:cubicBezTo>
                    <a:pt x="96" y="3772"/>
                    <a:pt x="1" y="4709"/>
                    <a:pt x="1" y="4709"/>
                  </a:cubicBezTo>
                  <a:cubicBezTo>
                    <a:pt x="448" y="4529"/>
                    <a:pt x="500" y="4348"/>
                    <a:pt x="586" y="4159"/>
                  </a:cubicBezTo>
                  <a:cubicBezTo>
                    <a:pt x="663" y="3970"/>
                    <a:pt x="1008" y="4107"/>
                    <a:pt x="1214" y="3901"/>
                  </a:cubicBezTo>
                  <a:cubicBezTo>
                    <a:pt x="1421" y="3694"/>
                    <a:pt x="1171" y="3496"/>
                    <a:pt x="1171" y="3496"/>
                  </a:cubicBezTo>
                  <a:cubicBezTo>
                    <a:pt x="1507" y="3410"/>
                    <a:pt x="1842" y="3290"/>
                    <a:pt x="2169" y="3144"/>
                  </a:cubicBezTo>
                  <a:cubicBezTo>
                    <a:pt x="2814" y="2877"/>
                    <a:pt x="2789" y="2146"/>
                    <a:pt x="2789" y="2146"/>
                  </a:cubicBezTo>
                  <a:cubicBezTo>
                    <a:pt x="2789" y="2146"/>
                    <a:pt x="3933" y="1552"/>
                    <a:pt x="3701" y="726"/>
                  </a:cubicBezTo>
                  <a:cubicBezTo>
                    <a:pt x="3560" y="222"/>
                    <a:pt x="3088" y="1"/>
                    <a:pt x="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2725625" y="3552150"/>
              <a:ext cx="79175" cy="73850"/>
            </a:xfrm>
            <a:custGeom>
              <a:avLst/>
              <a:gdLst/>
              <a:ahLst/>
              <a:cxnLst/>
              <a:rect l="l" t="t" r="r" b="b"/>
              <a:pathLst>
                <a:path w="3167" h="2954" extrusionOk="0">
                  <a:moveTo>
                    <a:pt x="1878" y="1"/>
                  </a:moveTo>
                  <a:cubicBezTo>
                    <a:pt x="1694" y="1"/>
                    <a:pt x="1507" y="85"/>
                    <a:pt x="1385" y="269"/>
                  </a:cubicBezTo>
                  <a:cubicBezTo>
                    <a:pt x="1263" y="188"/>
                    <a:pt x="1125" y="149"/>
                    <a:pt x="983" y="149"/>
                  </a:cubicBezTo>
                  <a:cubicBezTo>
                    <a:pt x="945" y="149"/>
                    <a:pt x="907" y="152"/>
                    <a:pt x="869" y="158"/>
                  </a:cubicBezTo>
                  <a:cubicBezTo>
                    <a:pt x="534" y="192"/>
                    <a:pt x="499" y="691"/>
                    <a:pt x="499" y="691"/>
                  </a:cubicBezTo>
                  <a:cubicBezTo>
                    <a:pt x="463" y="651"/>
                    <a:pt x="414" y="633"/>
                    <a:pt x="361" y="633"/>
                  </a:cubicBezTo>
                  <a:cubicBezTo>
                    <a:pt x="200" y="633"/>
                    <a:pt x="0" y="798"/>
                    <a:pt x="0" y="992"/>
                  </a:cubicBezTo>
                  <a:cubicBezTo>
                    <a:pt x="0" y="1259"/>
                    <a:pt x="267" y="1268"/>
                    <a:pt x="301" y="1440"/>
                  </a:cubicBezTo>
                  <a:cubicBezTo>
                    <a:pt x="396" y="1964"/>
                    <a:pt x="878" y="2954"/>
                    <a:pt x="878" y="2954"/>
                  </a:cubicBezTo>
                  <a:lnTo>
                    <a:pt x="1093" y="2352"/>
                  </a:lnTo>
                  <a:cubicBezTo>
                    <a:pt x="947" y="2334"/>
                    <a:pt x="886" y="2205"/>
                    <a:pt x="835" y="2016"/>
                  </a:cubicBezTo>
                  <a:cubicBezTo>
                    <a:pt x="786" y="1856"/>
                    <a:pt x="883" y="1758"/>
                    <a:pt x="982" y="1758"/>
                  </a:cubicBezTo>
                  <a:cubicBezTo>
                    <a:pt x="1005" y="1758"/>
                    <a:pt x="1028" y="1764"/>
                    <a:pt x="1050" y="1775"/>
                  </a:cubicBezTo>
                  <a:cubicBezTo>
                    <a:pt x="1167" y="1842"/>
                    <a:pt x="1170" y="2016"/>
                    <a:pt x="1250" y="2016"/>
                  </a:cubicBezTo>
                  <a:cubicBezTo>
                    <a:pt x="1252" y="2016"/>
                    <a:pt x="1254" y="2016"/>
                    <a:pt x="1256" y="2016"/>
                  </a:cubicBezTo>
                  <a:cubicBezTo>
                    <a:pt x="1342" y="1999"/>
                    <a:pt x="1248" y="1913"/>
                    <a:pt x="1256" y="1534"/>
                  </a:cubicBezTo>
                  <a:cubicBezTo>
                    <a:pt x="1265" y="1156"/>
                    <a:pt x="1377" y="1224"/>
                    <a:pt x="1738" y="1121"/>
                  </a:cubicBezTo>
                  <a:cubicBezTo>
                    <a:pt x="1790" y="1107"/>
                    <a:pt x="1836" y="1101"/>
                    <a:pt x="1876" y="1101"/>
                  </a:cubicBezTo>
                  <a:cubicBezTo>
                    <a:pt x="2104" y="1101"/>
                    <a:pt x="2140" y="1313"/>
                    <a:pt x="2177" y="1526"/>
                  </a:cubicBezTo>
                  <a:cubicBezTo>
                    <a:pt x="2211" y="1672"/>
                    <a:pt x="2297" y="1792"/>
                    <a:pt x="2426" y="1870"/>
                  </a:cubicBezTo>
                  <a:cubicBezTo>
                    <a:pt x="2426" y="1870"/>
                    <a:pt x="3166" y="1491"/>
                    <a:pt x="3097" y="1078"/>
                  </a:cubicBezTo>
                  <a:cubicBezTo>
                    <a:pt x="3037" y="665"/>
                    <a:pt x="2461" y="502"/>
                    <a:pt x="2461" y="502"/>
                  </a:cubicBezTo>
                  <a:cubicBezTo>
                    <a:pt x="2415" y="184"/>
                    <a:pt x="2149" y="1"/>
                    <a:pt x="1878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7"/>
            <p:cNvSpPr/>
            <p:nvPr/>
          </p:nvSpPr>
          <p:spPr>
            <a:xfrm>
              <a:off x="2762400" y="3775000"/>
              <a:ext cx="57875" cy="38575"/>
            </a:xfrm>
            <a:custGeom>
              <a:avLst/>
              <a:gdLst/>
              <a:ahLst/>
              <a:cxnLst/>
              <a:rect l="l" t="t" r="r" b="b"/>
              <a:pathLst>
                <a:path w="2315" h="1543" extrusionOk="0">
                  <a:moveTo>
                    <a:pt x="2058" y="0"/>
                  </a:moveTo>
                  <a:cubicBezTo>
                    <a:pt x="1915" y="0"/>
                    <a:pt x="1743" y="40"/>
                    <a:pt x="1687" y="71"/>
                  </a:cubicBezTo>
                  <a:cubicBezTo>
                    <a:pt x="1592" y="122"/>
                    <a:pt x="1205" y="432"/>
                    <a:pt x="1153" y="432"/>
                  </a:cubicBezTo>
                  <a:cubicBezTo>
                    <a:pt x="1152" y="432"/>
                    <a:pt x="1150" y="432"/>
                    <a:pt x="1148" y="432"/>
                  </a:cubicBezTo>
                  <a:cubicBezTo>
                    <a:pt x="1052" y="432"/>
                    <a:pt x="129" y="621"/>
                    <a:pt x="129" y="621"/>
                  </a:cubicBezTo>
                  <a:lnTo>
                    <a:pt x="0" y="1542"/>
                  </a:lnTo>
                  <a:cubicBezTo>
                    <a:pt x="0" y="1542"/>
                    <a:pt x="1067" y="1017"/>
                    <a:pt x="1403" y="991"/>
                  </a:cubicBezTo>
                  <a:cubicBezTo>
                    <a:pt x="1738" y="966"/>
                    <a:pt x="2048" y="991"/>
                    <a:pt x="2151" y="871"/>
                  </a:cubicBezTo>
                  <a:cubicBezTo>
                    <a:pt x="2246" y="751"/>
                    <a:pt x="2220" y="570"/>
                    <a:pt x="2211" y="432"/>
                  </a:cubicBezTo>
                  <a:cubicBezTo>
                    <a:pt x="2203" y="286"/>
                    <a:pt x="2315" y="200"/>
                    <a:pt x="2263" y="71"/>
                  </a:cubicBezTo>
                  <a:cubicBezTo>
                    <a:pt x="2239" y="19"/>
                    <a:pt x="2155" y="0"/>
                    <a:pt x="2058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7"/>
            <p:cNvSpPr/>
            <p:nvPr/>
          </p:nvSpPr>
          <p:spPr>
            <a:xfrm>
              <a:off x="2751000" y="3786875"/>
              <a:ext cx="17450" cy="41950"/>
            </a:xfrm>
            <a:custGeom>
              <a:avLst/>
              <a:gdLst/>
              <a:ahLst/>
              <a:cxnLst/>
              <a:rect l="l" t="t" r="r" b="b"/>
              <a:pathLst>
                <a:path w="698" h="1678" extrusionOk="0">
                  <a:moveTo>
                    <a:pt x="697" y="0"/>
                  </a:moveTo>
                  <a:lnTo>
                    <a:pt x="181" y="60"/>
                  </a:lnTo>
                  <a:cubicBezTo>
                    <a:pt x="155" y="413"/>
                    <a:pt x="0" y="1678"/>
                    <a:pt x="0" y="1678"/>
                  </a:cubicBezTo>
                  <a:lnTo>
                    <a:pt x="637" y="135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3016425" y="3985825"/>
              <a:ext cx="98100" cy="308900"/>
            </a:xfrm>
            <a:custGeom>
              <a:avLst/>
              <a:gdLst/>
              <a:ahLst/>
              <a:cxnLst/>
              <a:rect l="l" t="t" r="r" b="b"/>
              <a:pathLst>
                <a:path w="3924" h="12356" extrusionOk="0">
                  <a:moveTo>
                    <a:pt x="2117" y="0"/>
                  </a:moveTo>
                  <a:cubicBezTo>
                    <a:pt x="2117" y="0"/>
                    <a:pt x="1790" y="1661"/>
                    <a:pt x="1798" y="2616"/>
                  </a:cubicBezTo>
                  <a:cubicBezTo>
                    <a:pt x="1807" y="3227"/>
                    <a:pt x="990" y="10712"/>
                    <a:pt x="990" y="10712"/>
                  </a:cubicBezTo>
                  <a:lnTo>
                    <a:pt x="508" y="11933"/>
                  </a:lnTo>
                  <a:cubicBezTo>
                    <a:pt x="508" y="11933"/>
                    <a:pt x="0" y="12355"/>
                    <a:pt x="52" y="12355"/>
                  </a:cubicBezTo>
                  <a:cubicBezTo>
                    <a:pt x="112" y="12355"/>
                    <a:pt x="680" y="12355"/>
                    <a:pt x="1024" y="12174"/>
                  </a:cubicBezTo>
                  <a:cubicBezTo>
                    <a:pt x="1230" y="12054"/>
                    <a:pt x="1394" y="11856"/>
                    <a:pt x="1471" y="11624"/>
                  </a:cubicBezTo>
                  <a:cubicBezTo>
                    <a:pt x="1506" y="11761"/>
                    <a:pt x="1566" y="12355"/>
                    <a:pt x="1566" y="12355"/>
                  </a:cubicBezTo>
                  <a:lnTo>
                    <a:pt x="1747" y="12355"/>
                  </a:lnTo>
                  <a:cubicBezTo>
                    <a:pt x="2039" y="11047"/>
                    <a:pt x="1747" y="10557"/>
                    <a:pt x="1747" y="10557"/>
                  </a:cubicBezTo>
                  <a:cubicBezTo>
                    <a:pt x="1747" y="10557"/>
                    <a:pt x="2461" y="7838"/>
                    <a:pt x="2925" y="6530"/>
                  </a:cubicBezTo>
                  <a:cubicBezTo>
                    <a:pt x="3390" y="5214"/>
                    <a:pt x="3665" y="3562"/>
                    <a:pt x="3622" y="2736"/>
                  </a:cubicBezTo>
                  <a:cubicBezTo>
                    <a:pt x="3588" y="2005"/>
                    <a:pt x="3846" y="964"/>
                    <a:pt x="3906" y="732"/>
                  </a:cubicBezTo>
                  <a:lnTo>
                    <a:pt x="3923" y="680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2959425" y="3953900"/>
              <a:ext cx="81750" cy="336075"/>
            </a:xfrm>
            <a:custGeom>
              <a:avLst/>
              <a:gdLst/>
              <a:ahLst/>
              <a:cxnLst/>
              <a:rect l="l" t="t" r="r" b="b"/>
              <a:pathLst>
                <a:path w="3270" h="13443" extrusionOk="0">
                  <a:moveTo>
                    <a:pt x="1461" y="1"/>
                  </a:moveTo>
                  <a:cubicBezTo>
                    <a:pt x="1083" y="1"/>
                    <a:pt x="800" y="56"/>
                    <a:pt x="800" y="56"/>
                  </a:cubicBezTo>
                  <a:cubicBezTo>
                    <a:pt x="800" y="56"/>
                    <a:pt x="0" y="2379"/>
                    <a:pt x="146" y="3394"/>
                  </a:cubicBezTo>
                  <a:cubicBezTo>
                    <a:pt x="293" y="4418"/>
                    <a:pt x="1927" y="10621"/>
                    <a:pt x="1927" y="10621"/>
                  </a:cubicBezTo>
                  <a:lnTo>
                    <a:pt x="1988" y="12780"/>
                  </a:lnTo>
                  <a:lnTo>
                    <a:pt x="1927" y="13443"/>
                  </a:lnTo>
                  <a:cubicBezTo>
                    <a:pt x="2710" y="12909"/>
                    <a:pt x="2667" y="11490"/>
                    <a:pt x="2667" y="11490"/>
                  </a:cubicBezTo>
                  <a:lnTo>
                    <a:pt x="2667" y="11490"/>
                  </a:lnTo>
                  <a:lnTo>
                    <a:pt x="3132" y="12066"/>
                  </a:lnTo>
                  <a:lnTo>
                    <a:pt x="3270" y="11989"/>
                  </a:lnTo>
                  <a:cubicBezTo>
                    <a:pt x="3063" y="10655"/>
                    <a:pt x="2753" y="10750"/>
                    <a:pt x="2581" y="10285"/>
                  </a:cubicBezTo>
                  <a:cubicBezTo>
                    <a:pt x="2409" y="9821"/>
                    <a:pt x="2263" y="6663"/>
                    <a:pt x="2220" y="5158"/>
                  </a:cubicBezTo>
                  <a:cubicBezTo>
                    <a:pt x="2177" y="3652"/>
                    <a:pt x="1816" y="2869"/>
                    <a:pt x="1816" y="2869"/>
                  </a:cubicBezTo>
                  <a:lnTo>
                    <a:pt x="3106" y="667"/>
                  </a:lnTo>
                  <a:cubicBezTo>
                    <a:pt x="2736" y="114"/>
                    <a:pt x="2002" y="1"/>
                    <a:pt x="1461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3063100" y="3985825"/>
              <a:ext cx="51425" cy="58950"/>
            </a:xfrm>
            <a:custGeom>
              <a:avLst/>
              <a:gdLst/>
              <a:ahLst/>
              <a:cxnLst/>
              <a:rect l="l" t="t" r="r" b="b"/>
              <a:pathLst>
                <a:path w="2057" h="2358" extrusionOk="0">
                  <a:moveTo>
                    <a:pt x="258" y="0"/>
                  </a:moveTo>
                  <a:cubicBezTo>
                    <a:pt x="258" y="0"/>
                    <a:pt x="86" y="844"/>
                    <a:pt x="0" y="1670"/>
                  </a:cubicBezTo>
                  <a:cubicBezTo>
                    <a:pt x="542" y="1988"/>
                    <a:pt x="1144" y="2220"/>
                    <a:pt x="1764" y="2358"/>
                  </a:cubicBezTo>
                  <a:cubicBezTo>
                    <a:pt x="1807" y="1807"/>
                    <a:pt x="1902" y="1265"/>
                    <a:pt x="2039" y="732"/>
                  </a:cubicBezTo>
                  <a:lnTo>
                    <a:pt x="2056" y="68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2971900" y="3953900"/>
              <a:ext cx="65200" cy="43125"/>
            </a:xfrm>
            <a:custGeom>
              <a:avLst/>
              <a:gdLst/>
              <a:ahLst/>
              <a:cxnLst/>
              <a:rect l="l" t="t" r="r" b="b"/>
              <a:pathLst>
                <a:path w="2608" h="1725" extrusionOk="0">
                  <a:moveTo>
                    <a:pt x="962" y="1"/>
                  </a:moveTo>
                  <a:cubicBezTo>
                    <a:pt x="584" y="1"/>
                    <a:pt x="301" y="56"/>
                    <a:pt x="301" y="56"/>
                  </a:cubicBezTo>
                  <a:cubicBezTo>
                    <a:pt x="301" y="56"/>
                    <a:pt x="155" y="486"/>
                    <a:pt x="0" y="1045"/>
                  </a:cubicBezTo>
                  <a:cubicBezTo>
                    <a:pt x="163" y="986"/>
                    <a:pt x="321" y="959"/>
                    <a:pt x="475" y="959"/>
                  </a:cubicBezTo>
                  <a:cubicBezTo>
                    <a:pt x="1035" y="959"/>
                    <a:pt x="1535" y="1313"/>
                    <a:pt x="1988" y="1725"/>
                  </a:cubicBezTo>
                  <a:lnTo>
                    <a:pt x="2607" y="667"/>
                  </a:lnTo>
                  <a:cubicBezTo>
                    <a:pt x="2237" y="114"/>
                    <a:pt x="1503" y="1"/>
                    <a:pt x="962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2976625" y="3804075"/>
              <a:ext cx="164575" cy="209125"/>
            </a:xfrm>
            <a:custGeom>
              <a:avLst/>
              <a:gdLst/>
              <a:ahLst/>
              <a:cxnLst/>
              <a:rect l="l" t="t" r="r" b="b"/>
              <a:pathLst>
                <a:path w="6583" h="8365" extrusionOk="0">
                  <a:moveTo>
                    <a:pt x="5533" y="0"/>
                  </a:moveTo>
                  <a:lnTo>
                    <a:pt x="2332" y="379"/>
                  </a:lnTo>
                  <a:lnTo>
                    <a:pt x="2246" y="1489"/>
                  </a:lnTo>
                  <a:cubicBezTo>
                    <a:pt x="1945" y="2203"/>
                    <a:pt x="1592" y="2891"/>
                    <a:pt x="1188" y="3545"/>
                  </a:cubicBezTo>
                  <a:cubicBezTo>
                    <a:pt x="586" y="4457"/>
                    <a:pt x="1" y="6427"/>
                    <a:pt x="1" y="6427"/>
                  </a:cubicBezTo>
                  <a:cubicBezTo>
                    <a:pt x="132" y="6361"/>
                    <a:pt x="272" y="6333"/>
                    <a:pt x="422" y="6333"/>
                  </a:cubicBezTo>
                  <a:cubicBezTo>
                    <a:pt x="1189" y="6333"/>
                    <a:pt x="2200" y="7090"/>
                    <a:pt x="3554" y="7442"/>
                  </a:cubicBezTo>
                  <a:cubicBezTo>
                    <a:pt x="4962" y="7811"/>
                    <a:pt x="5414" y="8365"/>
                    <a:pt x="5551" y="8365"/>
                  </a:cubicBezTo>
                  <a:cubicBezTo>
                    <a:pt x="5571" y="8365"/>
                    <a:pt x="5584" y="8353"/>
                    <a:pt x="5593" y="8329"/>
                  </a:cubicBezTo>
                  <a:cubicBezTo>
                    <a:pt x="5670" y="8139"/>
                    <a:pt x="6083" y="5446"/>
                    <a:pt x="6083" y="5446"/>
                  </a:cubicBezTo>
                  <a:cubicBezTo>
                    <a:pt x="6273" y="4767"/>
                    <a:pt x="6393" y="4070"/>
                    <a:pt x="6453" y="3364"/>
                  </a:cubicBezTo>
                  <a:cubicBezTo>
                    <a:pt x="6582" y="2074"/>
                    <a:pt x="6221" y="1489"/>
                    <a:pt x="5817" y="783"/>
                  </a:cubicBezTo>
                  <a:cubicBezTo>
                    <a:pt x="5782" y="499"/>
                    <a:pt x="5687" y="233"/>
                    <a:pt x="5533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7"/>
            <p:cNvSpPr/>
            <p:nvPr/>
          </p:nvSpPr>
          <p:spPr>
            <a:xfrm>
              <a:off x="3032325" y="3804075"/>
              <a:ext cx="103275" cy="49175"/>
            </a:xfrm>
            <a:custGeom>
              <a:avLst/>
              <a:gdLst/>
              <a:ahLst/>
              <a:cxnLst/>
              <a:rect l="l" t="t" r="r" b="b"/>
              <a:pathLst>
                <a:path w="4131" h="1967" extrusionOk="0">
                  <a:moveTo>
                    <a:pt x="3305" y="0"/>
                  </a:moveTo>
                  <a:lnTo>
                    <a:pt x="87" y="379"/>
                  </a:lnTo>
                  <a:lnTo>
                    <a:pt x="1" y="1489"/>
                  </a:lnTo>
                  <a:cubicBezTo>
                    <a:pt x="1" y="1489"/>
                    <a:pt x="613" y="1558"/>
                    <a:pt x="1186" y="1558"/>
                  </a:cubicBezTo>
                  <a:cubicBezTo>
                    <a:pt x="1473" y="1558"/>
                    <a:pt x="1750" y="1541"/>
                    <a:pt x="1937" y="1489"/>
                  </a:cubicBezTo>
                  <a:cubicBezTo>
                    <a:pt x="2118" y="1439"/>
                    <a:pt x="2244" y="1413"/>
                    <a:pt x="2351" y="1413"/>
                  </a:cubicBezTo>
                  <a:cubicBezTo>
                    <a:pt x="2576" y="1413"/>
                    <a:pt x="2720" y="1526"/>
                    <a:pt x="3115" y="1764"/>
                  </a:cubicBezTo>
                  <a:cubicBezTo>
                    <a:pt x="3375" y="1923"/>
                    <a:pt x="3700" y="1967"/>
                    <a:pt x="3976" y="1967"/>
                  </a:cubicBezTo>
                  <a:cubicBezTo>
                    <a:pt x="4030" y="1967"/>
                    <a:pt x="4082" y="1965"/>
                    <a:pt x="4131" y="1962"/>
                  </a:cubicBezTo>
                  <a:cubicBezTo>
                    <a:pt x="4010" y="1515"/>
                    <a:pt x="3812" y="1171"/>
                    <a:pt x="3580" y="783"/>
                  </a:cubicBezTo>
                  <a:cubicBezTo>
                    <a:pt x="3546" y="508"/>
                    <a:pt x="3451" y="241"/>
                    <a:pt x="3305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7"/>
            <p:cNvSpPr/>
            <p:nvPr/>
          </p:nvSpPr>
          <p:spPr>
            <a:xfrm>
              <a:off x="3097300" y="3804500"/>
              <a:ext cx="30350" cy="198350"/>
            </a:xfrm>
            <a:custGeom>
              <a:avLst/>
              <a:gdLst/>
              <a:ahLst/>
              <a:cxnLst/>
              <a:rect l="l" t="t" r="r" b="b"/>
              <a:pathLst>
                <a:path w="1214" h="7934" extrusionOk="0">
                  <a:moveTo>
                    <a:pt x="525" y="1"/>
                  </a:moveTo>
                  <a:lnTo>
                    <a:pt x="482" y="9"/>
                  </a:lnTo>
                  <a:lnTo>
                    <a:pt x="663" y="861"/>
                  </a:lnTo>
                  <a:lnTo>
                    <a:pt x="878" y="1480"/>
                  </a:lnTo>
                  <a:cubicBezTo>
                    <a:pt x="1162" y="2220"/>
                    <a:pt x="1093" y="2573"/>
                    <a:pt x="929" y="3339"/>
                  </a:cubicBezTo>
                  <a:cubicBezTo>
                    <a:pt x="912" y="3425"/>
                    <a:pt x="895" y="3511"/>
                    <a:pt x="878" y="3606"/>
                  </a:cubicBezTo>
                  <a:cubicBezTo>
                    <a:pt x="688" y="4552"/>
                    <a:pt x="9" y="7890"/>
                    <a:pt x="0" y="7925"/>
                  </a:cubicBezTo>
                  <a:lnTo>
                    <a:pt x="43" y="7933"/>
                  </a:lnTo>
                  <a:cubicBezTo>
                    <a:pt x="52" y="7899"/>
                    <a:pt x="731" y="4561"/>
                    <a:pt x="921" y="3614"/>
                  </a:cubicBezTo>
                  <a:cubicBezTo>
                    <a:pt x="938" y="3520"/>
                    <a:pt x="955" y="3433"/>
                    <a:pt x="981" y="3347"/>
                  </a:cubicBezTo>
                  <a:cubicBezTo>
                    <a:pt x="1136" y="2590"/>
                    <a:pt x="1213" y="2212"/>
                    <a:pt x="921" y="1463"/>
                  </a:cubicBezTo>
                  <a:lnTo>
                    <a:pt x="706" y="852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2875100" y="3781050"/>
              <a:ext cx="76375" cy="31425"/>
            </a:xfrm>
            <a:custGeom>
              <a:avLst/>
              <a:gdLst/>
              <a:ahLst/>
              <a:cxnLst/>
              <a:rect l="l" t="t" r="r" b="b"/>
              <a:pathLst>
                <a:path w="3055" h="1257" extrusionOk="0">
                  <a:moveTo>
                    <a:pt x="594" y="1"/>
                  </a:moveTo>
                  <a:cubicBezTo>
                    <a:pt x="457" y="1"/>
                    <a:pt x="646" y="225"/>
                    <a:pt x="698" y="319"/>
                  </a:cubicBezTo>
                  <a:cubicBezTo>
                    <a:pt x="758" y="414"/>
                    <a:pt x="431" y="655"/>
                    <a:pt x="414" y="663"/>
                  </a:cubicBezTo>
                  <a:cubicBezTo>
                    <a:pt x="396" y="663"/>
                    <a:pt x="1" y="861"/>
                    <a:pt x="52" y="956"/>
                  </a:cubicBezTo>
                  <a:cubicBezTo>
                    <a:pt x="84" y="1026"/>
                    <a:pt x="221" y="1111"/>
                    <a:pt x="377" y="1111"/>
                  </a:cubicBezTo>
                  <a:cubicBezTo>
                    <a:pt x="431" y="1111"/>
                    <a:pt x="487" y="1101"/>
                    <a:pt x="543" y="1076"/>
                  </a:cubicBezTo>
                  <a:cubicBezTo>
                    <a:pt x="758" y="973"/>
                    <a:pt x="1119" y="947"/>
                    <a:pt x="1231" y="861"/>
                  </a:cubicBezTo>
                  <a:lnTo>
                    <a:pt x="3055" y="1257"/>
                  </a:lnTo>
                  <a:lnTo>
                    <a:pt x="2530" y="500"/>
                  </a:lnTo>
                  <a:lnTo>
                    <a:pt x="1291" y="500"/>
                  </a:lnTo>
                  <a:cubicBezTo>
                    <a:pt x="1214" y="431"/>
                    <a:pt x="1128" y="379"/>
                    <a:pt x="1033" y="345"/>
                  </a:cubicBezTo>
                  <a:cubicBezTo>
                    <a:pt x="895" y="302"/>
                    <a:pt x="732" y="1"/>
                    <a:pt x="594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2934250" y="3791825"/>
              <a:ext cx="28850" cy="24525"/>
            </a:xfrm>
            <a:custGeom>
              <a:avLst/>
              <a:gdLst/>
              <a:ahLst/>
              <a:cxnLst/>
              <a:rect l="l" t="t" r="r" b="b"/>
              <a:pathLst>
                <a:path w="1154" h="981" extrusionOk="0">
                  <a:moveTo>
                    <a:pt x="1" y="0"/>
                  </a:moveTo>
                  <a:lnTo>
                    <a:pt x="388" y="946"/>
                  </a:lnTo>
                  <a:lnTo>
                    <a:pt x="1153" y="98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174925" y="3863875"/>
              <a:ext cx="47775" cy="48725"/>
            </a:xfrm>
            <a:custGeom>
              <a:avLst/>
              <a:gdLst/>
              <a:ahLst/>
              <a:cxnLst/>
              <a:rect l="l" t="t" r="r" b="b"/>
              <a:pathLst>
                <a:path w="1911" h="1949" extrusionOk="0">
                  <a:moveTo>
                    <a:pt x="870" y="0"/>
                  </a:moveTo>
                  <a:lnTo>
                    <a:pt x="113" y="147"/>
                  </a:lnTo>
                  <a:lnTo>
                    <a:pt x="113" y="1514"/>
                  </a:lnTo>
                  <a:cubicBezTo>
                    <a:pt x="113" y="1514"/>
                    <a:pt x="1" y="1773"/>
                    <a:pt x="61" y="1884"/>
                  </a:cubicBezTo>
                  <a:cubicBezTo>
                    <a:pt x="91" y="1936"/>
                    <a:pt x="352" y="1949"/>
                    <a:pt x="604" y="1949"/>
                  </a:cubicBezTo>
                  <a:cubicBezTo>
                    <a:pt x="857" y="1949"/>
                    <a:pt x="1102" y="1936"/>
                    <a:pt x="1102" y="1936"/>
                  </a:cubicBezTo>
                  <a:lnTo>
                    <a:pt x="1911" y="1945"/>
                  </a:lnTo>
                  <a:cubicBezTo>
                    <a:pt x="1851" y="1816"/>
                    <a:pt x="1713" y="1721"/>
                    <a:pt x="1567" y="1704"/>
                  </a:cubicBezTo>
                  <a:cubicBezTo>
                    <a:pt x="1403" y="1687"/>
                    <a:pt x="1240" y="1661"/>
                    <a:pt x="1085" y="1609"/>
                  </a:cubicBezTo>
                  <a:cubicBezTo>
                    <a:pt x="947" y="1540"/>
                    <a:pt x="827" y="1446"/>
                    <a:pt x="732" y="1334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3174500" y="3851825"/>
              <a:ext cx="28000" cy="24125"/>
            </a:xfrm>
            <a:custGeom>
              <a:avLst/>
              <a:gdLst/>
              <a:ahLst/>
              <a:cxnLst/>
              <a:rect l="l" t="t" r="r" b="b"/>
              <a:pathLst>
                <a:path w="1120" h="965" extrusionOk="0">
                  <a:moveTo>
                    <a:pt x="1033" y="0"/>
                  </a:moveTo>
                  <a:lnTo>
                    <a:pt x="1" y="190"/>
                  </a:lnTo>
                  <a:lnTo>
                    <a:pt x="1" y="964"/>
                  </a:lnTo>
                  <a:lnTo>
                    <a:pt x="1119" y="65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2942425" y="3667700"/>
              <a:ext cx="104550" cy="155875"/>
            </a:xfrm>
            <a:custGeom>
              <a:avLst/>
              <a:gdLst/>
              <a:ahLst/>
              <a:cxnLst/>
              <a:rect l="l" t="t" r="r" b="b"/>
              <a:pathLst>
                <a:path w="4182" h="6235" extrusionOk="0">
                  <a:moveTo>
                    <a:pt x="3872" y="1"/>
                  </a:moveTo>
                  <a:cubicBezTo>
                    <a:pt x="3356" y="276"/>
                    <a:pt x="2943" y="715"/>
                    <a:pt x="2693" y="1240"/>
                  </a:cubicBezTo>
                  <a:cubicBezTo>
                    <a:pt x="2461" y="1687"/>
                    <a:pt x="1936" y="3270"/>
                    <a:pt x="1730" y="3640"/>
                  </a:cubicBezTo>
                  <a:cubicBezTo>
                    <a:pt x="1523" y="4001"/>
                    <a:pt x="1291" y="4432"/>
                    <a:pt x="1274" y="4630"/>
                  </a:cubicBezTo>
                  <a:cubicBezTo>
                    <a:pt x="1274" y="4630"/>
                    <a:pt x="1249" y="4628"/>
                    <a:pt x="1208" y="4628"/>
                  </a:cubicBezTo>
                  <a:cubicBezTo>
                    <a:pt x="1076" y="4628"/>
                    <a:pt x="776" y="4643"/>
                    <a:pt x="560" y="4767"/>
                  </a:cubicBezTo>
                  <a:cubicBezTo>
                    <a:pt x="410" y="4857"/>
                    <a:pt x="246" y="4908"/>
                    <a:pt x="76" y="4908"/>
                  </a:cubicBezTo>
                  <a:cubicBezTo>
                    <a:pt x="51" y="4908"/>
                    <a:pt x="26" y="4907"/>
                    <a:pt x="1" y="4905"/>
                  </a:cubicBezTo>
                  <a:lnTo>
                    <a:pt x="1" y="4905"/>
                  </a:lnTo>
                  <a:cubicBezTo>
                    <a:pt x="1" y="4905"/>
                    <a:pt x="517" y="5851"/>
                    <a:pt x="500" y="6049"/>
                  </a:cubicBezTo>
                  <a:cubicBezTo>
                    <a:pt x="494" y="6175"/>
                    <a:pt x="1153" y="6235"/>
                    <a:pt x="1731" y="6235"/>
                  </a:cubicBezTo>
                  <a:cubicBezTo>
                    <a:pt x="2060" y="6235"/>
                    <a:pt x="2364" y="6216"/>
                    <a:pt x="2504" y="6178"/>
                  </a:cubicBezTo>
                  <a:cubicBezTo>
                    <a:pt x="2900" y="6084"/>
                    <a:pt x="3149" y="5232"/>
                    <a:pt x="3149" y="5232"/>
                  </a:cubicBezTo>
                  <a:cubicBezTo>
                    <a:pt x="3149" y="5232"/>
                    <a:pt x="3924" y="3958"/>
                    <a:pt x="4053" y="3227"/>
                  </a:cubicBezTo>
                  <a:cubicBezTo>
                    <a:pt x="4182" y="2496"/>
                    <a:pt x="3872" y="1"/>
                    <a:pt x="3872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3008675" y="3705350"/>
              <a:ext cx="36375" cy="114675"/>
            </a:xfrm>
            <a:custGeom>
              <a:avLst/>
              <a:gdLst/>
              <a:ahLst/>
              <a:cxnLst/>
              <a:rect l="l" t="t" r="r" b="b"/>
              <a:pathLst>
                <a:path w="1455" h="4587" extrusionOk="0">
                  <a:moveTo>
                    <a:pt x="611" y="0"/>
                  </a:moveTo>
                  <a:cubicBezTo>
                    <a:pt x="680" y="603"/>
                    <a:pt x="680" y="1214"/>
                    <a:pt x="611" y="1807"/>
                  </a:cubicBezTo>
                  <a:cubicBezTo>
                    <a:pt x="551" y="2435"/>
                    <a:pt x="0" y="2994"/>
                    <a:pt x="18" y="3674"/>
                  </a:cubicBezTo>
                  <a:lnTo>
                    <a:pt x="18" y="4586"/>
                  </a:lnTo>
                  <a:cubicBezTo>
                    <a:pt x="319" y="4337"/>
                    <a:pt x="508" y="3726"/>
                    <a:pt x="508" y="3726"/>
                  </a:cubicBezTo>
                  <a:cubicBezTo>
                    <a:pt x="508" y="3726"/>
                    <a:pt x="1274" y="2452"/>
                    <a:pt x="1403" y="1721"/>
                  </a:cubicBezTo>
                  <a:cubicBezTo>
                    <a:pt x="1454" y="1454"/>
                    <a:pt x="1437" y="973"/>
                    <a:pt x="1403" y="448"/>
                  </a:cubicBezTo>
                  <a:lnTo>
                    <a:pt x="611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3022875" y="3662125"/>
              <a:ext cx="186275" cy="199625"/>
            </a:xfrm>
            <a:custGeom>
              <a:avLst/>
              <a:gdLst/>
              <a:ahLst/>
              <a:cxnLst/>
              <a:rect l="l" t="t" r="r" b="b"/>
              <a:pathLst>
                <a:path w="7451" h="7985" extrusionOk="0">
                  <a:moveTo>
                    <a:pt x="3149" y="0"/>
                  </a:moveTo>
                  <a:cubicBezTo>
                    <a:pt x="3149" y="0"/>
                    <a:pt x="2022" y="0"/>
                    <a:pt x="1334" y="26"/>
                  </a:cubicBezTo>
                  <a:cubicBezTo>
                    <a:pt x="1033" y="35"/>
                    <a:pt x="740" y="146"/>
                    <a:pt x="508" y="327"/>
                  </a:cubicBezTo>
                  <a:cubicBezTo>
                    <a:pt x="387" y="422"/>
                    <a:pt x="293" y="551"/>
                    <a:pt x="250" y="697"/>
                  </a:cubicBezTo>
                  <a:cubicBezTo>
                    <a:pt x="121" y="1067"/>
                    <a:pt x="52" y="1454"/>
                    <a:pt x="43" y="1841"/>
                  </a:cubicBezTo>
                  <a:cubicBezTo>
                    <a:pt x="43" y="2349"/>
                    <a:pt x="327" y="3252"/>
                    <a:pt x="387" y="3519"/>
                  </a:cubicBezTo>
                  <a:cubicBezTo>
                    <a:pt x="448" y="3786"/>
                    <a:pt x="327" y="4973"/>
                    <a:pt x="276" y="5162"/>
                  </a:cubicBezTo>
                  <a:cubicBezTo>
                    <a:pt x="215" y="5343"/>
                    <a:pt x="0" y="5954"/>
                    <a:pt x="190" y="6177"/>
                  </a:cubicBezTo>
                  <a:cubicBezTo>
                    <a:pt x="262" y="6267"/>
                    <a:pt x="507" y="6300"/>
                    <a:pt x="803" y="6300"/>
                  </a:cubicBezTo>
                  <a:cubicBezTo>
                    <a:pt x="1250" y="6300"/>
                    <a:pt x="1811" y="6224"/>
                    <a:pt x="2065" y="6152"/>
                  </a:cubicBezTo>
                  <a:cubicBezTo>
                    <a:pt x="2487" y="6023"/>
                    <a:pt x="3803" y="5980"/>
                    <a:pt x="3932" y="5765"/>
                  </a:cubicBezTo>
                  <a:cubicBezTo>
                    <a:pt x="4061" y="5558"/>
                    <a:pt x="3906" y="5326"/>
                    <a:pt x="3958" y="4896"/>
                  </a:cubicBezTo>
                  <a:cubicBezTo>
                    <a:pt x="4010" y="4457"/>
                    <a:pt x="4225" y="3519"/>
                    <a:pt x="4225" y="3519"/>
                  </a:cubicBezTo>
                  <a:lnTo>
                    <a:pt x="5274" y="4655"/>
                  </a:lnTo>
                  <a:cubicBezTo>
                    <a:pt x="5257" y="4810"/>
                    <a:pt x="5438" y="4887"/>
                    <a:pt x="5438" y="5257"/>
                  </a:cubicBezTo>
                  <a:cubicBezTo>
                    <a:pt x="5438" y="5627"/>
                    <a:pt x="5765" y="6487"/>
                    <a:pt x="5825" y="6814"/>
                  </a:cubicBezTo>
                  <a:cubicBezTo>
                    <a:pt x="5877" y="7141"/>
                    <a:pt x="6006" y="7984"/>
                    <a:pt x="6006" y="7984"/>
                  </a:cubicBezTo>
                  <a:lnTo>
                    <a:pt x="7210" y="7735"/>
                  </a:lnTo>
                  <a:cubicBezTo>
                    <a:pt x="7210" y="7735"/>
                    <a:pt x="7451" y="5894"/>
                    <a:pt x="7399" y="5171"/>
                  </a:cubicBezTo>
                  <a:cubicBezTo>
                    <a:pt x="7356" y="4457"/>
                    <a:pt x="7201" y="4224"/>
                    <a:pt x="6866" y="3579"/>
                  </a:cubicBezTo>
                  <a:cubicBezTo>
                    <a:pt x="6530" y="2925"/>
                    <a:pt x="5756" y="2108"/>
                    <a:pt x="5515" y="1729"/>
                  </a:cubicBezTo>
                  <a:cubicBezTo>
                    <a:pt x="5274" y="1351"/>
                    <a:pt x="4749" y="680"/>
                    <a:pt x="4130" y="319"/>
                  </a:cubicBezTo>
                  <a:cubicBezTo>
                    <a:pt x="3837" y="129"/>
                    <a:pt x="3493" y="26"/>
                    <a:pt x="3149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3043725" y="3660300"/>
              <a:ext cx="63050" cy="24150"/>
            </a:xfrm>
            <a:custGeom>
              <a:avLst/>
              <a:gdLst/>
              <a:ahLst/>
              <a:cxnLst/>
              <a:rect l="l" t="t" r="r" b="b"/>
              <a:pathLst>
                <a:path w="2522" h="966" extrusionOk="0">
                  <a:moveTo>
                    <a:pt x="2070" y="0"/>
                  </a:moveTo>
                  <a:cubicBezTo>
                    <a:pt x="1966" y="0"/>
                    <a:pt x="1854" y="11"/>
                    <a:pt x="1747" y="39"/>
                  </a:cubicBezTo>
                  <a:cubicBezTo>
                    <a:pt x="1636" y="67"/>
                    <a:pt x="1483" y="76"/>
                    <a:pt x="1333" y="76"/>
                  </a:cubicBezTo>
                  <a:cubicBezTo>
                    <a:pt x="1067" y="76"/>
                    <a:pt x="810" y="47"/>
                    <a:pt x="810" y="47"/>
                  </a:cubicBezTo>
                  <a:cubicBezTo>
                    <a:pt x="744" y="37"/>
                    <a:pt x="676" y="33"/>
                    <a:pt x="606" y="33"/>
                  </a:cubicBezTo>
                  <a:cubicBezTo>
                    <a:pt x="557" y="33"/>
                    <a:pt x="507" y="35"/>
                    <a:pt x="457" y="39"/>
                  </a:cubicBezTo>
                  <a:cubicBezTo>
                    <a:pt x="345" y="56"/>
                    <a:pt x="1" y="108"/>
                    <a:pt x="1" y="202"/>
                  </a:cubicBezTo>
                  <a:cubicBezTo>
                    <a:pt x="9" y="305"/>
                    <a:pt x="259" y="925"/>
                    <a:pt x="448" y="959"/>
                  </a:cubicBezTo>
                  <a:cubicBezTo>
                    <a:pt x="453" y="960"/>
                    <a:pt x="459" y="960"/>
                    <a:pt x="464" y="960"/>
                  </a:cubicBezTo>
                  <a:cubicBezTo>
                    <a:pt x="656" y="960"/>
                    <a:pt x="973" y="529"/>
                    <a:pt x="973" y="529"/>
                  </a:cubicBezTo>
                  <a:cubicBezTo>
                    <a:pt x="973" y="529"/>
                    <a:pt x="1266" y="934"/>
                    <a:pt x="1420" y="959"/>
                  </a:cubicBezTo>
                  <a:cubicBezTo>
                    <a:pt x="1438" y="963"/>
                    <a:pt x="1456" y="965"/>
                    <a:pt x="1474" y="965"/>
                  </a:cubicBezTo>
                  <a:cubicBezTo>
                    <a:pt x="1612" y="965"/>
                    <a:pt x="1756" y="854"/>
                    <a:pt x="1954" y="710"/>
                  </a:cubicBezTo>
                  <a:cubicBezTo>
                    <a:pt x="2169" y="555"/>
                    <a:pt x="2522" y="151"/>
                    <a:pt x="2461" y="82"/>
                  </a:cubicBezTo>
                  <a:cubicBezTo>
                    <a:pt x="2417" y="37"/>
                    <a:pt x="2258" y="0"/>
                    <a:pt x="2070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3100300" y="3704150"/>
              <a:ext cx="28425" cy="93075"/>
            </a:xfrm>
            <a:custGeom>
              <a:avLst/>
              <a:gdLst/>
              <a:ahLst/>
              <a:cxnLst/>
              <a:rect l="l" t="t" r="r" b="b"/>
              <a:pathLst>
                <a:path w="1137" h="3723" extrusionOk="0">
                  <a:moveTo>
                    <a:pt x="629" y="1"/>
                  </a:moveTo>
                  <a:cubicBezTo>
                    <a:pt x="577" y="1"/>
                    <a:pt x="491" y="124"/>
                    <a:pt x="491" y="367"/>
                  </a:cubicBezTo>
                  <a:cubicBezTo>
                    <a:pt x="491" y="780"/>
                    <a:pt x="500" y="1055"/>
                    <a:pt x="388" y="1425"/>
                  </a:cubicBezTo>
                  <a:cubicBezTo>
                    <a:pt x="267" y="1795"/>
                    <a:pt x="1" y="1589"/>
                    <a:pt x="250" y="2225"/>
                  </a:cubicBezTo>
                  <a:cubicBezTo>
                    <a:pt x="491" y="2862"/>
                    <a:pt x="637" y="2939"/>
                    <a:pt x="629" y="3258"/>
                  </a:cubicBezTo>
                  <a:cubicBezTo>
                    <a:pt x="629" y="3412"/>
                    <a:pt x="749" y="3585"/>
                    <a:pt x="870" y="3722"/>
                  </a:cubicBezTo>
                  <a:cubicBezTo>
                    <a:pt x="844" y="3550"/>
                    <a:pt x="844" y="3378"/>
                    <a:pt x="861" y="3206"/>
                  </a:cubicBezTo>
                  <a:cubicBezTo>
                    <a:pt x="921" y="2776"/>
                    <a:pt x="1136" y="1838"/>
                    <a:pt x="1136" y="1838"/>
                  </a:cubicBezTo>
                  <a:cubicBezTo>
                    <a:pt x="1007" y="1614"/>
                    <a:pt x="904" y="1382"/>
                    <a:pt x="835" y="1133"/>
                  </a:cubicBezTo>
                  <a:cubicBezTo>
                    <a:pt x="783" y="995"/>
                    <a:pt x="560" y="496"/>
                    <a:pt x="646" y="186"/>
                  </a:cubicBezTo>
                  <a:cubicBezTo>
                    <a:pt x="685" y="62"/>
                    <a:pt x="665" y="1"/>
                    <a:pt x="629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3156000" y="3771600"/>
              <a:ext cx="12725" cy="4975"/>
            </a:xfrm>
            <a:custGeom>
              <a:avLst/>
              <a:gdLst/>
              <a:ahLst/>
              <a:cxnLst/>
              <a:rect l="l" t="t" r="r" b="b"/>
              <a:pathLst>
                <a:path w="509" h="199" extrusionOk="0">
                  <a:moveTo>
                    <a:pt x="483" y="0"/>
                  </a:moveTo>
                  <a:cubicBezTo>
                    <a:pt x="70" y="26"/>
                    <a:pt x="9" y="164"/>
                    <a:pt x="9" y="172"/>
                  </a:cubicBezTo>
                  <a:cubicBezTo>
                    <a:pt x="1" y="190"/>
                    <a:pt x="9" y="198"/>
                    <a:pt x="18" y="198"/>
                  </a:cubicBezTo>
                  <a:lnTo>
                    <a:pt x="27" y="198"/>
                  </a:lnTo>
                  <a:cubicBezTo>
                    <a:pt x="35" y="198"/>
                    <a:pt x="44" y="198"/>
                    <a:pt x="44" y="190"/>
                  </a:cubicBezTo>
                  <a:cubicBezTo>
                    <a:pt x="44" y="190"/>
                    <a:pt x="96" y="69"/>
                    <a:pt x="491" y="43"/>
                  </a:cubicBezTo>
                  <a:cubicBezTo>
                    <a:pt x="500" y="35"/>
                    <a:pt x="508" y="26"/>
                    <a:pt x="508" y="18"/>
                  </a:cubicBezTo>
                  <a:cubicBezTo>
                    <a:pt x="508" y="9"/>
                    <a:pt x="500" y="0"/>
                    <a:pt x="483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3161600" y="3780550"/>
              <a:ext cx="27350" cy="7200"/>
            </a:xfrm>
            <a:custGeom>
              <a:avLst/>
              <a:gdLst/>
              <a:ahLst/>
              <a:cxnLst/>
              <a:rect l="l" t="t" r="r" b="b"/>
              <a:pathLst>
                <a:path w="1094" h="288" extrusionOk="0">
                  <a:moveTo>
                    <a:pt x="232" y="1"/>
                  </a:moveTo>
                  <a:cubicBezTo>
                    <a:pt x="137" y="1"/>
                    <a:pt x="71" y="22"/>
                    <a:pt x="35" y="64"/>
                  </a:cubicBezTo>
                  <a:cubicBezTo>
                    <a:pt x="9" y="81"/>
                    <a:pt x="1" y="107"/>
                    <a:pt x="9" y="141"/>
                  </a:cubicBezTo>
                  <a:cubicBezTo>
                    <a:pt x="9" y="150"/>
                    <a:pt x="18" y="159"/>
                    <a:pt x="35" y="159"/>
                  </a:cubicBezTo>
                  <a:cubicBezTo>
                    <a:pt x="44" y="150"/>
                    <a:pt x="52" y="141"/>
                    <a:pt x="52" y="133"/>
                  </a:cubicBezTo>
                  <a:cubicBezTo>
                    <a:pt x="44" y="116"/>
                    <a:pt x="52" y="98"/>
                    <a:pt x="69" y="90"/>
                  </a:cubicBezTo>
                  <a:cubicBezTo>
                    <a:pt x="83" y="69"/>
                    <a:pt x="131" y="42"/>
                    <a:pt x="265" y="42"/>
                  </a:cubicBezTo>
                  <a:cubicBezTo>
                    <a:pt x="295" y="42"/>
                    <a:pt x="330" y="43"/>
                    <a:pt x="371" y="47"/>
                  </a:cubicBezTo>
                  <a:cubicBezTo>
                    <a:pt x="697" y="90"/>
                    <a:pt x="1007" y="193"/>
                    <a:pt x="1042" y="236"/>
                  </a:cubicBezTo>
                  <a:cubicBezTo>
                    <a:pt x="1021" y="244"/>
                    <a:pt x="991" y="248"/>
                    <a:pt x="956" y="248"/>
                  </a:cubicBezTo>
                  <a:cubicBezTo>
                    <a:pt x="845" y="248"/>
                    <a:pt x="683" y="215"/>
                    <a:pt x="611" y="202"/>
                  </a:cubicBezTo>
                  <a:cubicBezTo>
                    <a:pt x="609" y="199"/>
                    <a:pt x="606" y="198"/>
                    <a:pt x="604" y="198"/>
                  </a:cubicBezTo>
                  <a:cubicBezTo>
                    <a:pt x="598" y="198"/>
                    <a:pt x="592" y="204"/>
                    <a:pt x="586" y="210"/>
                  </a:cubicBezTo>
                  <a:cubicBezTo>
                    <a:pt x="586" y="227"/>
                    <a:pt x="594" y="236"/>
                    <a:pt x="603" y="236"/>
                  </a:cubicBezTo>
                  <a:cubicBezTo>
                    <a:pt x="723" y="262"/>
                    <a:pt x="835" y="279"/>
                    <a:pt x="956" y="288"/>
                  </a:cubicBezTo>
                  <a:cubicBezTo>
                    <a:pt x="990" y="288"/>
                    <a:pt x="1024" y="288"/>
                    <a:pt x="1059" y="270"/>
                  </a:cubicBezTo>
                  <a:cubicBezTo>
                    <a:pt x="1093" y="262"/>
                    <a:pt x="1093" y="245"/>
                    <a:pt x="1093" y="236"/>
                  </a:cubicBezTo>
                  <a:cubicBezTo>
                    <a:pt x="1076" y="150"/>
                    <a:pt x="654" y="38"/>
                    <a:pt x="371" y="12"/>
                  </a:cubicBezTo>
                  <a:cubicBezTo>
                    <a:pt x="319" y="5"/>
                    <a:pt x="273" y="1"/>
                    <a:pt x="232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3114500" y="3683850"/>
              <a:ext cx="20675" cy="24750"/>
            </a:xfrm>
            <a:custGeom>
              <a:avLst/>
              <a:gdLst/>
              <a:ahLst/>
              <a:cxnLst/>
              <a:rect l="l" t="t" r="r" b="b"/>
              <a:pathLst>
                <a:path w="827" h="990" extrusionOk="0">
                  <a:moveTo>
                    <a:pt x="801" y="0"/>
                  </a:moveTo>
                  <a:cubicBezTo>
                    <a:pt x="190" y="181"/>
                    <a:pt x="0" y="955"/>
                    <a:pt x="0" y="964"/>
                  </a:cubicBezTo>
                  <a:cubicBezTo>
                    <a:pt x="0" y="972"/>
                    <a:pt x="9" y="981"/>
                    <a:pt x="18" y="990"/>
                  </a:cubicBezTo>
                  <a:cubicBezTo>
                    <a:pt x="26" y="990"/>
                    <a:pt x="43" y="981"/>
                    <a:pt x="43" y="972"/>
                  </a:cubicBezTo>
                  <a:cubicBezTo>
                    <a:pt x="43" y="964"/>
                    <a:pt x="224" y="215"/>
                    <a:pt x="809" y="43"/>
                  </a:cubicBezTo>
                  <a:cubicBezTo>
                    <a:pt x="818" y="35"/>
                    <a:pt x="826" y="26"/>
                    <a:pt x="826" y="17"/>
                  </a:cubicBezTo>
                  <a:cubicBezTo>
                    <a:pt x="818" y="0"/>
                    <a:pt x="809" y="0"/>
                    <a:pt x="801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7"/>
            <p:cNvSpPr/>
            <p:nvPr/>
          </p:nvSpPr>
          <p:spPr>
            <a:xfrm>
              <a:off x="3110200" y="3686975"/>
              <a:ext cx="5175" cy="33875"/>
            </a:xfrm>
            <a:custGeom>
              <a:avLst/>
              <a:gdLst/>
              <a:ahLst/>
              <a:cxnLst/>
              <a:rect l="l" t="t" r="r" b="b"/>
              <a:pathLst>
                <a:path w="207" h="1355" extrusionOk="0">
                  <a:moveTo>
                    <a:pt x="182" y="1"/>
                  </a:moveTo>
                  <a:cubicBezTo>
                    <a:pt x="176" y="1"/>
                    <a:pt x="170" y="7"/>
                    <a:pt x="164" y="13"/>
                  </a:cubicBezTo>
                  <a:cubicBezTo>
                    <a:pt x="35" y="443"/>
                    <a:pt x="0" y="890"/>
                    <a:pt x="78" y="1338"/>
                  </a:cubicBezTo>
                  <a:cubicBezTo>
                    <a:pt x="78" y="1346"/>
                    <a:pt x="86" y="1355"/>
                    <a:pt x="95" y="1355"/>
                  </a:cubicBezTo>
                  <a:lnTo>
                    <a:pt x="104" y="1355"/>
                  </a:lnTo>
                  <a:cubicBezTo>
                    <a:pt x="112" y="1355"/>
                    <a:pt x="121" y="1338"/>
                    <a:pt x="121" y="1329"/>
                  </a:cubicBezTo>
                  <a:cubicBezTo>
                    <a:pt x="43" y="899"/>
                    <a:pt x="69" y="452"/>
                    <a:pt x="207" y="30"/>
                  </a:cubicBezTo>
                  <a:cubicBezTo>
                    <a:pt x="207" y="21"/>
                    <a:pt x="207" y="4"/>
                    <a:pt x="190" y="4"/>
                  </a:cubicBezTo>
                  <a:cubicBezTo>
                    <a:pt x="187" y="2"/>
                    <a:pt x="185" y="1"/>
                    <a:pt x="182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3104825" y="3708575"/>
              <a:ext cx="5825" cy="17650"/>
            </a:xfrm>
            <a:custGeom>
              <a:avLst/>
              <a:gdLst/>
              <a:ahLst/>
              <a:cxnLst/>
              <a:rect l="l" t="t" r="r" b="b"/>
              <a:pathLst>
                <a:path w="233" h="706" extrusionOk="0">
                  <a:moveTo>
                    <a:pt x="26" y="1"/>
                  </a:moveTo>
                  <a:cubicBezTo>
                    <a:pt x="9" y="1"/>
                    <a:pt x="0" y="9"/>
                    <a:pt x="0" y="18"/>
                  </a:cubicBezTo>
                  <a:cubicBezTo>
                    <a:pt x="9" y="259"/>
                    <a:pt x="69" y="491"/>
                    <a:pt x="190" y="697"/>
                  </a:cubicBezTo>
                  <a:cubicBezTo>
                    <a:pt x="198" y="706"/>
                    <a:pt x="207" y="706"/>
                    <a:pt x="207" y="706"/>
                  </a:cubicBezTo>
                  <a:lnTo>
                    <a:pt x="224" y="706"/>
                  </a:lnTo>
                  <a:cubicBezTo>
                    <a:pt x="233" y="697"/>
                    <a:pt x="233" y="689"/>
                    <a:pt x="233" y="680"/>
                  </a:cubicBezTo>
                  <a:cubicBezTo>
                    <a:pt x="112" y="474"/>
                    <a:pt x="52" y="250"/>
                    <a:pt x="43" y="18"/>
                  </a:cubicBezTo>
                  <a:cubicBezTo>
                    <a:pt x="43" y="9"/>
                    <a:pt x="35" y="1"/>
                    <a:pt x="26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7"/>
            <p:cNvSpPr/>
            <p:nvPr/>
          </p:nvSpPr>
          <p:spPr>
            <a:xfrm>
              <a:off x="2975625" y="3783400"/>
              <a:ext cx="13275" cy="8875"/>
            </a:xfrm>
            <a:custGeom>
              <a:avLst/>
              <a:gdLst/>
              <a:ahLst/>
              <a:cxnLst/>
              <a:rect l="l" t="t" r="r" b="b"/>
              <a:pathLst>
                <a:path w="531" h="355" extrusionOk="0">
                  <a:moveTo>
                    <a:pt x="32" y="0"/>
                  </a:moveTo>
                  <a:cubicBezTo>
                    <a:pt x="11" y="0"/>
                    <a:pt x="0" y="28"/>
                    <a:pt x="23" y="36"/>
                  </a:cubicBezTo>
                  <a:cubicBezTo>
                    <a:pt x="204" y="105"/>
                    <a:pt x="359" y="208"/>
                    <a:pt x="488" y="346"/>
                  </a:cubicBezTo>
                  <a:cubicBezTo>
                    <a:pt x="497" y="354"/>
                    <a:pt x="497" y="354"/>
                    <a:pt x="505" y="354"/>
                  </a:cubicBezTo>
                  <a:lnTo>
                    <a:pt x="522" y="354"/>
                  </a:lnTo>
                  <a:cubicBezTo>
                    <a:pt x="531" y="346"/>
                    <a:pt x="531" y="328"/>
                    <a:pt x="522" y="320"/>
                  </a:cubicBezTo>
                  <a:cubicBezTo>
                    <a:pt x="393" y="174"/>
                    <a:pt x="221" y="62"/>
                    <a:pt x="41" y="2"/>
                  </a:cubicBezTo>
                  <a:cubicBezTo>
                    <a:pt x="38" y="1"/>
                    <a:pt x="35" y="0"/>
                    <a:pt x="32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7"/>
            <p:cNvSpPr/>
            <p:nvPr/>
          </p:nvSpPr>
          <p:spPr>
            <a:xfrm>
              <a:off x="2979200" y="3779775"/>
              <a:ext cx="18100" cy="2600"/>
            </a:xfrm>
            <a:custGeom>
              <a:avLst/>
              <a:gdLst/>
              <a:ahLst/>
              <a:cxnLst/>
              <a:rect l="l" t="t" r="r" b="b"/>
              <a:pathLst>
                <a:path w="724" h="104" extrusionOk="0">
                  <a:moveTo>
                    <a:pt x="307" y="0"/>
                  </a:moveTo>
                  <a:cubicBezTo>
                    <a:pt x="154" y="0"/>
                    <a:pt x="27" y="17"/>
                    <a:pt x="18" y="17"/>
                  </a:cubicBezTo>
                  <a:cubicBezTo>
                    <a:pt x="9" y="17"/>
                    <a:pt x="1" y="26"/>
                    <a:pt x="1" y="43"/>
                  </a:cubicBezTo>
                  <a:cubicBezTo>
                    <a:pt x="1" y="52"/>
                    <a:pt x="9" y="61"/>
                    <a:pt x="27" y="61"/>
                  </a:cubicBezTo>
                  <a:cubicBezTo>
                    <a:pt x="27" y="61"/>
                    <a:pt x="155" y="40"/>
                    <a:pt x="310" y="40"/>
                  </a:cubicBezTo>
                  <a:cubicBezTo>
                    <a:pt x="437" y="40"/>
                    <a:pt x="581" y="53"/>
                    <a:pt x="689" y="104"/>
                  </a:cubicBezTo>
                  <a:lnTo>
                    <a:pt x="698" y="104"/>
                  </a:lnTo>
                  <a:cubicBezTo>
                    <a:pt x="706" y="104"/>
                    <a:pt x="715" y="95"/>
                    <a:pt x="715" y="86"/>
                  </a:cubicBezTo>
                  <a:cubicBezTo>
                    <a:pt x="723" y="78"/>
                    <a:pt x="715" y="69"/>
                    <a:pt x="706" y="61"/>
                  </a:cubicBezTo>
                  <a:cubicBezTo>
                    <a:pt x="591" y="13"/>
                    <a:pt x="439" y="0"/>
                    <a:pt x="307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3014275" y="3689650"/>
              <a:ext cx="11200" cy="31425"/>
            </a:xfrm>
            <a:custGeom>
              <a:avLst/>
              <a:gdLst/>
              <a:ahLst/>
              <a:cxnLst/>
              <a:rect l="l" t="t" r="r" b="b"/>
              <a:pathLst>
                <a:path w="448" h="1257" extrusionOk="0">
                  <a:moveTo>
                    <a:pt x="275" y="0"/>
                  </a:moveTo>
                  <a:cubicBezTo>
                    <a:pt x="267" y="0"/>
                    <a:pt x="258" y="0"/>
                    <a:pt x="250" y="18"/>
                  </a:cubicBezTo>
                  <a:cubicBezTo>
                    <a:pt x="241" y="43"/>
                    <a:pt x="0" y="826"/>
                    <a:pt x="405" y="1257"/>
                  </a:cubicBezTo>
                  <a:lnTo>
                    <a:pt x="439" y="1257"/>
                  </a:lnTo>
                  <a:cubicBezTo>
                    <a:pt x="448" y="1248"/>
                    <a:pt x="448" y="1231"/>
                    <a:pt x="439" y="1222"/>
                  </a:cubicBezTo>
                  <a:cubicBezTo>
                    <a:pt x="52" y="818"/>
                    <a:pt x="293" y="35"/>
                    <a:pt x="293" y="26"/>
                  </a:cubicBezTo>
                  <a:cubicBezTo>
                    <a:pt x="301" y="18"/>
                    <a:pt x="293" y="0"/>
                    <a:pt x="275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3016625" y="4257700"/>
              <a:ext cx="47575" cy="37025"/>
            </a:xfrm>
            <a:custGeom>
              <a:avLst/>
              <a:gdLst/>
              <a:ahLst/>
              <a:cxnLst/>
              <a:rect l="l" t="t" r="r" b="b"/>
              <a:pathLst>
                <a:path w="1903" h="1481" extrusionOk="0">
                  <a:moveTo>
                    <a:pt x="1833" y="0"/>
                  </a:moveTo>
                  <a:lnTo>
                    <a:pt x="1833" y="0"/>
                  </a:lnTo>
                  <a:cubicBezTo>
                    <a:pt x="1567" y="129"/>
                    <a:pt x="1136" y="387"/>
                    <a:pt x="1136" y="387"/>
                  </a:cubicBezTo>
                  <a:lnTo>
                    <a:pt x="775" y="379"/>
                  </a:lnTo>
                  <a:lnTo>
                    <a:pt x="508" y="1058"/>
                  </a:lnTo>
                  <a:cubicBezTo>
                    <a:pt x="508" y="1058"/>
                    <a:pt x="1" y="1480"/>
                    <a:pt x="52" y="1480"/>
                  </a:cubicBezTo>
                  <a:cubicBezTo>
                    <a:pt x="104" y="1480"/>
                    <a:pt x="672" y="1480"/>
                    <a:pt x="1007" y="1299"/>
                  </a:cubicBezTo>
                  <a:cubicBezTo>
                    <a:pt x="1222" y="1179"/>
                    <a:pt x="1377" y="981"/>
                    <a:pt x="1463" y="757"/>
                  </a:cubicBezTo>
                  <a:cubicBezTo>
                    <a:pt x="1498" y="895"/>
                    <a:pt x="1558" y="1480"/>
                    <a:pt x="1558" y="1480"/>
                  </a:cubicBezTo>
                  <a:lnTo>
                    <a:pt x="1739" y="1480"/>
                  </a:lnTo>
                  <a:cubicBezTo>
                    <a:pt x="1902" y="749"/>
                    <a:pt x="1885" y="276"/>
                    <a:pt x="1833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3007375" y="4217475"/>
              <a:ext cx="33800" cy="72500"/>
            </a:xfrm>
            <a:custGeom>
              <a:avLst/>
              <a:gdLst/>
              <a:ahLst/>
              <a:cxnLst/>
              <a:rect l="l" t="t" r="r" b="b"/>
              <a:pathLst>
                <a:path w="1352" h="2900" extrusionOk="0">
                  <a:moveTo>
                    <a:pt x="801" y="0"/>
                  </a:moveTo>
                  <a:lnTo>
                    <a:pt x="414" y="1007"/>
                  </a:lnTo>
                  <a:lnTo>
                    <a:pt x="35" y="1222"/>
                  </a:lnTo>
                  <a:lnTo>
                    <a:pt x="70" y="2237"/>
                  </a:lnTo>
                  <a:lnTo>
                    <a:pt x="1" y="2900"/>
                  </a:lnTo>
                  <a:cubicBezTo>
                    <a:pt x="792" y="2366"/>
                    <a:pt x="749" y="947"/>
                    <a:pt x="749" y="947"/>
                  </a:cubicBezTo>
                  <a:lnTo>
                    <a:pt x="749" y="947"/>
                  </a:lnTo>
                  <a:lnTo>
                    <a:pt x="1214" y="1523"/>
                  </a:lnTo>
                  <a:lnTo>
                    <a:pt x="1352" y="1446"/>
                  </a:lnTo>
                  <a:cubicBezTo>
                    <a:pt x="1188" y="431"/>
                    <a:pt x="973" y="241"/>
                    <a:pt x="801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7"/>
            <p:cNvSpPr/>
            <p:nvPr/>
          </p:nvSpPr>
          <p:spPr>
            <a:xfrm>
              <a:off x="3028675" y="3590275"/>
              <a:ext cx="57025" cy="69075"/>
            </a:xfrm>
            <a:custGeom>
              <a:avLst/>
              <a:gdLst/>
              <a:ahLst/>
              <a:cxnLst/>
              <a:rect l="l" t="t" r="r" b="b"/>
              <a:pathLst>
                <a:path w="2281" h="2763" extrusionOk="0">
                  <a:moveTo>
                    <a:pt x="284" y="0"/>
                  </a:moveTo>
                  <a:cubicBezTo>
                    <a:pt x="257" y="0"/>
                    <a:pt x="241" y="1"/>
                    <a:pt x="241" y="1"/>
                  </a:cubicBezTo>
                  <a:cubicBezTo>
                    <a:pt x="18" y="242"/>
                    <a:pt x="1" y="414"/>
                    <a:pt x="104" y="697"/>
                  </a:cubicBezTo>
                  <a:cubicBezTo>
                    <a:pt x="216" y="981"/>
                    <a:pt x="388" y="1110"/>
                    <a:pt x="293" y="1463"/>
                  </a:cubicBezTo>
                  <a:cubicBezTo>
                    <a:pt x="207" y="1807"/>
                    <a:pt x="173" y="1954"/>
                    <a:pt x="319" y="2229"/>
                  </a:cubicBezTo>
                  <a:cubicBezTo>
                    <a:pt x="414" y="2392"/>
                    <a:pt x="422" y="2590"/>
                    <a:pt x="353" y="2762"/>
                  </a:cubicBezTo>
                  <a:lnTo>
                    <a:pt x="1954" y="2762"/>
                  </a:lnTo>
                  <a:cubicBezTo>
                    <a:pt x="1954" y="2762"/>
                    <a:pt x="2281" y="1300"/>
                    <a:pt x="2126" y="637"/>
                  </a:cubicBezTo>
                  <a:cubicBezTo>
                    <a:pt x="1993" y="29"/>
                    <a:pt x="551" y="0"/>
                    <a:pt x="284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3044800" y="3590350"/>
              <a:ext cx="48850" cy="78250"/>
            </a:xfrm>
            <a:custGeom>
              <a:avLst/>
              <a:gdLst/>
              <a:ahLst/>
              <a:cxnLst/>
              <a:rect l="l" t="t" r="r" b="b"/>
              <a:pathLst>
                <a:path w="1954" h="3130" extrusionOk="0">
                  <a:moveTo>
                    <a:pt x="738" y="1"/>
                  </a:moveTo>
                  <a:cubicBezTo>
                    <a:pt x="595" y="1"/>
                    <a:pt x="459" y="41"/>
                    <a:pt x="345" y="135"/>
                  </a:cubicBezTo>
                  <a:lnTo>
                    <a:pt x="259" y="290"/>
                  </a:lnTo>
                  <a:cubicBezTo>
                    <a:pt x="259" y="290"/>
                    <a:pt x="319" y="643"/>
                    <a:pt x="259" y="815"/>
                  </a:cubicBezTo>
                  <a:cubicBezTo>
                    <a:pt x="207" y="935"/>
                    <a:pt x="113" y="1039"/>
                    <a:pt x="1" y="1107"/>
                  </a:cubicBezTo>
                  <a:cubicBezTo>
                    <a:pt x="1" y="1107"/>
                    <a:pt x="44" y="1323"/>
                    <a:pt x="44" y="1348"/>
                  </a:cubicBezTo>
                  <a:cubicBezTo>
                    <a:pt x="44" y="1366"/>
                    <a:pt x="1" y="1890"/>
                    <a:pt x="173" y="1951"/>
                  </a:cubicBezTo>
                  <a:cubicBezTo>
                    <a:pt x="345" y="2002"/>
                    <a:pt x="638" y="1985"/>
                    <a:pt x="715" y="2071"/>
                  </a:cubicBezTo>
                  <a:cubicBezTo>
                    <a:pt x="792" y="2166"/>
                    <a:pt x="835" y="2579"/>
                    <a:pt x="801" y="2716"/>
                  </a:cubicBezTo>
                  <a:cubicBezTo>
                    <a:pt x="775" y="2811"/>
                    <a:pt x="655" y="2880"/>
                    <a:pt x="569" y="2914"/>
                  </a:cubicBezTo>
                  <a:cubicBezTo>
                    <a:pt x="543" y="2923"/>
                    <a:pt x="543" y="2966"/>
                    <a:pt x="569" y="2974"/>
                  </a:cubicBezTo>
                  <a:cubicBezTo>
                    <a:pt x="684" y="3035"/>
                    <a:pt x="920" y="3130"/>
                    <a:pt x="1196" y="3130"/>
                  </a:cubicBezTo>
                  <a:cubicBezTo>
                    <a:pt x="1434" y="3130"/>
                    <a:pt x="1703" y="3059"/>
                    <a:pt x="1954" y="2837"/>
                  </a:cubicBezTo>
                  <a:cubicBezTo>
                    <a:pt x="1954" y="2837"/>
                    <a:pt x="1446" y="2002"/>
                    <a:pt x="1472" y="1624"/>
                  </a:cubicBezTo>
                  <a:cubicBezTo>
                    <a:pt x="1506" y="1254"/>
                    <a:pt x="1644" y="1305"/>
                    <a:pt x="1730" y="841"/>
                  </a:cubicBezTo>
                  <a:cubicBezTo>
                    <a:pt x="1797" y="480"/>
                    <a:pt x="1232" y="1"/>
                    <a:pt x="738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3054275" y="3626800"/>
              <a:ext cx="27775" cy="14900"/>
            </a:xfrm>
            <a:custGeom>
              <a:avLst/>
              <a:gdLst/>
              <a:ahLst/>
              <a:cxnLst/>
              <a:rect l="l" t="t" r="r" b="b"/>
              <a:pathLst>
                <a:path w="1111" h="596" extrusionOk="0">
                  <a:moveTo>
                    <a:pt x="917" y="0"/>
                  </a:moveTo>
                  <a:cubicBezTo>
                    <a:pt x="867" y="0"/>
                    <a:pt x="812" y="22"/>
                    <a:pt x="758" y="80"/>
                  </a:cubicBezTo>
                  <a:cubicBezTo>
                    <a:pt x="551" y="312"/>
                    <a:pt x="267" y="510"/>
                    <a:pt x="0" y="527"/>
                  </a:cubicBezTo>
                  <a:cubicBezTo>
                    <a:pt x="104" y="536"/>
                    <a:pt x="207" y="553"/>
                    <a:pt x="310" y="596"/>
                  </a:cubicBezTo>
                  <a:cubicBezTo>
                    <a:pt x="357" y="586"/>
                    <a:pt x="410" y="584"/>
                    <a:pt x="466" y="584"/>
                  </a:cubicBezTo>
                  <a:cubicBezTo>
                    <a:pt x="512" y="584"/>
                    <a:pt x="559" y="585"/>
                    <a:pt x="607" y="585"/>
                  </a:cubicBezTo>
                  <a:cubicBezTo>
                    <a:pt x="652" y="585"/>
                    <a:pt x="697" y="584"/>
                    <a:pt x="740" y="579"/>
                  </a:cubicBezTo>
                  <a:cubicBezTo>
                    <a:pt x="887" y="561"/>
                    <a:pt x="1016" y="398"/>
                    <a:pt x="1102" y="286"/>
                  </a:cubicBezTo>
                  <a:cubicBezTo>
                    <a:pt x="1093" y="252"/>
                    <a:pt x="1093" y="217"/>
                    <a:pt x="1102" y="183"/>
                  </a:cubicBezTo>
                  <a:cubicBezTo>
                    <a:pt x="1102" y="148"/>
                    <a:pt x="1102" y="123"/>
                    <a:pt x="1110" y="97"/>
                  </a:cubicBezTo>
                  <a:cubicBezTo>
                    <a:pt x="1064" y="50"/>
                    <a:pt x="995" y="0"/>
                    <a:pt x="917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7"/>
            <p:cNvSpPr/>
            <p:nvPr/>
          </p:nvSpPr>
          <p:spPr>
            <a:xfrm>
              <a:off x="3030875" y="3585275"/>
              <a:ext cx="85800" cy="77500"/>
            </a:xfrm>
            <a:custGeom>
              <a:avLst/>
              <a:gdLst/>
              <a:ahLst/>
              <a:cxnLst/>
              <a:rect l="l" t="t" r="r" b="b"/>
              <a:pathLst>
                <a:path w="3432" h="3100" extrusionOk="0">
                  <a:moveTo>
                    <a:pt x="1620" y="1"/>
                  </a:moveTo>
                  <a:cubicBezTo>
                    <a:pt x="1362" y="1"/>
                    <a:pt x="1100" y="24"/>
                    <a:pt x="919" y="37"/>
                  </a:cubicBezTo>
                  <a:cubicBezTo>
                    <a:pt x="558" y="54"/>
                    <a:pt x="196" y="54"/>
                    <a:pt x="85" y="304"/>
                  </a:cubicBezTo>
                  <a:cubicBezTo>
                    <a:pt x="0" y="472"/>
                    <a:pt x="392" y="498"/>
                    <a:pt x="635" y="498"/>
                  </a:cubicBezTo>
                  <a:cubicBezTo>
                    <a:pt x="739" y="498"/>
                    <a:pt x="816" y="493"/>
                    <a:pt x="816" y="493"/>
                  </a:cubicBezTo>
                  <a:lnTo>
                    <a:pt x="816" y="493"/>
                  </a:lnTo>
                  <a:cubicBezTo>
                    <a:pt x="816" y="493"/>
                    <a:pt x="799" y="614"/>
                    <a:pt x="1091" y="820"/>
                  </a:cubicBezTo>
                  <a:cubicBezTo>
                    <a:pt x="1272" y="949"/>
                    <a:pt x="1418" y="1113"/>
                    <a:pt x="1521" y="1310"/>
                  </a:cubicBezTo>
                  <a:cubicBezTo>
                    <a:pt x="1521" y="1310"/>
                    <a:pt x="1614" y="1072"/>
                    <a:pt x="1753" y="1072"/>
                  </a:cubicBezTo>
                  <a:cubicBezTo>
                    <a:pt x="1773" y="1072"/>
                    <a:pt x="1793" y="1076"/>
                    <a:pt x="1814" y="1087"/>
                  </a:cubicBezTo>
                  <a:cubicBezTo>
                    <a:pt x="1977" y="1173"/>
                    <a:pt x="1857" y="1491"/>
                    <a:pt x="1745" y="1646"/>
                  </a:cubicBezTo>
                  <a:cubicBezTo>
                    <a:pt x="1702" y="1723"/>
                    <a:pt x="1642" y="1732"/>
                    <a:pt x="1745" y="2007"/>
                  </a:cubicBezTo>
                  <a:cubicBezTo>
                    <a:pt x="1857" y="2274"/>
                    <a:pt x="2046" y="2627"/>
                    <a:pt x="1977" y="3023"/>
                  </a:cubicBezTo>
                  <a:cubicBezTo>
                    <a:pt x="1977" y="3023"/>
                    <a:pt x="1990" y="3098"/>
                    <a:pt x="2313" y="3098"/>
                  </a:cubicBezTo>
                  <a:cubicBezTo>
                    <a:pt x="2367" y="3098"/>
                    <a:pt x="2430" y="3096"/>
                    <a:pt x="2502" y="3091"/>
                  </a:cubicBezTo>
                  <a:cubicBezTo>
                    <a:pt x="2638" y="3079"/>
                    <a:pt x="2774" y="3073"/>
                    <a:pt x="2910" y="3073"/>
                  </a:cubicBezTo>
                  <a:cubicBezTo>
                    <a:pt x="3066" y="3073"/>
                    <a:pt x="3223" y="3082"/>
                    <a:pt x="3380" y="3100"/>
                  </a:cubicBezTo>
                  <a:cubicBezTo>
                    <a:pt x="3431" y="2790"/>
                    <a:pt x="3431" y="2463"/>
                    <a:pt x="3380" y="2154"/>
                  </a:cubicBezTo>
                  <a:cubicBezTo>
                    <a:pt x="3277" y="1706"/>
                    <a:pt x="2872" y="1379"/>
                    <a:pt x="2769" y="1130"/>
                  </a:cubicBezTo>
                  <a:cubicBezTo>
                    <a:pt x="2674" y="872"/>
                    <a:pt x="2631" y="269"/>
                    <a:pt x="2296" y="106"/>
                  </a:cubicBezTo>
                  <a:cubicBezTo>
                    <a:pt x="2132" y="24"/>
                    <a:pt x="1878" y="1"/>
                    <a:pt x="1620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7"/>
            <p:cNvSpPr/>
            <p:nvPr/>
          </p:nvSpPr>
          <p:spPr>
            <a:xfrm>
              <a:off x="3222900" y="3732450"/>
              <a:ext cx="209300" cy="131450"/>
            </a:xfrm>
            <a:custGeom>
              <a:avLst/>
              <a:gdLst/>
              <a:ahLst/>
              <a:cxnLst/>
              <a:rect l="l" t="t" r="r" b="b"/>
              <a:pathLst>
                <a:path w="8372" h="5258" extrusionOk="0">
                  <a:moveTo>
                    <a:pt x="1" y="1"/>
                  </a:moveTo>
                  <a:lnTo>
                    <a:pt x="1" y="5257"/>
                  </a:lnTo>
                  <a:lnTo>
                    <a:pt x="8372" y="5257"/>
                  </a:lnTo>
                  <a:lnTo>
                    <a:pt x="8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7"/>
            <p:cNvSpPr/>
            <p:nvPr/>
          </p:nvSpPr>
          <p:spPr>
            <a:xfrm>
              <a:off x="3323625" y="3828800"/>
              <a:ext cx="42550" cy="80475"/>
            </a:xfrm>
            <a:custGeom>
              <a:avLst/>
              <a:gdLst/>
              <a:ahLst/>
              <a:cxnLst/>
              <a:rect l="l" t="t" r="r" b="b"/>
              <a:pathLst>
                <a:path w="1702" h="3219" extrusionOk="0">
                  <a:moveTo>
                    <a:pt x="832" y="0"/>
                  </a:moveTo>
                  <a:cubicBezTo>
                    <a:pt x="355" y="0"/>
                    <a:pt x="0" y="448"/>
                    <a:pt x="119" y="904"/>
                  </a:cubicBezTo>
                  <a:lnTo>
                    <a:pt x="531" y="3219"/>
                  </a:lnTo>
                  <a:lnTo>
                    <a:pt x="1702" y="3219"/>
                  </a:lnTo>
                  <a:lnTo>
                    <a:pt x="1168" y="268"/>
                  </a:lnTo>
                  <a:cubicBezTo>
                    <a:pt x="1134" y="121"/>
                    <a:pt x="1005" y="9"/>
                    <a:pt x="858" y="1"/>
                  </a:cubicBezTo>
                  <a:cubicBezTo>
                    <a:pt x="849" y="1"/>
                    <a:pt x="84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3324425" y="3828175"/>
              <a:ext cx="32925" cy="32050"/>
            </a:xfrm>
            <a:custGeom>
              <a:avLst/>
              <a:gdLst/>
              <a:ahLst/>
              <a:cxnLst/>
              <a:rect l="l" t="t" r="r" b="b"/>
              <a:pathLst>
                <a:path w="1317" h="1282" extrusionOk="0">
                  <a:moveTo>
                    <a:pt x="818" y="0"/>
                  </a:moveTo>
                  <a:cubicBezTo>
                    <a:pt x="586" y="0"/>
                    <a:pt x="362" y="95"/>
                    <a:pt x="216" y="267"/>
                  </a:cubicBezTo>
                  <a:cubicBezTo>
                    <a:pt x="61" y="456"/>
                    <a:pt x="0" y="706"/>
                    <a:pt x="52" y="938"/>
                  </a:cubicBezTo>
                  <a:lnTo>
                    <a:pt x="121" y="1282"/>
                  </a:lnTo>
                  <a:lnTo>
                    <a:pt x="173" y="1273"/>
                  </a:lnTo>
                  <a:lnTo>
                    <a:pt x="104" y="929"/>
                  </a:lnTo>
                  <a:cubicBezTo>
                    <a:pt x="61" y="706"/>
                    <a:pt x="112" y="482"/>
                    <a:pt x="250" y="301"/>
                  </a:cubicBezTo>
                  <a:cubicBezTo>
                    <a:pt x="396" y="138"/>
                    <a:pt x="603" y="52"/>
                    <a:pt x="818" y="52"/>
                  </a:cubicBezTo>
                  <a:cubicBezTo>
                    <a:pt x="964" y="60"/>
                    <a:pt x="1076" y="164"/>
                    <a:pt x="1110" y="293"/>
                  </a:cubicBezTo>
                  <a:lnTo>
                    <a:pt x="1265" y="1187"/>
                  </a:lnTo>
                  <a:lnTo>
                    <a:pt x="1317" y="1179"/>
                  </a:lnTo>
                  <a:lnTo>
                    <a:pt x="1162" y="284"/>
                  </a:lnTo>
                  <a:cubicBezTo>
                    <a:pt x="1128" y="129"/>
                    <a:pt x="981" y="9"/>
                    <a:pt x="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3307425" y="3900800"/>
              <a:ext cx="93600" cy="13850"/>
            </a:xfrm>
            <a:custGeom>
              <a:avLst/>
              <a:gdLst/>
              <a:ahLst/>
              <a:cxnLst/>
              <a:rect l="l" t="t" r="r" b="b"/>
              <a:pathLst>
                <a:path w="3744" h="554" extrusionOk="0">
                  <a:moveTo>
                    <a:pt x="1732" y="1"/>
                  </a:moveTo>
                  <a:cubicBezTo>
                    <a:pt x="954" y="1"/>
                    <a:pt x="292" y="184"/>
                    <a:pt x="1" y="450"/>
                  </a:cubicBezTo>
                  <a:lnTo>
                    <a:pt x="3743" y="554"/>
                  </a:lnTo>
                  <a:cubicBezTo>
                    <a:pt x="3451" y="253"/>
                    <a:pt x="2728" y="29"/>
                    <a:pt x="1885" y="3"/>
                  </a:cubicBezTo>
                  <a:cubicBezTo>
                    <a:pt x="1834" y="1"/>
                    <a:pt x="1782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3151500" y="3924950"/>
              <a:ext cx="289750" cy="86925"/>
            </a:xfrm>
            <a:custGeom>
              <a:avLst/>
              <a:gdLst/>
              <a:ahLst/>
              <a:cxnLst/>
              <a:rect l="l" t="t" r="r" b="b"/>
              <a:pathLst>
                <a:path w="11590" h="3477" extrusionOk="0">
                  <a:moveTo>
                    <a:pt x="0" y="1"/>
                  </a:moveTo>
                  <a:lnTo>
                    <a:pt x="0" y="3476"/>
                  </a:lnTo>
                  <a:lnTo>
                    <a:pt x="11589" y="3476"/>
                  </a:lnTo>
                  <a:lnTo>
                    <a:pt x="11589" y="1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3118575" y="3924950"/>
              <a:ext cx="54450" cy="358375"/>
            </a:xfrm>
            <a:custGeom>
              <a:avLst/>
              <a:gdLst/>
              <a:ahLst/>
              <a:cxnLst/>
              <a:rect l="l" t="t" r="r" b="b"/>
              <a:pathLst>
                <a:path w="2178" h="14335" extrusionOk="0">
                  <a:moveTo>
                    <a:pt x="784" y="1"/>
                  </a:moveTo>
                  <a:lnTo>
                    <a:pt x="1" y="14334"/>
                  </a:lnTo>
                  <a:lnTo>
                    <a:pt x="775" y="14334"/>
                  </a:lnTo>
                  <a:lnTo>
                    <a:pt x="2178" y="1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3419075" y="3924950"/>
              <a:ext cx="54650" cy="358375"/>
            </a:xfrm>
            <a:custGeom>
              <a:avLst/>
              <a:gdLst/>
              <a:ahLst/>
              <a:cxnLst/>
              <a:rect l="l" t="t" r="r" b="b"/>
              <a:pathLst>
                <a:path w="2186" h="14335" extrusionOk="0">
                  <a:moveTo>
                    <a:pt x="0" y="1"/>
                  </a:moveTo>
                  <a:lnTo>
                    <a:pt x="1402" y="14334"/>
                  </a:lnTo>
                  <a:lnTo>
                    <a:pt x="2185" y="14334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3137300" y="3924950"/>
              <a:ext cx="319000" cy="40900"/>
            </a:xfrm>
            <a:custGeom>
              <a:avLst/>
              <a:gdLst/>
              <a:ahLst/>
              <a:cxnLst/>
              <a:rect l="l" t="t" r="r" b="b"/>
              <a:pathLst>
                <a:path w="12760" h="1636" extrusionOk="0">
                  <a:moveTo>
                    <a:pt x="35" y="1"/>
                  </a:moveTo>
                  <a:lnTo>
                    <a:pt x="0" y="620"/>
                  </a:lnTo>
                  <a:lnTo>
                    <a:pt x="12759" y="1635"/>
                  </a:lnTo>
                  <a:lnTo>
                    <a:pt x="12673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3124600" y="3912475"/>
              <a:ext cx="343100" cy="17875"/>
            </a:xfrm>
            <a:custGeom>
              <a:avLst/>
              <a:gdLst/>
              <a:ahLst/>
              <a:cxnLst/>
              <a:rect l="l" t="t" r="r" b="b"/>
              <a:pathLst>
                <a:path w="13724" h="715" extrusionOk="0">
                  <a:moveTo>
                    <a:pt x="1" y="1"/>
                  </a:moveTo>
                  <a:lnTo>
                    <a:pt x="1" y="715"/>
                  </a:lnTo>
                  <a:lnTo>
                    <a:pt x="13723" y="715"/>
                  </a:lnTo>
                  <a:lnTo>
                    <a:pt x="13723" y="1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3152150" y="3547375"/>
              <a:ext cx="210800" cy="126925"/>
            </a:xfrm>
            <a:custGeom>
              <a:avLst/>
              <a:gdLst/>
              <a:ahLst/>
              <a:cxnLst/>
              <a:rect l="l" t="t" r="r" b="b"/>
              <a:pathLst>
                <a:path w="8432" h="5077" extrusionOk="0">
                  <a:moveTo>
                    <a:pt x="4432" y="0"/>
                  </a:moveTo>
                  <a:cubicBezTo>
                    <a:pt x="2802" y="0"/>
                    <a:pt x="1449" y="832"/>
                    <a:pt x="1282" y="2044"/>
                  </a:cubicBezTo>
                  <a:cubicBezTo>
                    <a:pt x="1205" y="2586"/>
                    <a:pt x="1368" y="3119"/>
                    <a:pt x="1721" y="3592"/>
                  </a:cubicBezTo>
                  <a:cubicBezTo>
                    <a:pt x="1437" y="3954"/>
                    <a:pt x="835" y="4556"/>
                    <a:pt x="0" y="4556"/>
                  </a:cubicBezTo>
                  <a:cubicBezTo>
                    <a:pt x="382" y="4724"/>
                    <a:pt x="789" y="4807"/>
                    <a:pt x="1196" y="4807"/>
                  </a:cubicBezTo>
                  <a:cubicBezTo>
                    <a:pt x="1705" y="4807"/>
                    <a:pt x="2213" y="4676"/>
                    <a:pt x="2667" y="4418"/>
                  </a:cubicBezTo>
                  <a:cubicBezTo>
                    <a:pt x="3201" y="4736"/>
                    <a:pt x="3786" y="4943"/>
                    <a:pt x="4396" y="5029"/>
                  </a:cubicBezTo>
                  <a:cubicBezTo>
                    <a:pt x="4627" y="5061"/>
                    <a:pt x="4855" y="5076"/>
                    <a:pt x="5078" y="5076"/>
                  </a:cubicBezTo>
                  <a:cubicBezTo>
                    <a:pt x="6712" y="5076"/>
                    <a:pt x="8059" y="4245"/>
                    <a:pt x="8234" y="3033"/>
                  </a:cubicBezTo>
                  <a:cubicBezTo>
                    <a:pt x="8432" y="1656"/>
                    <a:pt x="7029" y="323"/>
                    <a:pt x="5111" y="48"/>
                  </a:cubicBezTo>
                  <a:cubicBezTo>
                    <a:pt x="4881" y="16"/>
                    <a:pt x="4654" y="0"/>
                    <a:pt x="4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3223775" y="3604475"/>
              <a:ext cx="12925" cy="12925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258" y="0"/>
                  </a:moveTo>
                  <a:cubicBezTo>
                    <a:pt x="112" y="0"/>
                    <a:pt x="0" y="112"/>
                    <a:pt x="0" y="259"/>
                  </a:cubicBezTo>
                  <a:cubicBezTo>
                    <a:pt x="0" y="396"/>
                    <a:pt x="112" y="517"/>
                    <a:pt x="258" y="517"/>
                  </a:cubicBezTo>
                  <a:cubicBezTo>
                    <a:pt x="404" y="517"/>
                    <a:pt x="516" y="396"/>
                    <a:pt x="516" y="259"/>
                  </a:cubicBezTo>
                  <a:cubicBezTo>
                    <a:pt x="516" y="112"/>
                    <a:pt x="404" y="0"/>
                    <a:pt x="258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3249350" y="3604475"/>
              <a:ext cx="15100" cy="12875"/>
            </a:xfrm>
            <a:custGeom>
              <a:avLst/>
              <a:gdLst/>
              <a:ahLst/>
              <a:cxnLst/>
              <a:rect l="l" t="t" r="r" b="b"/>
              <a:pathLst>
                <a:path w="604" h="515" extrusionOk="0">
                  <a:moveTo>
                    <a:pt x="345" y="0"/>
                  </a:moveTo>
                  <a:cubicBezTo>
                    <a:pt x="113" y="0"/>
                    <a:pt x="1" y="276"/>
                    <a:pt x="164" y="439"/>
                  </a:cubicBezTo>
                  <a:cubicBezTo>
                    <a:pt x="214" y="492"/>
                    <a:pt x="277" y="515"/>
                    <a:pt x="339" y="515"/>
                  </a:cubicBezTo>
                  <a:cubicBezTo>
                    <a:pt x="472" y="515"/>
                    <a:pt x="603" y="411"/>
                    <a:pt x="603" y="259"/>
                  </a:cubicBezTo>
                  <a:cubicBezTo>
                    <a:pt x="603" y="112"/>
                    <a:pt x="483" y="0"/>
                    <a:pt x="345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3276900" y="3604475"/>
              <a:ext cx="15275" cy="12875"/>
            </a:xfrm>
            <a:custGeom>
              <a:avLst/>
              <a:gdLst/>
              <a:ahLst/>
              <a:cxnLst/>
              <a:rect l="l" t="t" r="r" b="b"/>
              <a:pathLst>
                <a:path w="611" h="515" extrusionOk="0">
                  <a:moveTo>
                    <a:pt x="353" y="0"/>
                  </a:moveTo>
                  <a:cubicBezTo>
                    <a:pt x="121" y="0"/>
                    <a:pt x="0" y="276"/>
                    <a:pt x="164" y="439"/>
                  </a:cubicBezTo>
                  <a:cubicBezTo>
                    <a:pt x="216" y="492"/>
                    <a:pt x="280" y="515"/>
                    <a:pt x="343" y="515"/>
                  </a:cubicBezTo>
                  <a:cubicBezTo>
                    <a:pt x="476" y="515"/>
                    <a:pt x="605" y="411"/>
                    <a:pt x="611" y="259"/>
                  </a:cubicBezTo>
                  <a:cubicBezTo>
                    <a:pt x="611" y="112"/>
                    <a:pt x="490" y="0"/>
                    <a:pt x="353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3304625" y="3604475"/>
              <a:ext cx="15100" cy="12875"/>
            </a:xfrm>
            <a:custGeom>
              <a:avLst/>
              <a:gdLst/>
              <a:ahLst/>
              <a:cxnLst/>
              <a:rect l="l" t="t" r="r" b="b"/>
              <a:pathLst>
                <a:path w="604" h="515" extrusionOk="0">
                  <a:moveTo>
                    <a:pt x="345" y="0"/>
                  </a:moveTo>
                  <a:cubicBezTo>
                    <a:pt x="121" y="0"/>
                    <a:pt x="1" y="276"/>
                    <a:pt x="164" y="439"/>
                  </a:cubicBezTo>
                  <a:cubicBezTo>
                    <a:pt x="217" y="492"/>
                    <a:pt x="281" y="515"/>
                    <a:pt x="343" y="515"/>
                  </a:cubicBezTo>
                  <a:cubicBezTo>
                    <a:pt x="476" y="515"/>
                    <a:pt x="603" y="411"/>
                    <a:pt x="603" y="259"/>
                  </a:cubicBezTo>
                  <a:cubicBezTo>
                    <a:pt x="603" y="112"/>
                    <a:pt x="491" y="0"/>
                    <a:pt x="345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3284850" y="4016700"/>
              <a:ext cx="95100" cy="167900"/>
            </a:xfrm>
            <a:custGeom>
              <a:avLst/>
              <a:gdLst/>
              <a:ahLst/>
              <a:cxnLst/>
              <a:rect l="l" t="t" r="r" b="b"/>
              <a:pathLst>
                <a:path w="3804" h="6716" extrusionOk="0">
                  <a:moveTo>
                    <a:pt x="2883" y="1"/>
                  </a:moveTo>
                  <a:cubicBezTo>
                    <a:pt x="2858" y="1"/>
                    <a:pt x="2832" y="2"/>
                    <a:pt x="2805" y="4"/>
                  </a:cubicBezTo>
                  <a:cubicBezTo>
                    <a:pt x="1971" y="73"/>
                    <a:pt x="1979" y="822"/>
                    <a:pt x="1738" y="1346"/>
                  </a:cubicBezTo>
                  <a:cubicBezTo>
                    <a:pt x="1506" y="1871"/>
                    <a:pt x="1145" y="1957"/>
                    <a:pt x="1024" y="2499"/>
                  </a:cubicBezTo>
                  <a:cubicBezTo>
                    <a:pt x="912" y="3033"/>
                    <a:pt x="1136" y="3712"/>
                    <a:pt x="921" y="4091"/>
                  </a:cubicBezTo>
                  <a:cubicBezTo>
                    <a:pt x="706" y="4461"/>
                    <a:pt x="0" y="5012"/>
                    <a:pt x="336" y="6715"/>
                  </a:cubicBezTo>
                  <a:lnTo>
                    <a:pt x="2409" y="6715"/>
                  </a:lnTo>
                  <a:cubicBezTo>
                    <a:pt x="2409" y="6715"/>
                    <a:pt x="2943" y="6448"/>
                    <a:pt x="3175" y="5949"/>
                  </a:cubicBezTo>
                  <a:cubicBezTo>
                    <a:pt x="3416" y="5459"/>
                    <a:pt x="3261" y="4779"/>
                    <a:pt x="3330" y="4495"/>
                  </a:cubicBezTo>
                  <a:cubicBezTo>
                    <a:pt x="3407" y="4203"/>
                    <a:pt x="3803" y="3480"/>
                    <a:pt x="3803" y="3102"/>
                  </a:cubicBezTo>
                  <a:cubicBezTo>
                    <a:pt x="3803" y="2732"/>
                    <a:pt x="3313" y="2198"/>
                    <a:pt x="3347" y="1639"/>
                  </a:cubicBezTo>
                  <a:cubicBezTo>
                    <a:pt x="3372" y="1098"/>
                    <a:pt x="3631" y="1"/>
                    <a:pt x="2883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3314950" y="4035300"/>
              <a:ext cx="36600" cy="149300"/>
            </a:xfrm>
            <a:custGeom>
              <a:avLst/>
              <a:gdLst/>
              <a:ahLst/>
              <a:cxnLst/>
              <a:rect l="l" t="t" r="r" b="b"/>
              <a:pathLst>
                <a:path w="1464" h="5972" extrusionOk="0">
                  <a:moveTo>
                    <a:pt x="1464" y="0"/>
                  </a:moveTo>
                  <a:lnTo>
                    <a:pt x="1464" y="0"/>
                  </a:lnTo>
                  <a:cubicBezTo>
                    <a:pt x="921" y="628"/>
                    <a:pt x="999" y="2168"/>
                    <a:pt x="818" y="3192"/>
                  </a:cubicBezTo>
                  <a:cubicBezTo>
                    <a:pt x="698" y="3855"/>
                    <a:pt x="500" y="4362"/>
                    <a:pt x="250" y="5111"/>
                  </a:cubicBezTo>
                  <a:cubicBezTo>
                    <a:pt x="1" y="5868"/>
                    <a:pt x="70" y="5971"/>
                    <a:pt x="70" y="5971"/>
                  </a:cubicBezTo>
                  <a:lnTo>
                    <a:pt x="345" y="5971"/>
                  </a:lnTo>
                  <a:cubicBezTo>
                    <a:pt x="328" y="5455"/>
                    <a:pt x="801" y="4431"/>
                    <a:pt x="939" y="3794"/>
                  </a:cubicBezTo>
                  <a:cubicBezTo>
                    <a:pt x="1068" y="3141"/>
                    <a:pt x="1128" y="2478"/>
                    <a:pt x="1119" y="1816"/>
                  </a:cubicBezTo>
                  <a:cubicBezTo>
                    <a:pt x="1119" y="1136"/>
                    <a:pt x="1248" y="645"/>
                    <a:pt x="1464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3284850" y="4107350"/>
              <a:ext cx="51425" cy="77250"/>
            </a:xfrm>
            <a:custGeom>
              <a:avLst/>
              <a:gdLst/>
              <a:ahLst/>
              <a:cxnLst/>
              <a:rect l="l" t="t" r="r" b="b"/>
              <a:pathLst>
                <a:path w="2057" h="3090" extrusionOk="0">
                  <a:moveTo>
                    <a:pt x="1016" y="0"/>
                  </a:moveTo>
                  <a:cubicBezTo>
                    <a:pt x="1024" y="155"/>
                    <a:pt x="990" y="319"/>
                    <a:pt x="921" y="465"/>
                  </a:cubicBezTo>
                  <a:cubicBezTo>
                    <a:pt x="715" y="835"/>
                    <a:pt x="0" y="1386"/>
                    <a:pt x="336" y="3089"/>
                  </a:cubicBezTo>
                  <a:lnTo>
                    <a:pt x="1928" y="3089"/>
                  </a:lnTo>
                  <a:cubicBezTo>
                    <a:pt x="1996" y="2762"/>
                    <a:pt x="2057" y="2212"/>
                    <a:pt x="1867" y="1764"/>
                  </a:cubicBezTo>
                  <a:cubicBezTo>
                    <a:pt x="1592" y="1102"/>
                    <a:pt x="1076" y="1162"/>
                    <a:pt x="1041" y="852"/>
                  </a:cubicBezTo>
                  <a:cubicBezTo>
                    <a:pt x="1024" y="654"/>
                    <a:pt x="1067" y="293"/>
                    <a:pt x="1016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3191500" y="4035225"/>
              <a:ext cx="125200" cy="159700"/>
            </a:xfrm>
            <a:custGeom>
              <a:avLst/>
              <a:gdLst/>
              <a:ahLst/>
              <a:cxnLst/>
              <a:rect l="l" t="t" r="r" b="b"/>
              <a:pathLst>
                <a:path w="5008" h="6388" extrusionOk="0">
                  <a:moveTo>
                    <a:pt x="1006" y="1"/>
                  </a:moveTo>
                  <a:cubicBezTo>
                    <a:pt x="935" y="1"/>
                    <a:pt x="864" y="12"/>
                    <a:pt x="792" y="38"/>
                  </a:cubicBezTo>
                  <a:cubicBezTo>
                    <a:pt x="0" y="313"/>
                    <a:pt x="1119" y="1913"/>
                    <a:pt x="1059" y="2438"/>
                  </a:cubicBezTo>
                  <a:cubicBezTo>
                    <a:pt x="998" y="2971"/>
                    <a:pt x="826" y="3591"/>
                    <a:pt x="1368" y="4021"/>
                  </a:cubicBezTo>
                  <a:cubicBezTo>
                    <a:pt x="1910" y="4460"/>
                    <a:pt x="1988" y="4503"/>
                    <a:pt x="1988" y="4993"/>
                  </a:cubicBezTo>
                  <a:cubicBezTo>
                    <a:pt x="1988" y="5475"/>
                    <a:pt x="2693" y="5940"/>
                    <a:pt x="3296" y="6387"/>
                  </a:cubicBezTo>
                  <a:lnTo>
                    <a:pt x="4724" y="5983"/>
                  </a:lnTo>
                  <a:cubicBezTo>
                    <a:pt x="4724" y="5983"/>
                    <a:pt x="5008" y="5053"/>
                    <a:pt x="4724" y="4382"/>
                  </a:cubicBezTo>
                  <a:cubicBezTo>
                    <a:pt x="4449" y="3711"/>
                    <a:pt x="3932" y="3780"/>
                    <a:pt x="3898" y="3470"/>
                  </a:cubicBezTo>
                  <a:cubicBezTo>
                    <a:pt x="3872" y="3152"/>
                    <a:pt x="3993" y="2472"/>
                    <a:pt x="3666" y="2206"/>
                  </a:cubicBezTo>
                  <a:cubicBezTo>
                    <a:pt x="3347" y="1948"/>
                    <a:pt x="2908" y="1870"/>
                    <a:pt x="2642" y="1526"/>
                  </a:cubicBezTo>
                  <a:cubicBezTo>
                    <a:pt x="2407" y="1213"/>
                    <a:pt x="1729" y="1"/>
                    <a:pt x="1006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3224400" y="4057650"/>
              <a:ext cx="73800" cy="132950"/>
            </a:xfrm>
            <a:custGeom>
              <a:avLst/>
              <a:gdLst/>
              <a:ahLst/>
              <a:cxnLst/>
              <a:rect l="l" t="t" r="r" b="b"/>
              <a:pathLst>
                <a:path w="2952" h="5318" extrusionOk="0">
                  <a:moveTo>
                    <a:pt x="1" y="1"/>
                  </a:moveTo>
                  <a:cubicBezTo>
                    <a:pt x="1395" y="2591"/>
                    <a:pt x="2289" y="4587"/>
                    <a:pt x="2608" y="5318"/>
                  </a:cubicBezTo>
                  <a:lnTo>
                    <a:pt x="2952" y="5215"/>
                  </a:lnTo>
                  <a:cubicBezTo>
                    <a:pt x="1464" y="16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3249350" y="4181975"/>
              <a:ext cx="108000" cy="101350"/>
            </a:xfrm>
            <a:custGeom>
              <a:avLst/>
              <a:gdLst/>
              <a:ahLst/>
              <a:cxnLst/>
              <a:rect l="l" t="t" r="r" b="b"/>
              <a:pathLst>
                <a:path w="4320" h="4054" extrusionOk="0">
                  <a:moveTo>
                    <a:pt x="1" y="1"/>
                  </a:moveTo>
                  <a:lnTo>
                    <a:pt x="1" y="3743"/>
                  </a:lnTo>
                  <a:cubicBezTo>
                    <a:pt x="1" y="3915"/>
                    <a:pt x="138" y="4053"/>
                    <a:pt x="311" y="4053"/>
                  </a:cubicBezTo>
                  <a:lnTo>
                    <a:pt x="4001" y="4053"/>
                  </a:lnTo>
                  <a:cubicBezTo>
                    <a:pt x="4174" y="4053"/>
                    <a:pt x="4320" y="3915"/>
                    <a:pt x="4320" y="3743"/>
                  </a:cubicBezTo>
                  <a:lnTo>
                    <a:pt x="4320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3249350" y="4181975"/>
              <a:ext cx="108000" cy="39825"/>
            </a:xfrm>
            <a:custGeom>
              <a:avLst/>
              <a:gdLst/>
              <a:ahLst/>
              <a:cxnLst/>
              <a:rect l="l" t="t" r="r" b="b"/>
              <a:pathLst>
                <a:path w="4320" h="1593" extrusionOk="0">
                  <a:moveTo>
                    <a:pt x="1" y="1"/>
                  </a:moveTo>
                  <a:lnTo>
                    <a:pt x="1" y="629"/>
                  </a:lnTo>
                  <a:cubicBezTo>
                    <a:pt x="216" y="706"/>
                    <a:pt x="440" y="741"/>
                    <a:pt x="663" y="741"/>
                  </a:cubicBezTo>
                  <a:cubicBezTo>
                    <a:pt x="702" y="741"/>
                    <a:pt x="740" y="742"/>
                    <a:pt x="777" y="742"/>
                  </a:cubicBezTo>
                  <a:cubicBezTo>
                    <a:pt x="1229" y="742"/>
                    <a:pt x="1627" y="698"/>
                    <a:pt x="1995" y="698"/>
                  </a:cubicBezTo>
                  <a:cubicBezTo>
                    <a:pt x="2393" y="698"/>
                    <a:pt x="2754" y="749"/>
                    <a:pt x="3107" y="964"/>
                  </a:cubicBezTo>
                  <a:cubicBezTo>
                    <a:pt x="3494" y="1197"/>
                    <a:pt x="3898" y="1403"/>
                    <a:pt x="4320" y="1592"/>
                  </a:cubicBezTo>
                  <a:lnTo>
                    <a:pt x="4320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DE0EAB-CADF-4E44-849B-12293A6B1D40}"/>
              </a:ext>
            </a:extLst>
          </p:cNvPr>
          <p:cNvSpPr txBox="1"/>
          <p:nvPr/>
        </p:nvSpPr>
        <p:spPr>
          <a:xfrm>
            <a:off x="457200" y="4000247"/>
            <a:ext cx="4485139" cy="6028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2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>
            <a:spLocks noGrp="1"/>
          </p:cNvSpPr>
          <p:nvPr>
            <p:ph type="title"/>
          </p:nvPr>
        </p:nvSpPr>
        <p:spPr>
          <a:xfrm>
            <a:off x="596150" y="352875"/>
            <a:ext cx="753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 err="1"/>
              <a:t>Masalah</a:t>
            </a:r>
            <a:r>
              <a:rPr lang="en-US" sz="3200" b="1" dirty="0"/>
              <a:t> yang </a:t>
            </a:r>
            <a:r>
              <a:rPr lang="en-US" sz="3200" b="1" dirty="0" err="1"/>
              <a:t>akan</a:t>
            </a:r>
            <a:r>
              <a:rPr lang="en-US" sz="3200" b="1" dirty="0"/>
              <a:t> </a:t>
            </a:r>
            <a:r>
              <a:rPr lang="en-US" sz="3200" b="1" dirty="0" err="1"/>
              <a:t>diselesaikan</a:t>
            </a:r>
            <a:endParaRPr sz="3200" b="1" dirty="0">
              <a:solidFill>
                <a:schemeClr val="accent1"/>
              </a:solidFill>
            </a:endParaRPr>
          </a:p>
        </p:txBody>
      </p:sp>
      <p:sp>
        <p:nvSpPr>
          <p:cNvPr id="358" name="Google Shape;358;p26"/>
          <p:cNvSpPr txBox="1">
            <a:spLocks noGrp="1"/>
          </p:cNvSpPr>
          <p:nvPr>
            <p:ph type="body" idx="1"/>
          </p:nvPr>
        </p:nvSpPr>
        <p:spPr>
          <a:xfrm>
            <a:off x="533400" y="1153781"/>
            <a:ext cx="6553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US" sz="1400" dirty="0"/>
              <a:t>	</a:t>
            </a:r>
            <a:r>
              <a:rPr lang="en-US" sz="1400" dirty="0" err="1"/>
              <a:t>Sejak</a:t>
            </a:r>
            <a:r>
              <a:rPr lang="en-US" sz="1400" dirty="0"/>
              <a:t> </a:t>
            </a:r>
            <a:r>
              <a:rPr lang="en-US" sz="1400" dirty="0" err="1"/>
              <a:t>merebaknya</a:t>
            </a:r>
            <a:r>
              <a:rPr lang="en-US" sz="1400" dirty="0"/>
              <a:t> Covid-19 di Indonesia,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sehari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batasan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aturan</a:t>
            </a:r>
            <a:r>
              <a:rPr lang="en-US" sz="1400" dirty="0"/>
              <a:t>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dipatuhi</a:t>
            </a:r>
            <a:r>
              <a:rPr lang="en-US" sz="1400" dirty="0"/>
              <a:t>.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langkah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mengatasi</a:t>
            </a:r>
            <a:r>
              <a:rPr lang="en-US" sz="1400" dirty="0"/>
              <a:t> Covid-19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Pembatasan</a:t>
            </a:r>
            <a:r>
              <a:rPr lang="en-US" sz="1400" dirty="0"/>
              <a:t> </a:t>
            </a:r>
            <a:r>
              <a:rPr lang="en-US" sz="1400" dirty="0" err="1"/>
              <a:t>Sosial</a:t>
            </a:r>
            <a:r>
              <a:rPr lang="en-US" sz="1400" dirty="0"/>
              <a:t> </a:t>
            </a:r>
            <a:r>
              <a:rPr lang="en-US" sz="1400" dirty="0" err="1"/>
              <a:t>Berskala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 (PSBB)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penerapan</a:t>
            </a:r>
            <a:r>
              <a:rPr lang="en-US" sz="1400" dirty="0"/>
              <a:t> </a:t>
            </a:r>
            <a:r>
              <a:rPr lang="en-US" sz="1400" dirty="0" err="1"/>
              <a:t>Pemberlakuan</a:t>
            </a:r>
            <a:r>
              <a:rPr lang="en-US" sz="1400" dirty="0"/>
              <a:t> </a:t>
            </a:r>
            <a:r>
              <a:rPr lang="en-US" sz="1400" dirty="0" err="1"/>
              <a:t>Pembatasan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 (PPKM) Level 4.</a:t>
            </a:r>
          </a:p>
          <a:p>
            <a:pPr marL="152400" indent="0" algn="just">
              <a:buNone/>
            </a:pPr>
            <a:r>
              <a:rPr lang="en-US" sz="1400" dirty="0"/>
              <a:t>	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akibatnya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perkantoran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swasta</a:t>
            </a:r>
            <a:r>
              <a:rPr lang="en-US" sz="1400" dirty="0"/>
              <a:t> </a:t>
            </a:r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skema</a:t>
            </a:r>
            <a:r>
              <a:rPr lang="en-US" sz="1400" dirty="0"/>
              <a:t> </a:t>
            </a:r>
            <a:r>
              <a:rPr lang="en-US" sz="1400" dirty="0" err="1"/>
              <a:t>bekerja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rumah</a:t>
            </a:r>
            <a:r>
              <a:rPr lang="en-US" sz="1400" dirty="0"/>
              <a:t> (</a:t>
            </a:r>
            <a:r>
              <a:rPr lang="en-US" sz="1400" i="1" dirty="0"/>
              <a:t>Work From Home/WFH</a:t>
            </a:r>
            <a:r>
              <a:rPr lang="en-US" sz="1400" dirty="0"/>
              <a:t>) </a:t>
            </a:r>
            <a:r>
              <a:rPr lang="en-US" sz="1400" dirty="0" err="1"/>
              <a:t>perubahan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kebijakan</a:t>
            </a:r>
            <a:r>
              <a:rPr lang="en-US" sz="1400" dirty="0"/>
              <a:t> </a:t>
            </a:r>
            <a:r>
              <a:rPr lang="en-US" sz="1400" dirty="0" err="1"/>
              <a:t>pemerintah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upaya</a:t>
            </a:r>
            <a:r>
              <a:rPr lang="en-US" sz="1400" dirty="0"/>
              <a:t> </a:t>
            </a:r>
            <a:r>
              <a:rPr lang="en-US" sz="1400" dirty="0" err="1"/>
              <a:t>pencegahan</a:t>
            </a:r>
            <a:r>
              <a:rPr lang="en-US" sz="1400" dirty="0"/>
              <a:t> </a:t>
            </a:r>
            <a:r>
              <a:rPr lang="en-US" sz="1400" i="1" dirty="0"/>
              <a:t>Covid-19</a:t>
            </a:r>
            <a:r>
              <a:rPr lang="en-US" sz="1400" dirty="0"/>
              <a:t>. WFH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i="1" dirty="0"/>
              <a:t>flexible working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konsep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jauh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demikian</a:t>
            </a:r>
            <a:r>
              <a:rPr lang="en-US" sz="1400" dirty="0"/>
              <a:t> </a:t>
            </a:r>
            <a:r>
              <a:rPr lang="en-US" sz="1400" dirty="0" err="1"/>
              <a:t>perkantoran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boleh</a:t>
            </a:r>
            <a:r>
              <a:rPr lang="en-US" sz="1400" dirty="0"/>
              <a:t> </a:t>
            </a:r>
            <a:r>
              <a:rPr lang="en-US" sz="1400" dirty="0" err="1"/>
              <a:t>mempekerjakan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sebanyak</a:t>
            </a:r>
            <a:r>
              <a:rPr lang="en-US" sz="1400" dirty="0"/>
              <a:t> 25%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karyawan</a:t>
            </a:r>
            <a:r>
              <a:rPr lang="en-US" sz="1400" dirty="0"/>
              <a:t> yang </a:t>
            </a:r>
            <a:r>
              <a:rPr lang="en-US" sz="1400" dirty="0" err="1"/>
              <a:t>melakukan</a:t>
            </a:r>
            <a:r>
              <a:rPr lang="en-US" sz="1400" dirty="0"/>
              <a:t> (</a:t>
            </a:r>
            <a:r>
              <a:rPr lang="en-US" sz="1400" i="1" dirty="0"/>
              <a:t>Work From Home/WFH</a:t>
            </a:r>
            <a:r>
              <a:rPr lang="en-US" sz="1400" dirty="0"/>
              <a:t>) </a:t>
            </a:r>
            <a:r>
              <a:rPr lang="en-US" sz="1400" dirty="0" err="1"/>
              <a:t>sebanyak</a:t>
            </a:r>
            <a:r>
              <a:rPr lang="en-US" sz="1400" dirty="0"/>
              <a:t> 75%.</a:t>
            </a:r>
          </a:p>
          <a:p>
            <a:pPr marL="152400" indent="0" algn="just">
              <a:buNone/>
            </a:pPr>
            <a:br>
              <a:rPr lang="en-US" sz="1400" dirty="0"/>
            </a:br>
            <a:endParaRPr sz="1300" dirty="0"/>
          </a:p>
        </p:txBody>
      </p:sp>
      <p:grpSp>
        <p:nvGrpSpPr>
          <p:cNvPr id="4" name="Google Shape;1129;p33"/>
          <p:cNvGrpSpPr/>
          <p:nvPr/>
        </p:nvGrpSpPr>
        <p:grpSpPr>
          <a:xfrm>
            <a:off x="7330662" y="1654632"/>
            <a:ext cx="1720328" cy="3488868"/>
            <a:chOff x="6677125" y="1139850"/>
            <a:chExt cx="2505332" cy="4281101"/>
          </a:xfrm>
        </p:grpSpPr>
        <p:sp>
          <p:nvSpPr>
            <p:cNvPr id="5" name="Google Shape;1130;p33"/>
            <p:cNvSpPr/>
            <p:nvPr/>
          </p:nvSpPr>
          <p:spPr>
            <a:xfrm>
              <a:off x="6912859" y="2601028"/>
              <a:ext cx="1241018" cy="170860"/>
            </a:xfrm>
            <a:custGeom>
              <a:avLst/>
              <a:gdLst/>
              <a:ahLst/>
              <a:cxnLst/>
              <a:rect l="l" t="t" r="r" b="b"/>
              <a:pathLst>
                <a:path w="51548" h="7097" extrusionOk="0">
                  <a:moveTo>
                    <a:pt x="19042" y="0"/>
                  </a:moveTo>
                  <a:lnTo>
                    <a:pt x="19042" y="6155"/>
                  </a:lnTo>
                  <a:lnTo>
                    <a:pt x="1" y="6155"/>
                  </a:lnTo>
                  <a:lnTo>
                    <a:pt x="1" y="7097"/>
                  </a:lnTo>
                  <a:lnTo>
                    <a:pt x="51548" y="7097"/>
                  </a:lnTo>
                  <a:lnTo>
                    <a:pt x="51548" y="5386"/>
                  </a:lnTo>
                  <a:lnTo>
                    <a:pt x="33452" y="5577"/>
                  </a:lnTo>
                  <a:lnTo>
                    <a:pt x="32699" y="0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1;p33"/>
            <p:cNvSpPr/>
            <p:nvPr/>
          </p:nvSpPr>
          <p:spPr>
            <a:xfrm>
              <a:off x="6929952" y="1808051"/>
              <a:ext cx="1206398" cy="661099"/>
            </a:xfrm>
            <a:custGeom>
              <a:avLst/>
              <a:gdLst/>
              <a:ahLst/>
              <a:cxnLst/>
              <a:rect l="l" t="t" r="r" b="b"/>
              <a:pathLst>
                <a:path w="50110" h="27460" extrusionOk="0">
                  <a:moveTo>
                    <a:pt x="1" y="1"/>
                  </a:moveTo>
                  <a:lnTo>
                    <a:pt x="1" y="27459"/>
                  </a:lnTo>
                  <a:lnTo>
                    <a:pt x="50110" y="27459"/>
                  </a:lnTo>
                  <a:lnTo>
                    <a:pt x="50110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2;p33"/>
            <p:cNvSpPr/>
            <p:nvPr/>
          </p:nvSpPr>
          <p:spPr>
            <a:xfrm>
              <a:off x="6974970" y="1907164"/>
              <a:ext cx="1034912" cy="36859"/>
            </a:xfrm>
            <a:custGeom>
              <a:avLst/>
              <a:gdLst/>
              <a:ahLst/>
              <a:cxnLst/>
              <a:rect l="l" t="t" r="r" b="b"/>
              <a:pathLst>
                <a:path w="42987" h="1531" extrusionOk="0">
                  <a:moveTo>
                    <a:pt x="42555" y="0"/>
                  </a:moveTo>
                  <a:lnTo>
                    <a:pt x="1" y="364"/>
                  </a:lnTo>
                  <a:lnTo>
                    <a:pt x="1" y="1530"/>
                  </a:lnTo>
                  <a:lnTo>
                    <a:pt x="42987" y="1530"/>
                  </a:lnTo>
                  <a:lnTo>
                    <a:pt x="42555" y="0"/>
                  </a:lnTo>
                  <a:close/>
                </a:path>
              </a:pathLst>
            </a:custGeom>
            <a:solidFill>
              <a:srgbClr val="D1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3;p33"/>
            <p:cNvSpPr/>
            <p:nvPr/>
          </p:nvSpPr>
          <p:spPr>
            <a:xfrm>
              <a:off x="6795329" y="1684141"/>
              <a:ext cx="1432655" cy="916896"/>
            </a:xfrm>
            <a:custGeom>
              <a:avLst/>
              <a:gdLst/>
              <a:ahLst/>
              <a:cxnLst/>
              <a:rect l="l" t="t" r="r" b="b"/>
              <a:pathLst>
                <a:path w="59508" h="38085" extrusionOk="0">
                  <a:moveTo>
                    <a:pt x="0" y="1"/>
                  </a:moveTo>
                  <a:lnTo>
                    <a:pt x="0" y="38085"/>
                  </a:lnTo>
                  <a:lnTo>
                    <a:pt x="59508" y="38085"/>
                  </a:lnTo>
                  <a:lnTo>
                    <a:pt x="59508" y="1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4;p33"/>
            <p:cNvSpPr/>
            <p:nvPr/>
          </p:nvSpPr>
          <p:spPr>
            <a:xfrm>
              <a:off x="6836014" y="1734986"/>
              <a:ext cx="1351282" cy="815252"/>
            </a:xfrm>
            <a:custGeom>
              <a:avLst/>
              <a:gdLst/>
              <a:ahLst/>
              <a:cxnLst/>
              <a:rect l="l" t="t" r="r" b="b"/>
              <a:pathLst>
                <a:path w="56128" h="33863" extrusionOk="0">
                  <a:moveTo>
                    <a:pt x="0" y="0"/>
                  </a:moveTo>
                  <a:lnTo>
                    <a:pt x="0" y="33863"/>
                  </a:lnTo>
                  <a:lnTo>
                    <a:pt x="56128" y="33863"/>
                  </a:lnTo>
                  <a:lnTo>
                    <a:pt x="5612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5;p33"/>
            <p:cNvSpPr/>
            <p:nvPr/>
          </p:nvSpPr>
          <p:spPr>
            <a:xfrm>
              <a:off x="6868827" y="1761949"/>
              <a:ext cx="1285051" cy="750394"/>
            </a:xfrm>
            <a:custGeom>
              <a:avLst/>
              <a:gdLst/>
              <a:ahLst/>
              <a:cxnLst/>
              <a:rect l="l" t="t" r="r" b="b"/>
              <a:pathLst>
                <a:path w="53377" h="31169" extrusionOk="0">
                  <a:moveTo>
                    <a:pt x="1" y="0"/>
                  </a:moveTo>
                  <a:lnTo>
                    <a:pt x="1" y="31169"/>
                  </a:lnTo>
                  <a:lnTo>
                    <a:pt x="53377" y="31169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6;p33"/>
            <p:cNvSpPr/>
            <p:nvPr/>
          </p:nvSpPr>
          <p:spPr>
            <a:xfrm>
              <a:off x="6868827" y="1761949"/>
              <a:ext cx="1285051" cy="45381"/>
            </a:xfrm>
            <a:custGeom>
              <a:avLst/>
              <a:gdLst/>
              <a:ahLst/>
              <a:cxnLst/>
              <a:rect l="l" t="t" r="r" b="b"/>
              <a:pathLst>
                <a:path w="53377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53377" y="1885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7;p33"/>
            <p:cNvSpPr/>
            <p:nvPr/>
          </p:nvSpPr>
          <p:spPr>
            <a:xfrm>
              <a:off x="6929374" y="1861519"/>
              <a:ext cx="1128034" cy="589500"/>
            </a:xfrm>
            <a:custGeom>
              <a:avLst/>
              <a:gdLst/>
              <a:ahLst/>
              <a:cxnLst/>
              <a:rect l="l" t="t" r="r" b="b"/>
              <a:pathLst>
                <a:path w="46855" h="24486" extrusionOk="0">
                  <a:moveTo>
                    <a:pt x="0" y="0"/>
                  </a:moveTo>
                  <a:lnTo>
                    <a:pt x="0" y="24486"/>
                  </a:lnTo>
                  <a:lnTo>
                    <a:pt x="46855" y="24486"/>
                  </a:lnTo>
                  <a:lnTo>
                    <a:pt x="46855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8;p33"/>
            <p:cNvSpPr/>
            <p:nvPr/>
          </p:nvSpPr>
          <p:spPr>
            <a:xfrm>
              <a:off x="6999550" y="1907164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4"/>
                  </a:lnTo>
                  <a:lnTo>
                    <a:pt x="39854" y="1094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9;p33"/>
            <p:cNvSpPr/>
            <p:nvPr/>
          </p:nvSpPr>
          <p:spPr>
            <a:xfrm>
              <a:off x="6999550" y="1968553"/>
              <a:ext cx="959509" cy="26338"/>
            </a:xfrm>
            <a:custGeom>
              <a:avLst/>
              <a:gdLst/>
              <a:ahLst/>
              <a:cxnLst/>
              <a:rect l="l" t="t" r="r" b="b"/>
              <a:pathLst>
                <a:path w="39855" h="1094" extrusionOk="0">
                  <a:moveTo>
                    <a:pt x="0" y="1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0;p33"/>
            <p:cNvSpPr/>
            <p:nvPr/>
          </p:nvSpPr>
          <p:spPr>
            <a:xfrm>
              <a:off x="6999550" y="2229372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41;p33"/>
            <p:cNvSpPr/>
            <p:nvPr/>
          </p:nvSpPr>
          <p:spPr>
            <a:xfrm>
              <a:off x="6999550" y="2290785"/>
              <a:ext cx="959509" cy="26362"/>
            </a:xfrm>
            <a:custGeom>
              <a:avLst/>
              <a:gdLst/>
              <a:ahLst/>
              <a:cxnLst/>
              <a:rect l="l" t="t" r="r" b="b"/>
              <a:pathLst>
                <a:path w="39855" h="1095" extrusionOk="0">
                  <a:moveTo>
                    <a:pt x="0" y="0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42;p33"/>
            <p:cNvSpPr/>
            <p:nvPr/>
          </p:nvSpPr>
          <p:spPr>
            <a:xfrm>
              <a:off x="6999550" y="2024694"/>
              <a:ext cx="959509" cy="26314"/>
            </a:xfrm>
            <a:custGeom>
              <a:avLst/>
              <a:gdLst/>
              <a:ahLst/>
              <a:cxnLst/>
              <a:rect l="l" t="t" r="r" b="b"/>
              <a:pathLst>
                <a:path w="39855" h="1093" extrusionOk="0">
                  <a:moveTo>
                    <a:pt x="0" y="0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43;p33"/>
            <p:cNvSpPr/>
            <p:nvPr/>
          </p:nvSpPr>
          <p:spPr>
            <a:xfrm>
              <a:off x="6999550" y="2079486"/>
              <a:ext cx="576885" cy="26362"/>
            </a:xfrm>
            <a:custGeom>
              <a:avLst/>
              <a:gdLst/>
              <a:ahLst/>
              <a:cxnLst/>
              <a:rect l="l" t="t" r="r" b="b"/>
              <a:pathLst>
                <a:path w="23962" h="1095" extrusionOk="0">
                  <a:moveTo>
                    <a:pt x="0" y="1"/>
                  </a:moveTo>
                  <a:lnTo>
                    <a:pt x="0" y="1095"/>
                  </a:lnTo>
                  <a:lnTo>
                    <a:pt x="23961" y="1095"/>
                  </a:lnTo>
                  <a:lnTo>
                    <a:pt x="23961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44;p33"/>
            <p:cNvSpPr/>
            <p:nvPr/>
          </p:nvSpPr>
          <p:spPr>
            <a:xfrm>
              <a:off x="7045219" y="5171372"/>
              <a:ext cx="646317" cy="200160"/>
            </a:xfrm>
            <a:custGeom>
              <a:avLst/>
              <a:gdLst/>
              <a:ahLst/>
              <a:cxnLst/>
              <a:rect l="l" t="t" r="r" b="b"/>
              <a:pathLst>
                <a:path w="26846" h="8314" extrusionOk="0">
                  <a:moveTo>
                    <a:pt x="5164" y="0"/>
                  </a:moveTo>
                  <a:lnTo>
                    <a:pt x="6276" y="5154"/>
                  </a:lnTo>
                  <a:cubicBezTo>
                    <a:pt x="6276" y="5154"/>
                    <a:pt x="1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45;p33"/>
            <p:cNvSpPr/>
            <p:nvPr/>
          </p:nvSpPr>
          <p:spPr>
            <a:xfrm>
              <a:off x="7112963" y="5351518"/>
              <a:ext cx="566966" cy="4550"/>
            </a:xfrm>
            <a:custGeom>
              <a:avLst/>
              <a:gdLst/>
              <a:ahLst/>
              <a:cxnLst/>
              <a:rect l="l" t="t" r="r" b="b"/>
              <a:pathLst>
                <a:path w="23550" h="189" extrusionOk="0">
                  <a:moveTo>
                    <a:pt x="11773" y="1"/>
                  </a:moveTo>
                  <a:cubicBezTo>
                    <a:pt x="5273" y="1"/>
                    <a:pt x="0" y="43"/>
                    <a:pt x="0" y="96"/>
                  </a:cubicBezTo>
                  <a:cubicBezTo>
                    <a:pt x="0" y="146"/>
                    <a:pt x="5269" y="189"/>
                    <a:pt x="11773" y="189"/>
                  </a:cubicBezTo>
                  <a:cubicBezTo>
                    <a:pt x="18279" y="189"/>
                    <a:pt x="23550" y="148"/>
                    <a:pt x="23550" y="96"/>
                  </a:cubicBezTo>
                  <a:cubicBezTo>
                    <a:pt x="23550" y="42"/>
                    <a:pt x="18275" y="1"/>
                    <a:pt x="1177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46;p33"/>
            <p:cNvSpPr/>
            <p:nvPr/>
          </p:nvSpPr>
          <p:spPr>
            <a:xfrm>
              <a:off x="7173149" y="5304574"/>
              <a:ext cx="48680" cy="19140"/>
            </a:xfrm>
            <a:custGeom>
              <a:avLst/>
              <a:gdLst/>
              <a:ahLst/>
              <a:cxnLst/>
              <a:rect l="l" t="t" r="r" b="b"/>
              <a:pathLst>
                <a:path w="2022" h="795" extrusionOk="0">
                  <a:moveTo>
                    <a:pt x="66" y="1"/>
                  </a:moveTo>
                  <a:cubicBezTo>
                    <a:pt x="35" y="1"/>
                    <a:pt x="17" y="5"/>
                    <a:pt x="15" y="14"/>
                  </a:cubicBezTo>
                  <a:cubicBezTo>
                    <a:pt x="0" y="65"/>
                    <a:pt x="446" y="228"/>
                    <a:pt x="990" y="440"/>
                  </a:cubicBezTo>
                  <a:cubicBezTo>
                    <a:pt x="1477" y="631"/>
                    <a:pt x="1881" y="795"/>
                    <a:pt x="1977" y="795"/>
                  </a:cubicBezTo>
                  <a:cubicBezTo>
                    <a:pt x="1988" y="795"/>
                    <a:pt x="1995" y="793"/>
                    <a:pt x="1997" y="788"/>
                  </a:cubicBezTo>
                  <a:cubicBezTo>
                    <a:pt x="2022" y="743"/>
                    <a:pt x="1612" y="483"/>
                    <a:pt x="1058" y="267"/>
                  </a:cubicBezTo>
                  <a:cubicBezTo>
                    <a:pt x="606" y="90"/>
                    <a:pt x="205" y="1"/>
                    <a:pt x="66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47;p33"/>
            <p:cNvSpPr/>
            <p:nvPr/>
          </p:nvSpPr>
          <p:spPr>
            <a:xfrm>
              <a:off x="7193058" y="5296341"/>
              <a:ext cx="49883" cy="16588"/>
            </a:xfrm>
            <a:custGeom>
              <a:avLst/>
              <a:gdLst/>
              <a:ahLst/>
              <a:cxnLst/>
              <a:rect l="l" t="t" r="r" b="b"/>
              <a:pathLst>
                <a:path w="2072" h="689" extrusionOk="0">
                  <a:moveTo>
                    <a:pt x="114" y="1"/>
                  </a:moveTo>
                  <a:cubicBezTo>
                    <a:pt x="48" y="1"/>
                    <a:pt x="11" y="8"/>
                    <a:pt x="9" y="22"/>
                  </a:cubicBezTo>
                  <a:cubicBezTo>
                    <a:pt x="1" y="74"/>
                    <a:pt x="465" y="188"/>
                    <a:pt x="1023" y="368"/>
                  </a:cubicBezTo>
                  <a:cubicBezTo>
                    <a:pt x="1519" y="528"/>
                    <a:pt x="1924" y="689"/>
                    <a:pt x="2024" y="689"/>
                  </a:cubicBezTo>
                  <a:cubicBezTo>
                    <a:pt x="2037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3" y="54"/>
                    <a:pt x="289" y="1"/>
                    <a:pt x="11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48;p33"/>
            <p:cNvSpPr/>
            <p:nvPr/>
          </p:nvSpPr>
          <p:spPr>
            <a:xfrm>
              <a:off x="7518805" y="5287337"/>
              <a:ext cx="162458" cy="62812"/>
            </a:xfrm>
            <a:custGeom>
              <a:avLst/>
              <a:gdLst/>
              <a:ahLst/>
              <a:cxnLst/>
              <a:rect l="l" t="t" r="r" b="b"/>
              <a:pathLst>
                <a:path w="6748" h="2609" extrusionOk="0">
                  <a:moveTo>
                    <a:pt x="4645" y="1"/>
                  </a:moveTo>
                  <a:cubicBezTo>
                    <a:pt x="4113" y="1"/>
                    <a:pt x="3510" y="45"/>
                    <a:pt x="2882" y="196"/>
                  </a:cubicBezTo>
                  <a:cubicBezTo>
                    <a:pt x="1824" y="454"/>
                    <a:pt x="978" y="1044"/>
                    <a:pt x="536" y="1601"/>
                  </a:cubicBezTo>
                  <a:cubicBezTo>
                    <a:pt x="310" y="1877"/>
                    <a:pt x="172" y="2131"/>
                    <a:pt x="96" y="2314"/>
                  </a:cubicBezTo>
                  <a:cubicBezTo>
                    <a:pt x="23" y="2497"/>
                    <a:pt x="0" y="2605"/>
                    <a:pt x="10" y="2608"/>
                  </a:cubicBezTo>
                  <a:cubicBezTo>
                    <a:pt x="11" y="2608"/>
                    <a:pt x="11" y="2609"/>
                    <a:pt x="12" y="2609"/>
                  </a:cubicBezTo>
                  <a:cubicBezTo>
                    <a:pt x="50" y="2609"/>
                    <a:pt x="184" y="2188"/>
                    <a:pt x="637" y="1687"/>
                  </a:cubicBezTo>
                  <a:cubicBezTo>
                    <a:pt x="1088" y="1174"/>
                    <a:pt x="1904" y="626"/>
                    <a:pt x="2928" y="378"/>
                  </a:cubicBezTo>
                  <a:cubicBezTo>
                    <a:pt x="3666" y="200"/>
                    <a:pt x="4375" y="163"/>
                    <a:pt x="4974" y="163"/>
                  </a:cubicBezTo>
                  <a:cubicBezTo>
                    <a:pt x="5205" y="163"/>
                    <a:pt x="5420" y="168"/>
                    <a:pt x="5614" y="173"/>
                  </a:cubicBezTo>
                  <a:cubicBezTo>
                    <a:pt x="6077" y="190"/>
                    <a:pt x="6423" y="205"/>
                    <a:pt x="6604" y="205"/>
                  </a:cubicBezTo>
                  <a:cubicBezTo>
                    <a:pt x="6695" y="205"/>
                    <a:pt x="6744" y="201"/>
                    <a:pt x="6746" y="191"/>
                  </a:cubicBezTo>
                  <a:cubicBezTo>
                    <a:pt x="6747" y="167"/>
                    <a:pt x="6319" y="100"/>
                    <a:pt x="5622" y="43"/>
                  </a:cubicBezTo>
                  <a:cubicBezTo>
                    <a:pt x="5340" y="22"/>
                    <a:pt x="5009" y="1"/>
                    <a:pt x="4645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49;p33"/>
            <p:cNvSpPr/>
            <p:nvPr/>
          </p:nvSpPr>
          <p:spPr>
            <a:xfrm>
              <a:off x="7159258" y="5317454"/>
              <a:ext cx="40085" cy="37533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4" y="0"/>
                  </a:moveTo>
                  <a:cubicBezTo>
                    <a:pt x="52" y="0"/>
                    <a:pt x="5" y="14"/>
                    <a:pt x="10" y="28"/>
                  </a:cubicBezTo>
                  <a:cubicBezTo>
                    <a:pt x="1" y="80"/>
                    <a:pt x="554" y="128"/>
                    <a:pt x="1015" y="580"/>
                  </a:cubicBezTo>
                  <a:cubicBezTo>
                    <a:pt x="1482" y="1013"/>
                    <a:pt x="1557" y="1558"/>
                    <a:pt x="1611" y="1558"/>
                  </a:cubicBezTo>
                  <a:cubicBezTo>
                    <a:pt x="1611" y="1558"/>
                    <a:pt x="1612" y="1558"/>
                    <a:pt x="1612" y="1558"/>
                  </a:cubicBezTo>
                  <a:cubicBezTo>
                    <a:pt x="1613" y="1558"/>
                    <a:pt x="1614" y="1558"/>
                    <a:pt x="1614" y="1558"/>
                  </a:cubicBezTo>
                  <a:cubicBezTo>
                    <a:pt x="1665" y="1558"/>
                    <a:pt x="1664" y="933"/>
                    <a:pt x="1144" y="444"/>
                  </a:cubicBezTo>
                  <a:cubicBezTo>
                    <a:pt x="772" y="84"/>
                    <a:pt x="341" y="0"/>
                    <a:pt x="134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0;p33"/>
            <p:cNvSpPr/>
            <p:nvPr/>
          </p:nvSpPr>
          <p:spPr>
            <a:xfrm>
              <a:off x="7344580" y="5328287"/>
              <a:ext cx="113008" cy="4719"/>
            </a:xfrm>
            <a:custGeom>
              <a:avLst/>
              <a:gdLst/>
              <a:ahLst/>
              <a:cxnLst/>
              <a:rect l="l" t="t" r="r" b="b"/>
              <a:pathLst>
                <a:path w="4694" h="196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0" y="122"/>
                    <a:pt x="1050" y="176"/>
                    <a:pt x="2347" y="192"/>
                  </a:cubicBezTo>
                  <a:cubicBezTo>
                    <a:pt x="2572" y="194"/>
                    <a:pt x="2790" y="196"/>
                    <a:pt x="2996" y="196"/>
                  </a:cubicBezTo>
                  <a:cubicBezTo>
                    <a:pt x="3975" y="196"/>
                    <a:pt x="4693" y="168"/>
                    <a:pt x="4693" y="125"/>
                  </a:cubicBezTo>
                  <a:cubicBezTo>
                    <a:pt x="4693" y="74"/>
                    <a:pt x="3645" y="20"/>
                    <a:pt x="2348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1;p33"/>
            <p:cNvSpPr/>
            <p:nvPr/>
          </p:nvSpPr>
          <p:spPr>
            <a:xfrm>
              <a:off x="6677125" y="5210878"/>
              <a:ext cx="646293" cy="200160"/>
            </a:xfrm>
            <a:custGeom>
              <a:avLst/>
              <a:gdLst/>
              <a:ahLst/>
              <a:cxnLst/>
              <a:rect l="l" t="t" r="r" b="b"/>
              <a:pathLst>
                <a:path w="26845" h="8314" extrusionOk="0">
                  <a:moveTo>
                    <a:pt x="5163" y="0"/>
                  </a:moveTo>
                  <a:lnTo>
                    <a:pt x="6275" y="5154"/>
                  </a:lnTo>
                  <a:cubicBezTo>
                    <a:pt x="6275" y="5154"/>
                    <a:pt x="0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2;p33"/>
            <p:cNvSpPr/>
            <p:nvPr/>
          </p:nvSpPr>
          <p:spPr>
            <a:xfrm>
              <a:off x="6744846" y="5391072"/>
              <a:ext cx="566942" cy="4502"/>
            </a:xfrm>
            <a:custGeom>
              <a:avLst/>
              <a:gdLst/>
              <a:ahLst/>
              <a:cxnLst/>
              <a:rect l="l" t="t" r="r" b="b"/>
              <a:pathLst>
                <a:path w="23549" h="187" extrusionOk="0">
                  <a:moveTo>
                    <a:pt x="11774" y="1"/>
                  </a:moveTo>
                  <a:cubicBezTo>
                    <a:pt x="5272" y="1"/>
                    <a:pt x="1" y="41"/>
                    <a:pt x="1" y="94"/>
                  </a:cubicBezTo>
                  <a:cubicBezTo>
                    <a:pt x="1" y="146"/>
                    <a:pt x="5270" y="187"/>
                    <a:pt x="11774" y="187"/>
                  </a:cubicBezTo>
                  <a:cubicBezTo>
                    <a:pt x="18278" y="187"/>
                    <a:pt x="23549" y="146"/>
                    <a:pt x="23549" y="94"/>
                  </a:cubicBezTo>
                  <a:cubicBezTo>
                    <a:pt x="23549" y="41"/>
                    <a:pt x="18276" y="1"/>
                    <a:pt x="1177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53;p33"/>
            <p:cNvSpPr/>
            <p:nvPr/>
          </p:nvSpPr>
          <p:spPr>
            <a:xfrm>
              <a:off x="6809950" y="5341125"/>
              <a:ext cx="50525" cy="19900"/>
            </a:xfrm>
            <a:custGeom>
              <a:avLst/>
              <a:gdLst/>
              <a:ahLst/>
              <a:cxnLst/>
              <a:rect l="l" t="t" r="r" b="b"/>
              <a:pathLst>
                <a:path w="2021" h="796" extrusionOk="0">
                  <a:moveTo>
                    <a:pt x="67" y="1"/>
                  </a:moveTo>
                  <a:cubicBezTo>
                    <a:pt x="36" y="1"/>
                    <a:pt x="18" y="5"/>
                    <a:pt x="15" y="14"/>
                  </a:cubicBezTo>
                  <a:cubicBezTo>
                    <a:pt x="1" y="65"/>
                    <a:pt x="446" y="230"/>
                    <a:pt x="990" y="441"/>
                  </a:cubicBezTo>
                  <a:cubicBezTo>
                    <a:pt x="1478" y="631"/>
                    <a:pt x="1882" y="795"/>
                    <a:pt x="1977" y="795"/>
                  </a:cubicBezTo>
                  <a:cubicBezTo>
                    <a:pt x="1988" y="795"/>
                    <a:pt x="1995" y="793"/>
                    <a:pt x="1998" y="788"/>
                  </a:cubicBezTo>
                  <a:cubicBezTo>
                    <a:pt x="2021" y="744"/>
                    <a:pt x="1612" y="485"/>
                    <a:pt x="1059" y="267"/>
                  </a:cubicBezTo>
                  <a:cubicBezTo>
                    <a:pt x="607" y="90"/>
                    <a:pt x="206" y="1"/>
                    <a:pt x="67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54;p33"/>
            <p:cNvSpPr/>
            <p:nvPr/>
          </p:nvSpPr>
          <p:spPr>
            <a:xfrm>
              <a:off x="6830650" y="5332575"/>
              <a:ext cx="51775" cy="17225"/>
            </a:xfrm>
            <a:custGeom>
              <a:avLst/>
              <a:gdLst/>
              <a:ahLst/>
              <a:cxnLst/>
              <a:rect l="l" t="t" r="r" b="b"/>
              <a:pathLst>
                <a:path w="2071" h="689" extrusionOk="0">
                  <a:moveTo>
                    <a:pt x="113" y="1"/>
                  </a:moveTo>
                  <a:cubicBezTo>
                    <a:pt x="48" y="1"/>
                    <a:pt x="10" y="8"/>
                    <a:pt x="9" y="22"/>
                  </a:cubicBezTo>
                  <a:cubicBezTo>
                    <a:pt x="1" y="75"/>
                    <a:pt x="464" y="188"/>
                    <a:pt x="1023" y="368"/>
                  </a:cubicBezTo>
                  <a:cubicBezTo>
                    <a:pt x="1518" y="528"/>
                    <a:pt x="1924" y="689"/>
                    <a:pt x="2024" y="689"/>
                  </a:cubicBezTo>
                  <a:cubicBezTo>
                    <a:pt x="2036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2" y="54"/>
                    <a:pt x="288" y="1"/>
                    <a:pt x="11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55;p33"/>
            <p:cNvSpPr/>
            <p:nvPr/>
          </p:nvSpPr>
          <p:spPr>
            <a:xfrm>
              <a:off x="6711413" y="2763175"/>
              <a:ext cx="1698600" cy="189000"/>
            </a:xfrm>
            <a:prstGeom prst="rect">
              <a:avLst/>
            </a:pr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56;p33"/>
            <p:cNvSpPr/>
            <p:nvPr/>
          </p:nvSpPr>
          <p:spPr>
            <a:xfrm>
              <a:off x="7150687" y="5326867"/>
              <a:ext cx="162458" cy="62836"/>
            </a:xfrm>
            <a:custGeom>
              <a:avLst/>
              <a:gdLst/>
              <a:ahLst/>
              <a:cxnLst/>
              <a:rect l="l" t="t" r="r" b="b"/>
              <a:pathLst>
                <a:path w="6748" h="2610" extrusionOk="0">
                  <a:moveTo>
                    <a:pt x="4641" y="0"/>
                  </a:moveTo>
                  <a:cubicBezTo>
                    <a:pt x="4111" y="0"/>
                    <a:pt x="3510" y="44"/>
                    <a:pt x="2883" y="197"/>
                  </a:cubicBezTo>
                  <a:cubicBezTo>
                    <a:pt x="1825" y="455"/>
                    <a:pt x="979" y="1045"/>
                    <a:pt x="536" y="1600"/>
                  </a:cubicBezTo>
                  <a:cubicBezTo>
                    <a:pt x="311" y="1877"/>
                    <a:pt x="172" y="2132"/>
                    <a:pt x="97" y="2315"/>
                  </a:cubicBezTo>
                  <a:cubicBezTo>
                    <a:pt x="22" y="2498"/>
                    <a:pt x="1" y="2606"/>
                    <a:pt x="10" y="2609"/>
                  </a:cubicBezTo>
                  <a:cubicBezTo>
                    <a:pt x="11" y="2609"/>
                    <a:pt x="12" y="2609"/>
                    <a:pt x="12" y="2609"/>
                  </a:cubicBezTo>
                  <a:cubicBezTo>
                    <a:pt x="50" y="2609"/>
                    <a:pt x="182" y="2188"/>
                    <a:pt x="636" y="1688"/>
                  </a:cubicBezTo>
                  <a:cubicBezTo>
                    <a:pt x="1087" y="1175"/>
                    <a:pt x="1905" y="626"/>
                    <a:pt x="2927" y="378"/>
                  </a:cubicBezTo>
                  <a:cubicBezTo>
                    <a:pt x="3661" y="200"/>
                    <a:pt x="4368" y="163"/>
                    <a:pt x="4965" y="163"/>
                  </a:cubicBezTo>
                  <a:cubicBezTo>
                    <a:pt x="5200" y="163"/>
                    <a:pt x="5418" y="169"/>
                    <a:pt x="5615" y="174"/>
                  </a:cubicBezTo>
                  <a:cubicBezTo>
                    <a:pt x="6076" y="190"/>
                    <a:pt x="6422" y="205"/>
                    <a:pt x="6603" y="205"/>
                  </a:cubicBezTo>
                  <a:cubicBezTo>
                    <a:pt x="6695" y="205"/>
                    <a:pt x="6744" y="201"/>
                    <a:pt x="6745" y="192"/>
                  </a:cubicBezTo>
                  <a:cubicBezTo>
                    <a:pt x="6748" y="168"/>
                    <a:pt x="6320" y="101"/>
                    <a:pt x="5623" y="42"/>
                  </a:cubicBezTo>
                  <a:cubicBezTo>
                    <a:pt x="5339" y="21"/>
                    <a:pt x="5007" y="0"/>
                    <a:pt x="464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7;p33"/>
            <p:cNvSpPr/>
            <p:nvPr/>
          </p:nvSpPr>
          <p:spPr>
            <a:xfrm>
              <a:off x="6795550" y="5354500"/>
              <a:ext cx="41625" cy="38975"/>
            </a:xfrm>
            <a:custGeom>
              <a:avLst/>
              <a:gdLst/>
              <a:ahLst/>
              <a:cxnLst/>
              <a:rect l="l" t="t" r="r" b="b"/>
              <a:pathLst>
                <a:path w="1665" h="1559" extrusionOk="0">
                  <a:moveTo>
                    <a:pt x="133" y="0"/>
                  </a:moveTo>
                  <a:cubicBezTo>
                    <a:pt x="51" y="0"/>
                    <a:pt x="4" y="14"/>
                    <a:pt x="10" y="28"/>
                  </a:cubicBezTo>
                  <a:cubicBezTo>
                    <a:pt x="0" y="82"/>
                    <a:pt x="554" y="128"/>
                    <a:pt x="1014" y="580"/>
                  </a:cubicBezTo>
                  <a:cubicBezTo>
                    <a:pt x="1481" y="1013"/>
                    <a:pt x="1558" y="1558"/>
                    <a:pt x="1610" y="1558"/>
                  </a:cubicBezTo>
                  <a:cubicBezTo>
                    <a:pt x="1611" y="1558"/>
                    <a:pt x="1611" y="1558"/>
                    <a:pt x="1612" y="1558"/>
                  </a:cubicBezTo>
                  <a:cubicBezTo>
                    <a:pt x="1613" y="1558"/>
                    <a:pt x="1613" y="1558"/>
                    <a:pt x="1614" y="1558"/>
                  </a:cubicBezTo>
                  <a:cubicBezTo>
                    <a:pt x="1664" y="1558"/>
                    <a:pt x="1664" y="933"/>
                    <a:pt x="1143" y="446"/>
                  </a:cubicBezTo>
                  <a:cubicBezTo>
                    <a:pt x="771" y="85"/>
                    <a:pt x="341" y="0"/>
                    <a:pt x="133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8;p33"/>
            <p:cNvSpPr/>
            <p:nvPr/>
          </p:nvSpPr>
          <p:spPr>
            <a:xfrm>
              <a:off x="6976463" y="5367793"/>
              <a:ext cx="113008" cy="4743"/>
            </a:xfrm>
            <a:custGeom>
              <a:avLst/>
              <a:gdLst/>
              <a:ahLst/>
              <a:cxnLst/>
              <a:rect l="l" t="t" r="r" b="b"/>
              <a:pathLst>
                <a:path w="4694" h="197" extrusionOk="0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1" y="122"/>
                    <a:pt x="1051" y="176"/>
                    <a:pt x="2347" y="192"/>
                  </a:cubicBezTo>
                  <a:cubicBezTo>
                    <a:pt x="2583" y="195"/>
                    <a:pt x="2811" y="196"/>
                    <a:pt x="3026" y="196"/>
                  </a:cubicBezTo>
                  <a:cubicBezTo>
                    <a:pt x="3990" y="196"/>
                    <a:pt x="4694" y="168"/>
                    <a:pt x="4694" y="127"/>
                  </a:cubicBezTo>
                  <a:cubicBezTo>
                    <a:pt x="4694" y="74"/>
                    <a:pt x="3645" y="21"/>
                    <a:pt x="2349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9;p33"/>
            <p:cNvSpPr/>
            <p:nvPr/>
          </p:nvSpPr>
          <p:spPr>
            <a:xfrm>
              <a:off x="6929326" y="3183164"/>
              <a:ext cx="2081789" cy="2041295"/>
            </a:xfrm>
            <a:custGeom>
              <a:avLst/>
              <a:gdLst/>
              <a:ahLst/>
              <a:cxnLst/>
              <a:rect l="l" t="t" r="r" b="b"/>
              <a:pathLst>
                <a:path w="86471" h="84789" extrusionOk="0">
                  <a:moveTo>
                    <a:pt x="13784" y="0"/>
                  </a:moveTo>
                  <a:cubicBezTo>
                    <a:pt x="0" y="0"/>
                    <a:pt x="9388" y="84789"/>
                    <a:pt x="9388" y="84789"/>
                  </a:cubicBezTo>
                  <a:lnTo>
                    <a:pt x="31574" y="84789"/>
                  </a:lnTo>
                  <a:cubicBezTo>
                    <a:pt x="31574" y="84789"/>
                    <a:pt x="32768" y="30630"/>
                    <a:pt x="32925" y="26098"/>
                  </a:cubicBezTo>
                  <a:cubicBezTo>
                    <a:pt x="32953" y="25273"/>
                    <a:pt x="33634" y="24959"/>
                    <a:pt x="34841" y="24959"/>
                  </a:cubicBezTo>
                  <a:cubicBezTo>
                    <a:pt x="38733" y="24959"/>
                    <a:pt x="48092" y="28234"/>
                    <a:pt x="58636" y="28234"/>
                  </a:cubicBezTo>
                  <a:cubicBezTo>
                    <a:pt x="62798" y="28234"/>
                    <a:pt x="67145" y="27724"/>
                    <a:pt x="71412" y="26300"/>
                  </a:cubicBezTo>
                  <a:cubicBezTo>
                    <a:pt x="86471" y="21277"/>
                    <a:pt x="79510" y="3782"/>
                    <a:pt x="79510" y="3782"/>
                  </a:cubicBezTo>
                  <a:cubicBezTo>
                    <a:pt x="79510" y="3782"/>
                    <a:pt x="24729" y="179"/>
                    <a:pt x="13840" y="1"/>
                  </a:cubicBezTo>
                  <a:cubicBezTo>
                    <a:pt x="13821" y="0"/>
                    <a:pt x="13802" y="0"/>
                    <a:pt x="1378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0;p33"/>
            <p:cNvSpPr/>
            <p:nvPr/>
          </p:nvSpPr>
          <p:spPr>
            <a:xfrm>
              <a:off x="6802527" y="3258853"/>
              <a:ext cx="2209507" cy="2034241"/>
            </a:xfrm>
            <a:custGeom>
              <a:avLst/>
              <a:gdLst/>
              <a:ahLst/>
              <a:cxnLst/>
              <a:rect l="l" t="t" r="r" b="b"/>
              <a:pathLst>
                <a:path w="91776" h="84496" extrusionOk="0">
                  <a:moveTo>
                    <a:pt x="26923" y="0"/>
                  </a:moveTo>
                  <a:cubicBezTo>
                    <a:pt x="17199" y="0"/>
                    <a:pt x="9702" y="436"/>
                    <a:pt x="7939" y="1669"/>
                  </a:cubicBezTo>
                  <a:cubicBezTo>
                    <a:pt x="100" y="7149"/>
                    <a:pt x="0" y="84496"/>
                    <a:pt x="0" y="84496"/>
                  </a:cubicBezTo>
                  <a:lnTo>
                    <a:pt x="22188" y="84496"/>
                  </a:lnTo>
                  <a:cubicBezTo>
                    <a:pt x="22188" y="84496"/>
                    <a:pt x="23380" y="30339"/>
                    <a:pt x="23538" y="25806"/>
                  </a:cubicBezTo>
                  <a:cubicBezTo>
                    <a:pt x="23574" y="24785"/>
                    <a:pt x="25122" y="24418"/>
                    <a:pt x="27718" y="24418"/>
                  </a:cubicBezTo>
                  <a:cubicBezTo>
                    <a:pt x="34381" y="24418"/>
                    <a:pt x="47941" y="26837"/>
                    <a:pt x="60528" y="26837"/>
                  </a:cubicBezTo>
                  <a:cubicBezTo>
                    <a:pt x="64811" y="26837"/>
                    <a:pt x="68981" y="26557"/>
                    <a:pt x="72728" y="25806"/>
                  </a:cubicBezTo>
                  <a:cubicBezTo>
                    <a:pt x="91775" y="21989"/>
                    <a:pt x="86913" y="2546"/>
                    <a:pt x="86913" y="2546"/>
                  </a:cubicBezTo>
                  <a:cubicBezTo>
                    <a:pt x="86913" y="2546"/>
                    <a:pt x="50418" y="0"/>
                    <a:pt x="26923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1;p33"/>
            <p:cNvSpPr/>
            <p:nvPr/>
          </p:nvSpPr>
          <p:spPr>
            <a:xfrm>
              <a:off x="7262127" y="3321157"/>
              <a:ext cx="1585917" cy="1959392"/>
            </a:xfrm>
            <a:custGeom>
              <a:avLst/>
              <a:gdLst/>
              <a:ahLst/>
              <a:cxnLst/>
              <a:rect l="l" t="t" r="r" b="b"/>
              <a:pathLst>
                <a:path w="65874" h="81387" extrusionOk="0">
                  <a:moveTo>
                    <a:pt x="65258" y="0"/>
                  </a:moveTo>
                  <a:cubicBezTo>
                    <a:pt x="65227" y="7"/>
                    <a:pt x="65382" y="461"/>
                    <a:pt x="65513" y="1347"/>
                  </a:cubicBezTo>
                  <a:cubicBezTo>
                    <a:pt x="65650" y="2227"/>
                    <a:pt x="65717" y="3578"/>
                    <a:pt x="65307" y="5230"/>
                  </a:cubicBezTo>
                  <a:cubicBezTo>
                    <a:pt x="64915" y="6880"/>
                    <a:pt x="64046" y="8826"/>
                    <a:pt x="62500" y="10683"/>
                  </a:cubicBezTo>
                  <a:cubicBezTo>
                    <a:pt x="61680" y="11677"/>
                    <a:pt x="60738" y="12564"/>
                    <a:pt x="59696" y="13321"/>
                  </a:cubicBezTo>
                  <a:cubicBezTo>
                    <a:pt x="58591" y="14120"/>
                    <a:pt x="57309" y="14815"/>
                    <a:pt x="55908" y="15400"/>
                  </a:cubicBezTo>
                  <a:cubicBezTo>
                    <a:pt x="53101" y="16582"/>
                    <a:pt x="49798" y="17245"/>
                    <a:pt x="46233" y="17639"/>
                  </a:cubicBezTo>
                  <a:cubicBezTo>
                    <a:pt x="42662" y="18019"/>
                    <a:pt x="38821" y="18271"/>
                    <a:pt x="34783" y="18465"/>
                  </a:cubicBezTo>
                  <a:cubicBezTo>
                    <a:pt x="31589" y="18611"/>
                    <a:pt x="28268" y="18689"/>
                    <a:pt x="24843" y="18689"/>
                  </a:cubicBezTo>
                  <a:cubicBezTo>
                    <a:pt x="19601" y="18689"/>
                    <a:pt x="14118" y="18506"/>
                    <a:pt x="8477" y="18104"/>
                  </a:cubicBezTo>
                  <a:cubicBezTo>
                    <a:pt x="8164" y="18090"/>
                    <a:pt x="7848" y="18080"/>
                    <a:pt x="7532" y="18080"/>
                  </a:cubicBezTo>
                  <a:cubicBezTo>
                    <a:pt x="6665" y="18080"/>
                    <a:pt x="5793" y="18153"/>
                    <a:pt x="4947" y="18408"/>
                  </a:cubicBezTo>
                  <a:cubicBezTo>
                    <a:pt x="3796" y="18734"/>
                    <a:pt x="2734" y="19549"/>
                    <a:pt x="2238" y="20653"/>
                  </a:cubicBezTo>
                  <a:cubicBezTo>
                    <a:pt x="1720" y="21740"/>
                    <a:pt x="1621" y="22921"/>
                    <a:pt x="1567" y="24043"/>
                  </a:cubicBezTo>
                  <a:cubicBezTo>
                    <a:pt x="1531" y="25163"/>
                    <a:pt x="1497" y="26273"/>
                    <a:pt x="1462" y="27376"/>
                  </a:cubicBezTo>
                  <a:cubicBezTo>
                    <a:pt x="1330" y="31778"/>
                    <a:pt x="1203" y="36025"/>
                    <a:pt x="1082" y="40071"/>
                  </a:cubicBezTo>
                  <a:cubicBezTo>
                    <a:pt x="850" y="48159"/>
                    <a:pt x="641" y="55443"/>
                    <a:pt x="465" y="61572"/>
                  </a:cubicBezTo>
                  <a:cubicBezTo>
                    <a:pt x="306" y="67672"/>
                    <a:pt x="179" y="72620"/>
                    <a:pt x="89" y="76068"/>
                  </a:cubicBezTo>
                  <a:cubicBezTo>
                    <a:pt x="55" y="77760"/>
                    <a:pt x="29" y="79083"/>
                    <a:pt x="11" y="80012"/>
                  </a:cubicBezTo>
                  <a:cubicBezTo>
                    <a:pt x="7" y="80443"/>
                    <a:pt x="4" y="80782"/>
                    <a:pt x="1" y="81037"/>
                  </a:cubicBezTo>
                  <a:cubicBezTo>
                    <a:pt x="3" y="81267"/>
                    <a:pt x="7" y="81387"/>
                    <a:pt x="14" y="81387"/>
                  </a:cubicBezTo>
                  <a:cubicBezTo>
                    <a:pt x="22" y="81387"/>
                    <a:pt x="35" y="81269"/>
                    <a:pt x="50" y="81036"/>
                  </a:cubicBezTo>
                  <a:cubicBezTo>
                    <a:pt x="65" y="80782"/>
                    <a:pt x="81" y="80443"/>
                    <a:pt x="105" y="80010"/>
                  </a:cubicBezTo>
                  <a:cubicBezTo>
                    <a:pt x="145" y="79084"/>
                    <a:pt x="200" y="77762"/>
                    <a:pt x="270" y="76072"/>
                  </a:cubicBezTo>
                  <a:cubicBezTo>
                    <a:pt x="396" y="72625"/>
                    <a:pt x="574" y="67679"/>
                    <a:pt x="795" y="61580"/>
                  </a:cubicBezTo>
                  <a:cubicBezTo>
                    <a:pt x="1000" y="55453"/>
                    <a:pt x="1242" y="48169"/>
                    <a:pt x="1513" y="40083"/>
                  </a:cubicBezTo>
                  <a:cubicBezTo>
                    <a:pt x="1644" y="36036"/>
                    <a:pt x="1779" y="31791"/>
                    <a:pt x="1921" y="27389"/>
                  </a:cubicBezTo>
                  <a:cubicBezTo>
                    <a:pt x="1957" y="26290"/>
                    <a:pt x="1993" y="25179"/>
                    <a:pt x="2029" y="24062"/>
                  </a:cubicBezTo>
                  <a:cubicBezTo>
                    <a:pt x="2081" y="22959"/>
                    <a:pt x="2189" y="21834"/>
                    <a:pt x="2658" y="20854"/>
                  </a:cubicBezTo>
                  <a:cubicBezTo>
                    <a:pt x="3108" y="19866"/>
                    <a:pt x="4024" y="19162"/>
                    <a:pt x="5084" y="18854"/>
                  </a:cubicBezTo>
                  <a:cubicBezTo>
                    <a:pt x="5869" y="18617"/>
                    <a:pt x="6705" y="18547"/>
                    <a:pt x="7553" y="18547"/>
                  </a:cubicBezTo>
                  <a:cubicBezTo>
                    <a:pt x="7853" y="18547"/>
                    <a:pt x="8155" y="18556"/>
                    <a:pt x="8456" y="18569"/>
                  </a:cubicBezTo>
                  <a:cubicBezTo>
                    <a:pt x="13962" y="18962"/>
                    <a:pt x="19334" y="19141"/>
                    <a:pt x="24477" y="19141"/>
                  </a:cubicBezTo>
                  <a:cubicBezTo>
                    <a:pt x="28039" y="19141"/>
                    <a:pt x="31492" y="19055"/>
                    <a:pt x="34803" y="18894"/>
                  </a:cubicBezTo>
                  <a:cubicBezTo>
                    <a:pt x="38851" y="18687"/>
                    <a:pt x="42690" y="18422"/>
                    <a:pt x="46277" y="18022"/>
                  </a:cubicBezTo>
                  <a:cubicBezTo>
                    <a:pt x="49858" y="17611"/>
                    <a:pt x="53196" y="16923"/>
                    <a:pt x="56035" y="15704"/>
                  </a:cubicBezTo>
                  <a:cubicBezTo>
                    <a:pt x="57454" y="15099"/>
                    <a:pt x="58748" y="14386"/>
                    <a:pt x="59871" y="13560"/>
                  </a:cubicBezTo>
                  <a:cubicBezTo>
                    <a:pt x="60926" y="12779"/>
                    <a:pt x="61876" y="11868"/>
                    <a:pt x="62701" y="10849"/>
                  </a:cubicBezTo>
                  <a:cubicBezTo>
                    <a:pt x="64254" y="8943"/>
                    <a:pt x="65113" y="6953"/>
                    <a:pt x="65483" y="5271"/>
                  </a:cubicBezTo>
                  <a:cubicBezTo>
                    <a:pt x="65874" y="3586"/>
                    <a:pt x="65774" y="2216"/>
                    <a:pt x="65606" y="1333"/>
                  </a:cubicBezTo>
                  <a:cubicBezTo>
                    <a:pt x="65444" y="441"/>
                    <a:pt x="65258" y="0"/>
                    <a:pt x="6525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2;p33"/>
            <p:cNvSpPr/>
            <p:nvPr/>
          </p:nvSpPr>
          <p:spPr>
            <a:xfrm>
              <a:off x="8048580" y="1162961"/>
              <a:ext cx="549656" cy="787445"/>
            </a:xfrm>
            <a:custGeom>
              <a:avLst/>
              <a:gdLst/>
              <a:ahLst/>
              <a:cxnLst/>
              <a:rect l="l" t="t" r="r" b="b"/>
              <a:pathLst>
                <a:path w="22831" h="32708" extrusionOk="0">
                  <a:moveTo>
                    <a:pt x="12373" y="0"/>
                  </a:moveTo>
                  <a:cubicBezTo>
                    <a:pt x="12216" y="0"/>
                    <a:pt x="12056" y="2"/>
                    <a:pt x="11891" y="6"/>
                  </a:cubicBezTo>
                  <a:lnTo>
                    <a:pt x="5161" y="161"/>
                  </a:lnTo>
                  <a:cubicBezTo>
                    <a:pt x="5161" y="161"/>
                    <a:pt x="1261" y="161"/>
                    <a:pt x="1247" y="2039"/>
                  </a:cubicBezTo>
                  <a:cubicBezTo>
                    <a:pt x="1247" y="2039"/>
                    <a:pt x="1" y="24844"/>
                    <a:pt x="7195" y="25203"/>
                  </a:cubicBezTo>
                  <a:lnTo>
                    <a:pt x="11576" y="25209"/>
                  </a:lnTo>
                  <a:lnTo>
                    <a:pt x="11576" y="28438"/>
                  </a:lnTo>
                  <a:cubicBezTo>
                    <a:pt x="11575" y="29527"/>
                    <a:pt x="12136" y="30539"/>
                    <a:pt x="13062" y="31114"/>
                  </a:cubicBezTo>
                  <a:cubicBezTo>
                    <a:pt x="14255" y="31852"/>
                    <a:pt x="16022" y="32707"/>
                    <a:pt x="17809" y="32707"/>
                  </a:cubicBezTo>
                  <a:cubicBezTo>
                    <a:pt x="18979" y="32707"/>
                    <a:pt x="20158" y="32340"/>
                    <a:pt x="21191" y="31334"/>
                  </a:cubicBezTo>
                  <a:cubicBezTo>
                    <a:pt x="22334" y="30222"/>
                    <a:pt x="22830" y="28603"/>
                    <a:pt x="22704" y="27014"/>
                  </a:cubicBezTo>
                  <a:lnTo>
                    <a:pt x="21751" y="14875"/>
                  </a:lnTo>
                  <a:lnTo>
                    <a:pt x="18934" y="8142"/>
                  </a:lnTo>
                  <a:lnTo>
                    <a:pt x="18934" y="2979"/>
                  </a:lnTo>
                  <a:cubicBezTo>
                    <a:pt x="18934" y="2979"/>
                    <a:pt x="18636" y="0"/>
                    <a:pt x="1237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3;p33"/>
            <p:cNvSpPr/>
            <p:nvPr/>
          </p:nvSpPr>
          <p:spPr>
            <a:xfrm>
              <a:off x="7963839" y="1838745"/>
              <a:ext cx="931462" cy="1486391"/>
            </a:xfrm>
            <a:custGeom>
              <a:avLst/>
              <a:gdLst/>
              <a:ahLst/>
              <a:cxnLst/>
              <a:rect l="l" t="t" r="r" b="b"/>
              <a:pathLst>
                <a:path w="38690" h="61740" extrusionOk="0">
                  <a:moveTo>
                    <a:pt x="23615" y="0"/>
                  </a:moveTo>
                  <a:cubicBezTo>
                    <a:pt x="19579" y="0"/>
                    <a:pt x="16556" y="959"/>
                    <a:pt x="15415" y="1737"/>
                  </a:cubicBezTo>
                  <a:cubicBezTo>
                    <a:pt x="11326" y="4521"/>
                    <a:pt x="8429" y="11607"/>
                    <a:pt x="8429" y="11607"/>
                  </a:cubicBezTo>
                  <a:cubicBezTo>
                    <a:pt x="8429" y="11607"/>
                    <a:pt x="0" y="17295"/>
                    <a:pt x="5106" y="25949"/>
                  </a:cubicBezTo>
                  <a:lnTo>
                    <a:pt x="1150" y="57753"/>
                  </a:lnTo>
                  <a:cubicBezTo>
                    <a:pt x="6204" y="60906"/>
                    <a:pt x="14837" y="61739"/>
                    <a:pt x="22550" y="61739"/>
                  </a:cubicBezTo>
                  <a:cubicBezTo>
                    <a:pt x="31198" y="61739"/>
                    <a:pt x="38690" y="60692"/>
                    <a:pt x="38690" y="60692"/>
                  </a:cubicBezTo>
                  <a:lnTo>
                    <a:pt x="36985" y="34641"/>
                  </a:lnTo>
                  <a:lnTo>
                    <a:pt x="35984" y="21323"/>
                  </a:lnTo>
                  <a:cubicBezTo>
                    <a:pt x="37096" y="15410"/>
                    <a:pt x="36538" y="11449"/>
                    <a:pt x="36538" y="11449"/>
                  </a:cubicBezTo>
                  <a:lnTo>
                    <a:pt x="36185" y="9286"/>
                  </a:lnTo>
                  <a:cubicBezTo>
                    <a:pt x="35413" y="4539"/>
                    <a:pt x="31637" y="798"/>
                    <a:pt x="26864" y="203"/>
                  </a:cubicBezTo>
                  <a:cubicBezTo>
                    <a:pt x="25726" y="62"/>
                    <a:pt x="24638" y="0"/>
                    <a:pt x="23615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4;p33"/>
            <p:cNvSpPr/>
            <p:nvPr/>
          </p:nvSpPr>
          <p:spPr>
            <a:xfrm>
              <a:off x="7989551" y="1139850"/>
              <a:ext cx="621111" cy="548116"/>
            </a:xfrm>
            <a:custGeom>
              <a:avLst/>
              <a:gdLst/>
              <a:ahLst/>
              <a:cxnLst/>
              <a:rect l="l" t="t" r="r" b="b"/>
              <a:pathLst>
                <a:path w="25799" h="22767" extrusionOk="0">
                  <a:moveTo>
                    <a:pt x="14310" y="101"/>
                  </a:moveTo>
                  <a:cubicBezTo>
                    <a:pt x="10804" y="101"/>
                    <a:pt x="7306" y="488"/>
                    <a:pt x="3880" y="1255"/>
                  </a:cubicBezTo>
                  <a:cubicBezTo>
                    <a:pt x="2985" y="1454"/>
                    <a:pt x="2072" y="1691"/>
                    <a:pt x="1321" y="2218"/>
                  </a:cubicBezTo>
                  <a:cubicBezTo>
                    <a:pt x="568" y="2746"/>
                    <a:pt x="0" y="3624"/>
                    <a:pt x="90" y="4539"/>
                  </a:cubicBezTo>
                  <a:cubicBezTo>
                    <a:pt x="178" y="5437"/>
                    <a:pt x="903" y="6198"/>
                    <a:pt x="1764" y="6474"/>
                  </a:cubicBezTo>
                  <a:cubicBezTo>
                    <a:pt x="2066" y="6571"/>
                    <a:pt x="2380" y="6616"/>
                    <a:pt x="2696" y="6616"/>
                  </a:cubicBezTo>
                  <a:cubicBezTo>
                    <a:pt x="3265" y="6616"/>
                    <a:pt x="3839" y="6472"/>
                    <a:pt x="4358" y="6235"/>
                  </a:cubicBezTo>
                  <a:lnTo>
                    <a:pt x="4358" y="6235"/>
                  </a:lnTo>
                  <a:cubicBezTo>
                    <a:pt x="3666" y="6575"/>
                    <a:pt x="3667" y="7721"/>
                    <a:pt x="4290" y="8195"/>
                  </a:cubicBezTo>
                  <a:cubicBezTo>
                    <a:pt x="4550" y="8392"/>
                    <a:pt x="4866" y="8480"/>
                    <a:pt x="5189" y="8480"/>
                  </a:cubicBezTo>
                  <a:cubicBezTo>
                    <a:pt x="5654" y="8480"/>
                    <a:pt x="6134" y="8298"/>
                    <a:pt x="6492" y="7994"/>
                  </a:cubicBezTo>
                  <a:cubicBezTo>
                    <a:pt x="7100" y="7479"/>
                    <a:pt x="7415" y="6699"/>
                    <a:pt x="7609" y="5925"/>
                  </a:cubicBezTo>
                  <a:cubicBezTo>
                    <a:pt x="8494" y="9888"/>
                    <a:pt x="9423" y="13955"/>
                    <a:pt x="11692" y="17324"/>
                  </a:cubicBezTo>
                  <a:cubicBezTo>
                    <a:pt x="13746" y="20377"/>
                    <a:pt x="17179" y="22767"/>
                    <a:pt x="20797" y="22767"/>
                  </a:cubicBezTo>
                  <a:cubicBezTo>
                    <a:pt x="21171" y="22767"/>
                    <a:pt x="21547" y="22741"/>
                    <a:pt x="21923" y="22688"/>
                  </a:cubicBezTo>
                  <a:lnTo>
                    <a:pt x="25178" y="21862"/>
                  </a:lnTo>
                  <a:cubicBezTo>
                    <a:pt x="25798" y="15739"/>
                    <a:pt x="25308" y="12223"/>
                    <a:pt x="24791" y="6088"/>
                  </a:cubicBezTo>
                  <a:cubicBezTo>
                    <a:pt x="24590" y="3717"/>
                    <a:pt x="24067" y="2435"/>
                    <a:pt x="22309" y="959"/>
                  </a:cubicBezTo>
                  <a:cubicBezTo>
                    <a:pt x="21169" y="1"/>
                    <a:pt x="18937" y="303"/>
                    <a:pt x="17451" y="205"/>
                  </a:cubicBezTo>
                  <a:cubicBezTo>
                    <a:pt x="16404" y="136"/>
                    <a:pt x="15357" y="101"/>
                    <a:pt x="14310" y="10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5;p33"/>
            <p:cNvSpPr/>
            <p:nvPr/>
          </p:nvSpPr>
          <p:spPr>
            <a:xfrm>
              <a:off x="8213970" y="1463262"/>
              <a:ext cx="146304" cy="158269"/>
            </a:xfrm>
            <a:custGeom>
              <a:avLst/>
              <a:gdLst/>
              <a:ahLst/>
              <a:cxnLst/>
              <a:rect l="l" t="t" r="r" b="b"/>
              <a:pathLst>
                <a:path w="6077" h="6574" extrusionOk="0">
                  <a:moveTo>
                    <a:pt x="233" y="491"/>
                  </a:moveTo>
                  <a:cubicBezTo>
                    <a:pt x="166" y="511"/>
                    <a:pt x="99" y="531"/>
                    <a:pt x="33" y="551"/>
                  </a:cubicBezTo>
                  <a:lnTo>
                    <a:pt x="0" y="824"/>
                  </a:lnTo>
                  <a:lnTo>
                    <a:pt x="233" y="491"/>
                  </a:lnTo>
                  <a:close/>
                  <a:moveTo>
                    <a:pt x="2848" y="0"/>
                  </a:moveTo>
                  <a:cubicBezTo>
                    <a:pt x="2014" y="0"/>
                    <a:pt x="1181" y="214"/>
                    <a:pt x="367" y="452"/>
                  </a:cubicBezTo>
                  <a:lnTo>
                    <a:pt x="367" y="452"/>
                  </a:lnTo>
                  <a:lnTo>
                    <a:pt x="374" y="290"/>
                  </a:lnTo>
                  <a:lnTo>
                    <a:pt x="233" y="491"/>
                  </a:lnTo>
                  <a:lnTo>
                    <a:pt x="233" y="491"/>
                  </a:lnTo>
                  <a:cubicBezTo>
                    <a:pt x="277" y="478"/>
                    <a:pt x="322" y="465"/>
                    <a:pt x="367" y="452"/>
                  </a:cubicBezTo>
                  <a:lnTo>
                    <a:pt x="367" y="452"/>
                  </a:lnTo>
                  <a:lnTo>
                    <a:pt x="242" y="3261"/>
                  </a:lnTo>
                  <a:cubicBezTo>
                    <a:pt x="195" y="4305"/>
                    <a:pt x="216" y="5513"/>
                    <a:pt x="1026" y="6173"/>
                  </a:cubicBezTo>
                  <a:cubicBezTo>
                    <a:pt x="1365" y="6450"/>
                    <a:pt x="1794" y="6573"/>
                    <a:pt x="2232" y="6573"/>
                  </a:cubicBezTo>
                  <a:cubicBezTo>
                    <a:pt x="2611" y="6573"/>
                    <a:pt x="2997" y="6481"/>
                    <a:pt x="3338" y="6315"/>
                  </a:cubicBezTo>
                  <a:cubicBezTo>
                    <a:pt x="4071" y="5959"/>
                    <a:pt x="4626" y="5319"/>
                    <a:pt x="5095" y="4653"/>
                  </a:cubicBezTo>
                  <a:cubicBezTo>
                    <a:pt x="5616" y="3915"/>
                    <a:pt x="6076" y="3044"/>
                    <a:pt x="5941" y="2153"/>
                  </a:cubicBezTo>
                  <a:cubicBezTo>
                    <a:pt x="5766" y="1000"/>
                    <a:pt x="4615" y="201"/>
                    <a:pt x="3460" y="41"/>
                  </a:cubicBezTo>
                  <a:cubicBezTo>
                    <a:pt x="3256" y="13"/>
                    <a:pt x="3052" y="0"/>
                    <a:pt x="284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6;p33"/>
            <p:cNvSpPr/>
            <p:nvPr/>
          </p:nvSpPr>
          <p:spPr>
            <a:xfrm>
              <a:off x="8251501" y="1490176"/>
              <a:ext cx="50148" cy="82264"/>
            </a:xfrm>
            <a:custGeom>
              <a:avLst/>
              <a:gdLst/>
              <a:ahLst/>
              <a:cxnLst/>
              <a:rect l="l" t="t" r="r" b="b"/>
              <a:pathLst>
                <a:path w="2083" h="3417" extrusionOk="0">
                  <a:moveTo>
                    <a:pt x="1346" y="1"/>
                  </a:moveTo>
                  <a:cubicBezTo>
                    <a:pt x="1241" y="1"/>
                    <a:pt x="807" y="384"/>
                    <a:pt x="212" y="986"/>
                  </a:cubicBezTo>
                  <a:lnTo>
                    <a:pt x="212" y="986"/>
                  </a:lnTo>
                  <a:cubicBezTo>
                    <a:pt x="148" y="1036"/>
                    <a:pt x="91" y="1094"/>
                    <a:pt x="45" y="1159"/>
                  </a:cubicBezTo>
                  <a:lnTo>
                    <a:pt x="366" y="1433"/>
                  </a:lnTo>
                  <a:cubicBezTo>
                    <a:pt x="370" y="1428"/>
                    <a:pt x="375" y="1423"/>
                    <a:pt x="379" y="1418"/>
                  </a:cubicBezTo>
                  <a:lnTo>
                    <a:pt x="379" y="1418"/>
                  </a:lnTo>
                  <a:cubicBezTo>
                    <a:pt x="480" y="1303"/>
                    <a:pt x="657" y="1235"/>
                    <a:pt x="840" y="1235"/>
                  </a:cubicBezTo>
                  <a:cubicBezTo>
                    <a:pt x="1025" y="1235"/>
                    <a:pt x="1217" y="1305"/>
                    <a:pt x="1343" y="1467"/>
                  </a:cubicBezTo>
                  <a:cubicBezTo>
                    <a:pt x="1570" y="1734"/>
                    <a:pt x="1599" y="2109"/>
                    <a:pt x="1467" y="2395"/>
                  </a:cubicBezTo>
                  <a:cubicBezTo>
                    <a:pt x="1341" y="2692"/>
                    <a:pt x="1103" y="2901"/>
                    <a:pt x="871" y="3019"/>
                  </a:cubicBezTo>
                  <a:cubicBezTo>
                    <a:pt x="396" y="3252"/>
                    <a:pt x="14" y="3218"/>
                    <a:pt x="10" y="3293"/>
                  </a:cubicBezTo>
                  <a:cubicBezTo>
                    <a:pt x="1" y="3326"/>
                    <a:pt x="165" y="3416"/>
                    <a:pt x="461" y="3416"/>
                  </a:cubicBezTo>
                  <a:cubicBezTo>
                    <a:pt x="610" y="3416"/>
                    <a:pt x="792" y="3393"/>
                    <a:pt x="1002" y="3329"/>
                  </a:cubicBezTo>
                  <a:cubicBezTo>
                    <a:pt x="1376" y="3203"/>
                    <a:pt x="1686" y="2934"/>
                    <a:pt x="1865" y="2583"/>
                  </a:cubicBezTo>
                  <a:cubicBezTo>
                    <a:pt x="2083" y="2186"/>
                    <a:pt x="2073" y="1577"/>
                    <a:pt x="1705" y="1157"/>
                  </a:cubicBezTo>
                  <a:cubicBezTo>
                    <a:pt x="1492" y="898"/>
                    <a:pt x="1190" y="778"/>
                    <a:pt x="894" y="772"/>
                  </a:cubicBezTo>
                  <a:lnTo>
                    <a:pt x="894" y="772"/>
                  </a:lnTo>
                  <a:cubicBezTo>
                    <a:pt x="1229" y="335"/>
                    <a:pt x="1409" y="47"/>
                    <a:pt x="1362" y="6"/>
                  </a:cubicBezTo>
                  <a:cubicBezTo>
                    <a:pt x="1358" y="2"/>
                    <a:pt x="1353" y="1"/>
                    <a:pt x="1346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7;p33"/>
            <p:cNvSpPr/>
            <p:nvPr/>
          </p:nvSpPr>
          <p:spPr>
            <a:xfrm>
              <a:off x="8098871" y="1445206"/>
              <a:ext cx="12110" cy="31418"/>
            </a:xfrm>
            <a:custGeom>
              <a:avLst/>
              <a:gdLst/>
              <a:ahLst/>
              <a:cxnLst/>
              <a:rect l="l" t="t" r="r" b="b"/>
              <a:pathLst>
                <a:path w="503" h="1305" extrusionOk="0">
                  <a:moveTo>
                    <a:pt x="232" y="1"/>
                  </a:moveTo>
                  <a:cubicBezTo>
                    <a:pt x="231" y="1"/>
                    <a:pt x="230" y="1"/>
                    <a:pt x="229" y="1"/>
                  </a:cubicBezTo>
                  <a:cubicBezTo>
                    <a:pt x="96" y="6"/>
                    <a:pt x="0" y="301"/>
                    <a:pt x="13" y="661"/>
                  </a:cubicBezTo>
                  <a:cubicBezTo>
                    <a:pt x="28" y="1019"/>
                    <a:pt x="143" y="1304"/>
                    <a:pt x="273" y="1304"/>
                  </a:cubicBezTo>
                  <a:cubicBezTo>
                    <a:pt x="274" y="1304"/>
                    <a:pt x="275" y="1304"/>
                    <a:pt x="276" y="1304"/>
                  </a:cubicBezTo>
                  <a:cubicBezTo>
                    <a:pt x="408" y="1299"/>
                    <a:pt x="503" y="1004"/>
                    <a:pt x="490" y="644"/>
                  </a:cubicBezTo>
                  <a:cubicBezTo>
                    <a:pt x="477" y="287"/>
                    <a:pt x="361" y="1"/>
                    <a:pt x="232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8;p33"/>
            <p:cNvSpPr/>
            <p:nvPr/>
          </p:nvSpPr>
          <p:spPr>
            <a:xfrm>
              <a:off x="6952413" y="2438817"/>
              <a:ext cx="396274" cy="492165"/>
            </a:xfrm>
            <a:custGeom>
              <a:avLst/>
              <a:gdLst/>
              <a:ahLst/>
              <a:cxnLst/>
              <a:rect l="l" t="t" r="r" b="b"/>
              <a:pathLst>
                <a:path w="16460" h="20443" extrusionOk="0">
                  <a:moveTo>
                    <a:pt x="11150" y="1"/>
                  </a:moveTo>
                  <a:cubicBezTo>
                    <a:pt x="11143" y="1"/>
                    <a:pt x="11136" y="1"/>
                    <a:pt x="11129" y="3"/>
                  </a:cubicBezTo>
                  <a:cubicBezTo>
                    <a:pt x="10345" y="154"/>
                    <a:pt x="9618" y="2705"/>
                    <a:pt x="11246" y="5373"/>
                  </a:cubicBezTo>
                  <a:cubicBezTo>
                    <a:pt x="11246" y="5373"/>
                    <a:pt x="4667" y="3012"/>
                    <a:pt x="2095" y="3012"/>
                  </a:cubicBezTo>
                  <a:cubicBezTo>
                    <a:pt x="1508" y="3012"/>
                    <a:pt x="1130" y="3135"/>
                    <a:pt x="1086" y="3437"/>
                  </a:cubicBezTo>
                  <a:cubicBezTo>
                    <a:pt x="851" y="5063"/>
                    <a:pt x="8330" y="7700"/>
                    <a:pt x="8330" y="7700"/>
                  </a:cubicBezTo>
                  <a:cubicBezTo>
                    <a:pt x="8330" y="7700"/>
                    <a:pt x="4347" y="6646"/>
                    <a:pt x="2039" y="6646"/>
                  </a:cubicBezTo>
                  <a:cubicBezTo>
                    <a:pt x="1198" y="6646"/>
                    <a:pt x="580" y="6786"/>
                    <a:pt x="458" y="7168"/>
                  </a:cubicBezTo>
                  <a:cubicBezTo>
                    <a:pt x="0" y="8598"/>
                    <a:pt x="6591" y="10781"/>
                    <a:pt x="6591" y="10781"/>
                  </a:cubicBezTo>
                  <a:cubicBezTo>
                    <a:pt x="6591" y="10781"/>
                    <a:pt x="2675" y="9713"/>
                    <a:pt x="985" y="9713"/>
                  </a:cubicBezTo>
                  <a:cubicBezTo>
                    <a:pt x="458" y="9713"/>
                    <a:pt x="148" y="9817"/>
                    <a:pt x="239" y="10089"/>
                  </a:cubicBezTo>
                  <a:cubicBezTo>
                    <a:pt x="622" y="11234"/>
                    <a:pt x="5023" y="13405"/>
                    <a:pt x="5023" y="13405"/>
                  </a:cubicBezTo>
                  <a:cubicBezTo>
                    <a:pt x="5023" y="13405"/>
                    <a:pt x="2544" y="12555"/>
                    <a:pt x="1377" y="12555"/>
                  </a:cubicBezTo>
                  <a:cubicBezTo>
                    <a:pt x="954" y="12555"/>
                    <a:pt x="703" y="12666"/>
                    <a:pt x="805" y="12971"/>
                  </a:cubicBezTo>
                  <a:cubicBezTo>
                    <a:pt x="1189" y="14116"/>
                    <a:pt x="9577" y="20355"/>
                    <a:pt x="9577" y="20355"/>
                  </a:cubicBezTo>
                  <a:cubicBezTo>
                    <a:pt x="9684" y="20414"/>
                    <a:pt x="9796" y="20442"/>
                    <a:pt x="9912" y="20442"/>
                  </a:cubicBezTo>
                  <a:cubicBezTo>
                    <a:pt x="12313" y="20442"/>
                    <a:pt x="16460" y="8347"/>
                    <a:pt x="16460" y="8347"/>
                  </a:cubicBezTo>
                  <a:cubicBezTo>
                    <a:pt x="16460" y="8347"/>
                    <a:pt x="11992" y="1"/>
                    <a:pt x="1115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9;p33"/>
            <p:cNvSpPr/>
            <p:nvPr/>
          </p:nvSpPr>
          <p:spPr>
            <a:xfrm>
              <a:off x="7182610" y="2068244"/>
              <a:ext cx="1340159" cy="1202691"/>
            </a:xfrm>
            <a:custGeom>
              <a:avLst/>
              <a:gdLst/>
              <a:ahLst/>
              <a:cxnLst/>
              <a:rect l="l" t="t" r="r" b="b"/>
              <a:pathLst>
                <a:path w="55666" h="49956" extrusionOk="0">
                  <a:moveTo>
                    <a:pt x="42815" y="1"/>
                  </a:moveTo>
                  <a:cubicBezTo>
                    <a:pt x="42815" y="1"/>
                    <a:pt x="36357" y="33165"/>
                    <a:pt x="30752" y="33165"/>
                  </a:cubicBezTo>
                  <a:cubicBezTo>
                    <a:pt x="30604" y="33165"/>
                    <a:pt x="30456" y="33142"/>
                    <a:pt x="30309" y="33094"/>
                  </a:cubicBezTo>
                  <a:cubicBezTo>
                    <a:pt x="17778" y="29029"/>
                    <a:pt x="6898" y="23741"/>
                    <a:pt x="6898" y="23741"/>
                  </a:cubicBezTo>
                  <a:lnTo>
                    <a:pt x="1" y="35885"/>
                  </a:lnTo>
                  <a:cubicBezTo>
                    <a:pt x="1" y="35885"/>
                    <a:pt x="17788" y="44603"/>
                    <a:pt x="22268" y="46718"/>
                  </a:cubicBezTo>
                  <a:cubicBezTo>
                    <a:pt x="24397" y="47723"/>
                    <a:pt x="29382" y="49956"/>
                    <a:pt x="34658" y="49956"/>
                  </a:cubicBezTo>
                  <a:cubicBezTo>
                    <a:pt x="40491" y="49956"/>
                    <a:pt x="46680" y="47228"/>
                    <a:pt x="49766" y="37098"/>
                  </a:cubicBezTo>
                  <a:cubicBezTo>
                    <a:pt x="55666" y="17739"/>
                    <a:pt x="55290" y="4367"/>
                    <a:pt x="55290" y="4367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70;p33"/>
            <p:cNvSpPr/>
            <p:nvPr/>
          </p:nvSpPr>
          <p:spPr>
            <a:xfrm>
              <a:off x="7275536" y="2700574"/>
              <a:ext cx="168043" cy="277753"/>
            </a:xfrm>
            <a:custGeom>
              <a:avLst/>
              <a:gdLst/>
              <a:ahLst/>
              <a:cxnLst/>
              <a:rect l="l" t="t" r="r" b="b"/>
              <a:pathLst>
                <a:path w="6980" h="11537" extrusionOk="0">
                  <a:moveTo>
                    <a:pt x="6920" y="0"/>
                  </a:moveTo>
                  <a:cubicBezTo>
                    <a:pt x="6772" y="0"/>
                    <a:pt x="5416" y="2647"/>
                    <a:pt x="3556" y="5790"/>
                  </a:cubicBezTo>
                  <a:cubicBezTo>
                    <a:pt x="1681" y="8972"/>
                    <a:pt x="1" y="11456"/>
                    <a:pt x="112" y="11534"/>
                  </a:cubicBezTo>
                  <a:cubicBezTo>
                    <a:pt x="113" y="11536"/>
                    <a:pt x="115" y="11536"/>
                    <a:pt x="117" y="11536"/>
                  </a:cubicBezTo>
                  <a:cubicBezTo>
                    <a:pt x="191" y="11536"/>
                    <a:pt x="670" y="10967"/>
                    <a:pt x="1364" y="10011"/>
                  </a:cubicBezTo>
                  <a:cubicBezTo>
                    <a:pt x="2078" y="9026"/>
                    <a:pt x="3013" y="7627"/>
                    <a:pt x="3957" y="6027"/>
                  </a:cubicBezTo>
                  <a:cubicBezTo>
                    <a:pt x="4901" y="4428"/>
                    <a:pt x="5675" y="2934"/>
                    <a:pt x="6193" y="1833"/>
                  </a:cubicBezTo>
                  <a:cubicBezTo>
                    <a:pt x="6710" y="731"/>
                    <a:pt x="6980" y="27"/>
                    <a:pt x="6924" y="1"/>
                  </a:cubicBezTo>
                  <a:cubicBezTo>
                    <a:pt x="6923" y="1"/>
                    <a:pt x="6921" y="0"/>
                    <a:pt x="6920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1;p33"/>
            <p:cNvSpPr/>
            <p:nvPr/>
          </p:nvSpPr>
          <p:spPr>
            <a:xfrm>
              <a:off x="7338562" y="2690656"/>
              <a:ext cx="49715" cy="43744"/>
            </a:xfrm>
            <a:custGeom>
              <a:avLst/>
              <a:gdLst/>
              <a:ahLst/>
              <a:cxnLst/>
              <a:rect l="l" t="t" r="r" b="b"/>
              <a:pathLst>
                <a:path w="2065" h="1817" extrusionOk="0">
                  <a:moveTo>
                    <a:pt x="829" y="329"/>
                  </a:moveTo>
                  <a:cubicBezTo>
                    <a:pt x="857" y="329"/>
                    <a:pt x="887" y="330"/>
                    <a:pt x="918" y="333"/>
                  </a:cubicBezTo>
                  <a:cubicBezTo>
                    <a:pt x="1109" y="351"/>
                    <a:pt x="1347" y="456"/>
                    <a:pt x="1436" y="639"/>
                  </a:cubicBezTo>
                  <a:cubicBezTo>
                    <a:pt x="1535" y="817"/>
                    <a:pt x="1454" y="1067"/>
                    <a:pt x="1227" y="1235"/>
                  </a:cubicBezTo>
                  <a:cubicBezTo>
                    <a:pt x="1109" y="1319"/>
                    <a:pt x="982" y="1360"/>
                    <a:pt x="868" y="1360"/>
                  </a:cubicBezTo>
                  <a:cubicBezTo>
                    <a:pt x="760" y="1360"/>
                    <a:pt x="665" y="1323"/>
                    <a:pt x="600" y="1251"/>
                  </a:cubicBezTo>
                  <a:cubicBezTo>
                    <a:pt x="456" y="1112"/>
                    <a:pt x="441" y="851"/>
                    <a:pt x="493" y="668"/>
                  </a:cubicBezTo>
                  <a:cubicBezTo>
                    <a:pt x="533" y="518"/>
                    <a:pt x="602" y="416"/>
                    <a:pt x="672" y="345"/>
                  </a:cubicBezTo>
                  <a:lnTo>
                    <a:pt x="672" y="345"/>
                  </a:lnTo>
                  <a:cubicBezTo>
                    <a:pt x="719" y="335"/>
                    <a:pt x="772" y="329"/>
                    <a:pt x="829" y="329"/>
                  </a:cubicBezTo>
                  <a:close/>
                  <a:moveTo>
                    <a:pt x="991" y="1"/>
                  </a:moveTo>
                  <a:cubicBezTo>
                    <a:pt x="965" y="1"/>
                    <a:pt x="939" y="2"/>
                    <a:pt x="915" y="4"/>
                  </a:cubicBezTo>
                  <a:cubicBezTo>
                    <a:pt x="634" y="28"/>
                    <a:pt x="428" y="162"/>
                    <a:pt x="338" y="289"/>
                  </a:cubicBezTo>
                  <a:cubicBezTo>
                    <a:pt x="310" y="328"/>
                    <a:pt x="291" y="363"/>
                    <a:pt x="279" y="394"/>
                  </a:cubicBezTo>
                  <a:lnTo>
                    <a:pt x="279" y="394"/>
                  </a:lnTo>
                  <a:cubicBezTo>
                    <a:pt x="245" y="439"/>
                    <a:pt x="214" y="491"/>
                    <a:pt x="186" y="547"/>
                  </a:cubicBezTo>
                  <a:cubicBezTo>
                    <a:pt x="74" y="791"/>
                    <a:pt x="0" y="1184"/>
                    <a:pt x="278" y="1537"/>
                  </a:cubicBezTo>
                  <a:cubicBezTo>
                    <a:pt x="424" y="1729"/>
                    <a:pt x="660" y="1816"/>
                    <a:pt x="900" y="1816"/>
                  </a:cubicBezTo>
                  <a:cubicBezTo>
                    <a:pt x="1117" y="1816"/>
                    <a:pt x="1339" y="1745"/>
                    <a:pt x="1503" y="1614"/>
                  </a:cubicBezTo>
                  <a:cubicBezTo>
                    <a:pt x="1872" y="1370"/>
                    <a:pt x="2064" y="805"/>
                    <a:pt x="1811" y="426"/>
                  </a:cubicBezTo>
                  <a:cubicBezTo>
                    <a:pt x="1593" y="90"/>
                    <a:pt x="1253" y="1"/>
                    <a:pt x="991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2;p33"/>
            <p:cNvSpPr/>
            <p:nvPr/>
          </p:nvSpPr>
          <p:spPr>
            <a:xfrm>
              <a:off x="7661733" y="3987576"/>
              <a:ext cx="57130" cy="1382699"/>
            </a:xfrm>
            <a:custGeom>
              <a:avLst/>
              <a:gdLst/>
              <a:ahLst/>
              <a:cxnLst/>
              <a:rect l="l" t="t" r="r" b="b"/>
              <a:pathLst>
                <a:path w="2373" h="57433" extrusionOk="0">
                  <a:moveTo>
                    <a:pt x="0" y="1"/>
                  </a:moveTo>
                  <a:lnTo>
                    <a:pt x="520" y="57433"/>
                  </a:lnTo>
                  <a:lnTo>
                    <a:pt x="2164" y="57349"/>
                  </a:lnTo>
                  <a:lnTo>
                    <a:pt x="2373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3;p33"/>
            <p:cNvSpPr/>
            <p:nvPr/>
          </p:nvSpPr>
          <p:spPr>
            <a:xfrm>
              <a:off x="8406298" y="4037145"/>
              <a:ext cx="153671" cy="1380509"/>
            </a:xfrm>
            <a:custGeom>
              <a:avLst/>
              <a:gdLst/>
              <a:ahLst/>
              <a:cxnLst/>
              <a:rect l="l" t="t" r="r" b="b"/>
              <a:pathLst>
                <a:path w="6383" h="57342" extrusionOk="0">
                  <a:moveTo>
                    <a:pt x="4024" y="1"/>
                  </a:moveTo>
                  <a:lnTo>
                    <a:pt x="1" y="57294"/>
                  </a:lnTo>
                  <a:lnTo>
                    <a:pt x="1645" y="57341"/>
                  </a:lnTo>
                  <a:lnTo>
                    <a:pt x="6382" y="277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4;p33"/>
            <p:cNvSpPr/>
            <p:nvPr/>
          </p:nvSpPr>
          <p:spPr>
            <a:xfrm>
              <a:off x="8884988" y="4039383"/>
              <a:ext cx="113923" cy="1381568"/>
            </a:xfrm>
            <a:custGeom>
              <a:avLst/>
              <a:gdLst/>
              <a:ahLst/>
              <a:cxnLst/>
              <a:rect l="l" t="t" r="r" b="b"/>
              <a:pathLst>
                <a:path w="4732" h="57386" extrusionOk="0">
                  <a:moveTo>
                    <a:pt x="2365" y="1"/>
                  </a:moveTo>
                  <a:lnTo>
                    <a:pt x="1" y="57385"/>
                  </a:lnTo>
                  <a:lnTo>
                    <a:pt x="1645" y="57385"/>
                  </a:lnTo>
                  <a:lnTo>
                    <a:pt x="4731" y="208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75;p33"/>
            <p:cNvSpPr/>
            <p:nvPr/>
          </p:nvSpPr>
          <p:spPr>
            <a:xfrm>
              <a:off x="8117890" y="4025324"/>
              <a:ext cx="153647" cy="1380485"/>
            </a:xfrm>
            <a:custGeom>
              <a:avLst/>
              <a:gdLst/>
              <a:ahLst/>
              <a:cxnLst/>
              <a:rect l="l" t="t" r="r" b="b"/>
              <a:pathLst>
                <a:path w="6382" h="57341" extrusionOk="0">
                  <a:moveTo>
                    <a:pt x="4024" y="0"/>
                  </a:moveTo>
                  <a:lnTo>
                    <a:pt x="0" y="57293"/>
                  </a:lnTo>
                  <a:lnTo>
                    <a:pt x="1645" y="57341"/>
                  </a:lnTo>
                  <a:lnTo>
                    <a:pt x="6382" y="276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76;p33"/>
            <p:cNvSpPr/>
            <p:nvPr/>
          </p:nvSpPr>
          <p:spPr>
            <a:xfrm>
              <a:off x="7628896" y="3886031"/>
              <a:ext cx="1442261" cy="181814"/>
            </a:xfrm>
            <a:custGeom>
              <a:avLst/>
              <a:gdLst/>
              <a:ahLst/>
              <a:cxnLst/>
              <a:rect l="l" t="t" r="r" b="b"/>
              <a:pathLst>
                <a:path w="59907" h="7552" extrusionOk="0">
                  <a:moveTo>
                    <a:pt x="1" y="1"/>
                  </a:moveTo>
                  <a:lnTo>
                    <a:pt x="566" y="6539"/>
                  </a:lnTo>
                  <a:lnTo>
                    <a:pt x="58921" y="7551"/>
                  </a:lnTo>
                  <a:lnTo>
                    <a:pt x="59907" y="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7;p33"/>
            <p:cNvSpPr/>
            <p:nvPr/>
          </p:nvSpPr>
          <p:spPr>
            <a:xfrm>
              <a:off x="7690309" y="4676047"/>
              <a:ext cx="1233362" cy="39507"/>
            </a:xfrm>
            <a:custGeom>
              <a:avLst/>
              <a:gdLst/>
              <a:ahLst/>
              <a:cxnLst/>
              <a:rect l="l" t="t" r="r" b="b"/>
              <a:pathLst>
                <a:path w="51230" h="1641" extrusionOk="0">
                  <a:moveTo>
                    <a:pt x="0" y="1"/>
                  </a:moveTo>
                  <a:lnTo>
                    <a:pt x="0" y="1157"/>
                  </a:lnTo>
                  <a:lnTo>
                    <a:pt x="51229" y="1640"/>
                  </a:lnTo>
                  <a:lnTo>
                    <a:pt x="51229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8;p33"/>
            <p:cNvSpPr/>
            <p:nvPr/>
          </p:nvSpPr>
          <p:spPr>
            <a:xfrm>
              <a:off x="7605279" y="1947560"/>
              <a:ext cx="1577177" cy="2008987"/>
            </a:xfrm>
            <a:custGeom>
              <a:avLst/>
              <a:gdLst/>
              <a:ahLst/>
              <a:cxnLst/>
              <a:rect l="l" t="t" r="r" b="b"/>
              <a:pathLst>
                <a:path w="65511" h="83447" extrusionOk="0">
                  <a:moveTo>
                    <a:pt x="39655" y="1"/>
                  </a:moveTo>
                  <a:lnTo>
                    <a:pt x="39655" y="52627"/>
                  </a:lnTo>
                  <a:lnTo>
                    <a:pt x="0" y="51291"/>
                  </a:lnTo>
                  <a:lnTo>
                    <a:pt x="982" y="80522"/>
                  </a:lnTo>
                  <a:lnTo>
                    <a:pt x="60623" y="83446"/>
                  </a:lnTo>
                  <a:lnTo>
                    <a:pt x="62511" y="43983"/>
                  </a:lnTo>
                  <a:lnTo>
                    <a:pt x="65511" y="1015"/>
                  </a:lnTo>
                  <a:lnTo>
                    <a:pt x="3965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79;p33"/>
            <p:cNvSpPr/>
            <p:nvPr/>
          </p:nvSpPr>
          <p:spPr>
            <a:xfrm>
              <a:off x="8527728" y="1231885"/>
              <a:ext cx="252619" cy="295978"/>
            </a:xfrm>
            <a:custGeom>
              <a:avLst/>
              <a:gdLst/>
              <a:ahLst/>
              <a:cxnLst/>
              <a:rect l="l" t="t" r="r" b="b"/>
              <a:pathLst>
                <a:path w="10493" h="12294" extrusionOk="0">
                  <a:moveTo>
                    <a:pt x="5778" y="1"/>
                  </a:moveTo>
                  <a:cubicBezTo>
                    <a:pt x="5349" y="1"/>
                    <a:pt x="4920" y="67"/>
                    <a:pt x="4511" y="203"/>
                  </a:cubicBezTo>
                  <a:cubicBezTo>
                    <a:pt x="3058" y="689"/>
                    <a:pt x="1933" y="2046"/>
                    <a:pt x="1727" y="3567"/>
                  </a:cubicBezTo>
                  <a:lnTo>
                    <a:pt x="1" y="8790"/>
                  </a:lnTo>
                  <a:cubicBezTo>
                    <a:pt x="594" y="10511"/>
                    <a:pt x="2150" y="11860"/>
                    <a:pt x="3935" y="12205"/>
                  </a:cubicBezTo>
                  <a:cubicBezTo>
                    <a:pt x="4246" y="12265"/>
                    <a:pt x="4561" y="12294"/>
                    <a:pt x="4877" y="12294"/>
                  </a:cubicBezTo>
                  <a:cubicBezTo>
                    <a:pt x="6376" y="12294"/>
                    <a:pt x="7875" y="11637"/>
                    <a:pt x="8859" y="10503"/>
                  </a:cubicBezTo>
                  <a:cubicBezTo>
                    <a:pt x="10143" y="9019"/>
                    <a:pt x="10492" y="6912"/>
                    <a:pt x="10288" y="4961"/>
                  </a:cubicBezTo>
                  <a:cubicBezTo>
                    <a:pt x="10146" y="3594"/>
                    <a:pt x="9725" y="2193"/>
                    <a:pt x="8758" y="1217"/>
                  </a:cubicBezTo>
                  <a:cubicBezTo>
                    <a:pt x="7983" y="432"/>
                    <a:pt x="6879" y="1"/>
                    <a:pt x="5778" y="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80;p33"/>
            <p:cNvSpPr/>
            <p:nvPr/>
          </p:nvSpPr>
          <p:spPr>
            <a:xfrm>
              <a:off x="8302851" y="1252011"/>
              <a:ext cx="477311" cy="640901"/>
            </a:xfrm>
            <a:custGeom>
              <a:avLst/>
              <a:gdLst/>
              <a:ahLst/>
              <a:cxnLst/>
              <a:rect l="l" t="t" r="r" b="b"/>
              <a:pathLst>
                <a:path w="19826" h="26621" extrusionOk="0">
                  <a:moveTo>
                    <a:pt x="8380" y="0"/>
                  </a:moveTo>
                  <a:cubicBezTo>
                    <a:pt x="8027" y="0"/>
                    <a:pt x="7676" y="67"/>
                    <a:pt x="7342" y="214"/>
                  </a:cubicBezTo>
                  <a:cubicBezTo>
                    <a:pt x="7342" y="214"/>
                    <a:pt x="2701" y="7219"/>
                    <a:pt x="3044" y="9894"/>
                  </a:cubicBezTo>
                  <a:cubicBezTo>
                    <a:pt x="3387" y="12570"/>
                    <a:pt x="310" y="14659"/>
                    <a:pt x="310" y="14659"/>
                  </a:cubicBezTo>
                  <a:cubicBezTo>
                    <a:pt x="144" y="17302"/>
                    <a:pt x="0" y="20300"/>
                    <a:pt x="325" y="22928"/>
                  </a:cubicBezTo>
                  <a:cubicBezTo>
                    <a:pt x="433" y="23793"/>
                    <a:pt x="575" y="24682"/>
                    <a:pt x="1034" y="25423"/>
                  </a:cubicBezTo>
                  <a:cubicBezTo>
                    <a:pt x="1447" y="26094"/>
                    <a:pt x="2179" y="26620"/>
                    <a:pt x="2952" y="26620"/>
                  </a:cubicBezTo>
                  <a:cubicBezTo>
                    <a:pt x="3035" y="26620"/>
                    <a:pt x="3118" y="26614"/>
                    <a:pt x="3201" y="26602"/>
                  </a:cubicBezTo>
                  <a:cubicBezTo>
                    <a:pt x="4602" y="26393"/>
                    <a:pt x="5144" y="24696"/>
                    <a:pt x="5392" y="23302"/>
                  </a:cubicBezTo>
                  <a:cubicBezTo>
                    <a:pt x="5926" y="24223"/>
                    <a:pt x="6481" y="25168"/>
                    <a:pt x="7322" y="25821"/>
                  </a:cubicBezTo>
                  <a:cubicBezTo>
                    <a:pt x="7869" y="26246"/>
                    <a:pt x="8571" y="26520"/>
                    <a:pt x="9253" y="26520"/>
                  </a:cubicBezTo>
                  <a:cubicBezTo>
                    <a:pt x="9620" y="26520"/>
                    <a:pt x="9981" y="26440"/>
                    <a:pt x="10309" y="26262"/>
                  </a:cubicBezTo>
                  <a:cubicBezTo>
                    <a:pt x="11135" y="25814"/>
                    <a:pt x="11502" y="24612"/>
                    <a:pt x="11021" y="23857"/>
                  </a:cubicBezTo>
                  <a:lnTo>
                    <a:pt x="11021" y="23857"/>
                  </a:lnTo>
                  <a:cubicBezTo>
                    <a:pt x="12207" y="25149"/>
                    <a:pt x="13955" y="25905"/>
                    <a:pt x="15707" y="25905"/>
                  </a:cubicBezTo>
                  <a:cubicBezTo>
                    <a:pt x="15965" y="25905"/>
                    <a:pt x="16222" y="25889"/>
                    <a:pt x="16478" y="25856"/>
                  </a:cubicBezTo>
                  <a:cubicBezTo>
                    <a:pt x="17898" y="25671"/>
                    <a:pt x="19484" y="24510"/>
                    <a:pt x="19100" y="23129"/>
                  </a:cubicBezTo>
                  <a:cubicBezTo>
                    <a:pt x="18845" y="22208"/>
                    <a:pt x="17859" y="21734"/>
                    <a:pt x="17002" y="21313"/>
                  </a:cubicBezTo>
                  <a:cubicBezTo>
                    <a:pt x="16145" y="20892"/>
                    <a:pt x="15206" y="20232"/>
                    <a:pt x="15211" y="19277"/>
                  </a:cubicBezTo>
                  <a:lnTo>
                    <a:pt x="15211" y="19277"/>
                  </a:lnTo>
                  <a:cubicBezTo>
                    <a:pt x="15693" y="19664"/>
                    <a:pt x="16311" y="19869"/>
                    <a:pt x="16928" y="19869"/>
                  </a:cubicBezTo>
                  <a:cubicBezTo>
                    <a:pt x="17255" y="19869"/>
                    <a:pt x="17581" y="19811"/>
                    <a:pt x="17887" y="19693"/>
                  </a:cubicBezTo>
                  <a:cubicBezTo>
                    <a:pt x="18770" y="19352"/>
                    <a:pt x="19441" y="18519"/>
                    <a:pt x="19590" y="17585"/>
                  </a:cubicBezTo>
                  <a:cubicBezTo>
                    <a:pt x="19825" y="16091"/>
                    <a:pt x="18793" y="14687"/>
                    <a:pt x="17634" y="13717"/>
                  </a:cubicBezTo>
                  <a:cubicBezTo>
                    <a:pt x="16474" y="12745"/>
                    <a:pt x="15104" y="11978"/>
                    <a:pt x="14224" y="10746"/>
                  </a:cubicBezTo>
                  <a:cubicBezTo>
                    <a:pt x="13305" y="9456"/>
                    <a:pt x="13042" y="7824"/>
                    <a:pt x="12814" y="6256"/>
                  </a:cubicBezTo>
                  <a:cubicBezTo>
                    <a:pt x="12583" y="4690"/>
                    <a:pt x="12340" y="3057"/>
                    <a:pt x="11444" y="1751"/>
                  </a:cubicBezTo>
                  <a:cubicBezTo>
                    <a:pt x="10755" y="745"/>
                    <a:pt x="9557" y="0"/>
                    <a:pt x="8380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1;p33"/>
            <p:cNvSpPr/>
            <p:nvPr/>
          </p:nvSpPr>
          <p:spPr>
            <a:xfrm>
              <a:off x="7897876" y="2862810"/>
              <a:ext cx="68662" cy="137516"/>
            </a:xfrm>
            <a:custGeom>
              <a:avLst/>
              <a:gdLst/>
              <a:ahLst/>
              <a:cxnLst/>
              <a:rect l="l" t="t" r="r" b="b"/>
              <a:pathLst>
                <a:path w="2852" h="5712" extrusionOk="0">
                  <a:moveTo>
                    <a:pt x="126" y="1"/>
                  </a:moveTo>
                  <a:cubicBezTo>
                    <a:pt x="124" y="1"/>
                    <a:pt x="123" y="1"/>
                    <a:pt x="121" y="1"/>
                  </a:cubicBezTo>
                  <a:cubicBezTo>
                    <a:pt x="0" y="29"/>
                    <a:pt x="252" y="1450"/>
                    <a:pt x="993" y="3055"/>
                  </a:cubicBezTo>
                  <a:cubicBezTo>
                    <a:pt x="1704" y="4616"/>
                    <a:pt x="2586" y="5712"/>
                    <a:pt x="2729" y="5712"/>
                  </a:cubicBezTo>
                  <a:cubicBezTo>
                    <a:pt x="2733" y="5712"/>
                    <a:pt x="2737" y="5710"/>
                    <a:pt x="2740" y="5708"/>
                  </a:cubicBezTo>
                  <a:cubicBezTo>
                    <a:pt x="2851" y="5632"/>
                    <a:pt x="2131" y="4426"/>
                    <a:pt x="1417" y="2860"/>
                  </a:cubicBezTo>
                  <a:cubicBezTo>
                    <a:pt x="705" y="1319"/>
                    <a:pt x="263" y="1"/>
                    <a:pt x="126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2;p33"/>
            <p:cNvSpPr/>
            <p:nvPr/>
          </p:nvSpPr>
          <p:spPr>
            <a:xfrm>
              <a:off x="7905484" y="2871019"/>
              <a:ext cx="112310" cy="109589"/>
            </a:xfrm>
            <a:custGeom>
              <a:avLst/>
              <a:gdLst/>
              <a:ahLst/>
              <a:cxnLst/>
              <a:rect l="l" t="t" r="r" b="b"/>
              <a:pathLst>
                <a:path w="4665" h="4552" extrusionOk="0">
                  <a:moveTo>
                    <a:pt x="121" y="0"/>
                  </a:moveTo>
                  <a:cubicBezTo>
                    <a:pt x="117" y="0"/>
                    <a:pt x="114" y="1"/>
                    <a:pt x="110" y="3"/>
                  </a:cubicBezTo>
                  <a:cubicBezTo>
                    <a:pt x="1" y="54"/>
                    <a:pt x="610" y="1425"/>
                    <a:pt x="1898" y="2720"/>
                  </a:cubicBezTo>
                  <a:cubicBezTo>
                    <a:pt x="3084" y="3927"/>
                    <a:pt x="4342" y="4551"/>
                    <a:pt x="4562" y="4551"/>
                  </a:cubicBezTo>
                  <a:cubicBezTo>
                    <a:pt x="4580" y="4551"/>
                    <a:pt x="4590" y="4547"/>
                    <a:pt x="4594" y="4539"/>
                  </a:cubicBezTo>
                  <a:cubicBezTo>
                    <a:pt x="4664" y="4420"/>
                    <a:pt x="3456" y="3641"/>
                    <a:pt x="2231" y="2392"/>
                  </a:cubicBezTo>
                  <a:cubicBezTo>
                    <a:pt x="1029" y="1186"/>
                    <a:pt x="273" y="0"/>
                    <a:pt x="121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83;p33"/>
            <p:cNvSpPr/>
            <p:nvPr/>
          </p:nvSpPr>
          <p:spPr>
            <a:xfrm>
              <a:off x="7417212" y="2918830"/>
              <a:ext cx="31394" cy="73934"/>
            </a:xfrm>
            <a:custGeom>
              <a:avLst/>
              <a:gdLst/>
              <a:ahLst/>
              <a:cxnLst/>
              <a:rect l="l" t="t" r="r" b="b"/>
              <a:pathLst>
                <a:path w="1304" h="3071" extrusionOk="0">
                  <a:moveTo>
                    <a:pt x="273" y="1"/>
                  </a:moveTo>
                  <a:cubicBezTo>
                    <a:pt x="150" y="1"/>
                    <a:pt x="0" y="771"/>
                    <a:pt x="273" y="1672"/>
                  </a:cubicBezTo>
                  <a:cubicBezTo>
                    <a:pt x="527" y="2524"/>
                    <a:pt x="1032" y="3070"/>
                    <a:pt x="1173" y="3070"/>
                  </a:cubicBezTo>
                  <a:cubicBezTo>
                    <a:pt x="1182" y="3070"/>
                    <a:pt x="1190" y="3068"/>
                    <a:pt x="1196" y="3063"/>
                  </a:cubicBezTo>
                  <a:cubicBezTo>
                    <a:pt x="1304" y="2984"/>
                    <a:pt x="962" y="2359"/>
                    <a:pt x="722" y="1536"/>
                  </a:cubicBezTo>
                  <a:cubicBezTo>
                    <a:pt x="471" y="718"/>
                    <a:pt x="411" y="8"/>
                    <a:pt x="277" y="1"/>
                  </a:cubicBezTo>
                  <a:cubicBezTo>
                    <a:pt x="275" y="1"/>
                    <a:pt x="274" y="1"/>
                    <a:pt x="273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84;p33"/>
            <p:cNvSpPr/>
            <p:nvPr/>
          </p:nvSpPr>
          <p:spPr>
            <a:xfrm>
              <a:off x="7466131" y="2848774"/>
              <a:ext cx="76751" cy="40350"/>
            </a:xfrm>
            <a:custGeom>
              <a:avLst/>
              <a:gdLst/>
              <a:ahLst/>
              <a:cxnLst/>
              <a:rect l="l" t="t" r="r" b="b"/>
              <a:pathLst>
                <a:path w="3188" h="1676" extrusionOk="0">
                  <a:moveTo>
                    <a:pt x="3052" y="0"/>
                  </a:moveTo>
                  <a:cubicBezTo>
                    <a:pt x="2836" y="0"/>
                    <a:pt x="2200" y="252"/>
                    <a:pt x="1484" y="632"/>
                  </a:cubicBezTo>
                  <a:cubicBezTo>
                    <a:pt x="637" y="1079"/>
                    <a:pt x="0" y="1535"/>
                    <a:pt x="60" y="1649"/>
                  </a:cubicBezTo>
                  <a:cubicBezTo>
                    <a:pt x="70" y="1667"/>
                    <a:pt x="95" y="1675"/>
                    <a:pt x="135" y="1675"/>
                  </a:cubicBezTo>
                  <a:cubicBezTo>
                    <a:pt x="351" y="1675"/>
                    <a:pt x="987" y="1423"/>
                    <a:pt x="1701" y="1045"/>
                  </a:cubicBezTo>
                  <a:cubicBezTo>
                    <a:pt x="2549" y="596"/>
                    <a:pt x="3187" y="140"/>
                    <a:pt x="3125" y="26"/>
                  </a:cubicBezTo>
                  <a:cubicBezTo>
                    <a:pt x="3116" y="9"/>
                    <a:pt x="3091" y="0"/>
                    <a:pt x="305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85;p33"/>
            <p:cNvSpPr/>
            <p:nvPr/>
          </p:nvSpPr>
          <p:spPr>
            <a:xfrm>
              <a:off x="7552172" y="2925908"/>
              <a:ext cx="59297" cy="32429"/>
            </a:xfrm>
            <a:custGeom>
              <a:avLst/>
              <a:gdLst/>
              <a:ahLst/>
              <a:cxnLst/>
              <a:rect l="l" t="t" r="r" b="b"/>
              <a:pathLst>
                <a:path w="2463" h="1347" extrusionOk="0">
                  <a:moveTo>
                    <a:pt x="2216" y="1"/>
                  </a:moveTo>
                  <a:cubicBezTo>
                    <a:pt x="1963" y="1"/>
                    <a:pt x="1526" y="94"/>
                    <a:pt x="1072" y="341"/>
                  </a:cubicBezTo>
                  <a:cubicBezTo>
                    <a:pt x="378" y="711"/>
                    <a:pt x="0" y="1245"/>
                    <a:pt x="92" y="1330"/>
                  </a:cubicBezTo>
                  <a:cubicBezTo>
                    <a:pt x="103" y="1341"/>
                    <a:pt x="119" y="1346"/>
                    <a:pt x="140" y="1346"/>
                  </a:cubicBezTo>
                  <a:cubicBezTo>
                    <a:pt x="300" y="1346"/>
                    <a:pt x="741" y="1047"/>
                    <a:pt x="1294" y="752"/>
                  </a:cubicBezTo>
                  <a:cubicBezTo>
                    <a:pt x="1914" y="414"/>
                    <a:pt x="2463" y="199"/>
                    <a:pt x="2437" y="68"/>
                  </a:cubicBezTo>
                  <a:cubicBezTo>
                    <a:pt x="2429" y="26"/>
                    <a:pt x="2348" y="1"/>
                    <a:pt x="221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86;p33"/>
            <p:cNvSpPr/>
            <p:nvPr/>
          </p:nvSpPr>
          <p:spPr>
            <a:xfrm>
              <a:off x="7681618" y="2845043"/>
              <a:ext cx="32068" cy="91220"/>
            </a:xfrm>
            <a:custGeom>
              <a:avLst/>
              <a:gdLst/>
              <a:ahLst/>
              <a:cxnLst/>
              <a:rect l="l" t="t" r="r" b="b"/>
              <a:pathLst>
                <a:path w="1332" h="3789" extrusionOk="0">
                  <a:moveTo>
                    <a:pt x="133" y="0"/>
                  </a:moveTo>
                  <a:cubicBezTo>
                    <a:pt x="130" y="0"/>
                    <a:pt x="127" y="0"/>
                    <a:pt x="125" y="1"/>
                  </a:cubicBezTo>
                  <a:cubicBezTo>
                    <a:pt x="1" y="36"/>
                    <a:pt x="141" y="912"/>
                    <a:pt x="441" y="1957"/>
                  </a:cubicBezTo>
                  <a:cubicBezTo>
                    <a:pt x="734" y="2983"/>
                    <a:pt x="1069" y="3789"/>
                    <a:pt x="1199" y="3789"/>
                  </a:cubicBezTo>
                  <a:cubicBezTo>
                    <a:pt x="1202" y="3789"/>
                    <a:pt x="1205" y="3789"/>
                    <a:pt x="1207" y="3788"/>
                  </a:cubicBezTo>
                  <a:cubicBezTo>
                    <a:pt x="1331" y="3752"/>
                    <a:pt x="1189" y="2875"/>
                    <a:pt x="890" y="1830"/>
                  </a:cubicBezTo>
                  <a:cubicBezTo>
                    <a:pt x="598" y="806"/>
                    <a:pt x="263" y="0"/>
                    <a:pt x="133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87;p33"/>
            <p:cNvSpPr/>
            <p:nvPr/>
          </p:nvSpPr>
          <p:spPr>
            <a:xfrm>
              <a:off x="7682437" y="3083304"/>
              <a:ext cx="81999" cy="18995"/>
            </a:xfrm>
            <a:custGeom>
              <a:avLst/>
              <a:gdLst/>
              <a:ahLst/>
              <a:cxnLst/>
              <a:rect l="l" t="t" r="r" b="b"/>
              <a:pathLst>
                <a:path w="3406" h="789" extrusionOk="0">
                  <a:moveTo>
                    <a:pt x="1477" y="1"/>
                  </a:moveTo>
                  <a:cubicBezTo>
                    <a:pt x="603" y="1"/>
                    <a:pt x="0" y="388"/>
                    <a:pt x="60" y="485"/>
                  </a:cubicBezTo>
                  <a:cubicBezTo>
                    <a:pt x="72" y="514"/>
                    <a:pt x="121" y="524"/>
                    <a:pt x="201" y="524"/>
                  </a:cubicBezTo>
                  <a:cubicBezTo>
                    <a:pt x="399" y="524"/>
                    <a:pt x="787" y="459"/>
                    <a:pt x="1262" y="459"/>
                  </a:cubicBezTo>
                  <a:cubicBezTo>
                    <a:pt x="1402" y="459"/>
                    <a:pt x="1551" y="465"/>
                    <a:pt x="1704" y="480"/>
                  </a:cubicBezTo>
                  <a:cubicBezTo>
                    <a:pt x="2459" y="536"/>
                    <a:pt x="3056" y="788"/>
                    <a:pt x="3257" y="788"/>
                  </a:cubicBezTo>
                  <a:cubicBezTo>
                    <a:pt x="3291" y="788"/>
                    <a:pt x="3313" y="781"/>
                    <a:pt x="3324" y="765"/>
                  </a:cubicBezTo>
                  <a:cubicBezTo>
                    <a:pt x="3405" y="672"/>
                    <a:pt x="2760" y="96"/>
                    <a:pt x="1743" y="13"/>
                  </a:cubicBezTo>
                  <a:cubicBezTo>
                    <a:pt x="1652" y="4"/>
                    <a:pt x="1563" y="1"/>
                    <a:pt x="147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88;p33"/>
            <p:cNvSpPr/>
            <p:nvPr/>
          </p:nvSpPr>
          <p:spPr>
            <a:xfrm>
              <a:off x="7825895" y="3005160"/>
              <a:ext cx="44876" cy="73886"/>
            </a:xfrm>
            <a:custGeom>
              <a:avLst/>
              <a:gdLst/>
              <a:ahLst/>
              <a:cxnLst/>
              <a:rect l="l" t="t" r="r" b="b"/>
              <a:pathLst>
                <a:path w="1864" h="3069" extrusionOk="0">
                  <a:moveTo>
                    <a:pt x="132" y="0"/>
                  </a:moveTo>
                  <a:cubicBezTo>
                    <a:pt x="125" y="0"/>
                    <a:pt x="120" y="2"/>
                    <a:pt x="115" y="4"/>
                  </a:cubicBezTo>
                  <a:cubicBezTo>
                    <a:pt x="0" y="65"/>
                    <a:pt x="275" y="799"/>
                    <a:pt x="725" y="1644"/>
                  </a:cubicBezTo>
                  <a:cubicBezTo>
                    <a:pt x="1158" y="2452"/>
                    <a:pt x="1594" y="3068"/>
                    <a:pt x="1732" y="3068"/>
                  </a:cubicBezTo>
                  <a:cubicBezTo>
                    <a:pt x="1738" y="3068"/>
                    <a:pt x="1744" y="3067"/>
                    <a:pt x="1749" y="3064"/>
                  </a:cubicBezTo>
                  <a:cubicBezTo>
                    <a:pt x="1863" y="3002"/>
                    <a:pt x="1589" y="2269"/>
                    <a:pt x="1138" y="1423"/>
                  </a:cubicBezTo>
                  <a:cubicBezTo>
                    <a:pt x="706" y="616"/>
                    <a:pt x="269" y="0"/>
                    <a:pt x="13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89;p33"/>
            <p:cNvSpPr/>
            <p:nvPr/>
          </p:nvSpPr>
          <p:spPr>
            <a:xfrm>
              <a:off x="7908758" y="3131019"/>
              <a:ext cx="76992" cy="44491"/>
            </a:xfrm>
            <a:custGeom>
              <a:avLst/>
              <a:gdLst/>
              <a:ahLst/>
              <a:cxnLst/>
              <a:rect l="l" t="t" r="r" b="b"/>
              <a:pathLst>
                <a:path w="3198" h="1848" extrusionOk="0">
                  <a:moveTo>
                    <a:pt x="3068" y="0"/>
                  </a:moveTo>
                  <a:cubicBezTo>
                    <a:pt x="2862" y="0"/>
                    <a:pt x="2212" y="292"/>
                    <a:pt x="1480" y="722"/>
                  </a:cubicBezTo>
                  <a:cubicBezTo>
                    <a:pt x="634" y="1220"/>
                    <a:pt x="0" y="1714"/>
                    <a:pt x="66" y="1825"/>
                  </a:cubicBezTo>
                  <a:cubicBezTo>
                    <a:pt x="75" y="1841"/>
                    <a:pt x="96" y="1848"/>
                    <a:pt x="128" y="1848"/>
                  </a:cubicBezTo>
                  <a:cubicBezTo>
                    <a:pt x="334" y="1848"/>
                    <a:pt x="986" y="1555"/>
                    <a:pt x="1718" y="1125"/>
                  </a:cubicBezTo>
                  <a:cubicBezTo>
                    <a:pt x="2564" y="629"/>
                    <a:pt x="3198" y="134"/>
                    <a:pt x="3131" y="23"/>
                  </a:cubicBezTo>
                  <a:cubicBezTo>
                    <a:pt x="3122" y="8"/>
                    <a:pt x="3100" y="0"/>
                    <a:pt x="306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90;p33"/>
            <p:cNvSpPr/>
            <p:nvPr/>
          </p:nvSpPr>
          <p:spPr>
            <a:xfrm>
              <a:off x="8090566" y="2957565"/>
              <a:ext cx="56311" cy="48463"/>
            </a:xfrm>
            <a:custGeom>
              <a:avLst/>
              <a:gdLst/>
              <a:ahLst/>
              <a:cxnLst/>
              <a:rect l="l" t="t" r="r" b="b"/>
              <a:pathLst>
                <a:path w="2339" h="2013" extrusionOk="0">
                  <a:moveTo>
                    <a:pt x="2209" y="0"/>
                  </a:moveTo>
                  <a:cubicBezTo>
                    <a:pt x="2046" y="0"/>
                    <a:pt x="1547" y="346"/>
                    <a:pt x="1013" y="835"/>
                  </a:cubicBezTo>
                  <a:cubicBezTo>
                    <a:pt x="415" y="1382"/>
                    <a:pt x="1" y="1903"/>
                    <a:pt x="89" y="1998"/>
                  </a:cubicBezTo>
                  <a:cubicBezTo>
                    <a:pt x="98" y="2008"/>
                    <a:pt x="113" y="2013"/>
                    <a:pt x="132" y="2013"/>
                  </a:cubicBezTo>
                  <a:cubicBezTo>
                    <a:pt x="295" y="2013"/>
                    <a:pt x="795" y="1668"/>
                    <a:pt x="1328" y="1180"/>
                  </a:cubicBezTo>
                  <a:cubicBezTo>
                    <a:pt x="1926" y="631"/>
                    <a:pt x="2339" y="110"/>
                    <a:pt x="2252" y="15"/>
                  </a:cubicBezTo>
                  <a:cubicBezTo>
                    <a:pt x="2243" y="5"/>
                    <a:pt x="2228" y="0"/>
                    <a:pt x="2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91;p33"/>
            <p:cNvSpPr/>
            <p:nvPr/>
          </p:nvSpPr>
          <p:spPr>
            <a:xfrm>
              <a:off x="8076410" y="2745208"/>
              <a:ext cx="12375" cy="91148"/>
            </a:xfrm>
            <a:custGeom>
              <a:avLst/>
              <a:gdLst/>
              <a:ahLst/>
              <a:cxnLst/>
              <a:rect l="l" t="t" r="r" b="b"/>
              <a:pathLst>
                <a:path w="514" h="3786" extrusionOk="0">
                  <a:moveTo>
                    <a:pt x="297" y="1"/>
                  </a:moveTo>
                  <a:cubicBezTo>
                    <a:pt x="168" y="1"/>
                    <a:pt x="46" y="844"/>
                    <a:pt x="24" y="1888"/>
                  </a:cubicBezTo>
                  <a:cubicBezTo>
                    <a:pt x="1" y="2933"/>
                    <a:pt x="87" y="3784"/>
                    <a:pt x="216" y="3786"/>
                  </a:cubicBezTo>
                  <a:cubicBezTo>
                    <a:pt x="216" y="3786"/>
                    <a:pt x="217" y="3786"/>
                    <a:pt x="217" y="3786"/>
                  </a:cubicBezTo>
                  <a:cubicBezTo>
                    <a:pt x="346" y="3786"/>
                    <a:pt x="468" y="2943"/>
                    <a:pt x="491" y="1898"/>
                  </a:cubicBezTo>
                  <a:cubicBezTo>
                    <a:pt x="513" y="853"/>
                    <a:pt x="427" y="4"/>
                    <a:pt x="298" y="1"/>
                  </a:cubicBezTo>
                  <a:cubicBezTo>
                    <a:pt x="298" y="1"/>
                    <a:pt x="297" y="1"/>
                    <a:pt x="2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92;p33"/>
            <p:cNvSpPr/>
            <p:nvPr/>
          </p:nvSpPr>
          <p:spPr>
            <a:xfrm>
              <a:off x="8176173" y="2748650"/>
              <a:ext cx="61319" cy="52002"/>
            </a:xfrm>
            <a:custGeom>
              <a:avLst/>
              <a:gdLst/>
              <a:ahLst/>
              <a:cxnLst/>
              <a:rect l="l" t="t" r="r" b="b"/>
              <a:pathLst>
                <a:path w="2547" h="2160" extrusionOk="0">
                  <a:moveTo>
                    <a:pt x="2421" y="0"/>
                  </a:moveTo>
                  <a:cubicBezTo>
                    <a:pt x="2254" y="0"/>
                    <a:pt x="1709" y="377"/>
                    <a:pt x="1118" y="906"/>
                  </a:cubicBezTo>
                  <a:cubicBezTo>
                    <a:pt x="463" y="1495"/>
                    <a:pt x="1" y="2051"/>
                    <a:pt x="88" y="2145"/>
                  </a:cubicBezTo>
                  <a:cubicBezTo>
                    <a:pt x="96" y="2155"/>
                    <a:pt x="110" y="2160"/>
                    <a:pt x="129" y="2160"/>
                  </a:cubicBezTo>
                  <a:cubicBezTo>
                    <a:pt x="295" y="2160"/>
                    <a:pt x="841" y="1784"/>
                    <a:pt x="1430" y="1254"/>
                  </a:cubicBezTo>
                  <a:cubicBezTo>
                    <a:pt x="2086" y="666"/>
                    <a:pt x="2547" y="111"/>
                    <a:pt x="2462" y="14"/>
                  </a:cubicBezTo>
                  <a:cubicBezTo>
                    <a:pt x="2453" y="5"/>
                    <a:pt x="2439" y="0"/>
                    <a:pt x="2421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93;p33"/>
            <p:cNvSpPr/>
            <p:nvPr/>
          </p:nvSpPr>
          <p:spPr>
            <a:xfrm>
              <a:off x="8155397" y="2588678"/>
              <a:ext cx="43889" cy="48294"/>
            </a:xfrm>
            <a:custGeom>
              <a:avLst/>
              <a:gdLst/>
              <a:ahLst/>
              <a:cxnLst/>
              <a:rect l="l" t="t" r="r" b="b"/>
              <a:pathLst>
                <a:path w="1823" h="2006" extrusionOk="0">
                  <a:moveTo>
                    <a:pt x="136" y="1"/>
                  </a:moveTo>
                  <a:cubicBezTo>
                    <a:pt x="121" y="1"/>
                    <a:pt x="109" y="4"/>
                    <a:pt x="100" y="12"/>
                  </a:cubicBezTo>
                  <a:cubicBezTo>
                    <a:pt x="0" y="94"/>
                    <a:pt x="283" y="603"/>
                    <a:pt x="730" y="1152"/>
                  </a:cubicBezTo>
                  <a:cubicBezTo>
                    <a:pt x="1138" y="1649"/>
                    <a:pt x="1542" y="2005"/>
                    <a:pt x="1687" y="2005"/>
                  </a:cubicBezTo>
                  <a:cubicBezTo>
                    <a:pt x="1702" y="2005"/>
                    <a:pt x="1714" y="2002"/>
                    <a:pt x="1723" y="1994"/>
                  </a:cubicBezTo>
                  <a:cubicBezTo>
                    <a:pt x="1822" y="1913"/>
                    <a:pt x="1540" y="1403"/>
                    <a:pt x="1093" y="855"/>
                  </a:cubicBezTo>
                  <a:cubicBezTo>
                    <a:pt x="685" y="358"/>
                    <a:pt x="281" y="1"/>
                    <a:pt x="13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94;p33"/>
            <p:cNvSpPr/>
            <p:nvPr/>
          </p:nvSpPr>
          <p:spPr>
            <a:xfrm>
              <a:off x="8310459" y="2550207"/>
              <a:ext cx="80073" cy="72177"/>
            </a:xfrm>
            <a:custGeom>
              <a:avLst/>
              <a:gdLst/>
              <a:ahLst/>
              <a:cxnLst/>
              <a:rect l="l" t="t" r="r" b="b"/>
              <a:pathLst>
                <a:path w="3326" h="2998" extrusionOk="0">
                  <a:moveTo>
                    <a:pt x="3209" y="0"/>
                  </a:moveTo>
                  <a:cubicBezTo>
                    <a:pt x="3040" y="0"/>
                    <a:pt x="2311" y="565"/>
                    <a:pt x="1503" y="1329"/>
                  </a:cubicBezTo>
                  <a:cubicBezTo>
                    <a:pt x="633" y="2150"/>
                    <a:pt x="1" y="2893"/>
                    <a:pt x="89" y="2988"/>
                  </a:cubicBezTo>
                  <a:cubicBezTo>
                    <a:pt x="95" y="2995"/>
                    <a:pt x="105" y="2998"/>
                    <a:pt x="117" y="2998"/>
                  </a:cubicBezTo>
                  <a:cubicBezTo>
                    <a:pt x="286" y="2998"/>
                    <a:pt x="1015" y="2433"/>
                    <a:pt x="1823" y="1669"/>
                  </a:cubicBezTo>
                  <a:cubicBezTo>
                    <a:pt x="2694" y="847"/>
                    <a:pt x="3326" y="104"/>
                    <a:pt x="3237" y="10"/>
                  </a:cubicBezTo>
                  <a:cubicBezTo>
                    <a:pt x="3231" y="3"/>
                    <a:pt x="3222" y="0"/>
                    <a:pt x="3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95;p33"/>
            <p:cNvSpPr/>
            <p:nvPr/>
          </p:nvSpPr>
          <p:spPr>
            <a:xfrm>
              <a:off x="8195023" y="2453718"/>
              <a:ext cx="65990" cy="87031"/>
            </a:xfrm>
            <a:custGeom>
              <a:avLst/>
              <a:gdLst/>
              <a:ahLst/>
              <a:cxnLst/>
              <a:rect l="l" t="t" r="r" b="b"/>
              <a:pathLst>
                <a:path w="2741" h="3615" extrusionOk="0">
                  <a:moveTo>
                    <a:pt x="124" y="1"/>
                  </a:moveTo>
                  <a:cubicBezTo>
                    <a:pt x="117" y="1"/>
                    <a:pt x="111" y="2"/>
                    <a:pt x="106" y="6"/>
                  </a:cubicBezTo>
                  <a:cubicBezTo>
                    <a:pt x="0" y="81"/>
                    <a:pt x="480" y="948"/>
                    <a:pt x="1179" y="1942"/>
                  </a:cubicBezTo>
                  <a:cubicBezTo>
                    <a:pt x="1846" y="2891"/>
                    <a:pt x="2469" y="3615"/>
                    <a:pt x="2617" y="3615"/>
                  </a:cubicBezTo>
                  <a:cubicBezTo>
                    <a:pt x="2625" y="3615"/>
                    <a:pt x="2631" y="3613"/>
                    <a:pt x="2636" y="3610"/>
                  </a:cubicBezTo>
                  <a:cubicBezTo>
                    <a:pt x="2740" y="3536"/>
                    <a:pt x="2260" y="2669"/>
                    <a:pt x="1561" y="1675"/>
                  </a:cubicBezTo>
                  <a:cubicBezTo>
                    <a:pt x="896" y="724"/>
                    <a:pt x="272" y="1"/>
                    <a:pt x="12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6;p33"/>
            <p:cNvSpPr/>
            <p:nvPr/>
          </p:nvSpPr>
          <p:spPr>
            <a:xfrm>
              <a:off x="8285783" y="2306626"/>
              <a:ext cx="66977" cy="82144"/>
            </a:xfrm>
            <a:custGeom>
              <a:avLst/>
              <a:gdLst/>
              <a:ahLst/>
              <a:cxnLst/>
              <a:rect l="l" t="t" r="r" b="b"/>
              <a:pathLst>
                <a:path w="2782" h="3412" extrusionOk="0">
                  <a:moveTo>
                    <a:pt x="117" y="1"/>
                  </a:moveTo>
                  <a:cubicBezTo>
                    <a:pt x="103" y="1"/>
                    <a:pt x="93" y="5"/>
                    <a:pt x="87" y="12"/>
                  </a:cubicBezTo>
                  <a:cubicBezTo>
                    <a:pt x="0" y="113"/>
                    <a:pt x="659" y="801"/>
                    <a:pt x="1357" y="1727"/>
                  </a:cubicBezTo>
                  <a:cubicBezTo>
                    <a:pt x="2038" y="2615"/>
                    <a:pt x="2512" y="3411"/>
                    <a:pt x="2654" y="3411"/>
                  </a:cubicBezTo>
                  <a:cubicBezTo>
                    <a:pt x="2659" y="3411"/>
                    <a:pt x="2663" y="3410"/>
                    <a:pt x="2667" y="3408"/>
                  </a:cubicBezTo>
                  <a:cubicBezTo>
                    <a:pt x="2781" y="3361"/>
                    <a:pt x="2468" y="2411"/>
                    <a:pt x="1730" y="1442"/>
                  </a:cubicBezTo>
                  <a:cubicBezTo>
                    <a:pt x="1051" y="545"/>
                    <a:pt x="291" y="1"/>
                    <a:pt x="11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97;p33"/>
            <p:cNvSpPr/>
            <p:nvPr/>
          </p:nvSpPr>
          <p:spPr>
            <a:xfrm>
              <a:off x="8172490" y="2284959"/>
              <a:ext cx="57371" cy="82698"/>
            </a:xfrm>
            <a:custGeom>
              <a:avLst/>
              <a:gdLst/>
              <a:ahLst/>
              <a:cxnLst/>
              <a:rect l="l" t="t" r="r" b="b"/>
              <a:pathLst>
                <a:path w="2383" h="3435" extrusionOk="0">
                  <a:moveTo>
                    <a:pt x="2256" y="1"/>
                  </a:moveTo>
                  <a:cubicBezTo>
                    <a:pt x="2114" y="1"/>
                    <a:pt x="1567" y="692"/>
                    <a:pt x="995" y="1593"/>
                  </a:cubicBezTo>
                  <a:cubicBezTo>
                    <a:pt x="396" y="2538"/>
                    <a:pt x="0" y="3361"/>
                    <a:pt x="110" y="3430"/>
                  </a:cubicBezTo>
                  <a:cubicBezTo>
                    <a:pt x="115" y="3433"/>
                    <a:pt x="121" y="3435"/>
                    <a:pt x="128" y="3435"/>
                  </a:cubicBezTo>
                  <a:cubicBezTo>
                    <a:pt x="272" y="3435"/>
                    <a:pt x="820" y="2745"/>
                    <a:pt x="1390" y="1843"/>
                  </a:cubicBezTo>
                  <a:cubicBezTo>
                    <a:pt x="1988" y="897"/>
                    <a:pt x="2383" y="74"/>
                    <a:pt x="2273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98;p33"/>
            <p:cNvSpPr/>
            <p:nvPr/>
          </p:nvSpPr>
          <p:spPr>
            <a:xfrm>
              <a:off x="8292451" y="2106811"/>
              <a:ext cx="28505" cy="78436"/>
            </a:xfrm>
            <a:custGeom>
              <a:avLst/>
              <a:gdLst/>
              <a:ahLst/>
              <a:cxnLst/>
              <a:rect l="l" t="t" r="r" b="b"/>
              <a:pathLst>
                <a:path w="1184" h="3258" extrusionOk="0">
                  <a:moveTo>
                    <a:pt x="1049" y="1"/>
                  </a:moveTo>
                  <a:cubicBezTo>
                    <a:pt x="912" y="1"/>
                    <a:pt x="409" y="604"/>
                    <a:pt x="212" y="1522"/>
                  </a:cubicBezTo>
                  <a:cubicBezTo>
                    <a:pt x="0" y="2475"/>
                    <a:pt x="232" y="3257"/>
                    <a:pt x="354" y="3257"/>
                  </a:cubicBezTo>
                  <a:cubicBezTo>
                    <a:pt x="356" y="3257"/>
                    <a:pt x="358" y="3257"/>
                    <a:pt x="360" y="3257"/>
                  </a:cubicBezTo>
                  <a:cubicBezTo>
                    <a:pt x="494" y="3237"/>
                    <a:pt x="471" y="2492"/>
                    <a:pt x="669" y="1622"/>
                  </a:cubicBezTo>
                  <a:cubicBezTo>
                    <a:pt x="853" y="748"/>
                    <a:pt x="1183" y="81"/>
                    <a:pt x="1069" y="7"/>
                  </a:cubicBezTo>
                  <a:cubicBezTo>
                    <a:pt x="1064" y="3"/>
                    <a:pt x="1057" y="1"/>
                    <a:pt x="1049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99;p33"/>
            <p:cNvSpPr/>
            <p:nvPr/>
          </p:nvSpPr>
          <p:spPr>
            <a:xfrm>
              <a:off x="8402735" y="2185027"/>
              <a:ext cx="48367" cy="56865"/>
            </a:xfrm>
            <a:custGeom>
              <a:avLst/>
              <a:gdLst/>
              <a:ahLst/>
              <a:cxnLst/>
              <a:rect l="l" t="t" r="r" b="b"/>
              <a:pathLst>
                <a:path w="2009" h="2362" extrusionOk="0">
                  <a:moveTo>
                    <a:pt x="1877" y="0"/>
                  </a:moveTo>
                  <a:cubicBezTo>
                    <a:pt x="1732" y="0"/>
                    <a:pt x="1281" y="439"/>
                    <a:pt x="820" y="1038"/>
                  </a:cubicBezTo>
                  <a:cubicBezTo>
                    <a:pt x="322" y="1686"/>
                    <a:pt x="0" y="2274"/>
                    <a:pt x="103" y="2352"/>
                  </a:cubicBezTo>
                  <a:cubicBezTo>
                    <a:pt x="111" y="2358"/>
                    <a:pt x="121" y="2361"/>
                    <a:pt x="133" y="2361"/>
                  </a:cubicBezTo>
                  <a:cubicBezTo>
                    <a:pt x="280" y="2361"/>
                    <a:pt x="730" y="1921"/>
                    <a:pt x="1191" y="1324"/>
                  </a:cubicBezTo>
                  <a:cubicBezTo>
                    <a:pt x="1689" y="675"/>
                    <a:pt x="2009" y="88"/>
                    <a:pt x="1906" y="9"/>
                  </a:cubicBezTo>
                  <a:cubicBezTo>
                    <a:pt x="1898" y="3"/>
                    <a:pt x="1889" y="0"/>
                    <a:pt x="1877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00;p33"/>
            <p:cNvSpPr/>
            <p:nvPr/>
          </p:nvSpPr>
          <p:spPr>
            <a:xfrm>
              <a:off x="8432443" y="2311007"/>
              <a:ext cx="53446" cy="56119"/>
            </a:xfrm>
            <a:custGeom>
              <a:avLst/>
              <a:gdLst/>
              <a:ahLst/>
              <a:cxnLst/>
              <a:rect l="l" t="t" r="r" b="b"/>
              <a:pathLst>
                <a:path w="2220" h="2331" extrusionOk="0">
                  <a:moveTo>
                    <a:pt x="2091" y="1"/>
                  </a:moveTo>
                  <a:cubicBezTo>
                    <a:pt x="1938" y="1"/>
                    <a:pt x="1448" y="426"/>
                    <a:pt x="935" y="1012"/>
                  </a:cubicBezTo>
                  <a:cubicBezTo>
                    <a:pt x="375" y="1649"/>
                    <a:pt x="1" y="2235"/>
                    <a:pt x="97" y="2320"/>
                  </a:cubicBezTo>
                  <a:cubicBezTo>
                    <a:pt x="105" y="2327"/>
                    <a:pt x="116" y="2330"/>
                    <a:pt x="130" y="2330"/>
                  </a:cubicBezTo>
                  <a:cubicBezTo>
                    <a:pt x="283" y="2330"/>
                    <a:pt x="773" y="1905"/>
                    <a:pt x="1286" y="1319"/>
                  </a:cubicBezTo>
                  <a:cubicBezTo>
                    <a:pt x="1846" y="682"/>
                    <a:pt x="2220" y="98"/>
                    <a:pt x="2124" y="11"/>
                  </a:cubicBezTo>
                  <a:cubicBezTo>
                    <a:pt x="2116" y="4"/>
                    <a:pt x="2105" y="1"/>
                    <a:pt x="209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01;p33"/>
            <p:cNvSpPr/>
            <p:nvPr/>
          </p:nvSpPr>
          <p:spPr>
            <a:xfrm>
              <a:off x="8334364" y="2001968"/>
              <a:ext cx="61271" cy="82987"/>
            </a:xfrm>
            <a:custGeom>
              <a:avLst/>
              <a:gdLst/>
              <a:ahLst/>
              <a:cxnLst/>
              <a:rect l="l" t="t" r="r" b="b"/>
              <a:pathLst>
                <a:path w="2545" h="3447" extrusionOk="0">
                  <a:moveTo>
                    <a:pt x="127" y="1"/>
                  </a:moveTo>
                  <a:cubicBezTo>
                    <a:pt x="120" y="1"/>
                    <a:pt x="113" y="2"/>
                    <a:pt x="109" y="6"/>
                  </a:cubicBezTo>
                  <a:cubicBezTo>
                    <a:pt x="1" y="77"/>
                    <a:pt x="435" y="907"/>
                    <a:pt x="1078" y="1856"/>
                  </a:cubicBezTo>
                  <a:cubicBezTo>
                    <a:pt x="1693" y="2759"/>
                    <a:pt x="2273" y="3446"/>
                    <a:pt x="2418" y="3446"/>
                  </a:cubicBezTo>
                  <a:cubicBezTo>
                    <a:pt x="2426" y="3446"/>
                    <a:pt x="2432" y="3445"/>
                    <a:pt x="2437" y="3441"/>
                  </a:cubicBezTo>
                  <a:cubicBezTo>
                    <a:pt x="2545" y="3369"/>
                    <a:pt x="2110" y="2541"/>
                    <a:pt x="1467" y="1593"/>
                  </a:cubicBezTo>
                  <a:cubicBezTo>
                    <a:pt x="852" y="688"/>
                    <a:pt x="271" y="1"/>
                    <a:pt x="12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02;p33"/>
            <p:cNvSpPr/>
            <p:nvPr/>
          </p:nvSpPr>
          <p:spPr>
            <a:xfrm>
              <a:off x="8441928" y="1985260"/>
              <a:ext cx="35751" cy="61102"/>
            </a:xfrm>
            <a:custGeom>
              <a:avLst/>
              <a:gdLst/>
              <a:ahLst/>
              <a:cxnLst/>
              <a:rect l="l" t="t" r="r" b="b"/>
              <a:pathLst>
                <a:path w="1485" h="2538" extrusionOk="0">
                  <a:moveTo>
                    <a:pt x="131" y="1"/>
                  </a:moveTo>
                  <a:cubicBezTo>
                    <a:pt x="117" y="1"/>
                    <a:pt x="106" y="4"/>
                    <a:pt x="98" y="12"/>
                  </a:cubicBezTo>
                  <a:cubicBezTo>
                    <a:pt x="0" y="102"/>
                    <a:pt x="345" y="624"/>
                    <a:pt x="678" y="1300"/>
                  </a:cubicBezTo>
                  <a:cubicBezTo>
                    <a:pt x="1011" y="1958"/>
                    <a:pt x="1221" y="2537"/>
                    <a:pt x="1353" y="2537"/>
                  </a:cubicBezTo>
                  <a:cubicBezTo>
                    <a:pt x="1355" y="2537"/>
                    <a:pt x="1358" y="2537"/>
                    <a:pt x="1361" y="2537"/>
                  </a:cubicBezTo>
                  <a:cubicBezTo>
                    <a:pt x="1485" y="2519"/>
                    <a:pt x="1468" y="1831"/>
                    <a:pt x="1096" y="1091"/>
                  </a:cubicBezTo>
                  <a:cubicBezTo>
                    <a:pt x="759" y="413"/>
                    <a:pt x="280" y="1"/>
                    <a:pt x="1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03;p33"/>
            <p:cNvSpPr/>
            <p:nvPr/>
          </p:nvSpPr>
          <p:spPr>
            <a:xfrm>
              <a:off x="8068393" y="2311103"/>
              <a:ext cx="11460" cy="60813"/>
            </a:xfrm>
            <a:custGeom>
              <a:avLst/>
              <a:gdLst/>
              <a:ahLst/>
              <a:cxnLst/>
              <a:rect l="l" t="t" r="r" b="b"/>
              <a:pathLst>
                <a:path w="476" h="2526" extrusionOk="0">
                  <a:moveTo>
                    <a:pt x="231" y="1"/>
                  </a:moveTo>
                  <a:cubicBezTo>
                    <a:pt x="102" y="2"/>
                    <a:pt x="1" y="567"/>
                    <a:pt x="4" y="1265"/>
                  </a:cubicBezTo>
                  <a:cubicBezTo>
                    <a:pt x="7" y="1962"/>
                    <a:pt x="115" y="2525"/>
                    <a:pt x="246" y="2525"/>
                  </a:cubicBezTo>
                  <a:cubicBezTo>
                    <a:pt x="375" y="2525"/>
                    <a:pt x="476" y="1959"/>
                    <a:pt x="471" y="1263"/>
                  </a:cubicBezTo>
                  <a:cubicBezTo>
                    <a:pt x="468" y="566"/>
                    <a:pt x="360" y="1"/>
                    <a:pt x="2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4;p33"/>
            <p:cNvSpPr/>
            <p:nvPr/>
          </p:nvSpPr>
          <p:spPr>
            <a:xfrm>
              <a:off x="8115218" y="2219887"/>
              <a:ext cx="15745" cy="34861"/>
            </a:xfrm>
            <a:custGeom>
              <a:avLst/>
              <a:gdLst/>
              <a:ahLst/>
              <a:cxnLst/>
              <a:rect l="l" t="t" r="r" b="b"/>
              <a:pathLst>
                <a:path w="654" h="1448" extrusionOk="0">
                  <a:moveTo>
                    <a:pt x="487" y="1"/>
                  </a:moveTo>
                  <a:cubicBezTo>
                    <a:pt x="364" y="1"/>
                    <a:pt x="195" y="289"/>
                    <a:pt x="100" y="668"/>
                  </a:cubicBezTo>
                  <a:cubicBezTo>
                    <a:pt x="0" y="1066"/>
                    <a:pt x="22" y="1414"/>
                    <a:pt x="147" y="1445"/>
                  </a:cubicBezTo>
                  <a:cubicBezTo>
                    <a:pt x="154" y="1447"/>
                    <a:pt x="160" y="1447"/>
                    <a:pt x="166" y="1447"/>
                  </a:cubicBezTo>
                  <a:cubicBezTo>
                    <a:pt x="290" y="1447"/>
                    <a:pt x="459" y="1159"/>
                    <a:pt x="554" y="780"/>
                  </a:cubicBezTo>
                  <a:cubicBezTo>
                    <a:pt x="654" y="382"/>
                    <a:pt x="632" y="34"/>
                    <a:pt x="507" y="3"/>
                  </a:cubicBezTo>
                  <a:cubicBezTo>
                    <a:pt x="500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05;p33"/>
            <p:cNvSpPr/>
            <p:nvPr/>
          </p:nvSpPr>
          <p:spPr>
            <a:xfrm>
              <a:off x="8486224" y="2791863"/>
              <a:ext cx="39868" cy="70588"/>
            </a:xfrm>
            <a:custGeom>
              <a:avLst/>
              <a:gdLst/>
              <a:ahLst/>
              <a:cxnLst/>
              <a:rect l="l" t="t" r="r" b="b"/>
              <a:pathLst>
                <a:path w="1656" h="2932" extrusionOk="0">
                  <a:moveTo>
                    <a:pt x="126" y="0"/>
                  </a:moveTo>
                  <a:cubicBezTo>
                    <a:pt x="106" y="0"/>
                    <a:pt x="92" y="6"/>
                    <a:pt x="86" y="17"/>
                  </a:cubicBezTo>
                  <a:cubicBezTo>
                    <a:pt x="1" y="125"/>
                    <a:pt x="517" y="628"/>
                    <a:pt x="840" y="1417"/>
                  </a:cubicBezTo>
                  <a:cubicBezTo>
                    <a:pt x="1181" y="2196"/>
                    <a:pt x="1186" y="2917"/>
                    <a:pt x="1322" y="2930"/>
                  </a:cubicBezTo>
                  <a:cubicBezTo>
                    <a:pt x="1324" y="2931"/>
                    <a:pt x="1326" y="2931"/>
                    <a:pt x="1329" y="2931"/>
                  </a:cubicBezTo>
                  <a:cubicBezTo>
                    <a:pt x="1449" y="2931"/>
                    <a:pt x="1655" y="2129"/>
                    <a:pt x="1271" y="1234"/>
                  </a:cubicBezTo>
                  <a:cubicBezTo>
                    <a:pt x="928" y="412"/>
                    <a:pt x="297" y="0"/>
                    <a:pt x="12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06;p33"/>
            <p:cNvSpPr/>
            <p:nvPr/>
          </p:nvSpPr>
          <p:spPr>
            <a:xfrm>
              <a:off x="8407718" y="2918252"/>
              <a:ext cx="30118" cy="44033"/>
            </a:xfrm>
            <a:custGeom>
              <a:avLst/>
              <a:gdLst/>
              <a:ahLst/>
              <a:cxnLst/>
              <a:rect l="l" t="t" r="r" b="b"/>
              <a:pathLst>
                <a:path w="1251" h="1829" extrusionOk="0">
                  <a:moveTo>
                    <a:pt x="141" y="1"/>
                  </a:moveTo>
                  <a:cubicBezTo>
                    <a:pt x="107" y="1"/>
                    <a:pt x="83" y="10"/>
                    <a:pt x="73" y="30"/>
                  </a:cubicBezTo>
                  <a:cubicBezTo>
                    <a:pt x="1" y="143"/>
                    <a:pt x="311" y="461"/>
                    <a:pt x="540" y="925"/>
                  </a:cubicBezTo>
                  <a:cubicBezTo>
                    <a:pt x="780" y="1382"/>
                    <a:pt x="855" y="1820"/>
                    <a:pt x="987" y="1828"/>
                  </a:cubicBezTo>
                  <a:cubicBezTo>
                    <a:pt x="989" y="1828"/>
                    <a:pt x="992" y="1828"/>
                    <a:pt x="994" y="1828"/>
                  </a:cubicBezTo>
                  <a:cubicBezTo>
                    <a:pt x="1116" y="1828"/>
                    <a:pt x="1251" y="1289"/>
                    <a:pt x="956" y="713"/>
                  </a:cubicBezTo>
                  <a:cubicBezTo>
                    <a:pt x="710" y="226"/>
                    <a:pt x="307" y="1"/>
                    <a:pt x="14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07;p33"/>
            <p:cNvSpPr/>
            <p:nvPr/>
          </p:nvSpPr>
          <p:spPr>
            <a:xfrm>
              <a:off x="8450330" y="2992545"/>
              <a:ext cx="57395" cy="82698"/>
            </a:xfrm>
            <a:custGeom>
              <a:avLst/>
              <a:gdLst/>
              <a:ahLst/>
              <a:cxnLst/>
              <a:rect l="l" t="t" r="r" b="b"/>
              <a:pathLst>
                <a:path w="2384" h="3435" extrusionOk="0">
                  <a:moveTo>
                    <a:pt x="2256" y="1"/>
                  </a:moveTo>
                  <a:cubicBezTo>
                    <a:pt x="2112" y="1"/>
                    <a:pt x="1566" y="691"/>
                    <a:pt x="994" y="1593"/>
                  </a:cubicBezTo>
                  <a:cubicBezTo>
                    <a:pt x="396" y="2538"/>
                    <a:pt x="1" y="3361"/>
                    <a:pt x="110" y="3430"/>
                  </a:cubicBezTo>
                  <a:cubicBezTo>
                    <a:pt x="115" y="3433"/>
                    <a:pt x="121" y="3434"/>
                    <a:pt x="128" y="3434"/>
                  </a:cubicBezTo>
                  <a:cubicBezTo>
                    <a:pt x="271" y="3434"/>
                    <a:pt x="819" y="2744"/>
                    <a:pt x="1389" y="1843"/>
                  </a:cubicBezTo>
                  <a:cubicBezTo>
                    <a:pt x="1986" y="897"/>
                    <a:pt x="2383" y="74"/>
                    <a:pt x="2274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08;p33"/>
            <p:cNvSpPr/>
            <p:nvPr/>
          </p:nvSpPr>
          <p:spPr>
            <a:xfrm>
              <a:off x="8490389" y="3126229"/>
              <a:ext cx="38038" cy="23738"/>
            </a:xfrm>
            <a:custGeom>
              <a:avLst/>
              <a:gdLst/>
              <a:ahLst/>
              <a:cxnLst/>
              <a:rect l="l" t="t" r="r" b="b"/>
              <a:pathLst>
                <a:path w="1580" h="986" extrusionOk="0">
                  <a:moveTo>
                    <a:pt x="1400" y="0"/>
                  </a:moveTo>
                  <a:cubicBezTo>
                    <a:pt x="1245" y="0"/>
                    <a:pt x="961" y="110"/>
                    <a:pt x="667" y="295"/>
                  </a:cubicBezTo>
                  <a:cubicBezTo>
                    <a:pt x="269" y="543"/>
                    <a:pt x="1" y="834"/>
                    <a:pt x="69" y="943"/>
                  </a:cubicBezTo>
                  <a:cubicBezTo>
                    <a:pt x="87" y="972"/>
                    <a:pt x="125" y="985"/>
                    <a:pt x="179" y="985"/>
                  </a:cubicBezTo>
                  <a:cubicBezTo>
                    <a:pt x="334" y="985"/>
                    <a:pt x="618" y="875"/>
                    <a:pt x="914" y="690"/>
                  </a:cubicBezTo>
                  <a:cubicBezTo>
                    <a:pt x="1312" y="442"/>
                    <a:pt x="1580" y="152"/>
                    <a:pt x="1511" y="42"/>
                  </a:cubicBezTo>
                  <a:cubicBezTo>
                    <a:pt x="1493" y="14"/>
                    <a:pt x="1455" y="0"/>
                    <a:pt x="140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09;p33"/>
            <p:cNvSpPr/>
            <p:nvPr/>
          </p:nvSpPr>
          <p:spPr>
            <a:xfrm>
              <a:off x="8264838" y="3105091"/>
              <a:ext cx="61175" cy="52291"/>
            </a:xfrm>
            <a:custGeom>
              <a:avLst/>
              <a:gdLst/>
              <a:ahLst/>
              <a:cxnLst/>
              <a:rect l="l" t="t" r="r" b="b"/>
              <a:pathLst>
                <a:path w="2541" h="2172" extrusionOk="0">
                  <a:moveTo>
                    <a:pt x="140" y="1"/>
                  </a:moveTo>
                  <a:cubicBezTo>
                    <a:pt x="92" y="1"/>
                    <a:pt x="62" y="11"/>
                    <a:pt x="54" y="32"/>
                  </a:cubicBezTo>
                  <a:cubicBezTo>
                    <a:pt x="0" y="154"/>
                    <a:pt x="609" y="523"/>
                    <a:pt x="1243" y="1100"/>
                  </a:cubicBezTo>
                  <a:cubicBezTo>
                    <a:pt x="1848" y="1637"/>
                    <a:pt x="2266" y="2171"/>
                    <a:pt x="2408" y="2171"/>
                  </a:cubicBezTo>
                  <a:cubicBezTo>
                    <a:pt x="2416" y="2171"/>
                    <a:pt x="2424" y="2170"/>
                    <a:pt x="2430" y="2166"/>
                  </a:cubicBezTo>
                  <a:cubicBezTo>
                    <a:pt x="2541" y="2112"/>
                    <a:pt x="2260" y="1381"/>
                    <a:pt x="1555" y="752"/>
                  </a:cubicBezTo>
                  <a:cubicBezTo>
                    <a:pt x="978" y="230"/>
                    <a:pt x="363" y="1"/>
                    <a:pt x="140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10;p33"/>
            <p:cNvSpPr/>
            <p:nvPr/>
          </p:nvSpPr>
          <p:spPr>
            <a:xfrm>
              <a:off x="8346209" y="3009854"/>
              <a:ext cx="19429" cy="52098"/>
            </a:xfrm>
            <a:custGeom>
              <a:avLst/>
              <a:gdLst/>
              <a:ahLst/>
              <a:cxnLst/>
              <a:rect l="l" t="t" r="r" b="b"/>
              <a:pathLst>
                <a:path w="807" h="2164" extrusionOk="0">
                  <a:moveTo>
                    <a:pt x="138" y="0"/>
                  </a:moveTo>
                  <a:cubicBezTo>
                    <a:pt x="134" y="0"/>
                    <a:pt x="130" y="1"/>
                    <a:pt x="126" y="2"/>
                  </a:cubicBezTo>
                  <a:cubicBezTo>
                    <a:pt x="0" y="35"/>
                    <a:pt x="23" y="544"/>
                    <a:pt x="177" y="1140"/>
                  </a:cubicBezTo>
                  <a:cubicBezTo>
                    <a:pt x="326" y="1718"/>
                    <a:pt x="542" y="2164"/>
                    <a:pt x="668" y="2164"/>
                  </a:cubicBezTo>
                  <a:cubicBezTo>
                    <a:pt x="673" y="2164"/>
                    <a:pt x="677" y="2163"/>
                    <a:pt x="681" y="2162"/>
                  </a:cubicBezTo>
                  <a:cubicBezTo>
                    <a:pt x="807" y="2130"/>
                    <a:pt x="784" y="1620"/>
                    <a:pt x="631" y="1024"/>
                  </a:cubicBezTo>
                  <a:cubicBezTo>
                    <a:pt x="482" y="447"/>
                    <a:pt x="265" y="0"/>
                    <a:pt x="13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11;p33"/>
            <p:cNvSpPr/>
            <p:nvPr/>
          </p:nvSpPr>
          <p:spPr>
            <a:xfrm>
              <a:off x="8143047" y="3127601"/>
              <a:ext cx="39892" cy="52508"/>
            </a:xfrm>
            <a:custGeom>
              <a:avLst/>
              <a:gdLst/>
              <a:ahLst/>
              <a:cxnLst/>
              <a:rect l="l" t="t" r="r" b="b"/>
              <a:pathLst>
                <a:path w="1657" h="2181" extrusionOk="0">
                  <a:moveTo>
                    <a:pt x="1520" y="0"/>
                  </a:moveTo>
                  <a:cubicBezTo>
                    <a:pt x="1380" y="0"/>
                    <a:pt x="1001" y="406"/>
                    <a:pt x="634" y="960"/>
                  </a:cubicBezTo>
                  <a:cubicBezTo>
                    <a:pt x="236" y="1559"/>
                    <a:pt x="0" y="2101"/>
                    <a:pt x="107" y="2173"/>
                  </a:cubicBezTo>
                  <a:cubicBezTo>
                    <a:pt x="114" y="2178"/>
                    <a:pt x="124" y="2181"/>
                    <a:pt x="135" y="2181"/>
                  </a:cubicBezTo>
                  <a:cubicBezTo>
                    <a:pt x="274" y="2181"/>
                    <a:pt x="653" y="1774"/>
                    <a:pt x="1023" y="1220"/>
                  </a:cubicBezTo>
                  <a:cubicBezTo>
                    <a:pt x="1419" y="622"/>
                    <a:pt x="1656" y="80"/>
                    <a:pt x="1548" y="8"/>
                  </a:cubicBezTo>
                  <a:cubicBezTo>
                    <a:pt x="1540" y="3"/>
                    <a:pt x="1531" y="0"/>
                    <a:pt x="152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12;p33"/>
            <p:cNvSpPr/>
            <p:nvPr/>
          </p:nvSpPr>
          <p:spPr>
            <a:xfrm>
              <a:off x="8342309" y="2788902"/>
              <a:ext cx="40590" cy="82577"/>
            </a:xfrm>
            <a:custGeom>
              <a:avLst/>
              <a:gdLst/>
              <a:ahLst/>
              <a:cxnLst/>
              <a:rect l="l" t="t" r="r" b="b"/>
              <a:pathLst>
                <a:path w="1686" h="3430" extrusionOk="0">
                  <a:moveTo>
                    <a:pt x="1554" y="1"/>
                  </a:moveTo>
                  <a:cubicBezTo>
                    <a:pt x="1420" y="1"/>
                    <a:pt x="1013" y="709"/>
                    <a:pt x="628" y="1625"/>
                  </a:cubicBezTo>
                  <a:cubicBezTo>
                    <a:pt x="228" y="2570"/>
                    <a:pt x="1" y="3377"/>
                    <a:pt x="120" y="3427"/>
                  </a:cubicBezTo>
                  <a:cubicBezTo>
                    <a:pt x="124" y="3429"/>
                    <a:pt x="128" y="3430"/>
                    <a:pt x="133" y="3430"/>
                  </a:cubicBezTo>
                  <a:cubicBezTo>
                    <a:pt x="267" y="3430"/>
                    <a:pt x="672" y="2722"/>
                    <a:pt x="1059" y="1806"/>
                  </a:cubicBezTo>
                  <a:cubicBezTo>
                    <a:pt x="1457" y="860"/>
                    <a:pt x="1686" y="54"/>
                    <a:pt x="1567" y="3"/>
                  </a:cubicBezTo>
                  <a:cubicBezTo>
                    <a:pt x="1563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13;p33"/>
            <p:cNvSpPr/>
            <p:nvPr/>
          </p:nvSpPr>
          <p:spPr>
            <a:xfrm>
              <a:off x="8457720" y="2593011"/>
              <a:ext cx="23256" cy="73910"/>
            </a:xfrm>
            <a:custGeom>
              <a:avLst/>
              <a:gdLst/>
              <a:ahLst/>
              <a:cxnLst/>
              <a:rect l="l" t="t" r="r" b="b"/>
              <a:pathLst>
                <a:path w="966" h="3070" extrusionOk="0">
                  <a:moveTo>
                    <a:pt x="832" y="1"/>
                  </a:moveTo>
                  <a:cubicBezTo>
                    <a:pt x="702" y="1"/>
                    <a:pt x="449" y="652"/>
                    <a:pt x="256" y="1481"/>
                  </a:cubicBezTo>
                  <a:cubicBezTo>
                    <a:pt x="58" y="2329"/>
                    <a:pt x="1" y="3037"/>
                    <a:pt x="127" y="3068"/>
                  </a:cubicBezTo>
                  <a:cubicBezTo>
                    <a:pt x="129" y="3069"/>
                    <a:pt x="132" y="3069"/>
                    <a:pt x="135" y="3069"/>
                  </a:cubicBezTo>
                  <a:cubicBezTo>
                    <a:pt x="263" y="3069"/>
                    <a:pt x="518" y="2417"/>
                    <a:pt x="711" y="1587"/>
                  </a:cubicBezTo>
                  <a:cubicBezTo>
                    <a:pt x="909" y="740"/>
                    <a:pt x="966" y="31"/>
                    <a:pt x="840" y="2"/>
                  </a:cubicBezTo>
                  <a:cubicBezTo>
                    <a:pt x="837" y="1"/>
                    <a:pt x="835" y="1"/>
                    <a:pt x="832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14;p33"/>
            <p:cNvSpPr/>
            <p:nvPr/>
          </p:nvSpPr>
          <p:spPr>
            <a:xfrm>
              <a:off x="8493350" y="2658348"/>
              <a:ext cx="23449" cy="69553"/>
            </a:xfrm>
            <a:custGeom>
              <a:avLst/>
              <a:gdLst/>
              <a:ahLst/>
              <a:cxnLst/>
              <a:rect l="l" t="t" r="r" b="b"/>
              <a:pathLst>
                <a:path w="974" h="2889" extrusionOk="0">
                  <a:moveTo>
                    <a:pt x="838" y="1"/>
                  </a:moveTo>
                  <a:cubicBezTo>
                    <a:pt x="709" y="1"/>
                    <a:pt x="454" y="610"/>
                    <a:pt x="260" y="1388"/>
                  </a:cubicBezTo>
                  <a:cubicBezTo>
                    <a:pt x="61" y="2185"/>
                    <a:pt x="0" y="2856"/>
                    <a:pt x="126" y="2887"/>
                  </a:cubicBezTo>
                  <a:cubicBezTo>
                    <a:pt x="129" y="2888"/>
                    <a:pt x="132" y="2888"/>
                    <a:pt x="136" y="2888"/>
                  </a:cubicBezTo>
                  <a:cubicBezTo>
                    <a:pt x="265" y="2888"/>
                    <a:pt x="520" y="2277"/>
                    <a:pt x="714" y="1502"/>
                  </a:cubicBezTo>
                  <a:cubicBezTo>
                    <a:pt x="913" y="705"/>
                    <a:pt x="973" y="34"/>
                    <a:pt x="848" y="2"/>
                  </a:cubicBezTo>
                  <a:cubicBezTo>
                    <a:pt x="845" y="1"/>
                    <a:pt x="842" y="1"/>
                    <a:pt x="83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15;p33"/>
            <p:cNvSpPr/>
            <p:nvPr/>
          </p:nvSpPr>
          <p:spPr>
            <a:xfrm>
              <a:off x="8520337" y="1911064"/>
              <a:ext cx="29516" cy="19790"/>
            </a:xfrm>
            <a:custGeom>
              <a:avLst/>
              <a:gdLst/>
              <a:ahLst/>
              <a:cxnLst/>
              <a:rect l="l" t="t" r="r" b="b"/>
              <a:pathLst>
                <a:path w="1226" h="822" extrusionOk="0">
                  <a:moveTo>
                    <a:pt x="197" y="1"/>
                  </a:moveTo>
                  <a:cubicBezTo>
                    <a:pt x="139" y="1"/>
                    <a:pt x="95" y="16"/>
                    <a:pt x="73" y="49"/>
                  </a:cubicBezTo>
                  <a:cubicBezTo>
                    <a:pt x="1" y="157"/>
                    <a:pt x="186" y="405"/>
                    <a:pt x="483" y="606"/>
                  </a:cubicBezTo>
                  <a:cubicBezTo>
                    <a:pt x="690" y="743"/>
                    <a:pt x="897" y="822"/>
                    <a:pt x="1029" y="822"/>
                  </a:cubicBezTo>
                  <a:cubicBezTo>
                    <a:pt x="1088" y="822"/>
                    <a:pt x="1132" y="806"/>
                    <a:pt x="1154" y="774"/>
                  </a:cubicBezTo>
                  <a:cubicBezTo>
                    <a:pt x="1226" y="666"/>
                    <a:pt x="1043" y="418"/>
                    <a:pt x="744" y="217"/>
                  </a:cubicBezTo>
                  <a:cubicBezTo>
                    <a:pt x="537" y="79"/>
                    <a:pt x="329" y="1"/>
                    <a:pt x="1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16;p33"/>
            <p:cNvSpPr/>
            <p:nvPr/>
          </p:nvSpPr>
          <p:spPr>
            <a:xfrm>
              <a:off x="8590586" y="1892984"/>
              <a:ext cx="41674" cy="20199"/>
            </a:xfrm>
            <a:custGeom>
              <a:avLst/>
              <a:gdLst/>
              <a:ahLst/>
              <a:cxnLst/>
              <a:rect l="l" t="t" r="r" b="b"/>
              <a:pathLst>
                <a:path w="1731" h="839" extrusionOk="0">
                  <a:moveTo>
                    <a:pt x="216" y="0"/>
                  </a:moveTo>
                  <a:cubicBezTo>
                    <a:pt x="130" y="0"/>
                    <a:pt x="72" y="19"/>
                    <a:pt x="55" y="58"/>
                  </a:cubicBezTo>
                  <a:cubicBezTo>
                    <a:pt x="1" y="176"/>
                    <a:pt x="323" y="434"/>
                    <a:pt x="770" y="633"/>
                  </a:cubicBezTo>
                  <a:cubicBezTo>
                    <a:pt x="1068" y="765"/>
                    <a:pt x="1346" y="839"/>
                    <a:pt x="1515" y="839"/>
                  </a:cubicBezTo>
                  <a:cubicBezTo>
                    <a:pt x="1601" y="839"/>
                    <a:pt x="1659" y="820"/>
                    <a:pt x="1676" y="780"/>
                  </a:cubicBezTo>
                  <a:cubicBezTo>
                    <a:pt x="1730" y="663"/>
                    <a:pt x="1409" y="405"/>
                    <a:pt x="961" y="205"/>
                  </a:cubicBezTo>
                  <a:cubicBezTo>
                    <a:pt x="663" y="73"/>
                    <a:pt x="385" y="0"/>
                    <a:pt x="21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17;p33"/>
            <p:cNvSpPr/>
            <p:nvPr/>
          </p:nvSpPr>
          <p:spPr>
            <a:xfrm>
              <a:off x="8688832" y="1902734"/>
              <a:ext cx="18032" cy="18658"/>
            </a:xfrm>
            <a:custGeom>
              <a:avLst/>
              <a:gdLst/>
              <a:ahLst/>
              <a:cxnLst/>
              <a:rect l="l" t="t" r="r" b="b"/>
              <a:pathLst>
                <a:path w="749" h="775" extrusionOk="0">
                  <a:moveTo>
                    <a:pt x="190" y="0"/>
                  </a:moveTo>
                  <a:cubicBezTo>
                    <a:pt x="157" y="0"/>
                    <a:pt x="127" y="9"/>
                    <a:pt x="103" y="27"/>
                  </a:cubicBezTo>
                  <a:cubicBezTo>
                    <a:pt x="1" y="104"/>
                    <a:pt x="38" y="328"/>
                    <a:pt x="187" y="529"/>
                  </a:cubicBezTo>
                  <a:cubicBezTo>
                    <a:pt x="302" y="681"/>
                    <a:pt x="449" y="774"/>
                    <a:pt x="558" y="774"/>
                  </a:cubicBezTo>
                  <a:cubicBezTo>
                    <a:pt x="591" y="774"/>
                    <a:pt x="621" y="766"/>
                    <a:pt x="646" y="747"/>
                  </a:cubicBezTo>
                  <a:cubicBezTo>
                    <a:pt x="748" y="671"/>
                    <a:pt x="711" y="447"/>
                    <a:pt x="561" y="248"/>
                  </a:cubicBezTo>
                  <a:cubicBezTo>
                    <a:pt x="446" y="94"/>
                    <a:pt x="299" y="0"/>
                    <a:pt x="19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18;p33"/>
            <p:cNvSpPr/>
            <p:nvPr/>
          </p:nvSpPr>
          <p:spPr>
            <a:xfrm>
              <a:off x="8515739" y="1309308"/>
              <a:ext cx="99815" cy="189085"/>
            </a:xfrm>
            <a:custGeom>
              <a:avLst/>
              <a:gdLst/>
              <a:ahLst/>
              <a:cxnLst/>
              <a:rect l="l" t="t" r="r" b="b"/>
              <a:pathLst>
                <a:path w="4146" h="7854" extrusionOk="0">
                  <a:moveTo>
                    <a:pt x="1298" y="1"/>
                  </a:moveTo>
                  <a:cubicBezTo>
                    <a:pt x="1232" y="1"/>
                    <a:pt x="839" y="404"/>
                    <a:pt x="519" y="1221"/>
                  </a:cubicBezTo>
                  <a:cubicBezTo>
                    <a:pt x="187" y="2055"/>
                    <a:pt x="1" y="3386"/>
                    <a:pt x="481" y="4723"/>
                  </a:cubicBezTo>
                  <a:cubicBezTo>
                    <a:pt x="964" y="6059"/>
                    <a:pt x="1954" y="6967"/>
                    <a:pt x="2743" y="7398"/>
                  </a:cubicBezTo>
                  <a:cubicBezTo>
                    <a:pt x="3380" y="7753"/>
                    <a:pt x="3875" y="7854"/>
                    <a:pt x="4052" y="7854"/>
                  </a:cubicBezTo>
                  <a:cubicBezTo>
                    <a:pt x="4096" y="7854"/>
                    <a:pt x="4121" y="7847"/>
                    <a:pt x="4122" y="7837"/>
                  </a:cubicBezTo>
                  <a:cubicBezTo>
                    <a:pt x="4145" y="7764"/>
                    <a:pt x="3619" y="7604"/>
                    <a:pt x="2917" y="7119"/>
                  </a:cubicBezTo>
                  <a:cubicBezTo>
                    <a:pt x="2220" y="6644"/>
                    <a:pt x="1358" y="5775"/>
                    <a:pt x="920" y="4567"/>
                  </a:cubicBezTo>
                  <a:cubicBezTo>
                    <a:pt x="486" y="3353"/>
                    <a:pt x="599" y="2135"/>
                    <a:pt x="834" y="1325"/>
                  </a:cubicBezTo>
                  <a:cubicBezTo>
                    <a:pt x="1064" y="502"/>
                    <a:pt x="1368" y="44"/>
                    <a:pt x="1304" y="3"/>
                  </a:cubicBezTo>
                  <a:cubicBezTo>
                    <a:pt x="1302" y="1"/>
                    <a:pt x="1300" y="1"/>
                    <a:pt x="129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/>
          <p:nvPr/>
        </p:nvSpPr>
        <p:spPr>
          <a:xfrm>
            <a:off x="-206427" y="1961061"/>
            <a:ext cx="3146936" cy="2595298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subTitle" idx="1"/>
          </p:nvPr>
        </p:nvSpPr>
        <p:spPr>
          <a:xfrm flipH="1">
            <a:off x="3191425" y="1826462"/>
            <a:ext cx="5711901" cy="3184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8738" indent="288925" algn="just"/>
            <a:r>
              <a:rPr lang="en-US" sz="1600" dirty="0" err="1"/>
              <a:t>Menteri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Informatika</a:t>
            </a:r>
            <a:r>
              <a:rPr lang="en-US" sz="1600" dirty="0"/>
              <a:t>, Johnny G Plate </a:t>
            </a:r>
            <a:r>
              <a:rPr lang="en-US" sz="1600" dirty="0" err="1"/>
              <a:t>menyebut</a:t>
            </a:r>
            <a:r>
              <a:rPr lang="en-US" sz="1600" dirty="0"/>
              <a:t> </a:t>
            </a:r>
            <a:r>
              <a:rPr lang="en-US" sz="1600" dirty="0" err="1"/>
              <a:t>pandemi</a:t>
            </a:r>
            <a:r>
              <a:rPr lang="en-US" sz="1600" dirty="0"/>
              <a:t> covid-19 </a:t>
            </a:r>
            <a:r>
              <a:rPr lang="en-US" sz="1600" dirty="0" err="1"/>
              <a:t>mempercepat</a:t>
            </a:r>
            <a:r>
              <a:rPr lang="en-US" sz="1600" dirty="0"/>
              <a:t> </a:t>
            </a:r>
            <a:r>
              <a:rPr lang="en-US" sz="1600" dirty="0" err="1"/>
              <a:t>transformasi</a:t>
            </a:r>
            <a:r>
              <a:rPr lang="en-US" sz="1600" dirty="0"/>
              <a:t> digital di Indonesia. Perusahaan di Indonesia </a:t>
            </a:r>
            <a:r>
              <a:rPr lang="en-US" sz="1600" dirty="0" err="1"/>
              <a:t>hendaknya</a:t>
            </a:r>
            <a:r>
              <a:rPr lang="en-US" sz="1600" dirty="0"/>
              <a:t> </a:t>
            </a:r>
            <a:r>
              <a:rPr lang="en-US" sz="1600" dirty="0" err="1"/>
              <a:t>aktif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ruang</a:t>
            </a:r>
            <a:r>
              <a:rPr lang="en-US" sz="1600" dirty="0"/>
              <a:t> digital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memperbanyak</a:t>
            </a:r>
            <a:r>
              <a:rPr lang="en-US" sz="1600" dirty="0"/>
              <a:t> </a:t>
            </a:r>
            <a:r>
              <a:rPr lang="en-US" sz="1600" dirty="0" err="1"/>
              <a:t>infrastruktur</a:t>
            </a:r>
            <a:r>
              <a:rPr lang="en-US" sz="1600" dirty="0"/>
              <a:t>,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pegawai</a:t>
            </a:r>
            <a:r>
              <a:rPr lang="en-US" sz="1600" dirty="0"/>
              <a:t>.</a:t>
            </a:r>
          </a:p>
          <a:p>
            <a:pPr marL="58738" indent="288925" algn="just"/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paling </a:t>
            </a:r>
            <a:r>
              <a:rPr lang="en-US" sz="1600" dirty="0" err="1"/>
              <a:t>utama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yang </a:t>
            </a:r>
            <a:r>
              <a:rPr lang="en-US" sz="1600" dirty="0" err="1"/>
              <a:t>menghubungkan</a:t>
            </a:r>
            <a:r>
              <a:rPr lang="en-US" sz="1600" dirty="0"/>
              <a:t> </a:t>
            </a:r>
            <a:r>
              <a:rPr lang="en-US" sz="1600" dirty="0" err="1"/>
              <a:t>pemimpin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anggota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.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pentingnya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system </a:t>
            </a:r>
            <a:r>
              <a:rPr lang="en-US" sz="1600" dirty="0" err="1"/>
              <a:t>transformasi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 digital agar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tim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efektif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efisien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bersaing</a:t>
            </a:r>
            <a:r>
              <a:rPr lang="en-US" sz="1600" dirty="0"/>
              <a:t> di era digital </a:t>
            </a:r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endParaRPr lang="en-US" sz="1600" dirty="0"/>
          </a:p>
          <a:p>
            <a:pPr marL="58738" indent="288925" algn="just"/>
            <a:br>
              <a:rPr lang="en-US" sz="1600" dirty="0"/>
            </a:br>
            <a:endParaRPr sz="1600" dirty="0"/>
          </a:p>
        </p:txBody>
      </p:sp>
      <p:grpSp>
        <p:nvGrpSpPr>
          <p:cNvPr id="550" name="Google Shape;550;p31"/>
          <p:cNvGrpSpPr/>
          <p:nvPr/>
        </p:nvGrpSpPr>
        <p:grpSpPr>
          <a:xfrm>
            <a:off x="302454" y="1428750"/>
            <a:ext cx="2745546" cy="3275869"/>
            <a:chOff x="2651400" y="2705400"/>
            <a:chExt cx="822525" cy="701225"/>
          </a:xfrm>
        </p:grpSpPr>
        <p:sp>
          <p:nvSpPr>
            <p:cNvPr id="551" name="Google Shape;551;p31"/>
            <p:cNvSpPr/>
            <p:nvPr/>
          </p:nvSpPr>
          <p:spPr>
            <a:xfrm>
              <a:off x="2823050" y="2739600"/>
              <a:ext cx="427400" cy="319000"/>
            </a:xfrm>
            <a:custGeom>
              <a:avLst/>
              <a:gdLst/>
              <a:ahLst/>
              <a:cxnLst/>
              <a:rect l="l" t="t" r="r" b="b"/>
              <a:pathLst>
                <a:path w="17096" h="12760" extrusionOk="0">
                  <a:moveTo>
                    <a:pt x="1" y="1"/>
                  </a:moveTo>
                  <a:lnTo>
                    <a:pt x="1" y="12760"/>
                  </a:lnTo>
                  <a:lnTo>
                    <a:pt x="17096" y="12760"/>
                  </a:lnTo>
                  <a:lnTo>
                    <a:pt x="17096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691200" y="2758325"/>
              <a:ext cx="188450" cy="259850"/>
            </a:xfrm>
            <a:custGeom>
              <a:avLst/>
              <a:gdLst/>
              <a:ahLst/>
              <a:cxnLst/>
              <a:rect l="l" t="t" r="r" b="b"/>
              <a:pathLst>
                <a:path w="7538" h="10394" extrusionOk="0">
                  <a:moveTo>
                    <a:pt x="1" y="0"/>
                  </a:moveTo>
                  <a:lnTo>
                    <a:pt x="1" y="10393"/>
                  </a:lnTo>
                  <a:lnTo>
                    <a:pt x="7537" y="10393"/>
                  </a:lnTo>
                  <a:lnTo>
                    <a:pt x="7537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795525" y="2791125"/>
              <a:ext cx="40675" cy="31950"/>
            </a:xfrm>
            <a:custGeom>
              <a:avLst/>
              <a:gdLst/>
              <a:ahLst/>
              <a:cxnLst/>
              <a:rect l="l" t="t" r="r" b="b"/>
              <a:pathLst>
                <a:path w="1627" h="1278" extrusionOk="0">
                  <a:moveTo>
                    <a:pt x="1583" y="0"/>
                  </a:moveTo>
                  <a:cubicBezTo>
                    <a:pt x="1575" y="0"/>
                    <a:pt x="1566" y="5"/>
                    <a:pt x="1558" y="13"/>
                  </a:cubicBezTo>
                  <a:lnTo>
                    <a:pt x="284" y="1166"/>
                  </a:lnTo>
                  <a:lnTo>
                    <a:pt x="78" y="400"/>
                  </a:lnTo>
                  <a:cubicBezTo>
                    <a:pt x="78" y="386"/>
                    <a:pt x="61" y="372"/>
                    <a:pt x="45" y="372"/>
                  </a:cubicBezTo>
                  <a:cubicBezTo>
                    <a:pt x="41" y="372"/>
                    <a:pt x="38" y="373"/>
                    <a:pt x="35" y="375"/>
                  </a:cubicBezTo>
                  <a:cubicBezTo>
                    <a:pt x="9" y="375"/>
                    <a:pt x="0" y="400"/>
                    <a:pt x="9" y="418"/>
                  </a:cubicBezTo>
                  <a:lnTo>
                    <a:pt x="224" y="1252"/>
                  </a:lnTo>
                  <a:cubicBezTo>
                    <a:pt x="233" y="1261"/>
                    <a:pt x="241" y="1269"/>
                    <a:pt x="250" y="1278"/>
                  </a:cubicBezTo>
                  <a:lnTo>
                    <a:pt x="267" y="1278"/>
                  </a:lnTo>
                  <a:cubicBezTo>
                    <a:pt x="276" y="1278"/>
                    <a:pt x="284" y="1269"/>
                    <a:pt x="293" y="1269"/>
                  </a:cubicBezTo>
                  <a:lnTo>
                    <a:pt x="1609" y="65"/>
                  </a:lnTo>
                  <a:cubicBezTo>
                    <a:pt x="1626" y="48"/>
                    <a:pt x="1626" y="22"/>
                    <a:pt x="1609" y="13"/>
                  </a:cubicBezTo>
                  <a:cubicBezTo>
                    <a:pt x="1601" y="5"/>
                    <a:pt x="1592" y="0"/>
                    <a:pt x="1583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795525" y="2870650"/>
              <a:ext cx="40675" cy="32025"/>
            </a:xfrm>
            <a:custGeom>
              <a:avLst/>
              <a:gdLst/>
              <a:ahLst/>
              <a:cxnLst/>
              <a:rect l="l" t="t" r="r" b="b"/>
              <a:pathLst>
                <a:path w="1627" h="1281" extrusionOk="0">
                  <a:moveTo>
                    <a:pt x="1580" y="0"/>
                  </a:moveTo>
                  <a:cubicBezTo>
                    <a:pt x="1570" y="0"/>
                    <a:pt x="1562" y="3"/>
                    <a:pt x="1558" y="7"/>
                  </a:cubicBezTo>
                  <a:lnTo>
                    <a:pt x="284" y="1168"/>
                  </a:lnTo>
                  <a:lnTo>
                    <a:pt x="78" y="403"/>
                  </a:lnTo>
                  <a:cubicBezTo>
                    <a:pt x="78" y="377"/>
                    <a:pt x="52" y="368"/>
                    <a:pt x="35" y="368"/>
                  </a:cubicBezTo>
                  <a:cubicBezTo>
                    <a:pt x="9" y="377"/>
                    <a:pt x="0" y="403"/>
                    <a:pt x="9" y="420"/>
                  </a:cubicBezTo>
                  <a:lnTo>
                    <a:pt x="224" y="1254"/>
                  </a:lnTo>
                  <a:cubicBezTo>
                    <a:pt x="233" y="1263"/>
                    <a:pt x="241" y="1280"/>
                    <a:pt x="250" y="1280"/>
                  </a:cubicBezTo>
                  <a:lnTo>
                    <a:pt x="267" y="1280"/>
                  </a:lnTo>
                  <a:cubicBezTo>
                    <a:pt x="276" y="1280"/>
                    <a:pt x="284" y="1272"/>
                    <a:pt x="293" y="1272"/>
                  </a:cubicBezTo>
                  <a:lnTo>
                    <a:pt x="1609" y="67"/>
                  </a:lnTo>
                  <a:cubicBezTo>
                    <a:pt x="1626" y="50"/>
                    <a:pt x="1626" y="24"/>
                    <a:pt x="1609" y="7"/>
                  </a:cubicBezTo>
                  <a:cubicBezTo>
                    <a:pt x="1601" y="3"/>
                    <a:pt x="1590" y="0"/>
                    <a:pt x="1580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795525" y="2944900"/>
              <a:ext cx="40675" cy="31975"/>
            </a:xfrm>
            <a:custGeom>
              <a:avLst/>
              <a:gdLst/>
              <a:ahLst/>
              <a:cxnLst/>
              <a:rect l="l" t="t" r="r" b="b"/>
              <a:pathLst>
                <a:path w="1627" h="1279" extrusionOk="0">
                  <a:moveTo>
                    <a:pt x="1580" y="1"/>
                  </a:moveTo>
                  <a:cubicBezTo>
                    <a:pt x="1570" y="1"/>
                    <a:pt x="1562" y="5"/>
                    <a:pt x="1558" y="14"/>
                  </a:cubicBezTo>
                  <a:lnTo>
                    <a:pt x="284" y="1167"/>
                  </a:lnTo>
                  <a:lnTo>
                    <a:pt x="78" y="401"/>
                  </a:lnTo>
                  <a:cubicBezTo>
                    <a:pt x="78" y="387"/>
                    <a:pt x="61" y="373"/>
                    <a:pt x="45" y="373"/>
                  </a:cubicBezTo>
                  <a:cubicBezTo>
                    <a:pt x="41" y="373"/>
                    <a:pt x="38" y="373"/>
                    <a:pt x="35" y="375"/>
                  </a:cubicBezTo>
                  <a:cubicBezTo>
                    <a:pt x="9" y="384"/>
                    <a:pt x="0" y="401"/>
                    <a:pt x="9" y="427"/>
                  </a:cubicBezTo>
                  <a:lnTo>
                    <a:pt x="224" y="1253"/>
                  </a:lnTo>
                  <a:cubicBezTo>
                    <a:pt x="233" y="1261"/>
                    <a:pt x="241" y="1278"/>
                    <a:pt x="250" y="1278"/>
                  </a:cubicBezTo>
                  <a:lnTo>
                    <a:pt x="267" y="1278"/>
                  </a:lnTo>
                  <a:cubicBezTo>
                    <a:pt x="276" y="1278"/>
                    <a:pt x="284" y="1278"/>
                    <a:pt x="293" y="1270"/>
                  </a:cubicBezTo>
                  <a:lnTo>
                    <a:pt x="1609" y="65"/>
                  </a:lnTo>
                  <a:cubicBezTo>
                    <a:pt x="1626" y="57"/>
                    <a:pt x="1626" y="31"/>
                    <a:pt x="1609" y="14"/>
                  </a:cubicBezTo>
                  <a:cubicBezTo>
                    <a:pt x="1601" y="5"/>
                    <a:pt x="1590" y="1"/>
                    <a:pt x="1580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723675" y="2788850"/>
              <a:ext cx="47125" cy="47150"/>
            </a:xfrm>
            <a:custGeom>
              <a:avLst/>
              <a:gdLst/>
              <a:ahLst/>
              <a:cxnLst/>
              <a:rect l="l" t="t" r="r" b="b"/>
              <a:pathLst>
                <a:path w="1885" h="1886" extrusionOk="0">
                  <a:moveTo>
                    <a:pt x="1" y="1"/>
                  </a:moveTo>
                  <a:lnTo>
                    <a:pt x="1" y="1885"/>
                  </a:lnTo>
                  <a:lnTo>
                    <a:pt x="1885" y="1885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723675" y="2937275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1" y="0"/>
                  </a:moveTo>
                  <a:lnTo>
                    <a:pt x="1" y="1885"/>
                  </a:lnTo>
                  <a:lnTo>
                    <a:pt x="1885" y="1885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823050" y="2832950"/>
              <a:ext cx="280725" cy="185225"/>
            </a:xfrm>
            <a:custGeom>
              <a:avLst/>
              <a:gdLst/>
              <a:ahLst/>
              <a:cxnLst/>
              <a:rect l="l" t="t" r="r" b="b"/>
              <a:pathLst>
                <a:path w="11229" h="7409" extrusionOk="0">
                  <a:moveTo>
                    <a:pt x="1" y="1"/>
                  </a:moveTo>
                  <a:lnTo>
                    <a:pt x="1" y="7408"/>
                  </a:lnTo>
                  <a:lnTo>
                    <a:pt x="11228" y="7408"/>
                  </a:lnTo>
                  <a:lnTo>
                    <a:pt x="11228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942850" y="2994475"/>
              <a:ext cx="59825" cy="52725"/>
            </a:xfrm>
            <a:custGeom>
              <a:avLst/>
              <a:gdLst/>
              <a:ahLst/>
              <a:cxnLst/>
              <a:rect l="l" t="t" r="r" b="b"/>
              <a:pathLst>
                <a:path w="2393" h="2109" extrusionOk="0">
                  <a:moveTo>
                    <a:pt x="302" y="1"/>
                  </a:moveTo>
                  <a:lnTo>
                    <a:pt x="1" y="2109"/>
                  </a:lnTo>
                  <a:lnTo>
                    <a:pt x="2083" y="2109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949525" y="2994275"/>
              <a:ext cx="9050" cy="52925"/>
            </a:xfrm>
            <a:custGeom>
              <a:avLst/>
              <a:gdLst/>
              <a:ahLst/>
              <a:cxnLst/>
              <a:rect l="l" t="t" r="r" b="b"/>
              <a:pathLst>
                <a:path w="362" h="2117" extrusionOk="0">
                  <a:moveTo>
                    <a:pt x="310" y="0"/>
                  </a:moveTo>
                  <a:lnTo>
                    <a:pt x="0" y="2108"/>
                  </a:lnTo>
                  <a:lnTo>
                    <a:pt x="52" y="2117"/>
                  </a:lnTo>
                  <a:lnTo>
                    <a:pt x="362" y="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947375" y="2998350"/>
              <a:ext cx="53800" cy="17450"/>
            </a:xfrm>
            <a:custGeom>
              <a:avLst/>
              <a:gdLst/>
              <a:ahLst/>
              <a:cxnLst/>
              <a:rect l="l" t="t" r="r" b="b"/>
              <a:pathLst>
                <a:path w="2152" h="698" extrusionOk="0">
                  <a:moveTo>
                    <a:pt x="104" y="1"/>
                  </a:moveTo>
                  <a:lnTo>
                    <a:pt x="0" y="698"/>
                  </a:lnTo>
                  <a:lnTo>
                    <a:pt x="2091" y="440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831875" y="2814675"/>
              <a:ext cx="278775" cy="189525"/>
            </a:xfrm>
            <a:custGeom>
              <a:avLst/>
              <a:gdLst/>
              <a:ahLst/>
              <a:cxnLst/>
              <a:rect l="l" t="t" r="r" b="b"/>
              <a:pathLst>
                <a:path w="11151" h="7581" extrusionOk="0">
                  <a:moveTo>
                    <a:pt x="0" y="0"/>
                  </a:moveTo>
                  <a:lnTo>
                    <a:pt x="0" y="7580"/>
                  </a:lnTo>
                  <a:lnTo>
                    <a:pt x="11151" y="7580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831875" y="2814675"/>
              <a:ext cx="9700" cy="189525"/>
            </a:xfrm>
            <a:custGeom>
              <a:avLst/>
              <a:gdLst/>
              <a:ahLst/>
              <a:cxnLst/>
              <a:rect l="l" t="t" r="r" b="b"/>
              <a:pathLst>
                <a:path w="388" h="7581" extrusionOk="0">
                  <a:moveTo>
                    <a:pt x="0" y="0"/>
                  </a:moveTo>
                  <a:lnTo>
                    <a:pt x="0" y="7580"/>
                  </a:lnTo>
                  <a:lnTo>
                    <a:pt x="387" y="758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863700" y="2832950"/>
              <a:ext cx="225000" cy="152950"/>
            </a:xfrm>
            <a:custGeom>
              <a:avLst/>
              <a:gdLst/>
              <a:ahLst/>
              <a:cxnLst/>
              <a:rect l="l" t="t" r="r" b="b"/>
              <a:pathLst>
                <a:path w="9000" h="6118" extrusionOk="0">
                  <a:moveTo>
                    <a:pt x="1" y="1"/>
                  </a:moveTo>
                  <a:lnTo>
                    <a:pt x="1" y="6118"/>
                  </a:lnTo>
                  <a:lnTo>
                    <a:pt x="9000" y="6118"/>
                  </a:lnTo>
                  <a:lnTo>
                    <a:pt x="9000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994900" y="2832950"/>
              <a:ext cx="93800" cy="152950"/>
            </a:xfrm>
            <a:custGeom>
              <a:avLst/>
              <a:gdLst/>
              <a:ahLst/>
              <a:cxnLst/>
              <a:rect l="l" t="t" r="r" b="b"/>
              <a:pathLst>
                <a:path w="3752" h="6118" extrusionOk="0">
                  <a:moveTo>
                    <a:pt x="1" y="1"/>
                  </a:moveTo>
                  <a:lnTo>
                    <a:pt x="1" y="6118"/>
                  </a:lnTo>
                  <a:lnTo>
                    <a:pt x="3752" y="6118"/>
                  </a:lnTo>
                  <a:lnTo>
                    <a:pt x="3752" y="1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2863700" y="2832950"/>
              <a:ext cx="225000" cy="21100"/>
            </a:xfrm>
            <a:custGeom>
              <a:avLst/>
              <a:gdLst/>
              <a:ahLst/>
              <a:cxnLst/>
              <a:rect l="l" t="t" r="r" b="b"/>
              <a:pathLst>
                <a:path w="9000" h="844" extrusionOk="0">
                  <a:moveTo>
                    <a:pt x="1" y="1"/>
                  </a:moveTo>
                  <a:lnTo>
                    <a:pt x="1" y="844"/>
                  </a:lnTo>
                  <a:lnTo>
                    <a:pt x="9000" y="844"/>
                  </a:lnTo>
                  <a:lnTo>
                    <a:pt x="9000" y="1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2871225" y="2839850"/>
              <a:ext cx="8425" cy="7250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90" y="0"/>
                  </a:moveTo>
                  <a:cubicBezTo>
                    <a:pt x="61" y="9"/>
                    <a:pt x="1" y="155"/>
                    <a:pt x="87" y="250"/>
                  </a:cubicBezTo>
                  <a:cubicBezTo>
                    <a:pt x="117" y="277"/>
                    <a:pt x="154" y="290"/>
                    <a:pt x="190" y="290"/>
                  </a:cubicBezTo>
                  <a:cubicBezTo>
                    <a:pt x="265" y="290"/>
                    <a:pt x="336" y="234"/>
                    <a:pt x="336" y="146"/>
                  </a:cubicBezTo>
                  <a:cubicBezTo>
                    <a:pt x="328" y="69"/>
                    <a:pt x="267" y="0"/>
                    <a:pt x="19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2887800" y="2839850"/>
              <a:ext cx="8400" cy="7250"/>
            </a:xfrm>
            <a:custGeom>
              <a:avLst/>
              <a:gdLst/>
              <a:ahLst/>
              <a:cxnLst/>
              <a:rect l="l" t="t" r="r" b="b"/>
              <a:pathLst>
                <a:path w="336" h="290" extrusionOk="0">
                  <a:moveTo>
                    <a:pt x="190" y="0"/>
                  </a:moveTo>
                  <a:cubicBezTo>
                    <a:pt x="60" y="9"/>
                    <a:pt x="0" y="155"/>
                    <a:pt x="86" y="250"/>
                  </a:cubicBezTo>
                  <a:cubicBezTo>
                    <a:pt x="117" y="277"/>
                    <a:pt x="153" y="290"/>
                    <a:pt x="189" y="290"/>
                  </a:cubicBezTo>
                  <a:cubicBezTo>
                    <a:pt x="264" y="290"/>
                    <a:pt x="336" y="234"/>
                    <a:pt x="336" y="146"/>
                  </a:cubicBezTo>
                  <a:cubicBezTo>
                    <a:pt x="336" y="69"/>
                    <a:pt x="267" y="0"/>
                    <a:pt x="19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2904350" y="2839850"/>
              <a:ext cx="8425" cy="7250"/>
            </a:xfrm>
            <a:custGeom>
              <a:avLst/>
              <a:gdLst/>
              <a:ahLst/>
              <a:cxnLst/>
              <a:rect l="l" t="t" r="r" b="b"/>
              <a:pathLst>
                <a:path w="337" h="290" extrusionOk="0">
                  <a:moveTo>
                    <a:pt x="190" y="0"/>
                  </a:moveTo>
                  <a:cubicBezTo>
                    <a:pt x="70" y="9"/>
                    <a:pt x="1" y="155"/>
                    <a:pt x="95" y="250"/>
                  </a:cubicBezTo>
                  <a:cubicBezTo>
                    <a:pt x="123" y="277"/>
                    <a:pt x="158" y="290"/>
                    <a:pt x="192" y="290"/>
                  </a:cubicBezTo>
                  <a:cubicBezTo>
                    <a:pt x="265" y="290"/>
                    <a:pt x="336" y="234"/>
                    <a:pt x="336" y="146"/>
                  </a:cubicBezTo>
                  <a:cubicBezTo>
                    <a:pt x="336" y="69"/>
                    <a:pt x="276" y="0"/>
                    <a:pt x="19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2879625" y="2874900"/>
              <a:ext cx="100250" cy="83475"/>
            </a:xfrm>
            <a:custGeom>
              <a:avLst/>
              <a:gdLst/>
              <a:ahLst/>
              <a:cxnLst/>
              <a:rect l="l" t="t" r="r" b="b"/>
              <a:pathLst>
                <a:path w="4010" h="3339" extrusionOk="0">
                  <a:moveTo>
                    <a:pt x="0" y="0"/>
                  </a:moveTo>
                  <a:lnTo>
                    <a:pt x="0" y="3339"/>
                  </a:lnTo>
                  <a:lnTo>
                    <a:pt x="4010" y="3339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009325" y="2874250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009325" y="2886075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009325" y="2898125"/>
              <a:ext cx="64975" cy="1325"/>
            </a:xfrm>
            <a:custGeom>
              <a:avLst/>
              <a:gdLst/>
              <a:ahLst/>
              <a:cxnLst/>
              <a:rect l="l" t="t" r="r" b="b"/>
              <a:pathLst>
                <a:path w="2599" h="53" extrusionOk="0">
                  <a:moveTo>
                    <a:pt x="0" y="1"/>
                  </a:moveTo>
                  <a:lnTo>
                    <a:pt x="0" y="52"/>
                  </a:lnTo>
                  <a:lnTo>
                    <a:pt x="2599" y="52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009325" y="2909950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009325" y="2921775"/>
              <a:ext cx="64975" cy="1550"/>
            </a:xfrm>
            <a:custGeom>
              <a:avLst/>
              <a:gdLst/>
              <a:ahLst/>
              <a:cxnLst/>
              <a:rect l="l" t="t" r="r" b="b"/>
              <a:pathLst>
                <a:path w="2599" h="62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009325" y="2933825"/>
              <a:ext cx="64975" cy="1325"/>
            </a:xfrm>
            <a:custGeom>
              <a:avLst/>
              <a:gdLst/>
              <a:ahLst/>
              <a:cxnLst/>
              <a:rect l="l" t="t" r="r" b="b"/>
              <a:pathLst>
                <a:path w="2599" h="53" extrusionOk="0">
                  <a:moveTo>
                    <a:pt x="0" y="1"/>
                  </a:moveTo>
                  <a:lnTo>
                    <a:pt x="0" y="52"/>
                  </a:lnTo>
                  <a:lnTo>
                    <a:pt x="2599" y="52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009325" y="2945650"/>
              <a:ext cx="64975" cy="1550"/>
            </a:xfrm>
            <a:custGeom>
              <a:avLst/>
              <a:gdLst/>
              <a:ahLst/>
              <a:cxnLst/>
              <a:rect l="l" t="t" r="r" b="b"/>
              <a:pathLst>
                <a:path w="2599" h="62" extrusionOk="0">
                  <a:moveTo>
                    <a:pt x="0" y="1"/>
                  </a:moveTo>
                  <a:lnTo>
                    <a:pt x="0" y="61"/>
                  </a:lnTo>
                  <a:lnTo>
                    <a:pt x="2599" y="61"/>
                  </a:lnTo>
                  <a:lnTo>
                    <a:pt x="2599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009325" y="2957500"/>
              <a:ext cx="64975" cy="1525"/>
            </a:xfrm>
            <a:custGeom>
              <a:avLst/>
              <a:gdLst/>
              <a:ahLst/>
              <a:cxnLst/>
              <a:rect l="l" t="t" r="r" b="b"/>
              <a:pathLst>
                <a:path w="2599" h="61" extrusionOk="0">
                  <a:moveTo>
                    <a:pt x="0" y="0"/>
                  </a:moveTo>
                  <a:lnTo>
                    <a:pt x="0" y="60"/>
                  </a:lnTo>
                  <a:lnTo>
                    <a:pt x="2599" y="60"/>
                  </a:lnTo>
                  <a:lnTo>
                    <a:pt x="2599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2759825" y="3047175"/>
              <a:ext cx="508050" cy="23050"/>
            </a:xfrm>
            <a:custGeom>
              <a:avLst/>
              <a:gdLst/>
              <a:ahLst/>
              <a:cxnLst/>
              <a:rect l="l" t="t" r="r" b="b"/>
              <a:pathLst>
                <a:path w="20322" h="922" extrusionOk="0">
                  <a:moveTo>
                    <a:pt x="0" y="1"/>
                  </a:moveTo>
                  <a:lnTo>
                    <a:pt x="0" y="921"/>
                  </a:lnTo>
                  <a:lnTo>
                    <a:pt x="20322" y="921"/>
                  </a:lnTo>
                  <a:lnTo>
                    <a:pt x="20322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759825" y="3047175"/>
              <a:ext cx="216400" cy="23050"/>
            </a:xfrm>
            <a:custGeom>
              <a:avLst/>
              <a:gdLst/>
              <a:ahLst/>
              <a:cxnLst/>
              <a:rect l="l" t="t" r="r" b="b"/>
              <a:pathLst>
                <a:path w="8656" h="922" extrusionOk="0">
                  <a:moveTo>
                    <a:pt x="0" y="1"/>
                  </a:moveTo>
                  <a:lnTo>
                    <a:pt x="0" y="921"/>
                  </a:lnTo>
                  <a:lnTo>
                    <a:pt x="8655" y="921"/>
                  </a:lnTo>
                  <a:lnTo>
                    <a:pt x="8655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751200" y="3070200"/>
              <a:ext cx="51875" cy="325875"/>
            </a:xfrm>
            <a:custGeom>
              <a:avLst/>
              <a:gdLst/>
              <a:ahLst/>
              <a:cxnLst/>
              <a:rect l="l" t="t" r="r" b="b"/>
              <a:pathLst>
                <a:path w="2075" h="13035" extrusionOk="0">
                  <a:moveTo>
                    <a:pt x="1128" y="0"/>
                  </a:moveTo>
                  <a:lnTo>
                    <a:pt x="1" y="13035"/>
                  </a:lnTo>
                  <a:lnTo>
                    <a:pt x="474" y="13035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932950" y="3070200"/>
              <a:ext cx="51875" cy="325875"/>
            </a:xfrm>
            <a:custGeom>
              <a:avLst/>
              <a:gdLst/>
              <a:ahLst/>
              <a:cxnLst/>
              <a:rect l="l" t="t" r="r" b="b"/>
              <a:pathLst>
                <a:path w="2075" h="13035" extrusionOk="0">
                  <a:moveTo>
                    <a:pt x="1" y="0"/>
                  </a:moveTo>
                  <a:lnTo>
                    <a:pt x="1601" y="13035"/>
                  </a:lnTo>
                  <a:lnTo>
                    <a:pt x="2074" y="1303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042875" y="3070200"/>
              <a:ext cx="51850" cy="325875"/>
            </a:xfrm>
            <a:custGeom>
              <a:avLst/>
              <a:gdLst/>
              <a:ahLst/>
              <a:cxnLst/>
              <a:rect l="l" t="t" r="r" b="b"/>
              <a:pathLst>
                <a:path w="2074" h="13035" extrusionOk="0">
                  <a:moveTo>
                    <a:pt x="1127" y="0"/>
                  </a:moveTo>
                  <a:lnTo>
                    <a:pt x="0" y="13035"/>
                  </a:lnTo>
                  <a:lnTo>
                    <a:pt x="474" y="13035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3224625" y="3070200"/>
              <a:ext cx="51650" cy="325875"/>
            </a:xfrm>
            <a:custGeom>
              <a:avLst/>
              <a:gdLst/>
              <a:ahLst/>
              <a:cxnLst/>
              <a:rect l="l" t="t" r="r" b="b"/>
              <a:pathLst>
                <a:path w="2066" h="13035" extrusionOk="0">
                  <a:moveTo>
                    <a:pt x="0" y="0"/>
                  </a:moveTo>
                  <a:lnTo>
                    <a:pt x="1601" y="13035"/>
                  </a:lnTo>
                  <a:lnTo>
                    <a:pt x="2065" y="1303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51400" y="3107200"/>
              <a:ext cx="128875" cy="174075"/>
            </a:xfrm>
            <a:custGeom>
              <a:avLst/>
              <a:gdLst/>
              <a:ahLst/>
              <a:cxnLst/>
              <a:rect l="l" t="t" r="r" b="b"/>
              <a:pathLst>
                <a:path w="5155" h="6963" extrusionOk="0">
                  <a:moveTo>
                    <a:pt x="844" y="0"/>
                  </a:moveTo>
                  <a:cubicBezTo>
                    <a:pt x="577" y="534"/>
                    <a:pt x="354" y="1101"/>
                    <a:pt x="190" y="1669"/>
                  </a:cubicBezTo>
                  <a:cubicBezTo>
                    <a:pt x="147" y="1850"/>
                    <a:pt x="250" y="2022"/>
                    <a:pt x="431" y="2065"/>
                  </a:cubicBezTo>
                  <a:cubicBezTo>
                    <a:pt x="689" y="2125"/>
                    <a:pt x="956" y="2194"/>
                    <a:pt x="956" y="2392"/>
                  </a:cubicBezTo>
                  <a:cubicBezTo>
                    <a:pt x="956" y="2527"/>
                    <a:pt x="829" y="2583"/>
                    <a:pt x="661" y="2583"/>
                  </a:cubicBezTo>
                  <a:cubicBezTo>
                    <a:pt x="466" y="2583"/>
                    <a:pt x="215" y="2508"/>
                    <a:pt x="44" y="2392"/>
                  </a:cubicBezTo>
                  <a:cubicBezTo>
                    <a:pt x="18" y="2564"/>
                    <a:pt x="1" y="2736"/>
                    <a:pt x="10" y="2908"/>
                  </a:cubicBezTo>
                  <a:cubicBezTo>
                    <a:pt x="10" y="3097"/>
                    <a:pt x="27" y="3278"/>
                    <a:pt x="53" y="3459"/>
                  </a:cubicBezTo>
                  <a:cubicBezTo>
                    <a:pt x="89" y="3639"/>
                    <a:pt x="246" y="3765"/>
                    <a:pt x="418" y="3765"/>
                  </a:cubicBezTo>
                  <a:cubicBezTo>
                    <a:pt x="451" y="3765"/>
                    <a:pt x="484" y="3761"/>
                    <a:pt x="517" y="3751"/>
                  </a:cubicBezTo>
                  <a:cubicBezTo>
                    <a:pt x="586" y="3734"/>
                    <a:pt x="646" y="3708"/>
                    <a:pt x="715" y="3682"/>
                  </a:cubicBezTo>
                  <a:cubicBezTo>
                    <a:pt x="764" y="3664"/>
                    <a:pt x="810" y="3656"/>
                    <a:pt x="854" y="3656"/>
                  </a:cubicBezTo>
                  <a:cubicBezTo>
                    <a:pt x="1156" y="3656"/>
                    <a:pt x="1303" y="4054"/>
                    <a:pt x="904" y="4181"/>
                  </a:cubicBezTo>
                  <a:cubicBezTo>
                    <a:pt x="772" y="4215"/>
                    <a:pt x="640" y="4230"/>
                    <a:pt x="505" y="4230"/>
                  </a:cubicBezTo>
                  <a:cubicBezTo>
                    <a:pt x="430" y="4230"/>
                    <a:pt x="353" y="4225"/>
                    <a:pt x="276" y="4216"/>
                  </a:cubicBezTo>
                  <a:lnTo>
                    <a:pt x="276" y="4216"/>
                  </a:lnTo>
                  <a:cubicBezTo>
                    <a:pt x="448" y="4551"/>
                    <a:pt x="698" y="4844"/>
                    <a:pt x="999" y="5059"/>
                  </a:cubicBezTo>
                  <a:cubicBezTo>
                    <a:pt x="1095" y="5137"/>
                    <a:pt x="1210" y="5176"/>
                    <a:pt x="1327" y="5176"/>
                  </a:cubicBezTo>
                  <a:cubicBezTo>
                    <a:pt x="1430" y="5176"/>
                    <a:pt x="1534" y="5145"/>
                    <a:pt x="1627" y="5085"/>
                  </a:cubicBezTo>
                  <a:cubicBezTo>
                    <a:pt x="1653" y="5059"/>
                    <a:pt x="1687" y="5042"/>
                    <a:pt x="1713" y="5016"/>
                  </a:cubicBezTo>
                  <a:cubicBezTo>
                    <a:pt x="1859" y="4890"/>
                    <a:pt x="1981" y="4842"/>
                    <a:pt x="2075" y="4842"/>
                  </a:cubicBezTo>
                  <a:cubicBezTo>
                    <a:pt x="2312" y="4842"/>
                    <a:pt x="2363" y="5149"/>
                    <a:pt x="2135" y="5248"/>
                  </a:cubicBezTo>
                  <a:cubicBezTo>
                    <a:pt x="1963" y="5317"/>
                    <a:pt x="1747" y="5386"/>
                    <a:pt x="1584" y="5446"/>
                  </a:cubicBezTo>
                  <a:cubicBezTo>
                    <a:pt x="2315" y="5876"/>
                    <a:pt x="2539" y="5954"/>
                    <a:pt x="3012" y="6487"/>
                  </a:cubicBezTo>
                  <a:cubicBezTo>
                    <a:pt x="3372" y="6902"/>
                    <a:pt x="3559" y="6962"/>
                    <a:pt x="3637" y="6962"/>
                  </a:cubicBezTo>
                  <a:cubicBezTo>
                    <a:pt x="3669" y="6962"/>
                    <a:pt x="3683" y="6952"/>
                    <a:pt x="3683" y="6952"/>
                  </a:cubicBezTo>
                  <a:cubicBezTo>
                    <a:pt x="3425" y="6195"/>
                    <a:pt x="4096" y="5240"/>
                    <a:pt x="4346" y="4921"/>
                  </a:cubicBezTo>
                  <a:cubicBezTo>
                    <a:pt x="4535" y="4698"/>
                    <a:pt x="4690" y="4457"/>
                    <a:pt x="4836" y="4207"/>
                  </a:cubicBezTo>
                  <a:lnTo>
                    <a:pt x="4836" y="4207"/>
                  </a:lnTo>
                  <a:cubicBezTo>
                    <a:pt x="4659" y="4274"/>
                    <a:pt x="4469" y="4314"/>
                    <a:pt x="4311" y="4314"/>
                  </a:cubicBezTo>
                  <a:cubicBezTo>
                    <a:pt x="4063" y="4314"/>
                    <a:pt x="3890" y="4217"/>
                    <a:pt x="3959" y="3975"/>
                  </a:cubicBezTo>
                  <a:cubicBezTo>
                    <a:pt x="4062" y="3622"/>
                    <a:pt x="4440" y="3648"/>
                    <a:pt x="4810" y="3605"/>
                  </a:cubicBezTo>
                  <a:cubicBezTo>
                    <a:pt x="4982" y="3579"/>
                    <a:pt x="5111" y="3433"/>
                    <a:pt x="5120" y="3252"/>
                  </a:cubicBezTo>
                  <a:cubicBezTo>
                    <a:pt x="5154" y="2874"/>
                    <a:pt x="5060" y="2487"/>
                    <a:pt x="4862" y="2151"/>
                  </a:cubicBezTo>
                  <a:cubicBezTo>
                    <a:pt x="4767" y="1996"/>
                    <a:pt x="4664" y="1850"/>
                    <a:pt x="4544" y="1712"/>
                  </a:cubicBezTo>
                  <a:cubicBezTo>
                    <a:pt x="4361" y="2063"/>
                    <a:pt x="3918" y="2823"/>
                    <a:pt x="3577" y="2823"/>
                  </a:cubicBezTo>
                  <a:cubicBezTo>
                    <a:pt x="3517" y="2823"/>
                    <a:pt x="3460" y="2799"/>
                    <a:pt x="3408" y="2745"/>
                  </a:cubicBezTo>
                  <a:cubicBezTo>
                    <a:pt x="3124" y="2452"/>
                    <a:pt x="3623" y="1927"/>
                    <a:pt x="4019" y="1583"/>
                  </a:cubicBezTo>
                  <a:cubicBezTo>
                    <a:pt x="4122" y="1489"/>
                    <a:pt x="4105" y="1325"/>
                    <a:pt x="3993" y="1248"/>
                  </a:cubicBezTo>
                  <a:cubicBezTo>
                    <a:pt x="3657" y="1041"/>
                    <a:pt x="3287" y="886"/>
                    <a:pt x="2909" y="792"/>
                  </a:cubicBezTo>
                  <a:cubicBezTo>
                    <a:pt x="2820" y="1173"/>
                    <a:pt x="2600" y="1953"/>
                    <a:pt x="2279" y="1953"/>
                  </a:cubicBezTo>
                  <a:cubicBezTo>
                    <a:pt x="2260" y="1953"/>
                    <a:pt x="2241" y="1950"/>
                    <a:pt x="2221" y="1945"/>
                  </a:cubicBezTo>
                  <a:cubicBezTo>
                    <a:pt x="1945" y="1859"/>
                    <a:pt x="2152" y="1334"/>
                    <a:pt x="2367" y="938"/>
                  </a:cubicBezTo>
                  <a:cubicBezTo>
                    <a:pt x="2427" y="817"/>
                    <a:pt x="2358" y="663"/>
                    <a:pt x="2221" y="628"/>
                  </a:cubicBezTo>
                  <a:cubicBezTo>
                    <a:pt x="2126" y="611"/>
                    <a:pt x="2040" y="594"/>
                    <a:pt x="1954" y="568"/>
                  </a:cubicBezTo>
                  <a:cubicBezTo>
                    <a:pt x="1119" y="362"/>
                    <a:pt x="844" y="0"/>
                    <a:pt x="844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669475" y="3107200"/>
              <a:ext cx="100250" cy="214025"/>
            </a:xfrm>
            <a:custGeom>
              <a:avLst/>
              <a:gdLst/>
              <a:ahLst/>
              <a:cxnLst/>
              <a:rect l="l" t="t" r="r" b="b"/>
              <a:pathLst>
                <a:path w="4010" h="8561" extrusionOk="0">
                  <a:moveTo>
                    <a:pt x="95" y="0"/>
                  </a:moveTo>
                  <a:cubicBezTo>
                    <a:pt x="1" y="1093"/>
                    <a:pt x="319" y="1996"/>
                    <a:pt x="1110" y="2925"/>
                  </a:cubicBezTo>
                  <a:cubicBezTo>
                    <a:pt x="2005" y="3958"/>
                    <a:pt x="2315" y="5085"/>
                    <a:pt x="2547" y="5902"/>
                  </a:cubicBezTo>
                  <a:cubicBezTo>
                    <a:pt x="2676" y="6367"/>
                    <a:pt x="2780" y="6728"/>
                    <a:pt x="2943" y="6960"/>
                  </a:cubicBezTo>
                  <a:cubicBezTo>
                    <a:pt x="3563" y="7855"/>
                    <a:pt x="3967" y="8552"/>
                    <a:pt x="3967" y="8561"/>
                  </a:cubicBezTo>
                  <a:lnTo>
                    <a:pt x="4010" y="8526"/>
                  </a:lnTo>
                  <a:cubicBezTo>
                    <a:pt x="4010" y="8526"/>
                    <a:pt x="3606" y="7829"/>
                    <a:pt x="2986" y="6935"/>
                  </a:cubicBezTo>
                  <a:cubicBezTo>
                    <a:pt x="2831" y="6711"/>
                    <a:pt x="2728" y="6350"/>
                    <a:pt x="2599" y="5894"/>
                  </a:cubicBezTo>
                  <a:cubicBezTo>
                    <a:pt x="2367" y="5059"/>
                    <a:pt x="2057" y="3923"/>
                    <a:pt x="1154" y="2882"/>
                  </a:cubicBezTo>
                  <a:cubicBezTo>
                    <a:pt x="362" y="1970"/>
                    <a:pt x="61" y="1076"/>
                    <a:pt x="147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780725" y="3053625"/>
              <a:ext cx="125375" cy="199200"/>
            </a:xfrm>
            <a:custGeom>
              <a:avLst/>
              <a:gdLst/>
              <a:ahLst/>
              <a:cxnLst/>
              <a:rect l="l" t="t" r="r" b="b"/>
              <a:pathLst>
                <a:path w="5015" h="7968" extrusionOk="0">
                  <a:moveTo>
                    <a:pt x="4877" y="1"/>
                  </a:moveTo>
                  <a:lnTo>
                    <a:pt x="4877" y="1"/>
                  </a:lnTo>
                  <a:cubicBezTo>
                    <a:pt x="4877" y="1"/>
                    <a:pt x="3887" y="336"/>
                    <a:pt x="2760" y="818"/>
                  </a:cubicBezTo>
                  <a:cubicBezTo>
                    <a:pt x="2606" y="878"/>
                    <a:pt x="2520" y="1042"/>
                    <a:pt x="2563" y="1197"/>
                  </a:cubicBezTo>
                  <a:cubicBezTo>
                    <a:pt x="2674" y="1653"/>
                    <a:pt x="2812" y="1980"/>
                    <a:pt x="2373" y="2057"/>
                  </a:cubicBezTo>
                  <a:cubicBezTo>
                    <a:pt x="2347" y="2062"/>
                    <a:pt x="2323" y="2064"/>
                    <a:pt x="2300" y="2064"/>
                  </a:cubicBezTo>
                  <a:cubicBezTo>
                    <a:pt x="1967" y="2064"/>
                    <a:pt x="1957" y="1556"/>
                    <a:pt x="2029" y="1145"/>
                  </a:cubicBezTo>
                  <a:lnTo>
                    <a:pt x="2029" y="1145"/>
                  </a:lnTo>
                  <a:cubicBezTo>
                    <a:pt x="1668" y="1334"/>
                    <a:pt x="1324" y="1558"/>
                    <a:pt x="1014" y="1825"/>
                  </a:cubicBezTo>
                  <a:cubicBezTo>
                    <a:pt x="876" y="1954"/>
                    <a:pt x="893" y="2178"/>
                    <a:pt x="1057" y="2281"/>
                  </a:cubicBezTo>
                  <a:cubicBezTo>
                    <a:pt x="1401" y="2513"/>
                    <a:pt x="1737" y="2840"/>
                    <a:pt x="1522" y="3158"/>
                  </a:cubicBezTo>
                  <a:cubicBezTo>
                    <a:pt x="1421" y="3308"/>
                    <a:pt x="1312" y="3374"/>
                    <a:pt x="1200" y="3374"/>
                  </a:cubicBezTo>
                  <a:cubicBezTo>
                    <a:pt x="937" y="3374"/>
                    <a:pt x="653" y="3020"/>
                    <a:pt x="394" y="2556"/>
                  </a:cubicBezTo>
                  <a:cubicBezTo>
                    <a:pt x="240" y="2831"/>
                    <a:pt x="128" y="3124"/>
                    <a:pt x="76" y="3442"/>
                  </a:cubicBezTo>
                  <a:cubicBezTo>
                    <a:pt x="33" y="3692"/>
                    <a:pt x="7" y="3941"/>
                    <a:pt x="7" y="4199"/>
                  </a:cubicBezTo>
                  <a:cubicBezTo>
                    <a:pt x="0" y="4391"/>
                    <a:pt x="152" y="4529"/>
                    <a:pt x="327" y="4529"/>
                  </a:cubicBezTo>
                  <a:cubicBezTo>
                    <a:pt x="372" y="4529"/>
                    <a:pt x="418" y="4520"/>
                    <a:pt x="463" y="4501"/>
                  </a:cubicBezTo>
                  <a:cubicBezTo>
                    <a:pt x="545" y="4457"/>
                    <a:pt x="637" y="4434"/>
                    <a:pt x="731" y="4434"/>
                  </a:cubicBezTo>
                  <a:cubicBezTo>
                    <a:pt x="785" y="4434"/>
                    <a:pt x="840" y="4442"/>
                    <a:pt x="893" y="4457"/>
                  </a:cubicBezTo>
                  <a:cubicBezTo>
                    <a:pt x="1367" y="4630"/>
                    <a:pt x="1022" y="5111"/>
                    <a:pt x="162" y="5456"/>
                  </a:cubicBezTo>
                  <a:cubicBezTo>
                    <a:pt x="377" y="6359"/>
                    <a:pt x="756" y="7150"/>
                    <a:pt x="833" y="7968"/>
                  </a:cubicBezTo>
                  <a:cubicBezTo>
                    <a:pt x="1788" y="7305"/>
                    <a:pt x="2433" y="6996"/>
                    <a:pt x="3010" y="6694"/>
                  </a:cubicBezTo>
                  <a:lnTo>
                    <a:pt x="3234" y="6574"/>
                  </a:lnTo>
                  <a:cubicBezTo>
                    <a:pt x="2441" y="5940"/>
                    <a:pt x="2587" y="5273"/>
                    <a:pt x="3044" y="5273"/>
                  </a:cubicBezTo>
                  <a:cubicBezTo>
                    <a:pt x="3058" y="5273"/>
                    <a:pt x="3073" y="5274"/>
                    <a:pt x="3087" y="5275"/>
                  </a:cubicBezTo>
                  <a:cubicBezTo>
                    <a:pt x="3302" y="5292"/>
                    <a:pt x="3500" y="5516"/>
                    <a:pt x="3655" y="5782"/>
                  </a:cubicBezTo>
                  <a:cubicBezTo>
                    <a:pt x="3730" y="5905"/>
                    <a:pt x="3857" y="5968"/>
                    <a:pt x="3984" y="5968"/>
                  </a:cubicBezTo>
                  <a:cubicBezTo>
                    <a:pt x="4090" y="5968"/>
                    <a:pt x="4196" y="5924"/>
                    <a:pt x="4275" y="5834"/>
                  </a:cubicBezTo>
                  <a:cubicBezTo>
                    <a:pt x="4533" y="5507"/>
                    <a:pt x="4722" y="5137"/>
                    <a:pt x="4834" y="4741"/>
                  </a:cubicBezTo>
                  <a:cubicBezTo>
                    <a:pt x="4868" y="4621"/>
                    <a:pt x="4903" y="4509"/>
                    <a:pt x="4920" y="4389"/>
                  </a:cubicBezTo>
                  <a:lnTo>
                    <a:pt x="4920" y="4389"/>
                  </a:lnTo>
                  <a:cubicBezTo>
                    <a:pt x="4709" y="4452"/>
                    <a:pt x="4481" y="4486"/>
                    <a:pt x="4276" y="4486"/>
                  </a:cubicBezTo>
                  <a:cubicBezTo>
                    <a:pt x="3813" y="4486"/>
                    <a:pt x="3464" y="4312"/>
                    <a:pt x="3672" y="3907"/>
                  </a:cubicBezTo>
                  <a:cubicBezTo>
                    <a:pt x="3771" y="3722"/>
                    <a:pt x="3929" y="3660"/>
                    <a:pt x="4114" y="3660"/>
                  </a:cubicBezTo>
                  <a:cubicBezTo>
                    <a:pt x="4282" y="3660"/>
                    <a:pt x="4473" y="3712"/>
                    <a:pt x="4662" y="3769"/>
                  </a:cubicBezTo>
                  <a:cubicBezTo>
                    <a:pt x="4688" y="3777"/>
                    <a:pt x="4714" y="3781"/>
                    <a:pt x="4739" y="3781"/>
                  </a:cubicBezTo>
                  <a:cubicBezTo>
                    <a:pt x="4882" y="3781"/>
                    <a:pt x="5006" y="3666"/>
                    <a:pt x="5006" y="3520"/>
                  </a:cubicBezTo>
                  <a:cubicBezTo>
                    <a:pt x="5015" y="3055"/>
                    <a:pt x="4972" y="2591"/>
                    <a:pt x="4903" y="2143"/>
                  </a:cubicBezTo>
                  <a:cubicBezTo>
                    <a:pt x="4577" y="2309"/>
                    <a:pt x="4190" y="2628"/>
                    <a:pt x="3948" y="2628"/>
                  </a:cubicBezTo>
                  <a:cubicBezTo>
                    <a:pt x="3852" y="2628"/>
                    <a:pt x="3778" y="2577"/>
                    <a:pt x="3741" y="2444"/>
                  </a:cubicBezTo>
                  <a:cubicBezTo>
                    <a:pt x="3638" y="2049"/>
                    <a:pt x="4051" y="1851"/>
                    <a:pt x="4507" y="1765"/>
                  </a:cubicBezTo>
                  <a:cubicBezTo>
                    <a:pt x="4679" y="1730"/>
                    <a:pt x="4799" y="1567"/>
                    <a:pt x="4774" y="1395"/>
                  </a:cubicBezTo>
                  <a:cubicBezTo>
                    <a:pt x="4774" y="1377"/>
                    <a:pt x="4774" y="1360"/>
                    <a:pt x="4765" y="1352"/>
                  </a:cubicBezTo>
                  <a:cubicBezTo>
                    <a:pt x="4705" y="896"/>
                    <a:pt x="4748" y="431"/>
                    <a:pt x="4877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783900" y="3053000"/>
              <a:ext cx="119200" cy="294675"/>
            </a:xfrm>
            <a:custGeom>
              <a:avLst/>
              <a:gdLst/>
              <a:ahLst/>
              <a:cxnLst/>
              <a:rect l="l" t="t" r="r" b="b"/>
              <a:pathLst>
                <a:path w="4768" h="11787" extrusionOk="0">
                  <a:moveTo>
                    <a:pt x="4741" y="0"/>
                  </a:moveTo>
                  <a:cubicBezTo>
                    <a:pt x="3339" y="1015"/>
                    <a:pt x="3003" y="2203"/>
                    <a:pt x="2737" y="3166"/>
                  </a:cubicBezTo>
                  <a:cubicBezTo>
                    <a:pt x="2685" y="3347"/>
                    <a:pt x="2633" y="3528"/>
                    <a:pt x="2582" y="3691"/>
                  </a:cubicBezTo>
                  <a:cubicBezTo>
                    <a:pt x="2444" y="4095"/>
                    <a:pt x="2160" y="4655"/>
                    <a:pt x="1859" y="5240"/>
                  </a:cubicBezTo>
                  <a:cubicBezTo>
                    <a:pt x="1412" y="6117"/>
                    <a:pt x="913" y="7107"/>
                    <a:pt x="672" y="7993"/>
                  </a:cubicBezTo>
                  <a:cubicBezTo>
                    <a:pt x="276" y="9473"/>
                    <a:pt x="1" y="11761"/>
                    <a:pt x="1" y="11778"/>
                  </a:cubicBezTo>
                  <a:lnTo>
                    <a:pt x="61" y="11787"/>
                  </a:lnTo>
                  <a:cubicBezTo>
                    <a:pt x="61" y="11761"/>
                    <a:pt x="336" y="9481"/>
                    <a:pt x="723" y="8001"/>
                  </a:cubicBezTo>
                  <a:cubicBezTo>
                    <a:pt x="964" y="7124"/>
                    <a:pt x="1463" y="6134"/>
                    <a:pt x="1911" y="5265"/>
                  </a:cubicBezTo>
                  <a:cubicBezTo>
                    <a:pt x="2220" y="4655"/>
                    <a:pt x="2496" y="4121"/>
                    <a:pt x="2633" y="3708"/>
                  </a:cubicBezTo>
                  <a:cubicBezTo>
                    <a:pt x="2685" y="3545"/>
                    <a:pt x="2737" y="3364"/>
                    <a:pt x="2788" y="3175"/>
                  </a:cubicBezTo>
                  <a:cubicBezTo>
                    <a:pt x="3055" y="2228"/>
                    <a:pt x="3391" y="1050"/>
                    <a:pt x="4767" y="43"/>
                  </a:cubicBezTo>
                  <a:lnTo>
                    <a:pt x="4741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711625" y="3291525"/>
              <a:ext cx="120275" cy="104550"/>
            </a:xfrm>
            <a:custGeom>
              <a:avLst/>
              <a:gdLst/>
              <a:ahLst/>
              <a:cxnLst/>
              <a:rect l="l" t="t" r="r" b="b"/>
              <a:pathLst>
                <a:path w="4811" h="4182" extrusionOk="0">
                  <a:moveTo>
                    <a:pt x="1" y="0"/>
                  </a:moveTo>
                  <a:lnTo>
                    <a:pt x="1" y="3915"/>
                  </a:lnTo>
                  <a:cubicBezTo>
                    <a:pt x="1" y="4061"/>
                    <a:pt x="113" y="4182"/>
                    <a:pt x="259" y="4182"/>
                  </a:cubicBezTo>
                  <a:lnTo>
                    <a:pt x="4544" y="4182"/>
                  </a:lnTo>
                  <a:cubicBezTo>
                    <a:pt x="4690" y="4182"/>
                    <a:pt x="4810" y="4061"/>
                    <a:pt x="4810" y="3915"/>
                  </a:cubicBezTo>
                  <a:lnTo>
                    <a:pt x="4810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711625" y="3291525"/>
              <a:ext cx="120275" cy="59625"/>
            </a:xfrm>
            <a:custGeom>
              <a:avLst/>
              <a:gdLst/>
              <a:ahLst/>
              <a:cxnLst/>
              <a:rect l="l" t="t" r="r" b="b"/>
              <a:pathLst>
                <a:path w="4811" h="2385" extrusionOk="0">
                  <a:moveTo>
                    <a:pt x="1" y="0"/>
                  </a:moveTo>
                  <a:lnTo>
                    <a:pt x="1" y="680"/>
                  </a:lnTo>
                  <a:cubicBezTo>
                    <a:pt x="302" y="826"/>
                    <a:pt x="620" y="921"/>
                    <a:pt x="956" y="955"/>
                  </a:cubicBezTo>
                  <a:cubicBezTo>
                    <a:pt x="2166" y="1150"/>
                    <a:pt x="3193" y="2385"/>
                    <a:pt x="4732" y="2385"/>
                  </a:cubicBezTo>
                  <a:cubicBezTo>
                    <a:pt x="4758" y="2385"/>
                    <a:pt x="4784" y="2384"/>
                    <a:pt x="4810" y="2384"/>
                  </a:cubicBezTo>
                  <a:lnTo>
                    <a:pt x="4810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293675" y="2714650"/>
              <a:ext cx="180250" cy="157900"/>
            </a:xfrm>
            <a:custGeom>
              <a:avLst/>
              <a:gdLst/>
              <a:ahLst/>
              <a:cxnLst/>
              <a:rect l="l" t="t" r="r" b="b"/>
              <a:pathLst>
                <a:path w="7210" h="6316" extrusionOk="0">
                  <a:moveTo>
                    <a:pt x="3596" y="1"/>
                  </a:moveTo>
                  <a:cubicBezTo>
                    <a:pt x="3044" y="1"/>
                    <a:pt x="2486" y="145"/>
                    <a:pt x="1979" y="448"/>
                  </a:cubicBezTo>
                  <a:cubicBezTo>
                    <a:pt x="482" y="1343"/>
                    <a:pt x="0" y="3279"/>
                    <a:pt x="886" y="4776"/>
                  </a:cubicBezTo>
                  <a:cubicBezTo>
                    <a:pt x="1478" y="5766"/>
                    <a:pt x="2529" y="6316"/>
                    <a:pt x="3606" y="6316"/>
                  </a:cubicBezTo>
                  <a:cubicBezTo>
                    <a:pt x="4157" y="6316"/>
                    <a:pt x="4716" y="6171"/>
                    <a:pt x="5223" y="5868"/>
                  </a:cubicBezTo>
                  <a:cubicBezTo>
                    <a:pt x="6720" y="4974"/>
                    <a:pt x="7210" y="3038"/>
                    <a:pt x="6315" y="1541"/>
                  </a:cubicBezTo>
                  <a:cubicBezTo>
                    <a:pt x="5723" y="551"/>
                    <a:pt x="4673" y="1"/>
                    <a:pt x="3596" y="1"/>
                  </a:cubicBez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299700" y="2705400"/>
              <a:ext cx="157900" cy="157900"/>
            </a:xfrm>
            <a:custGeom>
              <a:avLst/>
              <a:gdLst/>
              <a:ahLst/>
              <a:cxnLst/>
              <a:rect l="l" t="t" r="r" b="b"/>
              <a:pathLst>
                <a:path w="6316" h="6316" extrusionOk="0">
                  <a:moveTo>
                    <a:pt x="3158" y="1"/>
                  </a:moveTo>
                  <a:cubicBezTo>
                    <a:pt x="1411" y="1"/>
                    <a:pt x="0" y="1420"/>
                    <a:pt x="0" y="3158"/>
                  </a:cubicBezTo>
                  <a:cubicBezTo>
                    <a:pt x="0" y="4905"/>
                    <a:pt x="1411" y="6316"/>
                    <a:pt x="3158" y="6316"/>
                  </a:cubicBezTo>
                  <a:cubicBezTo>
                    <a:pt x="4895" y="6316"/>
                    <a:pt x="6315" y="4905"/>
                    <a:pt x="6315" y="3158"/>
                  </a:cubicBezTo>
                  <a:cubicBezTo>
                    <a:pt x="6315" y="1420"/>
                    <a:pt x="4895" y="1"/>
                    <a:pt x="3158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3313675" y="2727100"/>
              <a:ext cx="129925" cy="114550"/>
            </a:xfrm>
            <a:custGeom>
              <a:avLst/>
              <a:gdLst/>
              <a:ahLst/>
              <a:cxnLst/>
              <a:rect l="l" t="t" r="r" b="b"/>
              <a:pathLst>
                <a:path w="5197" h="4582" extrusionOk="0">
                  <a:moveTo>
                    <a:pt x="2605" y="1"/>
                  </a:moveTo>
                  <a:cubicBezTo>
                    <a:pt x="1703" y="1"/>
                    <a:pt x="846" y="536"/>
                    <a:pt x="482" y="1421"/>
                  </a:cubicBezTo>
                  <a:cubicBezTo>
                    <a:pt x="0" y="2583"/>
                    <a:pt x="551" y="3925"/>
                    <a:pt x="1721" y="4407"/>
                  </a:cubicBezTo>
                  <a:cubicBezTo>
                    <a:pt x="2008" y="4525"/>
                    <a:pt x="2305" y="4581"/>
                    <a:pt x="2597" y="4581"/>
                  </a:cubicBezTo>
                  <a:cubicBezTo>
                    <a:pt x="3495" y="4581"/>
                    <a:pt x="4345" y="4051"/>
                    <a:pt x="4715" y="3168"/>
                  </a:cubicBezTo>
                  <a:cubicBezTo>
                    <a:pt x="5197" y="1998"/>
                    <a:pt x="4638" y="664"/>
                    <a:pt x="3476" y="174"/>
                  </a:cubicBezTo>
                  <a:cubicBezTo>
                    <a:pt x="3191" y="56"/>
                    <a:pt x="2896" y="1"/>
                    <a:pt x="2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348175" y="2746300"/>
              <a:ext cx="70925" cy="39350"/>
            </a:xfrm>
            <a:custGeom>
              <a:avLst/>
              <a:gdLst/>
              <a:ahLst/>
              <a:cxnLst/>
              <a:rect l="l" t="t" r="r" b="b"/>
              <a:pathLst>
                <a:path w="2837" h="1574" extrusionOk="0">
                  <a:moveTo>
                    <a:pt x="66" y="0"/>
                  </a:moveTo>
                  <a:cubicBezTo>
                    <a:pt x="31" y="0"/>
                    <a:pt x="1" y="43"/>
                    <a:pt x="31" y="86"/>
                  </a:cubicBezTo>
                  <a:lnTo>
                    <a:pt x="1150" y="1557"/>
                  </a:lnTo>
                  <a:cubicBezTo>
                    <a:pt x="1158" y="1565"/>
                    <a:pt x="1176" y="1574"/>
                    <a:pt x="1193" y="1574"/>
                  </a:cubicBezTo>
                  <a:cubicBezTo>
                    <a:pt x="1201" y="1574"/>
                    <a:pt x="1219" y="1574"/>
                    <a:pt x="1227" y="1565"/>
                  </a:cubicBezTo>
                  <a:lnTo>
                    <a:pt x="2802" y="602"/>
                  </a:lnTo>
                  <a:cubicBezTo>
                    <a:pt x="2827" y="585"/>
                    <a:pt x="2836" y="550"/>
                    <a:pt x="2819" y="524"/>
                  </a:cubicBezTo>
                  <a:cubicBezTo>
                    <a:pt x="2808" y="508"/>
                    <a:pt x="2789" y="498"/>
                    <a:pt x="2773" y="498"/>
                  </a:cubicBezTo>
                  <a:cubicBezTo>
                    <a:pt x="2764" y="498"/>
                    <a:pt x="2756" y="501"/>
                    <a:pt x="2750" y="507"/>
                  </a:cubicBezTo>
                  <a:lnTo>
                    <a:pt x="1210" y="1453"/>
                  </a:lnTo>
                  <a:lnTo>
                    <a:pt x="109" y="25"/>
                  </a:lnTo>
                  <a:cubicBezTo>
                    <a:pt x="96" y="8"/>
                    <a:pt x="81" y="0"/>
                    <a:pt x="66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019650" y="3308525"/>
              <a:ext cx="48200" cy="87500"/>
            </a:xfrm>
            <a:custGeom>
              <a:avLst/>
              <a:gdLst/>
              <a:ahLst/>
              <a:cxnLst/>
              <a:rect l="l" t="t" r="r" b="b"/>
              <a:pathLst>
                <a:path w="1928" h="3500" extrusionOk="0">
                  <a:moveTo>
                    <a:pt x="689" y="0"/>
                  </a:moveTo>
                  <a:cubicBezTo>
                    <a:pt x="689" y="0"/>
                    <a:pt x="835" y="1299"/>
                    <a:pt x="757" y="1609"/>
                  </a:cubicBezTo>
                  <a:cubicBezTo>
                    <a:pt x="689" y="1919"/>
                    <a:pt x="508" y="2633"/>
                    <a:pt x="508" y="2633"/>
                  </a:cubicBezTo>
                  <a:cubicBezTo>
                    <a:pt x="508" y="2633"/>
                    <a:pt x="0" y="3278"/>
                    <a:pt x="172" y="3433"/>
                  </a:cubicBezTo>
                  <a:cubicBezTo>
                    <a:pt x="221" y="3477"/>
                    <a:pt x="294" y="3499"/>
                    <a:pt x="379" y="3499"/>
                  </a:cubicBezTo>
                  <a:cubicBezTo>
                    <a:pt x="610" y="3499"/>
                    <a:pt x="929" y="3336"/>
                    <a:pt x="1093" y="3003"/>
                  </a:cubicBezTo>
                  <a:cubicBezTo>
                    <a:pt x="1317" y="2547"/>
                    <a:pt x="1635" y="2289"/>
                    <a:pt x="1764" y="2065"/>
                  </a:cubicBezTo>
                  <a:cubicBezTo>
                    <a:pt x="1927" y="1772"/>
                    <a:pt x="1738" y="1506"/>
                    <a:pt x="1600" y="1359"/>
                  </a:cubicBezTo>
                  <a:cubicBezTo>
                    <a:pt x="1532" y="1282"/>
                    <a:pt x="1497" y="1187"/>
                    <a:pt x="1506" y="1084"/>
                  </a:cubicBezTo>
                  <a:lnTo>
                    <a:pt x="1644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019650" y="3342125"/>
              <a:ext cx="47975" cy="53900"/>
            </a:xfrm>
            <a:custGeom>
              <a:avLst/>
              <a:gdLst/>
              <a:ahLst/>
              <a:cxnLst/>
              <a:rect l="l" t="t" r="r" b="b"/>
              <a:pathLst>
                <a:path w="1919" h="2156" extrusionOk="0">
                  <a:moveTo>
                    <a:pt x="1516" y="0"/>
                  </a:moveTo>
                  <a:cubicBezTo>
                    <a:pt x="1470" y="0"/>
                    <a:pt x="1416" y="17"/>
                    <a:pt x="1351" y="58"/>
                  </a:cubicBezTo>
                  <a:cubicBezTo>
                    <a:pt x="1084" y="239"/>
                    <a:pt x="1162" y="549"/>
                    <a:pt x="981" y="678"/>
                  </a:cubicBezTo>
                  <a:cubicBezTo>
                    <a:pt x="947" y="701"/>
                    <a:pt x="911" y="709"/>
                    <a:pt x="876" y="709"/>
                  </a:cubicBezTo>
                  <a:cubicBezTo>
                    <a:pt x="804" y="709"/>
                    <a:pt x="732" y="675"/>
                    <a:pt x="663" y="652"/>
                  </a:cubicBezTo>
                  <a:lnTo>
                    <a:pt x="508" y="1280"/>
                  </a:lnTo>
                  <a:cubicBezTo>
                    <a:pt x="508" y="1280"/>
                    <a:pt x="0" y="1925"/>
                    <a:pt x="172" y="2089"/>
                  </a:cubicBezTo>
                  <a:cubicBezTo>
                    <a:pt x="219" y="2133"/>
                    <a:pt x="291" y="2155"/>
                    <a:pt x="375" y="2155"/>
                  </a:cubicBezTo>
                  <a:cubicBezTo>
                    <a:pt x="605" y="2155"/>
                    <a:pt x="929" y="1992"/>
                    <a:pt x="1093" y="1659"/>
                  </a:cubicBezTo>
                  <a:cubicBezTo>
                    <a:pt x="1317" y="1203"/>
                    <a:pt x="1626" y="945"/>
                    <a:pt x="1755" y="721"/>
                  </a:cubicBezTo>
                  <a:cubicBezTo>
                    <a:pt x="1919" y="437"/>
                    <a:pt x="1755" y="179"/>
                    <a:pt x="1618" y="33"/>
                  </a:cubicBezTo>
                  <a:cubicBezTo>
                    <a:pt x="1590" y="13"/>
                    <a:pt x="1556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119650" y="3300125"/>
              <a:ext cx="48225" cy="87600"/>
            </a:xfrm>
            <a:custGeom>
              <a:avLst/>
              <a:gdLst/>
              <a:ahLst/>
              <a:cxnLst/>
              <a:rect l="l" t="t" r="r" b="b"/>
              <a:pathLst>
                <a:path w="1929" h="3504" extrusionOk="0">
                  <a:moveTo>
                    <a:pt x="681" y="0"/>
                  </a:moveTo>
                  <a:lnTo>
                    <a:pt x="681" y="0"/>
                  </a:lnTo>
                  <a:cubicBezTo>
                    <a:pt x="681" y="1"/>
                    <a:pt x="827" y="1308"/>
                    <a:pt x="758" y="1618"/>
                  </a:cubicBezTo>
                  <a:cubicBezTo>
                    <a:pt x="681" y="1928"/>
                    <a:pt x="508" y="2633"/>
                    <a:pt x="508" y="2633"/>
                  </a:cubicBezTo>
                  <a:cubicBezTo>
                    <a:pt x="508" y="2633"/>
                    <a:pt x="1" y="3278"/>
                    <a:pt x="173" y="3442"/>
                  </a:cubicBezTo>
                  <a:cubicBezTo>
                    <a:pt x="218" y="3483"/>
                    <a:pt x="288" y="3503"/>
                    <a:pt x="370" y="3503"/>
                  </a:cubicBezTo>
                  <a:cubicBezTo>
                    <a:pt x="600" y="3503"/>
                    <a:pt x="929" y="3342"/>
                    <a:pt x="1094" y="3012"/>
                  </a:cubicBezTo>
                  <a:cubicBezTo>
                    <a:pt x="1317" y="2556"/>
                    <a:pt x="1627" y="2289"/>
                    <a:pt x="1765" y="2065"/>
                  </a:cubicBezTo>
                  <a:cubicBezTo>
                    <a:pt x="1928" y="1781"/>
                    <a:pt x="1730" y="1506"/>
                    <a:pt x="1601" y="1360"/>
                  </a:cubicBezTo>
                  <a:cubicBezTo>
                    <a:pt x="1524" y="1291"/>
                    <a:pt x="1498" y="1188"/>
                    <a:pt x="1507" y="1085"/>
                  </a:cubicBezTo>
                  <a:lnTo>
                    <a:pt x="1636" y="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119450" y="3333800"/>
              <a:ext cx="48200" cy="53925"/>
            </a:xfrm>
            <a:custGeom>
              <a:avLst/>
              <a:gdLst/>
              <a:ahLst/>
              <a:cxnLst/>
              <a:rect l="l" t="t" r="r" b="b"/>
              <a:pathLst>
                <a:path w="1928" h="2157" extrusionOk="0">
                  <a:moveTo>
                    <a:pt x="1517" y="0"/>
                  </a:moveTo>
                  <a:cubicBezTo>
                    <a:pt x="1459" y="0"/>
                    <a:pt x="1401" y="23"/>
                    <a:pt x="1360" y="64"/>
                  </a:cubicBezTo>
                  <a:cubicBezTo>
                    <a:pt x="1093" y="237"/>
                    <a:pt x="1162" y="546"/>
                    <a:pt x="990" y="675"/>
                  </a:cubicBezTo>
                  <a:cubicBezTo>
                    <a:pt x="955" y="699"/>
                    <a:pt x="919" y="707"/>
                    <a:pt x="882" y="707"/>
                  </a:cubicBezTo>
                  <a:cubicBezTo>
                    <a:pt x="810" y="707"/>
                    <a:pt x="737" y="675"/>
                    <a:pt x="663" y="658"/>
                  </a:cubicBezTo>
                  <a:cubicBezTo>
                    <a:pt x="594" y="959"/>
                    <a:pt x="508" y="1286"/>
                    <a:pt x="508" y="1286"/>
                  </a:cubicBezTo>
                  <a:cubicBezTo>
                    <a:pt x="508" y="1286"/>
                    <a:pt x="0" y="1931"/>
                    <a:pt x="172" y="2095"/>
                  </a:cubicBezTo>
                  <a:cubicBezTo>
                    <a:pt x="220" y="2136"/>
                    <a:pt x="290" y="2156"/>
                    <a:pt x="373" y="2156"/>
                  </a:cubicBezTo>
                  <a:cubicBezTo>
                    <a:pt x="604" y="2156"/>
                    <a:pt x="928" y="1995"/>
                    <a:pt x="1093" y="1665"/>
                  </a:cubicBezTo>
                  <a:cubicBezTo>
                    <a:pt x="1317" y="1209"/>
                    <a:pt x="1635" y="942"/>
                    <a:pt x="1764" y="718"/>
                  </a:cubicBezTo>
                  <a:cubicBezTo>
                    <a:pt x="1927" y="443"/>
                    <a:pt x="1755" y="176"/>
                    <a:pt x="1626" y="30"/>
                  </a:cubicBezTo>
                  <a:cubicBezTo>
                    <a:pt x="1592" y="10"/>
                    <a:pt x="1554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105675" y="3061600"/>
              <a:ext cx="149725" cy="244575"/>
            </a:xfrm>
            <a:custGeom>
              <a:avLst/>
              <a:gdLst/>
              <a:ahLst/>
              <a:cxnLst/>
              <a:rect l="l" t="t" r="r" b="b"/>
              <a:pathLst>
                <a:path w="5989" h="9783" extrusionOk="0">
                  <a:moveTo>
                    <a:pt x="5593" y="0"/>
                  </a:moveTo>
                  <a:cubicBezTo>
                    <a:pt x="4483" y="78"/>
                    <a:pt x="1136" y="430"/>
                    <a:pt x="655" y="2203"/>
                  </a:cubicBezTo>
                  <a:cubicBezTo>
                    <a:pt x="61" y="4362"/>
                    <a:pt x="156" y="6470"/>
                    <a:pt x="242" y="7442"/>
                  </a:cubicBezTo>
                  <a:cubicBezTo>
                    <a:pt x="328" y="8423"/>
                    <a:pt x="1" y="9017"/>
                    <a:pt x="302" y="9782"/>
                  </a:cubicBezTo>
                  <a:lnTo>
                    <a:pt x="2960" y="9782"/>
                  </a:lnTo>
                  <a:cubicBezTo>
                    <a:pt x="2960" y="9782"/>
                    <a:pt x="3072" y="8982"/>
                    <a:pt x="2960" y="7657"/>
                  </a:cubicBezTo>
                  <a:cubicBezTo>
                    <a:pt x="2848" y="6324"/>
                    <a:pt x="3468" y="4448"/>
                    <a:pt x="3175" y="3184"/>
                  </a:cubicBezTo>
                  <a:lnTo>
                    <a:pt x="4913" y="3184"/>
                  </a:lnTo>
                  <a:cubicBezTo>
                    <a:pt x="5524" y="3184"/>
                    <a:pt x="5989" y="2641"/>
                    <a:pt x="5903" y="2039"/>
                  </a:cubicBezTo>
                  <a:lnTo>
                    <a:pt x="5593" y="0"/>
                  </a:ln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110625" y="3132775"/>
              <a:ext cx="136400" cy="173400"/>
            </a:xfrm>
            <a:custGeom>
              <a:avLst/>
              <a:gdLst/>
              <a:ahLst/>
              <a:cxnLst/>
              <a:rect l="l" t="t" r="r" b="b"/>
              <a:pathLst>
                <a:path w="5456" h="6936" extrusionOk="0">
                  <a:moveTo>
                    <a:pt x="302" y="1"/>
                  </a:moveTo>
                  <a:cubicBezTo>
                    <a:pt x="138" y="758"/>
                    <a:pt x="44" y="1515"/>
                    <a:pt x="1" y="2290"/>
                  </a:cubicBezTo>
                  <a:cubicBezTo>
                    <a:pt x="121" y="2582"/>
                    <a:pt x="302" y="2849"/>
                    <a:pt x="543" y="3064"/>
                  </a:cubicBezTo>
                  <a:cubicBezTo>
                    <a:pt x="1110" y="3589"/>
                    <a:pt x="1325" y="5989"/>
                    <a:pt x="1584" y="6935"/>
                  </a:cubicBezTo>
                  <a:lnTo>
                    <a:pt x="2762" y="6935"/>
                  </a:lnTo>
                  <a:cubicBezTo>
                    <a:pt x="2762" y="6935"/>
                    <a:pt x="2874" y="6135"/>
                    <a:pt x="2762" y="4810"/>
                  </a:cubicBezTo>
                  <a:cubicBezTo>
                    <a:pt x="2650" y="3477"/>
                    <a:pt x="3270" y="1601"/>
                    <a:pt x="2977" y="337"/>
                  </a:cubicBezTo>
                  <a:lnTo>
                    <a:pt x="4715" y="337"/>
                  </a:lnTo>
                  <a:cubicBezTo>
                    <a:pt x="4999" y="337"/>
                    <a:pt x="5266" y="216"/>
                    <a:pt x="5455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277525" y="2912750"/>
              <a:ext cx="46700" cy="61750"/>
            </a:xfrm>
            <a:custGeom>
              <a:avLst/>
              <a:gdLst/>
              <a:ahLst/>
              <a:cxnLst/>
              <a:rect l="l" t="t" r="r" b="b"/>
              <a:pathLst>
                <a:path w="1868" h="2470" extrusionOk="0">
                  <a:moveTo>
                    <a:pt x="990" y="1"/>
                  </a:moveTo>
                  <a:lnTo>
                    <a:pt x="1" y="2470"/>
                  </a:lnTo>
                  <a:lnTo>
                    <a:pt x="1403" y="2470"/>
                  </a:lnTo>
                  <a:cubicBezTo>
                    <a:pt x="1868" y="947"/>
                    <a:pt x="1334" y="198"/>
                    <a:pt x="990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3136000" y="2895325"/>
              <a:ext cx="172525" cy="182850"/>
            </a:xfrm>
            <a:custGeom>
              <a:avLst/>
              <a:gdLst/>
              <a:ahLst/>
              <a:cxnLst/>
              <a:rect l="l" t="t" r="r" b="b"/>
              <a:pathLst>
                <a:path w="6901" h="7314" extrusionOk="0">
                  <a:moveTo>
                    <a:pt x="2599" y="1"/>
                  </a:moveTo>
                  <a:cubicBezTo>
                    <a:pt x="1687" y="18"/>
                    <a:pt x="1575" y="336"/>
                    <a:pt x="1575" y="336"/>
                  </a:cubicBezTo>
                  <a:cubicBezTo>
                    <a:pt x="1205" y="930"/>
                    <a:pt x="913" y="3915"/>
                    <a:pt x="809" y="5060"/>
                  </a:cubicBezTo>
                  <a:cubicBezTo>
                    <a:pt x="784" y="5326"/>
                    <a:pt x="715" y="5584"/>
                    <a:pt x="594" y="5834"/>
                  </a:cubicBezTo>
                  <a:cubicBezTo>
                    <a:pt x="345" y="6359"/>
                    <a:pt x="1" y="7314"/>
                    <a:pt x="775" y="7314"/>
                  </a:cubicBezTo>
                  <a:lnTo>
                    <a:pt x="5275" y="7314"/>
                  </a:lnTo>
                  <a:cubicBezTo>
                    <a:pt x="5335" y="6875"/>
                    <a:pt x="5731" y="4388"/>
                    <a:pt x="6101" y="3511"/>
                  </a:cubicBezTo>
                  <a:cubicBezTo>
                    <a:pt x="6290" y="3046"/>
                    <a:pt x="6565" y="2436"/>
                    <a:pt x="6729" y="1962"/>
                  </a:cubicBezTo>
                  <a:cubicBezTo>
                    <a:pt x="6901" y="1489"/>
                    <a:pt x="6763" y="646"/>
                    <a:pt x="6496" y="517"/>
                  </a:cubicBezTo>
                  <a:cubicBezTo>
                    <a:pt x="6213" y="414"/>
                    <a:pt x="5911" y="319"/>
                    <a:pt x="5610" y="259"/>
                  </a:cubicBezTo>
                  <a:cubicBezTo>
                    <a:pt x="5158" y="630"/>
                    <a:pt x="4712" y="761"/>
                    <a:pt x="4308" y="761"/>
                  </a:cubicBezTo>
                  <a:cubicBezTo>
                    <a:pt x="3334" y="761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983075" y="2901775"/>
              <a:ext cx="221775" cy="145425"/>
            </a:xfrm>
            <a:custGeom>
              <a:avLst/>
              <a:gdLst/>
              <a:ahLst/>
              <a:cxnLst/>
              <a:rect l="l" t="t" r="r" b="b"/>
              <a:pathLst>
                <a:path w="8871" h="5817" extrusionOk="0">
                  <a:moveTo>
                    <a:pt x="7933" y="1"/>
                  </a:moveTo>
                  <a:cubicBezTo>
                    <a:pt x="7167" y="1"/>
                    <a:pt x="5077" y="3468"/>
                    <a:pt x="4543" y="4380"/>
                  </a:cubicBezTo>
                  <a:cubicBezTo>
                    <a:pt x="4457" y="4518"/>
                    <a:pt x="4320" y="4621"/>
                    <a:pt x="4165" y="4655"/>
                  </a:cubicBezTo>
                  <a:lnTo>
                    <a:pt x="1326" y="5318"/>
                  </a:lnTo>
                  <a:cubicBezTo>
                    <a:pt x="1240" y="5344"/>
                    <a:pt x="1145" y="5344"/>
                    <a:pt x="1050" y="5344"/>
                  </a:cubicBezTo>
                  <a:cubicBezTo>
                    <a:pt x="988" y="5337"/>
                    <a:pt x="928" y="5335"/>
                    <a:pt x="873" y="5335"/>
                  </a:cubicBezTo>
                  <a:cubicBezTo>
                    <a:pt x="149" y="5335"/>
                    <a:pt x="1" y="5817"/>
                    <a:pt x="1" y="5817"/>
                  </a:cubicBezTo>
                  <a:lnTo>
                    <a:pt x="4853" y="5817"/>
                  </a:lnTo>
                  <a:cubicBezTo>
                    <a:pt x="5696" y="5817"/>
                    <a:pt x="6187" y="5240"/>
                    <a:pt x="6600" y="4466"/>
                  </a:cubicBezTo>
                  <a:cubicBezTo>
                    <a:pt x="7021" y="3700"/>
                    <a:pt x="7623" y="2616"/>
                    <a:pt x="7623" y="2616"/>
                  </a:cubicBezTo>
                  <a:cubicBezTo>
                    <a:pt x="7623" y="2616"/>
                    <a:pt x="7661" y="2624"/>
                    <a:pt x="7723" y="2624"/>
                  </a:cubicBezTo>
                  <a:cubicBezTo>
                    <a:pt x="7906" y="2624"/>
                    <a:pt x="8299" y="2557"/>
                    <a:pt x="8544" y="2023"/>
                  </a:cubicBezTo>
                  <a:cubicBezTo>
                    <a:pt x="8871" y="1317"/>
                    <a:pt x="8768" y="1"/>
                    <a:pt x="7933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207625" y="2807025"/>
              <a:ext cx="73150" cy="105925"/>
            </a:xfrm>
            <a:custGeom>
              <a:avLst/>
              <a:gdLst/>
              <a:ahLst/>
              <a:cxnLst/>
              <a:rect l="l" t="t" r="r" b="b"/>
              <a:pathLst>
                <a:path w="2926" h="4237" extrusionOk="0">
                  <a:moveTo>
                    <a:pt x="1081" y="0"/>
                  </a:moveTo>
                  <a:cubicBezTo>
                    <a:pt x="1037" y="0"/>
                    <a:pt x="992" y="7"/>
                    <a:pt x="947" y="22"/>
                  </a:cubicBezTo>
                  <a:cubicBezTo>
                    <a:pt x="612" y="126"/>
                    <a:pt x="405" y="470"/>
                    <a:pt x="491" y="814"/>
                  </a:cubicBezTo>
                  <a:cubicBezTo>
                    <a:pt x="491" y="814"/>
                    <a:pt x="465" y="1322"/>
                    <a:pt x="173" y="1390"/>
                  </a:cubicBezTo>
                  <a:cubicBezTo>
                    <a:pt x="173" y="1390"/>
                    <a:pt x="267" y="2251"/>
                    <a:pt x="431" y="2345"/>
                  </a:cubicBezTo>
                  <a:cubicBezTo>
                    <a:pt x="483" y="2377"/>
                    <a:pt x="552" y="2387"/>
                    <a:pt x="622" y="2387"/>
                  </a:cubicBezTo>
                  <a:cubicBezTo>
                    <a:pt x="763" y="2387"/>
                    <a:pt x="904" y="2345"/>
                    <a:pt x="904" y="2345"/>
                  </a:cubicBezTo>
                  <a:lnTo>
                    <a:pt x="904" y="2345"/>
                  </a:lnTo>
                  <a:lnTo>
                    <a:pt x="818" y="3249"/>
                  </a:lnTo>
                  <a:cubicBezTo>
                    <a:pt x="809" y="3318"/>
                    <a:pt x="758" y="3378"/>
                    <a:pt x="689" y="3395"/>
                  </a:cubicBezTo>
                  <a:lnTo>
                    <a:pt x="1" y="3567"/>
                  </a:lnTo>
                  <a:cubicBezTo>
                    <a:pt x="1" y="3567"/>
                    <a:pt x="504" y="4237"/>
                    <a:pt x="1330" y="4237"/>
                  </a:cubicBezTo>
                  <a:cubicBezTo>
                    <a:pt x="1482" y="4237"/>
                    <a:pt x="1644" y="4214"/>
                    <a:pt x="1816" y="4161"/>
                  </a:cubicBezTo>
                  <a:cubicBezTo>
                    <a:pt x="2926" y="3817"/>
                    <a:pt x="2126" y="1115"/>
                    <a:pt x="2126" y="1115"/>
                  </a:cubicBezTo>
                  <a:cubicBezTo>
                    <a:pt x="2126" y="1115"/>
                    <a:pt x="1639" y="0"/>
                    <a:pt x="1081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229575" y="2853400"/>
              <a:ext cx="21950" cy="23500"/>
            </a:xfrm>
            <a:custGeom>
              <a:avLst/>
              <a:gdLst/>
              <a:ahLst/>
              <a:cxnLst/>
              <a:rect l="l" t="t" r="r" b="b"/>
              <a:pathLst>
                <a:path w="878" h="940" extrusionOk="0">
                  <a:moveTo>
                    <a:pt x="362" y="0"/>
                  </a:moveTo>
                  <a:cubicBezTo>
                    <a:pt x="362" y="0"/>
                    <a:pt x="215" y="439"/>
                    <a:pt x="35" y="490"/>
                  </a:cubicBezTo>
                  <a:lnTo>
                    <a:pt x="0" y="774"/>
                  </a:lnTo>
                  <a:cubicBezTo>
                    <a:pt x="106" y="837"/>
                    <a:pt x="230" y="939"/>
                    <a:pt x="329" y="939"/>
                  </a:cubicBezTo>
                  <a:cubicBezTo>
                    <a:pt x="367" y="939"/>
                    <a:pt x="402" y="924"/>
                    <a:pt x="430" y="886"/>
                  </a:cubicBezTo>
                  <a:cubicBezTo>
                    <a:pt x="560" y="731"/>
                    <a:pt x="714" y="594"/>
                    <a:pt x="878" y="482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200325" y="2894425"/>
              <a:ext cx="68850" cy="24400"/>
            </a:xfrm>
            <a:custGeom>
              <a:avLst/>
              <a:gdLst/>
              <a:ahLst/>
              <a:cxnLst/>
              <a:rect l="l" t="t" r="r" b="b"/>
              <a:pathLst>
                <a:path w="2754" h="976" extrusionOk="0">
                  <a:moveTo>
                    <a:pt x="316" y="0"/>
                  </a:moveTo>
                  <a:cubicBezTo>
                    <a:pt x="308" y="0"/>
                    <a:pt x="300" y="1"/>
                    <a:pt x="293" y="2"/>
                  </a:cubicBezTo>
                  <a:lnTo>
                    <a:pt x="26" y="37"/>
                  </a:lnTo>
                  <a:cubicBezTo>
                    <a:pt x="9" y="45"/>
                    <a:pt x="0" y="63"/>
                    <a:pt x="9" y="71"/>
                  </a:cubicBezTo>
                  <a:cubicBezTo>
                    <a:pt x="574" y="786"/>
                    <a:pt x="1214" y="976"/>
                    <a:pt x="1733" y="976"/>
                  </a:cubicBezTo>
                  <a:cubicBezTo>
                    <a:pt x="2320" y="976"/>
                    <a:pt x="2753" y="734"/>
                    <a:pt x="2753" y="734"/>
                  </a:cubicBezTo>
                  <a:lnTo>
                    <a:pt x="2642" y="364"/>
                  </a:lnTo>
                  <a:cubicBezTo>
                    <a:pt x="2313" y="542"/>
                    <a:pt x="2008" y="610"/>
                    <a:pt x="1735" y="610"/>
                  </a:cubicBezTo>
                  <a:cubicBezTo>
                    <a:pt x="1048" y="610"/>
                    <a:pt x="561" y="184"/>
                    <a:pt x="413" y="37"/>
                  </a:cubicBezTo>
                  <a:cubicBezTo>
                    <a:pt x="385" y="15"/>
                    <a:pt x="351" y="0"/>
                    <a:pt x="316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173225" y="2939000"/>
              <a:ext cx="15500" cy="28625"/>
            </a:xfrm>
            <a:custGeom>
              <a:avLst/>
              <a:gdLst/>
              <a:ahLst/>
              <a:cxnLst/>
              <a:rect l="l" t="t" r="r" b="b"/>
              <a:pathLst>
                <a:path w="620" h="1145" extrusionOk="0">
                  <a:moveTo>
                    <a:pt x="559" y="0"/>
                  </a:moveTo>
                  <a:cubicBezTo>
                    <a:pt x="516" y="422"/>
                    <a:pt x="318" y="818"/>
                    <a:pt x="0" y="1101"/>
                  </a:cubicBezTo>
                  <a:lnTo>
                    <a:pt x="35" y="1144"/>
                  </a:lnTo>
                  <a:cubicBezTo>
                    <a:pt x="362" y="852"/>
                    <a:pt x="577" y="448"/>
                    <a:pt x="620" y="9"/>
                  </a:cubicBezTo>
                  <a:lnTo>
                    <a:pt x="559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03100" y="3024825"/>
              <a:ext cx="10775" cy="10125"/>
            </a:xfrm>
            <a:custGeom>
              <a:avLst/>
              <a:gdLst/>
              <a:ahLst/>
              <a:cxnLst/>
              <a:rect l="l" t="t" r="r" b="b"/>
              <a:pathLst>
                <a:path w="431" h="405" extrusionOk="0">
                  <a:moveTo>
                    <a:pt x="431" y="0"/>
                  </a:moveTo>
                  <a:cubicBezTo>
                    <a:pt x="207" y="9"/>
                    <a:pt x="26" y="181"/>
                    <a:pt x="0" y="396"/>
                  </a:cubicBezTo>
                  <a:lnTo>
                    <a:pt x="52" y="404"/>
                  </a:lnTo>
                  <a:cubicBezTo>
                    <a:pt x="69" y="215"/>
                    <a:pt x="233" y="60"/>
                    <a:pt x="431" y="52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012750" y="3073425"/>
              <a:ext cx="253850" cy="245000"/>
            </a:xfrm>
            <a:custGeom>
              <a:avLst/>
              <a:gdLst/>
              <a:ahLst/>
              <a:cxnLst/>
              <a:rect l="l" t="t" r="r" b="b"/>
              <a:pathLst>
                <a:path w="10154" h="9800" extrusionOk="0">
                  <a:moveTo>
                    <a:pt x="5739" y="0"/>
                  </a:moveTo>
                  <a:cubicBezTo>
                    <a:pt x="5739" y="0"/>
                    <a:pt x="1240" y="61"/>
                    <a:pt x="646" y="2220"/>
                  </a:cubicBezTo>
                  <a:cubicBezTo>
                    <a:pt x="53" y="4380"/>
                    <a:pt x="147" y="6487"/>
                    <a:pt x="233" y="7460"/>
                  </a:cubicBezTo>
                  <a:cubicBezTo>
                    <a:pt x="328" y="8440"/>
                    <a:pt x="1" y="9034"/>
                    <a:pt x="293" y="9800"/>
                  </a:cubicBezTo>
                  <a:lnTo>
                    <a:pt x="2952" y="9800"/>
                  </a:lnTo>
                  <a:cubicBezTo>
                    <a:pt x="2952" y="9800"/>
                    <a:pt x="3072" y="9000"/>
                    <a:pt x="2952" y="7666"/>
                  </a:cubicBezTo>
                  <a:cubicBezTo>
                    <a:pt x="2840" y="6333"/>
                    <a:pt x="3460" y="4466"/>
                    <a:pt x="3167" y="3192"/>
                  </a:cubicBezTo>
                  <a:lnTo>
                    <a:pt x="8157" y="3192"/>
                  </a:lnTo>
                  <a:cubicBezTo>
                    <a:pt x="10153" y="3192"/>
                    <a:pt x="9146" y="0"/>
                    <a:pt x="9146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039000" y="3073425"/>
              <a:ext cx="227525" cy="191675"/>
            </a:xfrm>
            <a:custGeom>
              <a:avLst/>
              <a:gdLst/>
              <a:ahLst/>
              <a:cxnLst/>
              <a:rect l="l" t="t" r="r" b="b"/>
              <a:pathLst>
                <a:path w="9101" h="7667" extrusionOk="0">
                  <a:moveTo>
                    <a:pt x="4689" y="0"/>
                  </a:moveTo>
                  <a:cubicBezTo>
                    <a:pt x="4689" y="0"/>
                    <a:pt x="1575" y="43"/>
                    <a:pt x="190" y="1300"/>
                  </a:cubicBezTo>
                  <a:cubicBezTo>
                    <a:pt x="104" y="1807"/>
                    <a:pt x="1" y="2607"/>
                    <a:pt x="104" y="3201"/>
                  </a:cubicBezTo>
                  <a:cubicBezTo>
                    <a:pt x="259" y="4121"/>
                    <a:pt x="723" y="4165"/>
                    <a:pt x="1016" y="5059"/>
                  </a:cubicBezTo>
                  <a:cubicBezTo>
                    <a:pt x="1282" y="5894"/>
                    <a:pt x="740" y="7193"/>
                    <a:pt x="1902" y="7666"/>
                  </a:cubicBezTo>
                  <a:cubicBezTo>
                    <a:pt x="1790" y="6333"/>
                    <a:pt x="2410" y="4466"/>
                    <a:pt x="2117" y="3192"/>
                  </a:cubicBezTo>
                  <a:lnTo>
                    <a:pt x="7107" y="3192"/>
                  </a:lnTo>
                  <a:cubicBezTo>
                    <a:pt x="7110" y="3192"/>
                    <a:pt x="7112" y="3192"/>
                    <a:pt x="7115" y="3192"/>
                  </a:cubicBezTo>
                  <a:cubicBezTo>
                    <a:pt x="9100" y="3192"/>
                    <a:pt x="8096" y="0"/>
                    <a:pt x="8096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019225" y="3300775"/>
              <a:ext cx="68625" cy="675"/>
            </a:xfrm>
            <a:custGeom>
              <a:avLst/>
              <a:gdLst/>
              <a:ahLst/>
              <a:cxnLst/>
              <a:rect l="l" t="t" r="r" b="b"/>
              <a:pathLst>
                <a:path w="2745" h="27" extrusionOk="0">
                  <a:moveTo>
                    <a:pt x="0" y="0"/>
                  </a:moveTo>
                  <a:lnTo>
                    <a:pt x="0" y="26"/>
                  </a:lnTo>
                  <a:lnTo>
                    <a:pt x="2745" y="26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044800" y="3163550"/>
              <a:ext cx="4775" cy="137450"/>
            </a:xfrm>
            <a:custGeom>
              <a:avLst/>
              <a:gdLst/>
              <a:ahLst/>
              <a:cxnLst/>
              <a:rect l="l" t="t" r="r" b="b"/>
              <a:pathLst>
                <a:path w="191" h="5498" extrusionOk="0">
                  <a:moveTo>
                    <a:pt x="164" y="0"/>
                  </a:moveTo>
                  <a:cubicBezTo>
                    <a:pt x="52" y="525"/>
                    <a:pt x="1" y="1050"/>
                    <a:pt x="9" y="1583"/>
                  </a:cubicBezTo>
                  <a:cubicBezTo>
                    <a:pt x="9" y="2461"/>
                    <a:pt x="35" y="4672"/>
                    <a:pt x="87" y="5498"/>
                  </a:cubicBezTo>
                  <a:lnTo>
                    <a:pt x="113" y="5498"/>
                  </a:lnTo>
                  <a:cubicBezTo>
                    <a:pt x="61" y="4672"/>
                    <a:pt x="35" y="2461"/>
                    <a:pt x="35" y="1583"/>
                  </a:cubicBezTo>
                  <a:cubicBezTo>
                    <a:pt x="27" y="1059"/>
                    <a:pt x="78" y="525"/>
                    <a:pt x="190" y="9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136000" y="2958275"/>
              <a:ext cx="160050" cy="119900"/>
            </a:xfrm>
            <a:custGeom>
              <a:avLst/>
              <a:gdLst/>
              <a:ahLst/>
              <a:cxnLst/>
              <a:rect l="l" t="t" r="r" b="b"/>
              <a:pathLst>
                <a:path w="6402" h="4796" extrusionOk="0">
                  <a:moveTo>
                    <a:pt x="3140" y="1"/>
                  </a:moveTo>
                  <a:cubicBezTo>
                    <a:pt x="2559" y="1"/>
                    <a:pt x="2235" y="417"/>
                    <a:pt x="1825" y="1139"/>
                  </a:cubicBezTo>
                  <a:cubicBezTo>
                    <a:pt x="1470" y="1771"/>
                    <a:pt x="1044" y="2673"/>
                    <a:pt x="877" y="2673"/>
                  </a:cubicBezTo>
                  <a:cubicBezTo>
                    <a:pt x="842" y="2673"/>
                    <a:pt x="818" y="2633"/>
                    <a:pt x="809" y="2542"/>
                  </a:cubicBezTo>
                  <a:cubicBezTo>
                    <a:pt x="784" y="2808"/>
                    <a:pt x="715" y="3066"/>
                    <a:pt x="594" y="3316"/>
                  </a:cubicBezTo>
                  <a:cubicBezTo>
                    <a:pt x="353" y="3841"/>
                    <a:pt x="1" y="4796"/>
                    <a:pt x="775" y="4796"/>
                  </a:cubicBezTo>
                  <a:lnTo>
                    <a:pt x="5266" y="4796"/>
                  </a:lnTo>
                  <a:cubicBezTo>
                    <a:pt x="5326" y="4357"/>
                    <a:pt x="5722" y="1870"/>
                    <a:pt x="6092" y="993"/>
                  </a:cubicBezTo>
                  <a:cubicBezTo>
                    <a:pt x="6178" y="778"/>
                    <a:pt x="6290" y="511"/>
                    <a:pt x="6402" y="253"/>
                  </a:cubicBezTo>
                  <a:cubicBezTo>
                    <a:pt x="5361" y="227"/>
                    <a:pt x="3726" y="38"/>
                    <a:pt x="3227" y="4"/>
                  </a:cubicBezTo>
                  <a:cubicBezTo>
                    <a:pt x="3197" y="2"/>
                    <a:pt x="3168" y="1"/>
                    <a:pt x="3140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206350" y="2792000"/>
              <a:ext cx="146500" cy="156050"/>
            </a:xfrm>
            <a:custGeom>
              <a:avLst/>
              <a:gdLst/>
              <a:ahLst/>
              <a:cxnLst/>
              <a:rect l="l" t="t" r="r" b="b"/>
              <a:pathLst>
                <a:path w="5860" h="6242" extrusionOk="0">
                  <a:moveTo>
                    <a:pt x="1937" y="1"/>
                  </a:moveTo>
                  <a:cubicBezTo>
                    <a:pt x="1911" y="1"/>
                    <a:pt x="1885" y="2"/>
                    <a:pt x="1858" y="4"/>
                  </a:cubicBezTo>
                  <a:cubicBezTo>
                    <a:pt x="1583" y="21"/>
                    <a:pt x="1325" y="159"/>
                    <a:pt x="1153" y="374"/>
                  </a:cubicBezTo>
                  <a:cubicBezTo>
                    <a:pt x="843" y="477"/>
                    <a:pt x="559" y="658"/>
                    <a:pt x="336" y="899"/>
                  </a:cubicBezTo>
                  <a:cubicBezTo>
                    <a:pt x="0" y="1286"/>
                    <a:pt x="542" y="1415"/>
                    <a:pt x="542" y="1415"/>
                  </a:cubicBezTo>
                  <a:lnTo>
                    <a:pt x="869" y="1097"/>
                  </a:lnTo>
                  <a:lnTo>
                    <a:pt x="869" y="1097"/>
                  </a:lnTo>
                  <a:cubicBezTo>
                    <a:pt x="817" y="1544"/>
                    <a:pt x="1136" y="2043"/>
                    <a:pt x="1136" y="2043"/>
                  </a:cubicBezTo>
                  <a:cubicBezTo>
                    <a:pt x="1136" y="2043"/>
                    <a:pt x="1221" y="1780"/>
                    <a:pt x="1362" y="1780"/>
                  </a:cubicBezTo>
                  <a:cubicBezTo>
                    <a:pt x="1388" y="1780"/>
                    <a:pt x="1416" y="1789"/>
                    <a:pt x="1446" y="1811"/>
                  </a:cubicBezTo>
                  <a:cubicBezTo>
                    <a:pt x="1643" y="1940"/>
                    <a:pt x="1282" y="2465"/>
                    <a:pt x="1282" y="2465"/>
                  </a:cubicBezTo>
                  <a:cubicBezTo>
                    <a:pt x="1222" y="3050"/>
                    <a:pt x="1936" y="3351"/>
                    <a:pt x="1936" y="3790"/>
                  </a:cubicBezTo>
                  <a:cubicBezTo>
                    <a:pt x="1936" y="4237"/>
                    <a:pt x="1532" y="4736"/>
                    <a:pt x="1299" y="5364"/>
                  </a:cubicBezTo>
                  <a:cubicBezTo>
                    <a:pt x="1136" y="5789"/>
                    <a:pt x="1616" y="6242"/>
                    <a:pt x="2506" y="6242"/>
                  </a:cubicBezTo>
                  <a:cubicBezTo>
                    <a:pt x="2930" y="6242"/>
                    <a:pt x="3449" y="6139"/>
                    <a:pt x="4035" y="5880"/>
                  </a:cubicBezTo>
                  <a:cubicBezTo>
                    <a:pt x="5859" y="5080"/>
                    <a:pt x="4483" y="4048"/>
                    <a:pt x="4483" y="4048"/>
                  </a:cubicBezTo>
                  <a:cubicBezTo>
                    <a:pt x="4706" y="3738"/>
                    <a:pt x="4913" y="2774"/>
                    <a:pt x="4130" y="2533"/>
                  </a:cubicBezTo>
                  <a:cubicBezTo>
                    <a:pt x="3338" y="2301"/>
                    <a:pt x="3183" y="1837"/>
                    <a:pt x="2986" y="1079"/>
                  </a:cubicBezTo>
                  <a:cubicBezTo>
                    <a:pt x="2806" y="370"/>
                    <a:pt x="2410" y="1"/>
                    <a:pt x="1937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110625" y="3288500"/>
              <a:ext cx="68425" cy="675"/>
            </a:xfrm>
            <a:custGeom>
              <a:avLst/>
              <a:gdLst/>
              <a:ahLst/>
              <a:cxnLst/>
              <a:rect l="l" t="t" r="r" b="b"/>
              <a:pathLst>
                <a:path w="2737" h="27" extrusionOk="0">
                  <a:moveTo>
                    <a:pt x="1" y="1"/>
                  </a:moveTo>
                  <a:lnTo>
                    <a:pt x="1" y="27"/>
                  </a:lnTo>
                  <a:lnTo>
                    <a:pt x="2736" y="27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37950" y="3151500"/>
              <a:ext cx="4750" cy="137475"/>
            </a:xfrm>
            <a:custGeom>
              <a:avLst/>
              <a:gdLst/>
              <a:ahLst/>
              <a:cxnLst/>
              <a:rect l="l" t="t" r="r" b="b"/>
              <a:pathLst>
                <a:path w="190" h="5499" extrusionOk="0">
                  <a:moveTo>
                    <a:pt x="164" y="0"/>
                  </a:moveTo>
                  <a:cubicBezTo>
                    <a:pt x="52" y="517"/>
                    <a:pt x="0" y="1050"/>
                    <a:pt x="9" y="1575"/>
                  </a:cubicBezTo>
                  <a:cubicBezTo>
                    <a:pt x="9" y="2461"/>
                    <a:pt x="26" y="4664"/>
                    <a:pt x="86" y="5498"/>
                  </a:cubicBezTo>
                  <a:lnTo>
                    <a:pt x="112" y="5490"/>
                  </a:lnTo>
                  <a:cubicBezTo>
                    <a:pt x="60" y="4664"/>
                    <a:pt x="35" y="2452"/>
                    <a:pt x="35" y="1575"/>
                  </a:cubicBezTo>
                  <a:cubicBezTo>
                    <a:pt x="26" y="1050"/>
                    <a:pt x="78" y="517"/>
                    <a:pt x="189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172575" y="3153225"/>
              <a:ext cx="25825" cy="231875"/>
            </a:xfrm>
            <a:custGeom>
              <a:avLst/>
              <a:gdLst/>
              <a:ahLst/>
              <a:cxnLst/>
              <a:rect l="l" t="t" r="r" b="b"/>
              <a:pathLst>
                <a:path w="1033" h="9275" extrusionOk="0">
                  <a:moveTo>
                    <a:pt x="0" y="0"/>
                  </a:moveTo>
                  <a:lnTo>
                    <a:pt x="0" y="9275"/>
                  </a:lnTo>
                  <a:lnTo>
                    <a:pt x="1033" y="9275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172575" y="3153225"/>
              <a:ext cx="26050" cy="117250"/>
            </a:xfrm>
            <a:custGeom>
              <a:avLst/>
              <a:gdLst/>
              <a:ahLst/>
              <a:cxnLst/>
              <a:rect l="l" t="t" r="r" b="b"/>
              <a:pathLst>
                <a:path w="1042" h="4690" extrusionOk="0">
                  <a:moveTo>
                    <a:pt x="0" y="0"/>
                  </a:moveTo>
                  <a:lnTo>
                    <a:pt x="0" y="2186"/>
                  </a:lnTo>
                  <a:cubicBezTo>
                    <a:pt x="78" y="2263"/>
                    <a:pt x="164" y="2340"/>
                    <a:pt x="250" y="2435"/>
                  </a:cubicBezTo>
                  <a:cubicBezTo>
                    <a:pt x="671" y="2848"/>
                    <a:pt x="654" y="4139"/>
                    <a:pt x="1041" y="4689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058575" y="3047175"/>
              <a:ext cx="139825" cy="94025"/>
            </a:xfrm>
            <a:custGeom>
              <a:avLst/>
              <a:gdLst/>
              <a:ahLst/>
              <a:cxnLst/>
              <a:rect l="l" t="t" r="r" b="b"/>
              <a:pathLst>
                <a:path w="5593" h="3761" extrusionOk="0">
                  <a:moveTo>
                    <a:pt x="973" y="1"/>
                  </a:moveTo>
                  <a:cubicBezTo>
                    <a:pt x="422" y="1"/>
                    <a:pt x="0" y="483"/>
                    <a:pt x="69" y="1025"/>
                  </a:cubicBezTo>
                  <a:lnTo>
                    <a:pt x="431" y="3761"/>
                  </a:lnTo>
                  <a:lnTo>
                    <a:pt x="1136" y="3666"/>
                  </a:lnTo>
                  <a:lnTo>
                    <a:pt x="775" y="930"/>
                  </a:lnTo>
                  <a:cubicBezTo>
                    <a:pt x="766" y="870"/>
                    <a:pt x="783" y="818"/>
                    <a:pt x="826" y="775"/>
                  </a:cubicBezTo>
                  <a:cubicBezTo>
                    <a:pt x="861" y="732"/>
                    <a:pt x="912" y="706"/>
                    <a:pt x="973" y="706"/>
                  </a:cubicBezTo>
                  <a:lnTo>
                    <a:pt x="5593" y="706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159225" y="2970400"/>
              <a:ext cx="174700" cy="162850"/>
            </a:xfrm>
            <a:custGeom>
              <a:avLst/>
              <a:gdLst/>
              <a:ahLst/>
              <a:cxnLst/>
              <a:rect l="l" t="t" r="r" b="b"/>
              <a:pathLst>
                <a:path w="6988" h="6514" extrusionOk="0">
                  <a:moveTo>
                    <a:pt x="2126" y="0"/>
                  </a:moveTo>
                  <a:cubicBezTo>
                    <a:pt x="1851" y="0"/>
                    <a:pt x="1601" y="190"/>
                    <a:pt x="1532" y="465"/>
                  </a:cubicBezTo>
                  <a:lnTo>
                    <a:pt x="1" y="6513"/>
                  </a:lnTo>
                  <a:lnTo>
                    <a:pt x="5395" y="6513"/>
                  </a:lnTo>
                  <a:lnTo>
                    <a:pt x="6918" y="525"/>
                  </a:lnTo>
                  <a:cubicBezTo>
                    <a:pt x="6987" y="258"/>
                    <a:pt x="6781" y="0"/>
                    <a:pt x="6514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159225" y="2970400"/>
              <a:ext cx="57475" cy="162850"/>
            </a:xfrm>
            <a:custGeom>
              <a:avLst/>
              <a:gdLst/>
              <a:ahLst/>
              <a:cxnLst/>
              <a:rect l="l" t="t" r="r" b="b"/>
              <a:pathLst>
                <a:path w="2299" h="6514" extrusionOk="0">
                  <a:moveTo>
                    <a:pt x="2126" y="0"/>
                  </a:moveTo>
                  <a:cubicBezTo>
                    <a:pt x="1851" y="0"/>
                    <a:pt x="1601" y="190"/>
                    <a:pt x="1532" y="465"/>
                  </a:cubicBezTo>
                  <a:lnTo>
                    <a:pt x="1" y="6513"/>
                  </a:lnTo>
                  <a:lnTo>
                    <a:pt x="646" y="6513"/>
                  </a:lnTo>
                  <a:lnTo>
                    <a:pt x="2281" y="61"/>
                  </a:lnTo>
                  <a:cubicBezTo>
                    <a:pt x="2281" y="43"/>
                    <a:pt x="2298" y="26"/>
                    <a:pt x="2298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053850" y="3133225"/>
              <a:ext cx="255975" cy="28200"/>
            </a:xfrm>
            <a:custGeom>
              <a:avLst/>
              <a:gdLst/>
              <a:ahLst/>
              <a:cxnLst/>
              <a:rect l="l" t="t" r="r" b="b"/>
              <a:pathLst>
                <a:path w="10239" h="1128" extrusionOk="0">
                  <a:moveTo>
                    <a:pt x="559" y="0"/>
                  </a:moveTo>
                  <a:cubicBezTo>
                    <a:pt x="250" y="0"/>
                    <a:pt x="0" y="250"/>
                    <a:pt x="0" y="568"/>
                  </a:cubicBezTo>
                  <a:cubicBezTo>
                    <a:pt x="0" y="878"/>
                    <a:pt x="250" y="1127"/>
                    <a:pt x="559" y="1127"/>
                  </a:cubicBezTo>
                  <a:lnTo>
                    <a:pt x="9671" y="1127"/>
                  </a:lnTo>
                  <a:cubicBezTo>
                    <a:pt x="9980" y="1127"/>
                    <a:pt x="10238" y="878"/>
                    <a:pt x="10238" y="568"/>
                  </a:cubicBezTo>
                  <a:cubicBezTo>
                    <a:pt x="10238" y="250"/>
                    <a:pt x="9980" y="0"/>
                    <a:pt x="9671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052975" y="3133225"/>
              <a:ext cx="135100" cy="28200"/>
            </a:xfrm>
            <a:custGeom>
              <a:avLst/>
              <a:gdLst/>
              <a:ahLst/>
              <a:cxnLst/>
              <a:rect l="l" t="t" r="r" b="b"/>
              <a:pathLst>
                <a:path w="5404" h="1128" extrusionOk="0">
                  <a:moveTo>
                    <a:pt x="569" y="0"/>
                  </a:moveTo>
                  <a:cubicBezTo>
                    <a:pt x="250" y="0"/>
                    <a:pt x="1" y="250"/>
                    <a:pt x="1" y="568"/>
                  </a:cubicBezTo>
                  <a:cubicBezTo>
                    <a:pt x="1" y="878"/>
                    <a:pt x="250" y="1127"/>
                    <a:pt x="569" y="1127"/>
                  </a:cubicBezTo>
                  <a:lnTo>
                    <a:pt x="4836" y="1127"/>
                  </a:lnTo>
                  <a:cubicBezTo>
                    <a:pt x="5146" y="1127"/>
                    <a:pt x="5404" y="878"/>
                    <a:pt x="5404" y="568"/>
                  </a:cubicBezTo>
                  <a:cubicBezTo>
                    <a:pt x="5404" y="250"/>
                    <a:pt x="5146" y="0"/>
                    <a:pt x="4836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3110625" y="3373250"/>
              <a:ext cx="149950" cy="33375"/>
            </a:xfrm>
            <a:custGeom>
              <a:avLst/>
              <a:gdLst/>
              <a:ahLst/>
              <a:cxnLst/>
              <a:rect l="l" t="t" r="r" b="b"/>
              <a:pathLst>
                <a:path w="5998" h="1335" extrusionOk="0">
                  <a:moveTo>
                    <a:pt x="2995" y="1"/>
                  </a:moveTo>
                  <a:cubicBezTo>
                    <a:pt x="1790" y="1"/>
                    <a:pt x="689" y="431"/>
                    <a:pt x="78" y="1102"/>
                  </a:cubicBezTo>
                  <a:cubicBezTo>
                    <a:pt x="1" y="1197"/>
                    <a:pt x="61" y="1334"/>
                    <a:pt x="181" y="1334"/>
                  </a:cubicBezTo>
                  <a:lnTo>
                    <a:pt x="637" y="1334"/>
                  </a:lnTo>
                  <a:cubicBezTo>
                    <a:pt x="706" y="1334"/>
                    <a:pt x="775" y="1308"/>
                    <a:pt x="826" y="1257"/>
                  </a:cubicBezTo>
                  <a:cubicBezTo>
                    <a:pt x="1317" y="809"/>
                    <a:pt x="2126" y="534"/>
                    <a:pt x="2995" y="534"/>
                  </a:cubicBezTo>
                  <a:cubicBezTo>
                    <a:pt x="3872" y="534"/>
                    <a:pt x="4672" y="809"/>
                    <a:pt x="5171" y="1257"/>
                  </a:cubicBezTo>
                  <a:cubicBezTo>
                    <a:pt x="5223" y="1308"/>
                    <a:pt x="5292" y="1334"/>
                    <a:pt x="5361" y="1334"/>
                  </a:cubicBezTo>
                  <a:lnTo>
                    <a:pt x="5817" y="1334"/>
                  </a:lnTo>
                  <a:cubicBezTo>
                    <a:pt x="5928" y="1334"/>
                    <a:pt x="5997" y="1197"/>
                    <a:pt x="5920" y="1102"/>
                  </a:cubicBezTo>
                  <a:cubicBezTo>
                    <a:pt x="5309" y="431"/>
                    <a:pt x="4208" y="1"/>
                    <a:pt x="2995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188050" y="3132150"/>
              <a:ext cx="98325" cy="1300"/>
            </a:xfrm>
            <a:custGeom>
              <a:avLst/>
              <a:gdLst/>
              <a:ahLst/>
              <a:cxnLst/>
              <a:rect l="l" t="t" r="r" b="b"/>
              <a:pathLst>
                <a:path w="3933" h="52" extrusionOk="0">
                  <a:moveTo>
                    <a:pt x="1" y="0"/>
                  </a:moveTo>
                  <a:lnTo>
                    <a:pt x="1" y="52"/>
                  </a:lnTo>
                  <a:lnTo>
                    <a:pt x="3933" y="52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723675" y="2863075"/>
              <a:ext cx="47125" cy="47125"/>
            </a:xfrm>
            <a:custGeom>
              <a:avLst/>
              <a:gdLst/>
              <a:ahLst/>
              <a:cxnLst/>
              <a:rect l="l" t="t" r="r" b="b"/>
              <a:pathLst>
                <a:path w="1885" h="1885" extrusionOk="0">
                  <a:moveTo>
                    <a:pt x="1" y="0"/>
                  </a:moveTo>
                  <a:lnTo>
                    <a:pt x="1" y="1884"/>
                  </a:lnTo>
                  <a:lnTo>
                    <a:pt x="1885" y="188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422;p29"/>
          <p:cNvSpPr txBox="1">
            <a:spLocks/>
          </p:cNvSpPr>
          <p:nvPr/>
        </p:nvSpPr>
        <p:spPr>
          <a:xfrm>
            <a:off x="308623" y="438150"/>
            <a:ext cx="5787377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Kodchasan Medium"/>
              <a:buNone/>
              <a:defRPr sz="24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Kodchasan Medium"/>
              <a:buNone/>
              <a:defRPr sz="12000" b="0" i="0" u="none" strike="noStrike" cap="none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r>
              <a:rPr lang="it-IT" sz="2800" b="1" dirty="0"/>
              <a:t>Mengapa Masalah ini Penting</a:t>
            </a:r>
            <a:endParaRPr lang="en-ID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>
            <a:spLocks noGrp="1"/>
          </p:cNvSpPr>
          <p:nvPr>
            <p:ph type="title" idx="15"/>
          </p:nvPr>
        </p:nvSpPr>
        <p:spPr>
          <a:xfrm>
            <a:off x="596150" y="352875"/>
            <a:ext cx="753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Solusi yang Sudah Ada</a:t>
            </a:r>
            <a:endParaRPr b="1" dirty="0"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95119" y="3790950"/>
            <a:ext cx="835800" cy="83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527125" y="2341017"/>
            <a:ext cx="835800" cy="83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05200" y="1267417"/>
            <a:ext cx="835800" cy="83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title"/>
          </p:nvPr>
        </p:nvSpPr>
        <p:spPr>
          <a:xfrm>
            <a:off x="527125" y="3919950"/>
            <a:ext cx="1019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7" name="Google Shape;407;p28"/>
          <p:cNvSpPr txBox="1">
            <a:spLocks noGrp="1"/>
          </p:cNvSpPr>
          <p:nvPr>
            <p:ph type="subTitle" idx="1"/>
          </p:nvPr>
        </p:nvSpPr>
        <p:spPr>
          <a:xfrm>
            <a:off x="1524000" y="1529119"/>
            <a:ext cx="7315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100" dirty="0"/>
              <a:t>Zoom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Sebuah</a:t>
            </a:r>
            <a:r>
              <a:rPr lang="en-US" sz="1100" dirty="0"/>
              <a:t> </a:t>
            </a:r>
            <a:r>
              <a:rPr lang="en-US" sz="1100" dirty="0" err="1"/>
              <a:t>layanan</a:t>
            </a:r>
            <a:r>
              <a:rPr lang="en-US" sz="1100" dirty="0"/>
              <a:t> </a:t>
            </a:r>
            <a:r>
              <a:rPr lang="en-US" sz="1100" dirty="0" err="1"/>
              <a:t>konferensi</a:t>
            </a:r>
            <a:r>
              <a:rPr lang="en-US" sz="1100" dirty="0"/>
              <a:t> video </a:t>
            </a:r>
            <a:r>
              <a:rPr lang="en-US" sz="1100" dirty="0" err="1"/>
              <a:t>berbasiskan</a:t>
            </a:r>
            <a:r>
              <a:rPr lang="en-US" sz="1100" dirty="0"/>
              <a:t> cloud computing.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berbagai</a:t>
            </a:r>
            <a:r>
              <a:rPr lang="en-US" sz="1100" dirty="0"/>
              <a:t> </a:t>
            </a:r>
            <a:r>
              <a:rPr lang="en-US" sz="1100" dirty="0" err="1"/>
              <a:t>perangkat</a:t>
            </a:r>
            <a:r>
              <a:rPr lang="en-US" sz="1100" dirty="0"/>
              <a:t> </a:t>
            </a:r>
            <a:r>
              <a:rPr lang="en-US" sz="1100" dirty="0" err="1"/>
              <a:t>seluler</a:t>
            </a:r>
            <a:r>
              <a:rPr lang="en-US" sz="1100" dirty="0"/>
              <a:t>, desktop, </a:t>
            </a:r>
            <a:r>
              <a:rPr lang="en-US" sz="1100" dirty="0" err="1"/>
              <a:t>hingga</a:t>
            </a:r>
            <a:r>
              <a:rPr lang="en-US" sz="1100" dirty="0"/>
              <a:t> </a:t>
            </a:r>
            <a:r>
              <a:rPr lang="en-US" sz="1100" dirty="0" err="1"/>
              <a:t>telepon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ruang</a:t>
            </a:r>
            <a:r>
              <a:rPr lang="en-US" sz="1100" dirty="0"/>
              <a:t>.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umumnya</a:t>
            </a:r>
            <a:r>
              <a:rPr lang="en-US" sz="1100" dirty="0"/>
              <a:t>, </a:t>
            </a:r>
            <a:r>
              <a:rPr lang="en-US" sz="1100" dirty="0" err="1"/>
              <a:t>para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meeting </a:t>
            </a:r>
            <a:r>
              <a:rPr lang="en-US" sz="1100" dirty="0" err="1"/>
              <a:t>hingga</a:t>
            </a:r>
            <a:r>
              <a:rPr lang="en-US" sz="1100" dirty="0"/>
              <a:t> </a:t>
            </a:r>
            <a:r>
              <a:rPr lang="en-US" sz="1100" dirty="0" err="1"/>
              <a:t>konferensi</a:t>
            </a:r>
            <a:r>
              <a:rPr lang="en-US" sz="1100" dirty="0"/>
              <a:t> video </a:t>
            </a:r>
            <a:r>
              <a:rPr lang="en-US" sz="1100" dirty="0" err="1"/>
              <a:t>dan</a:t>
            </a:r>
            <a:r>
              <a:rPr lang="en-US" sz="1100" dirty="0"/>
              <a:t> audio.</a:t>
            </a:r>
            <a:endParaRPr sz="1100" dirty="0"/>
          </a:p>
        </p:txBody>
      </p:sp>
      <p:sp>
        <p:nvSpPr>
          <p:cNvPr id="408" name="Google Shape;408;p28"/>
          <p:cNvSpPr txBox="1">
            <a:spLocks noGrp="1"/>
          </p:cNvSpPr>
          <p:nvPr>
            <p:ph type="subTitle" idx="2"/>
          </p:nvPr>
        </p:nvSpPr>
        <p:spPr>
          <a:xfrm flipH="1">
            <a:off x="1524000" y="4048950"/>
            <a:ext cx="7315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Slack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berbagi</a:t>
            </a:r>
            <a:r>
              <a:rPr lang="en-US" sz="1100" dirty="0"/>
              <a:t> </a:t>
            </a:r>
            <a:r>
              <a:rPr lang="en-US" sz="1100" dirty="0" err="1"/>
              <a:t>pesan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bisnis</a:t>
            </a:r>
            <a:r>
              <a:rPr lang="en-US" sz="1100" dirty="0"/>
              <a:t> yang </a:t>
            </a:r>
            <a:r>
              <a:rPr lang="en-US" sz="1100" dirty="0" err="1"/>
              <a:t>menghubungkan</a:t>
            </a:r>
            <a:r>
              <a:rPr lang="en-US" sz="1100" dirty="0"/>
              <a:t> orang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pekerjaan</a:t>
            </a:r>
            <a:r>
              <a:rPr lang="en-US" sz="1100" dirty="0"/>
              <a:t> </a:t>
            </a:r>
            <a:r>
              <a:rPr lang="en-US" sz="1100" dirty="0" err="1"/>
              <a:t>mereka</a:t>
            </a:r>
            <a:r>
              <a:rPr lang="en-US" sz="1100" dirty="0"/>
              <a:t>. Slack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khusus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alat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menyatukan</a:t>
            </a:r>
            <a:r>
              <a:rPr lang="en-US" sz="1100" dirty="0"/>
              <a:t> orang yang </a:t>
            </a:r>
            <a:r>
              <a:rPr lang="en-US" sz="1100" dirty="0" err="1"/>
              <a:t>bekerja</a:t>
            </a:r>
            <a:r>
              <a:rPr lang="en-US" sz="1100" dirty="0"/>
              <a:t> di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</a:t>
            </a:r>
            <a:r>
              <a:rPr lang="en-US" sz="1100" dirty="0" err="1"/>
              <a:t>tim</a:t>
            </a:r>
            <a:r>
              <a:rPr lang="en-US" sz="1100" dirty="0"/>
              <a:t> </a:t>
            </a:r>
            <a:r>
              <a:rPr lang="en-US" sz="1100" dirty="0" err="1"/>
              <a:t>terpad</a:t>
            </a:r>
            <a:endParaRPr sz="1100" dirty="0"/>
          </a:p>
        </p:txBody>
      </p:sp>
      <p:sp>
        <p:nvSpPr>
          <p:cNvPr id="409" name="Google Shape;409;p28"/>
          <p:cNvSpPr txBox="1">
            <a:spLocks noGrp="1"/>
          </p:cNvSpPr>
          <p:nvPr>
            <p:ph type="subTitle" idx="3"/>
          </p:nvPr>
        </p:nvSpPr>
        <p:spPr>
          <a:xfrm flipH="1">
            <a:off x="1524000" y="2595544"/>
            <a:ext cx="73152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100" dirty="0" err="1"/>
              <a:t>google</a:t>
            </a:r>
            <a:r>
              <a:rPr lang="en-US" sz="1100" dirty="0"/>
              <a:t> Meet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konferensi</a:t>
            </a:r>
            <a:r>
              <a:rPr lang="en-US" sz="1100" dirty="0"/>
              <a:t> video yang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diakses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orang, </a:t>
            </a:r>
            <a:r>
              <a:rPr lang="en-US" sz="1100" dirty="0" err="1"/>
              <a:t>baik</a:t>
            </a:r>
            <a:r>
              <a:rPr lang="en-US" sz="1100" dirty="0"/>
              <a:t> </a:t>
            </a:r>
            <a:r>
              <a:rPr lang="en-US" sz="1100" dirty="0" err="1"/>
              <a:t>perorangan</a:t>
            </a:r>
            <a:r>
              <a:rPr lang="en-US" sz="1100" dirty="0"/>
              <a:t> </a:t>
            </a:r>
            <a:r>
              <a:rPr lang="en-US" sz="1100" dirty="0" err="1"/>
              <a:t>maupun</a:t>
            </a:r>
            <a:r>
              <a:rPr lang="en-US" sz="1100" dirty="0"/>
              <a:t> </a:t>
            </a:r>
            <a:r>
              <a:rPr lang="en-US" sz="1100" dirty="0" err="1"/>
              <a:t>institusi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basis Google. </a:t>
            </a:r>
            <a:r>
              <a:rPr lang="en-US" sz="1100" dirty="0" err="1"/>
              <a:t>Aplikasi</a:t>
            </a:r>
            <a:r>
              <a:rPr lang="en-US" sz="1100" dirty="0"/>
              <a:t> Google Meet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rapat</a:t>
            </a:r>
            <a:r>
              <a:rPr lang="en-US" sz="1100" dirty="0"/>
              <a:t> daring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seratus</a:t>
            </a:r>
            <a:r>
              <a:rPr lang="en-US" sz="1100" dirty="0"/>
              <a:t> </a:t>
            </a:r>
            <a:r>
              <a:rPr lang="en-US" sz="1100" dirty="0" err="1"/>
              <a:t>peserta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durasi</a:t>
            </a:r>
            <a:r>
              <a:rPr lang="en-US" sz="1100" dirty="0"/>
              <a:t> </a:t>
            </a:r>
            <a:r>
              <a:rPr lang="en-US" sz="1100" dirty="0" err="1"/>
              <a:t>satu</a:t>
            </a:r>
            <a:r>
              <a:rPr lang="en-US" sz="1100" dirty="0"/>
              <a:t> jam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tiap</a:t>
            </a:r>
            <a:r>
              <a:rPr lang="en-US" sz="1100" dirty="0"/>
              <a:t> </a:t>
            </a:r>
            <a:r>
              <a:rPr lang="en-US" sz="1100" dirty="0" err="1"/>
              <a:t>rapat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gratis. </a:t>
            </a:r>
            <a:r>
              <a:rPr lang="en-US" sz="1100" dirty="0" err="1"/>
              <a:t>Sedangkan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</a:t>
            </a:r>
            <a:r>
              <a:rPr lang="en-US" sz="1100" dirty="0" err="1"/>
              <a:t>lanjutan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premium, Google Meet </a:t>
            </a:r>
            <a:r>
              <a:rPr lang="en-US" sz="1100" dirty="0" err="1"/>
              <a:t>menawarkan</a:t>
            </a:r>
            <a:r>
              <a:rPr lang="en-US" sz="1100" dirty="0"/>
              <a:t> </a:t>
            </a:r>
            <a:r>
              <a:rPr lang="en-US" sz="1100" dirty="0" err="1"/>
              <a:t>rapat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peserta</a:t>
            </a:r>
            <a:r>
              <a:rPr lang="en-US" sz="1100" dirty="0"/>
              <a:t> </a:t>
            </a:r>
            <a:r>
              <a:rPr lang="en-US" sz="1100" dirty="0" err="1"/>
              <a:t>sampai</a:t>
            </a:r>
            <a:r>
              <a:rPr lang="en-US" sz="1100" dirty="0"/>
              <a:t> 500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/>
              <a:t>layanan</a:t>
            </a:r>
            <a:r>
              <a:rPr lang="en-US" sz="1100" dirty="0"/>
              <a:t> streaming </a:t>
            </a:r>
            <a:r>
              <a:rPr lang="en-US" sz="1100" dirty="0" err="1"/>
              <a:t>langsung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100.000 </a:t>
            </a:r>
            <a:r>
              <a:rPr lang="en-US" sz="1100" dirty="0" err="1"/>
              <a:t>pemirsa</a:t>
            </a:r>
            <a:r>
              <a:rPr lang="en-US" sz="1100" dirty="0"/>
              <a:t>. Google Meet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khusus</a:t>
            </a:r>
            <a:r>
              <a:rPr lang="en-US" sz="1100" dirty="0"/>
              <a:t> </a:t>
            </a:r>
            <a:r>
              <a:rPr lang="en-US" sz="1100" dirty="0" err="1"/>
              <a:t>dirancang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menyelenggarakan</a:t>
            </a:r>
            <a:r>
              <a:rPr lang="en-US" sz="1100" dirty="0"/>
              <a:t> video conference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mudah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terintegrasi</a:t>
            </a:r>
            <a:r>
              <a:rPr lang="en-US" sz="1100" dirty="0"/>
              <a:t> </a:t>
            </a:r>
            <a:r>
              <a:rPr lang="en-US" sz="1100" dirty="0" err="1"/>
              <a:t>lewat</a:t>
            </a:r>
            <a:r>
              <a:rPr lang="en-US" sz="1100" dirty="0"/>
              <a:t> </a:t>
            </a:r>
            <a:r>
              <a:rPr lang="en-US" sz="1100" dirty="0" err="1"/>
              <a:t>berbagai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Google </a:t>
            </a:r>
            <a:r>
              <a:rPr lang="en-US" sz="1100" dirty="0" err="1"/>
              <a:t>lainnya</a:t>
            </a:r>
            <a:endParaRPr sz="1100" dirty="0"/>
          </a:p>
        </p:txBody>
      </p:sp>
      <p:sp>
        <p:nvSpPr>
          <p:cNvPr id="410" name="Google Shape;410;p28"/>
          <p:cNvSpPr txBox="1">
            <a:spLocks noGrp="1"/>
          </p:cNvSpPr>
          <p:nvPr>
            <p:ph type="subTitle" idx="4"/>
          </p:nvPr>
        </p:nvSpPr>
        <p:spPr>
          <a:xfrm>
            <a:off x="1524000" y="1123950"/>
            <a:ext cx="2933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/>
            <a:r>
              <a:rPr lang="en-US" b="1" dirty="0"/>
              <a:t>ZOOM </a:t>
            </a:r>
            <a:endParaRPr dirty="0"/>
          </a:p>
        </p:txBody>
      </p:sp>
      <p:sp>
        <p:nvSpPr>
          <p:cNvPr id="411" name="Google Shape;411;p28"/>
          <p:cNvSpPr txBox="1">
            <a:spLocks noGrp="1"/>
          </p:cNvSpPr>
          <p:nvPr>
            <p:ph type="subTitle" idx="5"/>
          </p:nvPr>
        </p:nvSpPr>
        <p:spPr>
          <a:xfrm flipH="1">
            <a:off x="1524000" y="3631050"/>
            <a:ext cx="2979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Slack </a:t>
            </a:r>
            <a:endParaRPr dirty="0"/>
          </a:p>
        </p:txBody>
      </p:sp>
      <p:sp>
        <p:nvSpPr>
          <p:cNvPr id="412" name="Google Shape;412;p28"/>
          <p:cNvSpPr txBox="1">
            <a:spLocks noGrp="1"/>
          </p:cNvSpPr>
          <p:nvPr>
            <p:ph type="subTitle" idx="6"/>
          </p:nvPr>
        </p:nvSpPr>
        <p:spPr>
          <a:xfrm flipH="1">
            <a:off x="1524000" y="2190750"/>
            <a:ext cx="240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 err="1"/>
              <a:t>Gmeet</a:t>
            </a:r>
            <a:r>
              <a:rPr lang="en-US" b="1" dirty="0"/>
              <a:t> </a:t>
            </a:r>
            <a:endParaRPr dirty="0"/>
          </a:p>
        </p:txBody>
      </p:sp>
      <p:sp>
        <p:nvSpPr>
          <p:cNvPr id="413" name="Google Shape;413;p28"/>
          <p:cNvSpPr txBox="1">
            <a:spLocks noGrp="1"/>
          </p:cNvSpPr>
          <p:nvPr>
            <p:ph type="title" idx="7"/>
          </p:nvPr>
        </p:nvSpPr>
        <p:spPr>
          <a:xfrm>
            <a:off x="435175" y="2470017"/>
            <a:ext cx="1019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4" name="Google Shape;414;p28"/>
          <p:cNvSpPr txBox="1">
            <a:spLocks noGrp="1"/>
          </p:cNvSpPr>
          <p:nvPr>
            <p:ph type="title" idx="8"/>
          </p:nvPr>
        </p:nvSpPr>
        <p:spPr>
          <a:xfrm flipH="1">
            <a:off x="390435" y="1396417"/>
            <a:ext cx="1019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5"/>
          <p:cNvSpPr txBox="1">
            <a:spLocks noGrp="1"/>
          </p:cNvSpPr>
          <p:nvPr>
            <p:ph type="ctrTitle"/>
          </p:nvPr>
        </p:nvSpPr>
        <p:spPr>
          <a:xfrm flipH="1">
            <a:off x="1844071" y="160338"/>
            <a:ext cx="6233127" cy="12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Kelebihan dan Kekurangan Zoom</a:t>
            </a:r>
            <a:endParaRPr sz="2800" b="1" dirty="0"/>
          </a:p>
        </p:txBody>
      </p:sp>
      <p:sp>
        <p:nvSpPr>
          <p:cNvPr id="739" name="Google Shape;739;p35"/>
          <p:cNvSpPr txBox="1">
            <a:spLocks noGrp="1"/>
          </p:cNvSpPr>
          <p:nvPr>
            <p:ph type="subTitle" idx="1"/>
          </p:nvPr>
        </p:nvSpPr>
        <p:spPr>
          <a:xfrm flipH="1">
            <a:off x="1447800" y="1470392"/>
            <a:ext cx="4572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Kelebihan</a:t>
            </a:r>
            <a:endParaRPr lang="en-US" dirty="0"/>
          </a:p>
          <a:p>
            <a:r>
              <a:rPr lang="en-US" dirty="0"/>
              <a:t>1. Video </a:t>
            </a:r>
            <a:r>
              <a:rPr lang="en-US" dirty="0" err="1"/>
              <a:t>dan</a:t>
            </a:r>
            <a:r>
              <a:rPr lang="en-US" dirty="0"/>
              <a:t> audio HD</a:t>
            </a:r>
          </a:p>
          <a:p>
            <a:r>
              <a:rPr lang="en-US" dirty="0"/>
              <a:t>2. </a:t>
            </a:r>
            <a:r>
              <a:rPr lang="en-US" dirty="0" err="1"/>
              <a:t>Keamanan</a:t>
            </a:r>
            <a:endParaRPr lang="en-US" dirty="0"/>
          </a:p>
          <a:p>
            <a:r>
              <a:rPr lang="en-US" dirty="0"/>
              <a:t>3. Recording/</a:t>
            </a:r>
            <a:r>
              <a:rPr lang="en-US" dirty="0" err="1"/>
              <a:t>rekaman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jadwal</a:t>
            </a:r>
            <a:endParaRPr lang="en-US" dirty="0"/>
          </a:p>
          <a:p>
            <a:r>
              <a:rPr lang="en-US" dirty="0"/>
              <a:t>5. Virtual background</a:t>
            </a:r>
          </a:p>
          <a:p>
            <a:endParaRPr lang="en-US" dirty="0"/>
          </a:p>
          <a:p>
            <a:r>
              <a:rPr lang="en-US" dirty="0" err="1"/>
              <a:t>Kekurangan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</a:t>
            </a:r>
          </a:p>
          <a:p>
            <a:r>
              <a:rPr lang="en-US" dirty="0"/>
              <a:t>2. </a:t>
            </a:r>
            <a:r>
              <a:rPr lang="en-US" dirty="0" err="1"/>
              <a:t>Boros</a:t>
            </a:r>
            <a:r>
              <a:rPr lang="en-US" dirty="0"/>
              <a:t> data</a:t>
            </a:r>
          </a:p>
          <a:p>
            <a:r>
              <a:rPr lang="en-US" dirty="0"/>
              <a:t>3. </a:t>
            </a:r>
            <a:r>
              <a:rPr lang="en-US" dirty="0" err="1"/>
              <a:t>Kualitas</a:t>
            </a:r>
            <a:r>
              <a:rPr lang="en-US" dirty="0"/>
              <a:t> video</a:t>
            </a:r>
          </a:p>
          <a:p>
            <a:r>
              <a:rPr lang="en-US" dirty="0"/>
              <a:t>4.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Privasi</a:t>
            </a:r>
            <a:r>
              <a:rPr lang="en-US" dirty="0"/>
              <a:t> </a:t>
            </a:r>
            <a:r>
              <a:rPr lang="en-US" dirty="0" err="1"/>
              <a:t>pribadi</a:t>
            </a:r>
            <a:br>
              <a:rPr lang="en-US" dirty="0"/>
            </a:br>
            <a:endParaRPr dirty="0"/>
          </a:p>
        </p:txBody>
      </p:sp>
      <p:sp>
        <p:nvSpPr>
          <p:cNvPr id="2" name="AutoShape 2" descr="How to use Zoom to Connect with Friends and Family – Rebuilding Together  East Bay-Nor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C:\Users\acer\Downloads\zoom-png-logo-download-transparent-2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3" r="12361" b="31312"/>
          <a:stretch/>
        </p:blipFill>
        <p:spPr bwMode="auto">
          <a:xfrm>
            <a:off x="108176" y="20599"/>
            <a:ext cx="1575253" cy="140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oogle Shape;634;p32"/>
          <p:cNvGrpSpPr/>
          <p:nvPr/>
        </p:nvGrpSpPr>
        <p:grpSpPr>
          <a:xfrm flipH="1">
            <a:off x="6393190" y="1857329"/>
            <a:ext cx="2750810" cy="3358363"/>
            <a:chOff x="3553925" y="3617150"/>
            <a:chExt cx="681200" cy="665100"/>
          </a:xfrm>
        </p:grpSpPr>
        <p:sp>
          <p:nvSpPr>
            <p:cNvPr id="8" name="Google Shape;635;p32"/>
            <p:cNvSpPr/>
            <p:nvPr/>
          </p:nvSpPr>
          <p:spPr>
            <a:xfrm>
              <a:off x="3753750" y="3636925"/>
              <a:ext cx="163275" cy="9325"/>
            </a:xfrm>
            <a:custGeom>
              <a:avLst/>
              <a:gdLst/>
              <a:ahLst/>
              <a:cxnLst/>
              <a:rect l="l" t="t" r="r" b="b"/>
              <a:pathLst>
                <a:path w="6531" h="373" extrusionOk="0">
                  <a:moveTo>
                    <a:pt x="35" y="1"/>
                  </a:moveTo>
                  <a:cubicBezTo>
                    <a:pt x="24" y="1"/>
                    <a:pt x="12" y="1"/>
                    <a:pt x="0" y="2"/>
                  </a:cubicBezTo>
                  <a:lnTo>
                    <a:pt x="0" y="88"/>
                  </a:lnTo>
                  <a:cubicBezTo>
                    <a:pt x="11" y="87"/>
                    <a:pt x="21" y="87"/>
                    <a:pt x="32" y="87"/>
                  </a:cubicBezTo>
                  <a:cubicBezTo>
                    <a:pt x="167" y="87"/>
                    <a:pt x="301" y="137"/>
                    <a:pt x="405" y="225"/>
                  </a:cubicBezTo>
                  <a:cubicBezTo>
                    <a:pt x="524" y="321"/>
                    <a:pt x="674" y="372"/>
                    <a:pt x="832" y="372"/>
                  </a:cubicBezTo>
                  <a:cubicBezTo>
                    <a:pt x="844" y="372"/>
                    <a:pt x="857" y="372"/>
                    <a:pt x="869" y="372"/>
                  </a:cubicBezTo>
                  <a:cubicBezTo>
                    <a:pt x="1050" y="372"/>
                    <a:pt x="1239" y="320"/>
                    <a:pt x="1394" y="225"/>
                  </a:cubicBezTo>
                  <a:cubicBezTo>
                    <a:pt x="1540" y="139"/>
                    <a:pt x="1712" y="88"/>
                    <a:pt x="1884" y="88"/>
                  </a:cubicBezTo>
                  <a:cubicBezTo>
                    <a:pt x="1895" y="87"/>
                    <a:pt x="1905" y="87"/>
                    <a:pt x="1916" y="87"/>
                  </a:cubicBezTo>
                  <a:cubicBezTo>
                    <a:pt x="2052" y="87"/>
                    <a:pt x="2186" y="137"/>
                    <a:pt x="2297" y="225"/>
                  </a:cubicBezTo>
                  <a:cubicBezTo>
                    <a:pt x="2417" y="321"/>
                    <a:pt x="2567" y="372"/>
                    <a:pt x="2718" y="372"/>
                  </a:cubicBezTo>
                  <a:cubicBezTo>
                    <a:pt x="2730" y="372"/>
                    <a:pt x="2742" y="372"/>
                    <a:pt x="2753" y="372"/>
                  </a:cubicBezTo>
                  <a:cubicBezTo>
                    <a:pt x="2943" y="372"/>
                    <a:pt x="3123" y="320"/>
                    <a:pt x="3287" y="225"/>
                  </a:cubicBezTo>
                  <a:cubicBezTo>
                    <a:pt x="3433" y="139"/>
                    <a:pt x="3596" y="88"/>
                    <a:pt x="3777" y="88"/>
                  </a:cubicBezTo>
                  <a:cubicBezTo>
                    <a:pt x="3788" y="87"/>
                    <a:pt x="3798" y="87"/>
                    <a:pt x="3809" y="87"/>
                  </a:cubicBezTo>
                  <a:cubicBezTo>
                    <a:pt x="3943" y="87"/>
                    <a:pt x="4070" y="137"/>
                    <a:pt x="4182" y="225"/>
                  </a:cubicBezTo>
                  <a:cubicBezTo>
                    <a:pt x="4301" y="321"/>
                    <a:pt x="4451" y="372"/>
                    <a:pt x="4602" y="372"/>
                  </a:cubicBezTo>
                  <a:cubicBezTo>
                    <a:pt x="4614" y="372"/>
                    <a:pt x="4626" y="372"/>
                    <a:pt x="4637" y="372"/>
                  </a:cubicBezTo>
                  <a:cubicBezTo>
                    <a:pt x="4827" y="372"/>
                    <a:pt x="5007" y="320"/>
                    <a:pt x="5171" y="225"/>
                  </a:cubicBezTo>
                  <a:cubicBezTo>
                    <a:pt x="5317" y="139"/>
                    <a:pt x="5489" y="88"/>
                    <a:pt x="5661" y="88"/>
                  </a:cubicBezTo>
                  <a:cubicBezTo>
                    <a:pt x="5672" y="87"/>
                    <a:pt x="5682" y="87"/>
                    <a:pt x="5693" y="87"/>
                  </a:cubicBezTo>
                  <a:cubicBezTo>
                    <a:pt x="5829" y="87"/>
                    <a:pt x="5962" y="137"/>
                    <a:pt x="6066" y="225"/>
                  </a:cubicBezTo>
                  <a:cubicBezTo>
                    <a:pt x="6185" y="321"/>
                    <a:pt x="6335" y="372"/>
                    <a:pt x="6493" y="372"/>
                  </a:cubicBezTo>
                  <a:cubicBezTo>
                    <a:pt x="6506" y="372"/>
                    <a:pt x="6518" y="372"/>
                    <a:pt x="6530" y="372"/>
                  </a:cubicBezTo>
                  <a:lnTo>
                    <a:pt x="6530" y="277"/>
                  </a:lnTo>
                  <a:cubicBezTo>
                    <a:pt x="6517" y="278"/>
                    <a:pt x="6505" y="278"/>
                    <a:pt x="6492" y="278"/>
                  </a:cubicBezTo>
                  <a:cubicBezTo>
                    <a:pt x="6353" y="278"/>
                    <a:pt x="6228" y="235"/>
                    <a:pt x="6117" y="148"/>
                  </a:cubicBezTo>
                  <a:cubicBezTo>
                    <a:pt x="5998" y="52"/>
                    <a:pt x="5848" y="1"/>
                    <a:pt x="5697" y="1"/>
                  </a:cubicBezTo>
                  <a:cubicBezTo>
                    <a:pt x="5685" y="1"/>
                    <a:pt x="5673" y="1"/>
                    <a:pt x="5661" y="2"/>
                  </a:cubicBezTo>
                  <a:cubicBezTo>
                    <a:pt x="5472" y="2"/>
                    <a:pt x="5291" y="53"/>
                    <a:pt x="5128" y="148"/>
                  </a:cubicBezTo>
                  <a:cubicBezTo>
                    <a:pt x="4982" y="234"/>
                    <a:pt x="4810" y="277"/>
                    <a:pt x="4637" y="277"/>
                  </a:cubicBezTo>
                  <a:cubicBezTo>
                    <a:pt x="4625" y="278"/>
                    <a:pt x="4613" y="278"/>
                    <a:pt x="4601" y="278"/>
                  </a:cubicBezTo>
                  <a:cubicBezTo>
                    <a:pt x="4467" y="278"/>
                    <a:pt x="4336" y="235"/>
                    <a:pt x="4233" y="148"/>
                  </a:cubicBezTo>
                  <a:cubicBezTo>
                    <a:pt x="4113" y="52"/>
                    <a:pt x="3964" y="1"/>
                    <a:pt x="3812" y="1"/>
                  </a:cubicBezTo>
                  <a:cubicBezTo>
                    <a:pt x="3801" y="1"/>
                    <a:pt x="3789" y="1"/>
                    <a:pt x="3777" y="2"/>
                  </a:cubicBezTo>
                  <a:cubicBezTo>
                    <a:pt x="3588" y="2"/>
                    <a:pt x="3407" y="53"/>
                    <a:pt x="3244" y="148"/>
                  </a:cubicBezTo>
                  <a:cubicBezTo>
                    <a:pt x="3097" y="234"/>
                    <a:pt x="2925" y="277"/>
                    <a:pt x="2753" y="277"/>
                  </a:cubicBezTo>
                  <a:cubicBezTo>
                    <a:pt x="2741" y="278"/>
                    <a:pt x="2729" y="278"/>
                    <a:pt x="2717" y="278"/>
                  </a:cubicBezTo>
                  <a:cubicBezTo>
                    <a:pt x="2583" y="278"/>
                    <a:pt x="2451" y="235"/>
                    <a:pt x="2349" y="148"/>
                  </a:cubicBezTo>
                  <a:cubicBezTo>
                    <a:pt x="2221" y="52"/>
                    <a:pt x="2071" y="1"/>
                    <a:pt x="1920" y="1"/>
                  </a:cubicBezTo>
                  <a:cubicBezTo>
                    <a:pt x="1908" y="1"/>
                    <a:pt x="1896" y="1"/>
                    <a:pt x="1884" y="2"/>
                  </a:cubicBezTo>
                  <a:cubicBezTo>
                    <a:pt x="1695" y="2"/>
                    <a:pt x="1514" y="53"/>
                    <a:pt x="1351" y="148"/>
                  </a:cubicBezTo>
                  <a:cubicBezTo>
                    <a:pt x="1205" y="234"/>
                    <a:pt x="1041" y="277"/>
                    <a:pt x="869" y="277"/>
                  </a:cubicBezTo>
                  <a:cubicBezTo>
                    <a:pt x="856" y="278"/>
                    <a:pt x="843" y="278"/>
                    <a:pt x="831" y="278"/>
                  </a:cubicBezTo>
                  <a:cubicBezTo>
                    <a:pt x="690" y="278"/>
                    <a:pt x="559" y="235"/>
                    <a:pt x="456" y="148"/>
                  </a:cubicBezTo>
                  <a:cubicBezTo>
                    <a:pt x="336" y="52"/>
                    <a:pt x="187" y="1"/>
                    <a:pt x="35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6;p32"/>
            <p:cNvSpPr/>
            <p:nvPr/>
          </p:nvSpPr>
          <p:spPr>
            <a:xfrm>
              <a:off x="3746650" y="3662300"/>
              <a:ext cx="163275" cy="9325"/>
            </a:xfrm>
            <a:custGeom>
              <a:avLst/>
              <a:gdLst/>
              <a:ahLst/>
              <a:cxnLst/>
              <a:rect l="l" t="t" r="r" b="b"/>
              <a:pathLst>
                <a:path w="6531" h="373" extrusionOk="0">
                  <a:moveTo>
                    <a:pt x="37" y="1"/>
                  </a:moveTo>
                  <a:cubicBezTo>
                    <a:pt x="25" y="1"/>
                    <a:pt x="13" y="1"/>
                    <a:pt x="0" y="2"/>
                  </a:cubicBezTo>
                  <a:lnTo>
                    <a:pt x="0" y="96"/>
                  </a:lnTo>
                  <a:cubicBezTo>
                    <a:pt x="12" y="96"/>
                    <a:pt x="25" y="95"/>
                    <a:pt x="37" y="95"/>
                  </a:cubicBezTo>
                  <a:cubicBezTo>
                    <a:pt x="171" y="95"/>
                    <a:pt x="303" y="139"/>
                    <a:pt x="413" y="225"/>
                  </a:cubicBezTo>
                  <a:cubicBezTo>
                    <a:pt x="533" y="321"/>
                    <a:pt x="682" y="373"/>
                    <a:pt x="834" y="373"/>
                  </a:cubicBezTo>
                  <a:cubicBezTo>
                    <a:pt x="846" y="373"/>
                    <a:pt x="857" y="372"/>
                    <a:pt x="869" y="372"/>
                  </a:cubicBezTo>
                  <a:cubicBezTo>
                    <a:pt x="1058" y="372"/>
                    <a:pt x="1239" y="320"/>
                    <a:pt x="1403" y="225"/>
                  </a:cubicBezTo>
                  <a:cubicBezTo>
                    <a:pt x="1549" y="139"/>
                    <a:pt x="1721" y="96"/>
                    <a:pt x="1893" y="96"/>
                  </a:cubicBezTo>
                  <a:cubicBezTo>
                    <a:pt x="1905" y="96"/>
                    <a:pt x="1917" y="95"/>
                    <a:pt x="1930" y="95"/>
                  </a:cubicBezTo>
                  <a:cubicBezTo>
                    <a:pt x="2063" y="95"/>
                    <a:pt x="2195" y="139"/>
                    <a:pt x="2297" y="225"/>
                  </a:cubicBezTo>
                  <a:cubicBezTo>
                    <a:pt x="2417" y="321"/>
                    <a:pt x="2567" y="373"/>
                    <a:pt x="2725" y="373"/>
                  </a:cubicBezTo>
                  <a:cubicBezTo>
                    <a:pt x="2737" y="373"/>
                    <a:pt x="2750" y="372"/>
                    <a:pt x="2762" y="372"/>
                  </a:cubicBezTo>
                  <a:cubicBezTo>
                    <a:pt x="2943" y="372"/>
                    <a:pt x="3132" y="320"/>
                    <a:pt x="3287" y="225"/>
                  </a:cubicBezTo>
                  <a:cubicBezTo>
                    <a:pt x="3442" y="139"/>
                    <a:pt x="3605" y="96"/>
                    <a:pt x="3777" y="96"/>
                  </a:cubicBezTo>
                  <a:cubicBezTo>
                    <a:pt x="3789" y="96"/>
                    <a:pt x="3802" y="95"/>
                    <a:pt x="3814" y="95"/>
                  </a:cubicBezTo>
                  <a:cubicBezTo>
                    <a:pt x="3948" y="95"/>
                    <a:pt x="4080" y="139"/>
                    <a:pt x="4190" y="225"/>
                  </a:cubicBezTo>
                  <a:cubicBezTo>
                    <a:pt x="4310" y="321"/>
                    <a:pt x="4459" y="373"/>
                    <a:pt x="4611" y="373"/>
                  </a:cubicBezTo>
                  <a:cubicBezTo>
                    <a:pt x="4623" y="373"/>
                    <a:pt x="4634" y="372"/>
                    <a:pt x="4646" y="372"/>
                  </a:cubicBezTo>
                  <a:cubicBezTo>
                    <a:pt x="4835" y="372"/>
                    <a:pt x="5016" y="320"/>
                    <a:pt x="5180" y="225"/>
                  </a:cubicBezTo>
                  <a:cubicBezTo>
                    <a:pt x="5326" y="139"/>
                    <a:pt x="5498" y="96"/>
                    <a:pt x="5670" y="96"/>
                  </a:cubicBezTo>
                  <a:cubicBezTo>
                    <a:pt x="5682" y="96"/>
                    <a:pt x="5694" y="95"/>
                    <a:pt x="5707" y="95"/>
                  </a:cubicBezTo>
                  <a:cubicBezTo>
                    <a:pt x="5840" y="95"/>
                    <a:pt x="5972" y="139"/>
                    <a:pt x="6074" y="225"/>
                  </a:cubicBezTo>
                  <a:cubicBezTo>
                    <a:pt x="6194" y="321"/>
                    <a:pt x="6344" y="373"/>
                    <a:pt x="6495" y="373"/>
                  </a:cubicBezTo>
                  <a:cubicBezTo>
                    <a:pt x="6507" y="373"/>
                    <a:pt x="6519" y="372"/>
                    <a:pt x="6530" y="372"/>
                  </a:cubicBezTo>
                  <a:lnTo>
                    <a:pt x="6530" y="277"/>
                  </a:lnTo>
                  <a:cubicBezTo>
                    <a:pt x="6518" y="278"/>
                    <a:pt x="6506" y="278"/>
                    <a:pt x="6494" y="278"/>
                  </a:cubicBezTo>
                  <a:cubicBezTo>
                    <a:pt x="6360" y="278"/>
                    <a:pt x="6229" y="235"/>
                    <a:pt x="6126" y="148"/>
                  </a:cubicBezTo>
                  <a:cubicBezTo>
                    <a:pt x="6006" y="52"/>
                    <a:pt x="5857" y="1"/>
                    <a:pt x="5705" y="1"/>
                  </a:cubicBezTo>
                  <a:cubicBezTo>
                    <a:pt x="5693" y="1"/>
                    <a:pt x="5682" y="1"/>
                    <a:pt x="5670" y="2"/>
                  </a:cubicBezTo>
                  <a:cubicBezTo>
                    <a:pt x="5481" y="2"/>
                    <a:pt x="5300" y="53"/>
                    <a:pt x="5137" y="148"/>
                  </a:cubicBezTo>
                  <a:cubicBezTo>
                    <a:pt x="4990" y="234"/>
                    <a:pt x="4818" y="277"/>
                    <a:pt x="4646" y="277"/>
                  </a:cubicBezTo>
                  <a:cubicBezTo>
                    <a:pt x="4634" y="278"/>
                    <a:pt x="4622" y="278"/>
                    <a:pt x="4610" y="278"/>
                  </a:cubicBezTo>
                  <a:cubicBezTo>
                    <a:pt x="4476" y="278"/>
                    <a:pt x="4344" y="235"/>
                    <a:pt x="4242" y="148"/>
                  </a:cubicBezTo>
                  <a:cubicBezTo>
                    <a:pt x="4122" y="52"/>
                    <a:pt x="3965" y="1"/>
                    <a:pt x="3813" y="1"/>
                  </a:cubicBezTo>
                  <a:cubicBezTo>
                    <a:pt x="3801" y="1"/>
                    <a:pt x="3789" y="1"/>
                    <a:pt x="3777" y="2"/>
                  </a:cubicBezTo>
                  <a:cubicBezTo>
                    <a:pt x="3588" y="2"/>
                    <a:pt x="3407" y="53"/>
                    <a:pt x="3252" y="148"/>
                  </a:cubicBezTo>
                  <a:cubicBezTo>
                    <a:pt x="3098" y="234"/>
                    <a:pt x="2934" y="277"/>
                    <a:pt x="2762" y="277"/>
                  </a:cubicBezTo>
                  <a:cubicBezTo>
                    <a:pt x="2750" y="278"/>
                    <a:pt x="2738" y="278"/>
                    <a:pt x="2725" y="278"/>
                  </a:cubicBezTo>
                  <a:cubicBezTo>
                    <a:pt x="2592" y="278"/>
                    <a:pt x="2459" y="235"/>
                    <a:pt x="2349" y="148"/>
                  </a:cubicBezTo>
                  <a:cubicBezTo>
                    <a:pt x="2229" y="52"/>
                    <a:pt x="2080" y="1"/>
                    <a:pt x="1928" y="1"/>
                  </a:cubicBezTo>
                  <a:cubicBezTo>
                    <a:pt x="1917" y="1"/>
                    <a:pt x="1905" y="1"/>
                    <a:pt x="1893" y="2"/>
                  </a:cubicBezTo>
                  <a:cubicBezTo>
                    <a:pt x="1704" y="2"/>
                    <a:pt x="1523" y="53"/>
                    <a:pt x="1360" y="148"/>
                  </a:cubicBezTo>
                  <a:cubicBezTo>
                    <a:pt x="1213" y="234"/>
                    <a:pt x="1041" y="277"/>
                    <a:pt x="869" y="277"/>
                  </a:cubicBezTo>
                  <a:cubicBezTo>
                    <a:pt x="857" y="278"/>
                    <a:pt x="845" y="278"/>
                    <a:pt x="833" y="278"/>
                  </a:cubicBezTo>
                  <a:cubicBezTo>
                    <a:pt x="699" y="278"/>
                    <a:pt x="567" y="235"/>
                    <a:pt x="465" y="148"/>
                  </a:cubicBezTo>
                  <a:cubicBezTo>
                    <a:pt x="345" y="52"/>
                    <a:pt x="196" y="1"/>
                    <a:pt x="37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37;p32"/>
            <p:cNvSpPr/>
            <p:nvPr/>
          </p:nvSpPr>
          <p:spPr>
            <a:xfrm>
              <a:off x="3739750" y="3688125"/>
              <a:ext cx="163500" cy="9325"/>
            </a:xfrm>
            <a:custGeom>
              <a:avLst/>
              <a:gdLst/>
              <a:ahLst/>
              <a:cxnLst/>
              <a:rect l="l" t="t" r="r" b="b"/>
              <a:pathLst>
                <a:path w="6540" h="373" extrusionOk="0">
                  <a:moveTo>
                    <a:pt x="38" y="0"/>
                  </a:moveTo>
                  <a:cubicBezTo>
                    <a:pt x="26" y="0"/>
                    <a:pt x="13" y="1"/>
                    <a:pt x="1" y="1"/>
                  </a:cubicBezTo>
                  <a:lnTo>
                    <a:pt x="1" y="96"/>
                  </a:lnTo>
                  <a:cubicBezTo>
                    <a:pt x="14" y="95"/>
                    <a:pt x="27" y="95"/>
                    <a:pt x="39" y="95"/>
                  </a:cubicBezTo>
                  <a:cubicBezTo>
                    <a:pt x="179" y="95"/>
                    <a:pt x="304" y="138"/>
                    <a:pt x="414" y="225"/>
                  </a:cubicBezTo>
                  <a:cubicBezTo>
                    <a:pt x="534" y="321"/>
                    <a:pt x="683" y="372"/>
                    <a:pt x="835" y="372"/>
                  </a:cubicBezTo>
                  <a:cubicBezTo>
                    <a:pt x="846" y="372"/>
                    <a:pt x="858" y="372"/>
                    <a:pt x="870" y="371"/>
                  </a:cubicBezTo>
                  <a:cubicBezTo>
                    <a:pt x="1059" y="371"/>
                    <a:pt x="1240" y="320"/>
                    <a:pt x="1403" y="225"/>
                  </a:cubicBezTo>
                  <a:cubicBezTo>
                    <a:pt x="1550" y="139"/>
                    <a:pt x="1722" y="96"/>
                    <a:pt x="1894" y="96"/>
                  </a:cubicBezTo>
                  <a:cubicBezTo>
                    <a:pt x="1913" y="94"/>
                    <a:pt x="1932" y="93"/>
                    <a:pt x="1950" y="93"/>
                  </a:cubicBezTo>
                  <a:cubicBezTo>
                    <a:pt x="2077" y="93"/>
                    <a:pt x="2201" y="141"/>
                    <a:pt x="2298" y="216"/>
                  </a:cubicBezTo>
                  <a:cubicBezTo>
                    <a:pt x="2418" y="312"/>
                    <a:pt x="2567" y="363"/>
                    <a:pt x="2726" y="363"/>
                  </a:cubicBezTo>
                  <a:cubicBezTo>
                    <a:pt x="2738" y="363"/>
                    <a:pt x="2750" y="363"/>
                    <a:pt x="2763" y="363"/>
                  </a:cubicBezTo>
                  <a:cubicBezTo>
                    <a:pt x="2943" y="363"/>
                    <a:pt x="3124" y="311"/>
                    <a:pt x="3288" y="225"/>
                  </a:cubicBezTo>
                  <a:cubicBezTo>
                    <a:pt x="3434" y="130"/>
                    <a:pt x="3606" y="87"/>
                    <a:pt x="3778" y="87"/>
                  </a:cubicBezTo>
                  <a:cubicBezTo>
                    <a:pt x="3790" y="87"/>
                    <a:pt x="3802" y="86"/>
                    <a:pt x="3814" y="86"/>
                  </a:cubicBezTo>
                  <a:cubicBezTo>
                    <a:pt x="3948" y="86"/>
                    <a:pt x="4080" y="130"/>
                    <a:pt x="4182" y="216"/>
                  </a:cubicBezTo>
                  <a:cubicBezTo>
                    <a:pt x="4302" y="312"/>
                    <a:pt x="4452" y="363"/>
                    <a:pt x="4610" y="363"/>
                  </a:cubicBezTo>
                  <a:cubicBezTo>
                    <a:pt x="4622" y="363"/>
                    <a:pt x="4635" y="363"/>
                    <a:pt x="4647" y="363"/>
                  </a:cubicBezTo>
                  <a:cubicBezTo>
                    <a:pt x="4828" y="363"/>
                    <a:pt x="5017" y="311"/>
                    <a:pt x="5180" y="225"/>
                  </a:cubicBezTo>
                  <a:cubicBezTo>
                    <a:pt x="5327" y="130"/>
                    <a:pt x="5490" y="87"/>
                    <a:pt x="5662" y="87"/>
                  </a:cubicBezTo>
                  <a:cubicBezTo>
                    <a:pt x="5674" y="87"/>
                    <a:pt x="5686" y="86"/>
                    <a:pt x="5699" y="86"/>
                  </a:cubicBezTo>
                  <a:cubicBezTo>
                    <a:pt x="5833" y="86"/>
                    <a:pt x="5965" y="130"/>
                    <a:pt x="6075" y="216"/>
                  </a:cubicBezTo>
                  <a:cubicBezTo>
                    <a:pt x="6195" y="312"/>
                    <a:pt x="6344" y="363"/>
                    <a:pt x="6496" y="363"/>
                  </a:cubicBezTo>
                  <a:cubicBezTo>
                    <a:pt x="6508" y="363"/>
                    <a:pt x="6519" y="363"/>
                    <a:pt x="6531" y="363"/>
                  </a:cubicBezTo>
                  <a:lnTo>
                    <a:pt x="6540" y="277"/>
                  </a:lnTo>
                  <a:lnTo>
                    <a:pt x="6540" y="277"/>
                  </a:lnTo>
                  <a:cubicBezTo>
                    <a:pt x="6527" y="277"/>
                    <a:pt x="6514" y="278"/>
                    <a:pt x="6501" y="278"/>
                  </a:cubicBezTo>
                  <a:cubicBezTo>
                    <a:pt x="6361" y="278"/>
                    <a:pt x="6229" y="234"/>
                    <a:pt x="6127" y="147"/>
                  </a:cubicBezTo>
                  <a:cubicBezTo>
                    <a:pt x="6007" y="52"/>
                    <a:pt x="5857" y="0"/>
                    <a:pt x="5706" y="0"/>
                  </a:cubicBezTo>
                  <a:cubicBezTo>
                    <a:pt x="5694" y="0"/>
                    <a:pt x="5682" y="1"/>
                    <a:pt x="5671" y="1"/>
                  </a:cubicBezTo>
                  <a:cubicBezTo>
                    <a:pt x="5481" y="1"/>
                    <a:pt x="5301" y="53"/>
                    <a:pt x="5137" y="147"/>
                  </a:cubicBezTo>
                  <a:cubicBezTo>
                    <a:pt x="4991" y="233"/>
                    <a:pt x="4819" y="277"/>
                    <a:pt x="4647" y="277"/>
                  </a:cubicBezTo>
                  <a:cubicBezTo>
                    <a:pt x="4635" y="277"/>
                    <a:pt x="4622" y="278"/>
                    <a:pt x="4610" y="278"/>
                  </a:cubicBezTo>
                  <a:cubicBezTo>
                    <a:pt x="4476" y="278"/>
                    <a:pt x="4345" y="234"/>
                    <a:pt x="4243" y="147"/>
                  </a:cubicBezTo>
                  <a:cubicBezTo>
                    <a:pt x="4123" y="52"/>
                    <a:pt x="3973" y="0"/>
                    <a:pt x="3815" y="0"/>
                  </a:cubicBezTo>
                  <a:cubicBezTo>
                    <a:pt x="3803" y="0"/>
                    <a:pt x="3790" y="1"/>
                    <a:pt x="3778" y="1"/>
                  </a:cubicBezTo>
                  <a:cubicBezTo>
                    <a:pt x="3597" y="1"/>
                    <a:pt x="3408" y="53"/>
                    <a:pt x="3253" y="147"/>
                  </a:cubicBezTo>
                  <a:cubicBezTo>
                    <a:pt x="3098" y="233"/>
                    <a:pt x="2935" y="277"/>
                    <a:pt x="2763" y="277"/>
                  </a:cubicBezTo>
                  <a:cubicBezTo>
                    <a:pt x="2750" y="277"/>
                    <a:pt x="2738" y="278"/>
                    <a:pt x="2726" y="278"/>
                  </a:cubicBezTo>
                  <a:cubicBezTo>
                    <a:pt x="2592" y="278"/>
                    <a:pt x="2461" y="234"/>
                    <a:pt x="2358" y="147"/>
                  </a:cubicBezTo>
                  <a:cubicBezTo>
                    <a:pt x="2231" y="52"/>
                    <a:pt x="2081" y="0"/>
                    <a:pt x="1929" y="0"/>
                  </a:cubicBezTo>
                  <a:cubicBezTo>
                    <a:pt x="1917" y="0"/>
                    <a:pt x="1905" y="1"/>
                    <a:pt x="1894" y="1"/>
                  </a:cubicBezTo>
                  <a:cubicBezTo>
                    <a:pt x="1704" y="1"/>
                    <a:pt x="1524" y="53"/>
                    <a:pt x="1360" y="147"/>
                  </a:cubicBezTo>
                  <a:cubicBezTo>
                    <a:pt x="1214" y="233"/>
                    <a:pt x="1042" y="277"/>
                    <a:pt x="870" y="277"/>
                  </a:cubicBezTo>
                  <a:cubicBezTo>
                    <a:pt x="858" y="277"/>
                    <a:pt x="846" y="278"/>
                    <a:pt x="833" y="278"/>
                  </a:cubicBezTo>
                  <a:cubicBezTo>
                    <a:pt x="700" y="278"/>
                    <a:pt x="568" y="234"/>
                    <a:pt x="466" y="147"/>
                  </a:cubicBezTo>
                  <a:cubicBezTo>
                    <a:pt x="346" y="52"/>
                    <a:pt x="196" y="0"/>
                    <a:pt x="38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8;p32"/>
            <p:cNvSpPr/>
            <p:nvPr/>
          </p:nvSpPr>
          <p:spPr>
            <a:xfrm>
              <a:off x="3556075" y="3739100"/>
              <a:ext cx="561200" cy="542925"/>
            </a:xfrm>
            <a:custGeom>
              <a:avLst/>
              <a:gdLst/>
              <a:ahLst/>
              <a:cxnLst/>
              <a:rect l="l" t="t" r="r" b="b"/>
              <a:pathLst>
                <a:path w="22448" h="21717" extrusionOk="0">
                  <a:moveTo>
                    <a:pt x="6718" y="0"/>
                  </a:moveTo>
                  <a:cubicBezTo>
                    <a:pt x="6486" y="0"/>
                    <a:pt x="6289" y="212"/>
                    <a:pt x="6229" y="664"/>
                  </a:cubicBezTo>
                  <a:cubicBezTo>
                    <a:pt x="6126" y="1507"/>
                    <a:pt x="6238" y="2290"/>
                    <a:pt x="5696" y="3641"/>
                  </a:cubicBezTo>
                  <a:cubicBezTo>
                    <a:pt x="5145" y="4983"/>
                    <a:pt x="6513" y="13853"/>
                    <a:pt x="6513" y="13853"/>
                  </a:cubicBezTo>
                  <a:cubicBezTo>
                    <a:pt x="5984" y="12671"/>
                    <a:pt x="5384" y="12450"/>
                    <a:pt x="5010" y="12450"/>
                  </a:cubicBezTo>
                  <a:cubicBezTo>
                    <a:pt x="4788" y="12450"/>
                    <a:pt x="4646" y="12528"/>
                    <a:pt x="4646" y="12528"/>
                  </a:cubicBezTo>
                  <a:cubicBezTo>
                    <a:pt x="4646" y="12528"/>
                    <a:pt x="4363" y="9439"/>
                    <a:pt x="3648" y="9370"/>
                  </a:cubicBezTo>
                  <a:cubicBezTo>
                    <a:pt x="3644" y="9370"/>
                    <a:pt x="3640" y="9370"/>
                    <a:pt x="3635" y="9370"/>
                  </a:cubicBezTo>
                  <a:cubicBezTo>
                    <a:pt x="2935" y="9370"/>
                    <a:pt x="2986" y="14094"/>
                    <a:pt x="2986" y="14094"/>
                  </a:cubicBezTo>
                  <a:cubicBezTo>
                    <a:pt x="2642" y="14137"/>
                    <a:pt x="2539" y="14963"/>
                    <a:pt x="2539" y="14963"/>
                  </a:cubicBezTo>
                  <a:cubicBezTo>
                    <a:pt x="2517" y="14812"/>
                    <a:pt x="2388" y="14709"/>
                    <a:pt x="2241" y="14709"/>
                  </a:cubicBezTo>
                  <a:cubicBezTo>
                    <a:pt x="2211" y="14709"/>
                    <a:pt x="2181" y="14713"/>
                    <a:pt x="2151" y="14722"/>
                  </a:cubicBezTo>
                  <a:cubicBezTo>
                    <a:pt x="1549" y="14834"/>
                    <a:pt x="1609" y="16804"/>
                    <a:pt x="1609" y="16804"/>
                  </a:cubicBezTo>
                  <a:cubicBezTo>
                    <a:pt x="1" y="19196"/>
                    <a:pt x="1093" y="21716"/>
                    <a:pt x="1093" y="21716"/>
                  </a:cubicBezTo>
                  <a:lnTo>
                    <a:pt x="22447" y="21716"/>
                  </a:lnTo>
                  <a:cubicBezTo>
                    <a:pt x="21561" y="21648"/>
                    <a:pt x="20443" y="20718"/>
                    <a:pt x="20098" y="20142"/>
                  </a:cubicBezTo>
                  <a:cubicBezTo>
                    <a:pt x="19866" y="19752"/>
                    <a:pt x="19471" y="19689"/>
                    <a:pt x="19240" y="19689"/>
                  </a:cubicBezTo>
                  <a:cubicBezTo>
                    <a:pt x="19130" y="19689"/>
                    <a:pt x="19057" y="19703"/>
                    <a:pt x="19057" y="19703"/>
                  </a:cubicBezTo>
                  <a:cubicBezTo>
                    <a:pt x="18739" y="18284"/>
                    <a:pt x="17638" y="17931"/>
                    <a:pt x="17638" y="17931"/>
                  </a:cubicBezTo>
                  <a:cubicBezTo>
                    <a:pt x="17638" y="17931"/>
                    <a:pt x="17113" y="15857"/>
                    <a:pt x="16502" y="15857"/>
                  </a:cubicBezTo>
                  <a:cubicBezTo>
                    <a:pt x="15900" y="15857"/>
                    <a:pt x="16691" y="18516"/>
                    <a:pt x="16691" y="18516"/>
                  </a:cubicBezTo>
                  <a:cubicBezTo>
                    <a:pt x="16691" y="18516"/>
                    <a:pt x="16106" y="17217"/>
                    <a:pt x="15315" y="16812"/>
                  </a:cubicBezTo>
                  <a:cubicBezTo>
                    <a:pt x="14532" y="16399"/>
                    <a:pt x="14644" y="13973"/>
                    <a:pt x="14239" y="13758"/>
                  </a:cubicBezTo>
                  <a:cubicBezTo>
                    <a:pt x="14222" y="13749"/>
                    <a:pt x="14206" y="13745"/>
                    <a:pt x="14190" y="13745"/>
                  </a:cubicBezTo>
                  <a:cubicBezTo>
                    <a:pt x="13842" y="13745"/>
                    <a:pt x="13921" y="15857"/>
                    <a:pt x="13921" y="15857"/>
                  </a:cubicBezTo>
                  <a:cubicBezTo>
                    <a:pt x="13921" y="15857"/>
                    <a:pt x="13456" y="13010"/>
                    <a:pt x="13155" y="12416"/>
                  </a:cubicBezTo>
                  <a:cubicBezTo>
                    <a:pt x="12854" y="11831"/>
                    <a:pt x="12140" y="11891"/>
                    <a:pt x="11762" y="10816"/>
                  </a:cubicBezTo>
                  <a:cubicBezTo>
                    <a:pt x="11578" y="10232"/>
                    <a:pt x="11030" y="9834"/>
                    <a:pt x="10417" y="9834"/>
                  </a:cubicBezTo>
                  <a:cubicBezTo>
                    <a:pt x="10398" y="9834"/>
                    <a:pt x="10378" y="9834"/>
                    <a:pt x="10359" y="9835"/>
                  </a:cubicBezTo>
                  <a:cubicBezTo>
                    <a:pt x="10359" y="9835"/>
                    <a:pt x="10204" y="8656"/>
                    <a:pt x="9886" y="7116"/>
                  </a:cubicBezTo>
                  <a:cubicBezTo>
                    <a:pt x="9559" y="5576"/>
                    <a:pt x="9060" y="5637"/>
                    <a:pt x="8621" y="4501"/>
                  </a:cubicBezTo>
                  <a:cubicBezTo>
                    <a:pt x="8191" y="3365"/>
                    <a:pt x="7752" y="1163"/>
                    <a:pt x="7348" y="483"/>
                  </a:cubicBezTo>
                  <a:cubicBezTo>
                    <a:pt x="7158" y="167"/>
                    <a:pt x="6924" y="0"/>
                    <a:pt x="6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9;p32"/>
            <p:cNvSpPr/>
            <p:nvPr/>
          </p:nvSpPr>
          <p:spPr>
            <a:xfrm>
              <a:off x="3649425" y="3993125"/>
              <a:ext cx="41100" cy="289125"/>
            </a:xfrm>
            <a:custGeom>
              <a:avLst/>
              <a:gdLst/>
              <a:ahLst/>
              <a:cxnLst/>
              <a:rect l="l" t="t" r="r" b="b"/>
              <a:pathLst>
                <a:path w="1644" h="11565" extrusionOk="0">
                  <a:moveTo>
                    <a:pt x="0" y="1"/>
                  </a:moveTo>
                  <a:cubicBezTo>
                    <a:pt x="9" y="78"/>
                    <a:pt x="654" y="8312"/>
                    <a:pt x="1592" y="11564"/>
                  </a:cubicBezTo>
                  <a:lnTo>
                    <a:pt x="1644" y="11555"/>
                  </a:lnTo>
                  <a:cubicBezTo>
                    <a:pt x="706" y="8303"/>
                    <a:pt x="69" y="78"/>
                    <a:pt x="61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40;p32"/>
            <p:cNvSpPr/>
            <p:nvPr/>
          </p:nvSpPr>
          <p:spPr>
            <a:xfrm>
              <a:off x="3730075" y="3789225"/>
              <a:ext cx="63700" cy="493025"/>
            </a:xfrm>
            <a:custGeom>
              <a:avLst/>
              <a:gdLst/>
              <a:ahLst/>
              <a:cxnLst/>
              <a:rect l="l" t="t" r="r" b="b"/>
              <a:pathLst>
                <a:path w="2548" h="19721" extrusionOk="0">
                  <a:moveTo>
                    <a:pt x="52" y="1"/>
                  </a:moveTo>
                  <a:lnTo>
                    <a:pt x="1" y="9"/>
                  </a:lnTo>
                  <a:cubicBezTo>
                    <a:pt x="9" y="130"/>
                    <a:pt x="2031" y="12140"/>
                    <a:pt x="2487" y="19720"/>
                  </a:cubicBezTo>
                  <a:lnTo>
                    <a:pt x="2547" y="19711"/>
                  </a:lnTo>
                  <a:cubicBezTo>
                    <a:pt x="2083" y="12132"/>
                    <a:pt x="70" y="121"/>
                    <a:pt x="52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1;p32"/>
            <p:cNvSpPr/>
            <p:nvPr/>
          </p:nvSpPr>
          <p:spPr>
            <a:xfrm>
              <a:off x="3849250" y="4041750"/>
              <a:ext cx="40875" cy="240500"/>
            </a:xfrm>
            <a:custGeom>
              <a:avLst/>
              <a:gdLst/>
              <a:ahLst/>
              <a:cxnLst/>
              <a:rect l="l" t="t" r="r" b="b"/>
              <a:pathLst>
                <a:path w="1635" h="9620" extrusionOk="0">
                  <a:moveTo>
                    <a:pt x="60" y="0"/>
                  </a:moveTo>
                  <a:lnTo>
                    <a:pt x="0" y="18"/>
                  </a:lnTo>
                  <a:cubicBezTo>
                    <a:pt x="17" y="78"/>
                    <a:pt x="1256" y="6281"/>
                    <a:pt x="1575" y="9619"/>
                  </a:cubicBezTo>
                  <a:lnTo>
                    <a:pt x="1635" y="9610"/>
                  </a:lnTo>
                  <a:cubicBezTo>
                    <a:pt x="1317" y="6272"/>
                    <a:pt x="69" y="61"/>
                    <a:pt x="60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2;p32"/>
            <p:cNvSpPr/>
            <p:nvPr/>
          </p:nvSpPr>
          <p:spPr>
            <a:xfrm>
              <a:off x="3983450" y="4187150"/>
              <a:ext cx="21750" cy="95100"/>
            </a:xfrm>
            <a:custGeom>
              <a:avLst/>
              <a:gdLst/>
              <a:ahLst/>
              <a:cxnLst/>
              <a:rect l="l" t="t" r="r" b="b"/>
              <a:pathLst>
                <a:path w="870" h="3804" extrusionOk="0">
                  <a:moveTo>
                    <a:pt x="61" y="0"/>
                  </a:moveTo>
                  <a:lnTo>
                    <a:pt x="1" y="18"/>
                  </a:lnTo>
                  <a:cubicBezTo>
                    <a:pt x="9" y="35"/>
                    <a:pt x="646" y="2667"/>
                    <a:pt x="810" y="3803"/>
                  </a:cubicBezTo>
                  <a:lnTo>
                    <a:pt x="870" y="3794"/>
                  </a:lnTo>
                  <a:cubicBezTo>
                    <a:pt x="706" y="2659"/>
                    <a:pt x="61" y="26"/>
                    <a:pt x="61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3;p32"/>
            <p:cNvSpPr/>
            <p:nvPr/>
          </p:nvSpPr>
          <p:spPr>
            <a:xfrm>
              <a:off x="3879575" y="4112950"/>
              <a:ext cx="10550" cy="99175"/>
            </a:xfrm>
            <a:custGeom>
              <a:avLst/>
              <a:gdLst/>
              <a:ahLst/>
              <a:cxnLst/>
              <a:rect l="l" t="t" r="r" b="b"/>
              <a:pathLst>
                <a:path w="422" h="3967" extrusionOk="0">
                  <a:moveTo>
                    <a:pt x="362" y="0"/>
                  </a:moveTo>
                  <a:cubicBezTo>
                    <a:pt x="362" y="17"/>
                    <a:pt x="241" y="2289"/>
                    <a:pt x="0" y="3958"/>
                  </a:cubicBezTo>
                  <a:lnTo>
                    <a:pt x="52" y="3966"/>
                  </a:lnTo>
                  <a:cubicBezTo>
                    <a:pt x="301" y="2297"/>
                    <a:pt x="413" y="26"/>
                    <a:pt x="422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4;p32"/>
            <p:cNvSpPr/>
            <p:nvPr/>
          </p:nvSpPr>
          <p:spPr>
            <a:xfrm>
              <a:off x="3616950" y="4137250"/>
              <a:ext cx="64125" cy="104975"/>
            </a:xfrm>
            <a:custGeom>
              <a:avLst/>
              <a:gdLst/>
              <a:ahLst/>
              <a:cxnLst/>
              <a:rect l="l" t="t" r="r" b="b"/>
              <a:pathLst>
                <a:path w="2565" h="4199" extrusionOk="0">
                  <a:moveTo>
                    <a:pt x="52" y="0"/>
                  </a:moveTo>
                  <a:lnTo>
                    <a:pt x="0" y="26"/>
                  </a:lnTo>
                  <a:cubicBezTo>
                    <a:pt x="18" y="52"/>
                    <a:pt x="1308" y="2478"/>
                    <a:pt x="2521" y="4199"/>
                  </a:cubicBezTo>
                  <a:lnTo>
                    <a:pt x="2564" y="4164"/>
                  </a:lnTo>
                  <a:cubicBezTo>
                    <a:pt x="1360" y="2444"/>
                    <a:pt x="69" y="26"/>
                    <a:pt x="52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5;p32"/>
            <p:cNvSpPr/>
            <p:nvPr/>
          </p:nvSpPr>
          <p:spPr>
            <a:xfrm>
              <a:off x="3662750" y="4075725"/>
              <a:ext cx="25850" cy="51650"/>
            </a:xfrm>
            <a:custGeom>
              <a:avLst/>
              <a:gdLst/>
              <a:ahLst/>
              <a:cxnLst/>
              <a:rect l="l" t="t" r="r" b="b"/>
              <a:pathLst>
                <a:path w="1034" h="2066" extrusionOk="0">
                  <a:moveTo>
                    <a:pt x="982" y="1"/>
                  </a:moveTo>
                  <a:lnTo>
                    <a:pt x="1" y="2040"/>
                  </a:lnTo>
                  <a:lnTo>
                    <a:pt x="52" y="2066"/>
                  </a:lnTo>
                  <a:lnTo>
                    <a:pt x="1033" y="26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6;p32"/>
            <p:cNvSpPr/>
            <p:nvPr/>
          </p:nvSpPr>
          <p:spPr>
            <a:xfrm>
              <a:off x="3771375" y="3909675"/>
              <a:ext cx="18100" cy="163925"/>
            </a:xfrm>
            <a:custGeom>
              <a:avLst/>
              <a:gdLst/>
              <a:ahLst/>
              <a:cxnLst/>
              <a:rect l="l" t="t" r="r" b="b"/>
              <a:pathLst>
                <a:path w="724" h="6557" extrusionOk="0">
                  <a:moveTo>
                    <a:pt x="672" y="1"/>
                  </a:moveTo>
                  <a:cubicBezTo>
                    <a:pt x="663" y="44"/>
                    <a:pt x="345" y="4629"/>
                    <a:pt x="1" y="6539"/>
                  </a:cubicBezTo>
                  <a:lnTo>
                    <a:pt x="61" y="6557"/>
                  </a:lnTo>
                  <a:cubicBezTo>
                    <a:pt x="396" y="4638"/>
                    <a:pt x="723" y="52"/>
                    <a:pt x="723" y="1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7;p32"/>
            <p:cNvSpPr/>
            <p:nvPr/>
          </p:nvSpPr>
          <p:spPr>
            <a:xfrm>
              <a:off x="3802775" y="4051000"/>
              <a:ext cx="69500" cy="108850"/>
            </a:xfrm>
            <a:custGeom>
              <a:avLst/>
              <a:gdLst/>
              <a:ahLst/>
              <a:cxnLst/>
              <a:rect l="l" t="t" r="r" b="b"/>
              <a:pathLst>
                <a:path w="2780" h="4354" extrusionOk="0">
                  <a:moveTo>
                    <a:pt x="52" y="0"/>
                  </a:moveTo>
                  <a:lnTo>
                    <a:pt x="1" y="26"/>
                  </a:lnTo>
                  <a:cubicBezTo>
                    <a:pt x="9" y="52"/>
                    <a:pt x="1266" y="2607"/>
                    <a:pt x="2737" y="4354"/>
                  </a:cubicBezTo>
                  <a:lnTo>
                    <a:pt x="2780" y="4311"/>
                  </a:lnTo>
                  <a:cubicBezTo>
                    <a:pt x="1317" y="2573"/>
                    <a:pt x="61" y="26"/>
                    <a:pt x="52" y="0"/>
                  </a:cubicBez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48;p32"/>
            <p:cNvSpPr/>
            <p:nvPr/>
          </p:nvSpPr>
          <p:spPr>
            <a:xfrm>
              <a:off x="3969475" y="4231450"/>
              <a:ext cx="33800" cy="41100"/>
            </a:xfrm>
            <a:custGeom>
              <a:avLst/>
              <a:gdLst/>
              <a:ahLst/>
              <a:cxnLst/>
              <a:rect l="l" t="t" r="r" b="b"/>
              <a:pathLst>
                <a:path w="1352" h="1644" extrusionOk="0">
                  <a:moveTo>
                    <a:pt x="44" y="1"/>
                  </a:moveTo>
                  <a:lnTo>
                    <a:pt x="1" y="44"/>
                  </a:lnTo>
                  <a:lnTo>
                    <a:pt x="1308" y="1644"/>
                  </a:lnTo>
                  <a:lnTo>
                    <a:pt x="1351" y="160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49;p32"/>
            <p:cNvSpPr/>
            <p:nvPr/>
          </p:nvSpPr>
          <p:spPr>
            <a:xfrm>
              <a:off x="3553925" y="3860200"/>
              <a:ext cx="200700" cy="200275"/>
            </a:xfrm>
            <a:custGeom>
              <a:avLst/>
              <a:gdLst/>
              <a:ahLst/>
              <a:cxnLst/>
              <a:rect l="l" t="t" r="r" b="b"/>
              <a:pathLst>
                <a:path w="8028" h="8011" extrusionOk="0">
                  <a:moveTo>
                    <a:pt x="3330" y="1"/>
                  </a:moveTo>
                  <a:lnTo>
                    <a:pt x="0" y="2952"/>
                  </a:lnTo>
                  <a:lnTo>
                    <a:pt x="5094" y="8011"/>
                  </a:lnTo>
                  <a:lnTo>
                    <a:pt x="8028" y="4655"/>
                  </a:lnTo>
                  <a:lnTo>
                    <a:pt x="3330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0;p32"/>
            <p:cNvSpPr/>
            <p:nvPr/>
          </p:nvSpPr>
          <p:spPr>
            <a:xfrm>
              <a:off x="3633500" y="3860425"/>
              <a:ext cx="121125" cy="132950"/>
            </a:xfrm>
            <a:custGeom>
              <a:avLst/>
              <a:gdLst/>
              <a:ahLst/>
              <a:cxnLst/>
              <a:rect l="l" t="t" r="r" b="b"/>
              <a:pathLst>
                <a:path w="4845" h="5318" extrusionOk="0">
                  <a:moveTo>
                    <a:pt x="156" y="1"/>
                  </a:moveTo>
                  <a:lnTo>
                    <a:pt x="1" y="4715"/>
                  </a:lnTo>
                  <a:lnTo>
                    <a:pt x="4260" y="5318"/>
                  </a:lnTo>
                  <a:lnTo>
                    <a:pt x="4845" y="4646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1;p32"/>
            <p:cNvSpPr/>
            <p:nvPr/>
          </p:nvSpPr>
          <p:spPr>
            <a:xfrm>
              <a:off x="3637375" y="3860425"/>
              <a:ext cx="116825" cy="115950"/>
            </a:xfrm>
            <a:custGeom>
              <a:avLst/>
              <a:gdLst/>
              <a:ahLst/>
              <a:cxnLst/>
              <a:rect l="l" t="t" r="r" b="b"/>
              <a:pathLst>
                <a:path w="4673" h="4638" extrusionOk="0">
                  <a:moveTo>
                    <a:pt x="1" y="1"/>
                  </a:moveTo>
                  <a:lnTo>
                    <a:pt x="328" y="4320"/>
                  </a:lnTo>
                  <a:lnTo>
                    <a:pt x="4672" y="46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65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2;p32"/>
            <p:cNvSpPr/>
            <p:nvPr/>
          </p:nvSpPr>
          <p:spPr>
            <a:xfrm>
              <a:off x="3665775" y="3885375"/>
              <a:ext cx="80025" cy="63275"/>
            </a:xfrm>
            <a:custGeom>
              <a:avLst/>
              <a:gdLst/>
              <a:ahLst/>
              <a:cxnLst/>
              <a:rect l="l" t="t" r="r" b="b"/>
              <a:pathLst>
                <a:path w="3201" h="2531" extrusionOk="0">
                  <a:moveTo>
                    <a:pt x="1118" y="0"/>
                  </a:moveTo>
                  <a:cubicBezTo>
                    <a:pt x="547" y="0"/>
                    <a:pt x="40" y="95"/>
                    <a:pt x="0" y="104"/>
                  </a:cubicBezTo>
                  <a:lnTo>
                    <a:pt x="18" y="164"/>
                  </a:lnTo>
                  <a:cubicBezTo>
                    <a:pt x="26" y="164"/>
                    <a:pt x="535" y="72"/>
                    <a:pt x="1107" y="72"/>
                  </a:cubicBezTo>
                  <a:cubicBezTo>
                    <a:pt x="1643" y="72"/>
                    <a:pt x="2234" y="153"/>
                    <a:pt x="2521" y="465"/>
                  </a:cubicBezTo>
                  <a:cubicBezTo>
                    <a:pt x="3123" y="1110"/>
                    <a:pt x="2375" y="2487"/>
                    <a:pt x="2375" y="2496"/>
                  </a:cubicBezTo>
                  <a:lnTo>
                    <a:pt x="2427" y="2530"/>
                  </a:lnTo>
                  <a:cubicBezTo>
                    <a:pt x="2452" y="2461"/>
                    <a:pt x="3201" y="1085"/>
                    <a:pt x="2573" y="414"/>
                  </a:cubicBezTo>
                  <a:cubicBezTo>
                    <a:pt x="2262" y="86"/>
                    <a:pt x="1661" y="0"/>
                    <a:pt x="1118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3;p32"/>
            <p:cNvSpPr/>
            <p:nvPr/>
          </p:nvSpPr>
          <p:spPr>
            <a:xfrm>
              <a:off x="3665775" y="4113375"/>
              <a:ext cx="118750" cy="85050"/>
            </a:xfrm>
            <a:custGeom>
              <a:avLst/>
              <a:gdLst/>
              <a:ahLst/>
              <a:cxnLst/>
              <a:rect l="l" t="t" r="r" b="b"/>
              <a:pathLst>
                <a:path w="4750" h="3402" extrusionOk="0">
                  <a:moveTo>
                    <a:pt x="4466" y="0"/>
                  </a:moveTo>
                  <a:cubicBezTo>
                    <a:pt x="4466" y="0"/>
                    <a:pt x="2538" y="1102"/>
                    <a:pt x="2323" y="1231"/>
                  </a:cubicBezTo>
                  <a:cubicBezTo>
                    <a:pt x="2220" y="1308"/>
                    <a:pt x="2100" y="1351"/>
                    <a:pt x="1971" y="1377"/>
                  </a:cubicBezTo>
                  <a:lnTo>
                    <a:pt x="1678" y="1205"/>
                  </a:lnTo>
                  <a:cubicBezTo>
                    <a:pt x="1631" y="1177"/>
                    <a:pt x="1579" y="1163"/>
                    <a:pt x="1527" y="1163"/>
                  </a:cubicBezTo>
                  <a:cubicBezTo>
                    <a:pt x="1436" y="1163"/>
                    <a:pt x="1346" y="1205"/>
                    <a:pt x="1291" y="1282"/>
                  </a:cubicBezTo>
                  <a:cubicBezTo>
                    <a:pt x="1110" y="1523"/>
                    <a:pt x="800" y="1927"/>
                    <a:pt x="525" y="2280"/>
                  </a:cubicBezTo>
                  <a:cubicBezTo>
                    <a:pt x="86" y="2814"/>
                    <a:pt x="0" y="3347"/>
                    <a:pt x="155" y="3399"/>
                  </a:cubicBezTo>
                  <a:cubicBezTo>
                    <a:pt x="160" y="3400"/>
                    <a:pt x="166" y="3401"/>
                    <a:pt x="172" y="3401"/>
                  </a:cubicBezTo>
                  <a:cubicBezTo>
                    <a:pt x="354" y="3401"/>
                    <a:pt x="1119" y="2693"/>
                    <a:pt x="1119" y="2693"/>
                  </a:cubicBezTo>
                  <a:cubicBezTo>
                    <a:pt x="1506" y="2564"/>
                    <a:pt x="2323" y="2022"/>
                    <a:pt x="2323" y="2022"/>
                  </a:cubicBezTo>
                  <a:lnTo>
                    <a:pt x="4749" y="1317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4;p32"/>
            <p:cNvSpPr/>
            <p:nvPr/>
          </p:nvSpPr>
          <p:spPr>
            <a:xfrm>
              <a:off x="4103050" y="4143050"/>
              <a:ext cx="115100" cy="122375"/>
            </a:xfrm>
            <a:custGeom>
              <a:avLst/>
              <a:gdLst/>
              <a:ahLst/>
              <a:cxnLst/>
              <a:rect l="l" t="t" r="r" b="b"/>
              <a:pathLst>
                <a:path w="4604" h="4895" extrusionOk="0">
                  <a:moveTo>
                    <a:pt x="1411" y="1"/>
                  </a:moveTo>
                  <a:lnTo>
                    <a:pt x="0" y="543"/>
                  </a:lnTo>
                  <a:cubicBezTo>
                    <a:pt x="0" y="543"/>
                    <a:pt x="1575" y="2513"/>
                    <a:pt x="1755" y="2728"/>
                  </a:cubicBezTo>
                  <a:cubicBezTo>
                    <a:pt x="1859" y="2831"/>
                    <a:pt x="1928" y="2960"/>
                    <a:pt x="1971" y="3098"/>
                  </a:cubicBezTo>
                  <a:lnTo>
                    <a:pt x="1833" y="3459"/>
                  </a:lnTo>
                  <a:cubicBezTo>
                    <a:pt x="1764" y="3614"/>
                    <a:pt x="1833" y="3795"/>
                    <a:pt x="1988" y="3881"/>
                  </a:cubicBezTo>
                  <a:cubicBezTo>
                    <a:pt x="2289" y="4036"/>
                    <a:pt x="2805" y="4311"/>
                    <a:pt x="3244" y="4569"/>
                  </a:cubicBezTo>
                  <a:cubicBezTo>
                    <a:pt x="3647" y="4801"/>
                    <a:pt x="4031" y="4894"/>
                    <a:pt x="4281" y="4894"/>
                  </a:cubicBezTo>
                  <a:cubicBezTo>
                    <a:pt x="4448" y="4894"/>
                    <a:pt x="4555" y="4853"/>
                    <a:pt x="4569" y="4784"/>
                  </a:cubicBezTo>
                  <a:cubicBezTo>
                    <a:pt x="4603" y="4603"/>
                    <a:pt x="3605" y="3829"/>
                    <a:pt x="3605" y="3829"/>
                  </a:cubicBezTo>
                  <a:cubicBezTo>
                    <a:pt x="3390" y="3416"/>
                    <a:pt x="2633" y="2599"/>
                    <a:pt x="2633" y="2599"/>
                  </a:cubicBezTo>
                  <a:lnTo>
                    <a:pt x="1411" y="1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5;p32"/>
            <p:cNvSpPr/>
            <p:nvPr/>
          </p:nvSpPr>
          <p:spPr>
            <a:xfrm>
              <a:off x="4147150" y="4220475"/>
              <a:ext cx="71000" cy="44925"/>
            </a:xfrm>
            <a:custGeom>
              <a:avLst/>
              <a:gdLst/>
              <a:ahLst/>
              <a:cxnLst/>
              <a:rect l="l" t="t" r="r" b="b"/>
              <a:pathLst>
                <a:path w="2840" h="1797" extrusionOk="0">
                  <a:moveTo>
                    <a:pt x="207" y="1"/>
                  </a:moveTo>
                  <a:lnTo>
                    <a:pt x="69" y="362"/>
                  </a:lnTo>
                  <a:cubicBezTo>
                    <a:pt x="0" y="517"/>
                    <a:pt x="69" y="698"/>
                    <a:pt x="224" y="775"/>
                  </a:cubicBezTo>
                  <a:cubicBezTo>
                    <a:pt x="525" y="939"/>
                    <a:pt x="1041" y="1205"/>
                    <a:pt x="1480" y="1463"/>
                  </a:cubicBezTo>
                  <a:cubicBezTo>
                    <a:pt x="1884" y="1702"/>
                    <a:pt x="2270" y="1797"/>
                    <a:pt x="2520" y="1797"/>
                  </a:cubicBezTo>
                  <a:cubicBezTo>
                    <a:pt x="2685" y="1797"/>
                    <a:pt x="2791" y="1755"/>
                    <a:pt x="2805" y="1687"/>
                  </a:cubicBezTo>
                  <a:cubicBezTo>
                    <a:pt x="2839" y="1506"/>
                    <a:pt x="1841" y="724"/>
                    <a:pt x="1841" y="724"/>
                  </a:cubicBezTo>
                  <a:cubicBezTo>
                    <a:pt x="1781" y="620"/>
                    <a:pt x="1721" y="517"/>
                    <a:pt x="1643" y="422"/>
                  </a:cubicBezTo>
                  <a:cubicBezTo>
                    <a:pt x="1597" y="427"/>
                    <a:pt x="1550" y="429"/>
                    <a:pt x="1503" y="429"/>
                  </a:cubicBezTo>
                  <a:cubicBezTo>
                    <a:pt x="838" y="429"/>
                    <a:pt x="207" y="1"/>
                    <a:pt x="207" y="1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6;p32"/>
            <p:cNvSpPr/>
            <p:nvPr/>
          </p:nvSpPr>
          <p:spPr>
            <a:xfrm>
              <a:off x="3765350" y="3832025"/>
              <a:ext cx="377075" cy="352575"/>
            </a:xfrm>
            <a:custGeom>
              <a:avLst/>
              <a:gdLst/>
              <a:ahLst/>
              <a:cxnLst/>
              <a:rect l="l" t="t" r="r" b="b"/>
              <a:pathLst>
                <a:path w="15083" h="14103" extrusionOk="0">
                  <a:moveTo>
                    <a:pt x="9207" y="1"/>
                  </a:moveTo>
                  <a:cubicBezTo>
                    <a:pt x="9207" y="1"/>
                    <a:pt x="4827" y="328"/>
                    <a:pt x="4466" y="543"/>
                  </a:cubicBezTo>
                  <a:cubicBezTo>
                    <a:pt x="4113" y="758"/>
                    <a:pt x="4466" y="999"/>
                    <a:pt x="4466" y="999"/>
                  </a:cubicBezTo>
                  <a:cubicBezTo>
                    <a:pt x="4466" y="999"/>
                    <a:pt x="3778" y="2040"/>
                    <a:pt x="3666" y="3253"/>
                  </a:cubicBezTo>
                  <a:cubicBezTo>
                    <a:pt x="3563" y="4475"/>
                    <a:pt x="3700" y="5232"/>
                    <a:pt x="3700" y="5929"/>
                  </a:cubicBezTo>
                  <a:cubicBezTo>
                    <a:pt x="3700" y="6626"/>
                    <a:pt x="2874" y="8992"/>
                    <a:pt x="2874" y="8992"/>
                  </a:cubicBezTo>
                  <a:cubicBezTo>
                    <a:pt x="2504" y="9035"/>
                    <a:pt x="2461" y="9448"/>
                    <a:pt x="2134" y="9818"/>
                  </a:cubicBezTo>
                  <a:cubicBezTo>
                    <a:pt x="1808" y="10187"/>
                    <a:pt x="104" y="11452"/>
                    <a:pt x="104" y="11452"/>
                  </a:cubicBezTo>
                  <a:cubicBezTo>
                    <a:pt x="52" y="11908"/>
                    <a:pt x="267" y="12502"/>
                    <a:pt x="130" y="13061"/>
                  </a:cubicBezTo>
                  <a:cubicBezTo>
                    <a:pt x="1" y="13629"/>
                    <a:pt x="345" y="14102"/>
                    <a:pt x="345" y="14102"/>
                  </a:cubicBezTo>
                  <a:cubicBezTo>
                    <a:pt x="345" y="14102"/>
                    <a:pt x="1842" y="13784"/>
                    <a:pt x="2633" y="13345"/>
                  </a:cubicBezTo>
                  <a:cubicBezTo>
                    <a:pt x="3416" y="12915"/>
                    <a:pt x="5636" y="11848"/>
                    <a:pt x="6290" y="10695"/>
                  </a:cubicBezTo>
                  <a:cubicBezTo>
                    <a:pt x="6935" y="9542"/>
                    <a:pt x="7572" y="7804"/>
                    <a:pt x="7572" y="7804"/>
                  </a:cubicBezTo>
                  <a:lnTo>
                    <a:pt x="8794" y="8389"/>
                  </a:lnTo>
                  <a:cubicBezTo>
                    <a:pt x="8794" y="8389"/>
                    <a:pt x="10239" y="11280"/>
                    <a:pt x="10850" y="12106"/>
                  </a:cubicBezTo>
                  <a:cubicBezTo>
                    <a:pt x="11461" y="12932"/>
                    <a:pt x="12089" y="13758"/>
                    <a:pt x="12089" y="13758"/>
                  </a:cubicBezTo>
                  <a:cubicBezTo>
                    <a:pt x="12390" y="13715"/>
                    <a:pt x="12674" y="13612"/>
                    <a:pt x="12941" y="13457"/>
                  </a:cubicBezTo>
                  <a:cubicBezTo>
                    <a:pt x="13310" y="13216"/>
                    <a:pt x="13612" y="13276"/>
                    <a:pt x="14179" y="13104"/>
                  </a:cubicBezTo>
                  <a:cubicBezTo>
                    <a:pt x="14524" y="13001"/>
                    <a:pt x="14833" y="12812"/>
                    <a:pt x="15083" y="12553"/>
                  </a:cubicBezTo>
                  <a:cubicBezTo>
                    <a:pt x="15083" y="12553"/>
                    <a:pt x="13431" y="7684"/>
                    <a:pt x="11951" y="5834"/>
                  </a:cubicBezTo>
                  <a:cubicBezTo>
                    <a:pt x="10996" y="4621"/>
                    <a:pt x="8794" y="2169"/>
                    <a:pt x="8794" y="2169"/>
                  </a:cubicBezTo>
                  <a:cubicBezTo>
                    <a:pt x="8794" y="2169"/>
                    <a:pt x="9000" y="999"/>
                    <a:pt x="9121" y="741"/>
                  </a:cubicBezTo>
                  <a:cubicBezTo>
                    <a:pt x="9232" y="483"/>
                    <a:pt x="9336" y="543"/>
                    <a:pt x="9353" y="311"/>
                  </a:cubicBezTo>
                  <a:cubicBezTo>
                    <a:pt x="9370" y="190"/>
                    <a:pt x="9310" y="70"/>
                    <a:pt x="9207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7;p32"/>
            <p:cNvSpPr/>
            <p:nvPr/>
          </p:nvSpPr>
          <p:spPr>
            <a:xfrm>
              <a:off x="3957000" y="3874200"/>
              <a:ext cx="29275" cy="12700"/>
            </a:xfrm>
            <a:custGeom>
              <a:avLst/>
              <a:gdLst/>
              <a:ahLst/>
              <a:cxnLst/>
              <a:rect l="l" t="t" r="r" b="b"/>
              <a:pathLst>
                <a:path w="1171" h="508" extrusionOk="0">
                  <a:moveTo>
                    <a:pt x="44" y="0"/>
                  </a:moveTo>
                  <a:cubicBezTo>
                    <a:pt x="26" y="0"/>
                    <a:pt x="9" y="9"/>
                    <a:pt x="9" y="26"/>
                  </a:cubicBezTo>
                  <a:cubicBezTo>
                    <a:pt x="1" y="43"/>
                    <a:pt x="18" y="52"/>
                    <a:pt x="35" y="60"/>
                  </a:cubicBezTo>
                  <a:cubicBezTo>
                    <a:pt x="216" y="95"/>
                    <a:pt x="396" y="164"/>
                    <a:pt x="568" y="241"/>
                  </a:cubicBezTo>
                  <a:cubicBezTo>
                    <a:pt x="766" y="362"/>
                    <a:pt x="1119" y="508"/>
                    <a:pt x="1119" y="508"/>
                  </a:cubicBezTo>
                  <a:lnTo>
                    <a:pt x="1136" y="508"/>
                  </a:lnTo>
                  <a:cubicBezTo>
                    <a:pt x="1145" y="508"/>
                    <a:pt x="1162" y="499"/>
                    <a:pt x="1162" y="491"/>
                  </a:cubicBezTo>
                  <a:cubicBezTo>
                    <a:pt x="1171" y="473"/>
                    <a:pt x="1162" y="456"/>
                    <a:pt x="1145" y="448"/>
                  </a:cubicBezTo>
                  <a:cubicBezTo>
                    <a:pt x="1136" y="448"/>
                    <a:pt x="801" y="301"/>
                    <a:pt x="603" y="189"/>
                  </a:cubicBezTo>
                  <a:cubicBezTo>
                    <a:pt x="422" y="103"/>
                    <a:pt x="233" y="43"/>
                    <a:pt x="44" y="0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8;p32"/>
            <p:cNvSpPr/>
            <p:nvPr/>
          </p:nvSpPr>
          <p:spPr>
            <a:xfrm>
              <a:off x="3770950" y="3910550"/>
              <a:ext cx="183925" cy="205650"/>
            </a:xfrm>
            <a:custGeom>
              <a:avLst/>
              <a:gdLst/>
              <a:ahLst/>
              <a:cxnLst/>
              <a:rect l="l" t="t" r="r" b="b"/>
              <a:pathLst>
                <a:path w="7357" h="8226" extrusionOk="0">
                  <a:moveTo>
                    <a:pt x="3468" y="0"/>
                  </a:moveTo>
                  <a:cubicBezTo>
                    <a:pt x="3467" y="12"/>
                    <a:pt x="3466" y="25"/>
                    <a:pt x="3466" y="37"/>
                  </a:cubicBezTo>
                  <a:lnTo>
                    <a:pt x="3466" y="37"/>
                  </a:lnTo>
                  <a:cubicBezTo>
                    <a:pt x="3467" y="25"/>
                    <a:pt x="3468" y="13"/>
                    <a:pt x="3468" y="0"/>
                  </a:cubicBezTo>
                  <a:close/>
                  <a:moveTo>
                    <a:pt x="3466" y="37"/>
                  </a:moveTo>
                  <a:cubicBezTo>
                    <a:pt x="3463" y="64"/>
                    <a:pt x="3457" y="90"/>
                    <a:pt x="3450" y="121"/>
                  </a:cubicBezTo>
                  <a:cubicBezTo>
                    <a:pt x="3347" y="1334"/>
                    <a:pt x="3485" y="2091"/>
                    <a:pt x="3485" y="2788"/>
                  </a:cubicBezTo>
                  <a:cubicBezTo>
                    <a:pt x="3485" y="3485"/>
                    <a:pt x="2659" y="5851"/>
                    <a:pt x="2659" y="5851"/>
                  </a:cubicBezTo>
                  <a:cubicBezTo>
                    <a:pt x="2289" y="5902"/>
                    <a:pt x="2246" y="6315"/>
                    <a:pt x="1919" y="6677"/>
                  </a:cubicBezTo>
                  <a:cubicBezTo>
                    <a:pt x="1644" y="6995"/>
                    <a:pt x="388" y="7941"/>
                    <a:pt x="0" y="8225"/>
                  </a:cubicBezTo>
                  <a:cubicBezTo>
                    <a:pt x="0" y="8225"/>
                    <a:pt x="1024" y="8182"/>
                    <a:pt x="1747" y="7614"/>
                  </a:cubicBezTo>
                  <a:cubicBezTo>
                    <a:pt x="2461" y="7046"/>
                    <a:pt x="2616" y="6814"/>
                    <a:pt x="3287" y="6633"/>
                  </a:cubicBezTo>
                  <a:cubicBezTo>
                    <a:pt x="3958" y="6461"/>
                    <a:pt x="5223" y="6246"/>
                    <a:pt x="5223" y="6246"/>
                  </a:cubicBezTo>
                  <a:cubicBezTo>
                    <a:pt x="5653" y="5420"/>
                    <a:pt x="7357" y="4663"/>
                    <a:pt x="7357" y="4663"/>
                  </a:cubicBezTo>
                  <a:cubicBezTo>
                    <a:pt x="6591" y="4293"/>
                    <a:pt x="5378" y="3183"/>
                    <a:pt x="4698" y="2616"/>
                  </a:cubicBezTo>
                  <a:cubicBezTo>
                    <a:pt x="4033" y="2053"/>
                    <a:pt x="3403" y="1280"/>
                    <a:pt x="3466" y="37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9;p32"/>
            <p:cNvSpPr/>
            <p:nvPr/>
          </p:nvSpPr>
          <p:spPr>
            <a:xfrm>
              <a:off x="3861850" y="4069500"/>
              <a:ext cx="38175" cy="18525"/>
            </a:xfrm>
            <a:custGeom>
              <a:avLst/>
              <a:gdLst/>
              <a:ahLst/>
              <a:cxnLst/>
              <a:rect l="l" t="t" r="r" b="b"/>
              <a:pathLst>
                <a:path w="1527" h="741" extrusionOk="0">
                  <a:moveTo>
                    <a:pt x="38" y="1"/>
                  </a:moveTo>
                  <a:cubicBezTo>
                    <a:pt x="17" y="1"/>
                    <a:pt x="1" y="32"/>
                    <a:pt x="21" y="52"/>
                  </a:cubicBezTo>
                  <a:cubicBezTo>
                    <a:pt x="468" y="370"/>
                    <a:pt x="959" y="602"/>
                    <a:pt x="1492" y="740"/>
                  </a:cubicBezTo>
                  <a:lnTo>
                    <a:pt x="1501" y="740"/>
                  </a:lnTo>
                  <a:cubicBezTo>
                    <a:pt x="1509" y="740"/>
                    <a:pt x="1527" y="731"/>
                    <a:pt x="1527" y="723"/>
                  </a:cubicBezTo>
                  <a:cubicBezTo>
                    <a:pt x="1527" y="706"/>
                    <a:pt x="1518" y="688"/>
                    <a:pt x="1509" y="688"/>
                  </a:cubicBezTo>
                  <a:cubicBezTo>
                    <a:pt x="985" y="551"/>
                    <a:pt x="494" y="319"/>
                    <a:pt x="55" y="9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0;p32"/>
            <p:cNvSpPr/>
            <p:nvPr/>
          </p:nvSpPr>
          <p:spPr>
            <a:xfrm>
              <a:off x="3865500" y="4080375"/>
              <a:ext cx="20550" cy="17100"/>
            </a:xfrm>
            <a:custGeom>
              <a:avLst/>
              <a:gdLst/>
              <a:ahLst/>
              <a:cxnLst/>
              <a:rect l="l" t="t" r="r" b="b"/>
              <a:pathLst>
                <a:path w="822" h="684" extrusionOk="0">
                  <a:moveTo>
                    <a:pt x="42" y="1"/>
                  </a:moveTo>
                  <a:cubicBezTo>
                    <a:pt x="15" y="1"/>
                    <a:pt x="0" y="41"/>
                    <a:pt x="30" y="56"/>
                  </a:cubicBezTo>
                  <a:cubicBezTo>
                    <a:pt x="331" y="219"/>
                    <a:pt x="753" y="486"/>
                    <a:pt x="727" y="589"/>
                  </a:cubicBezTo>
                  <a:cubicBezTo>
                    <a:pt x="727" y="615"/>
                    <a:pt x="710" y="623"/>
                    <a:pt x="710" y="623"/>
                  </a:cubicBezTo>
                  <a:cubicBezTo>
                    <a:pt x="705" y="625"/>
                    <a:pt x="700" y="626"/>
                    <a:pt x="694" y="626"/>
                  </a:cubicBezTo>
                  <a:cubicBezTo>
                    <a:pt x="631" y="626"/>
                    <a:pt x="496" y="548"/>
                    <a:pt x="417" y="477"/>
                  </a:cubicBezTo>
                  <a:cubicBezTo>
                    <a:pt x="413" y="473"/>
                    <a:pt x="406" y="471"/>
                    <a:pt x="399" y="471"/>
                  </a:cubicBezTo>
                  <a:cubicBezTo>
                    <a:pt x="391" y="471"/>
                    <a:pt x="383" y="473"/>
                    <a:pt x="374" y="477"/>
                  </a:cubicBezTo>
                  <a:cubicBezTo>
                    <a:pt x="365" y="486"/>
                    <a:pt x="365" y="503"/>
                    <a:pt x="374" y="520"/>
                  </a:cubicBezTo>
                  <a:cubicBezTo>
                    <a:pt x="417" y="546"/>
                    <a:pt x="580" y="684"/>
                    <a:pt x="692" y="684"/>
                  </a:cubicBezTo>
                  <a:cubicBezTo>
                    <a:pt x="701" y="684"/>
                    <a:pt x="718" y="684"/>
                    <a:pt x="727" y="675"/>
                  </a:cubicBezTo>
                  <a:cubicBezTo>
                    <a:pt x="761" y="666"/>
                    <a:pt x="787" y="632"/>
                    <a:pt x="787" y="598"/>
                  </a:cubicBezTo>
                  <a:cubicBezTo>
                    <a:pt x="821" y="417"/>
                    <a:pt x="185" y="73"/>
                    <a:pt x="56" y="4"/>
                  </a:cubicBezTo>
                  <a:cubicBezTo>
                    <a:pt x="51" y="2"/>
                    <a:pt x="46" y="1"/>
                    <a:pt x="42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1;p32"/>
            <p:cNvSpPr/>
            <p:nvPr/>
          </p:nvSpPr>
          <p:spPr>
            <a:xfrm>
              <a:off x="3855700" y="4080325"/>
              <a:ext cx="19150" cy="27900"/>
            </a:xfrm>
            <a:custGeom>
              <a:avLst/>
              <a:gdLst/>
              <a:ahLst/>
              <a:cxnLst/>
              <a:rect l="l" t="t" r="r" b="b"/>
              <a:pathLst>
                <a:path w="766" h="1116" extrusionOk="0">
                  <a:moveTo>
                    <a:pt x="38" y="0"/>
                  </a:moveTo>
                  <a:cubicBezTo>
                    <a:pt x="32" y="0"/>
                    <a:pt x="25" y="2"/>
                    <a:pt x="17" y="6"/>
                  </a:cubicBezTo>
                  <a:cubicBezTo>
                    <a:pt x="9" y="15"/>
                    <a:pt x="0" y="32"/>
                    <a:pt x="17" y="49"/>
                  </a:cubicBezTo>
                  <a:lnTo>
                    <a:pt x="706" y="1099"/>
                  </a:lnTo>
                  <a:cubicBezTo>
                    <a:pt x="714" y="1107"/>
                    <a:pt x="723" y="1116"/>
                    <a:pt x="732" y="1116"/>
                  </a:cubicBezTo>
                  <a:cubicBezTo>
                    <a:pt x="740" y="1116"/>
                    <a:pt x="740" y="1116"/>
                    <a:pt x="749" y="1107"/>
                  </a:cubicBezTo>
                  <a:cubicBezTo>
                    <a:pt x="766" y="1099"/>
                    <a:pt x="766" y="1081"/>
                    <a:pt x="757" y="1073"/>
                  </a:cubicBezTo>
                  <a:lnTo>
                    <a:pt x="60" y="15"/>
                  </a:lnTo>
                  <a:cubicBezTo>
                    <a:pt x="55" y="4"/>
                    <a:pt x="47" y="0"/>
                    <a:pt x="38" y="0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2;p32"/>
            <p:cNvSpPr/>
            <p:nvPr/>
          </p:nvSpPr>
          <p:spPr>
            <a:xfrm>
              <a:off x="3987125" y="4003450"/>
              <a:ext cx="37225" cy="34450"/>
            </a:xfrm>
            <a:custGeom>
              <a:avLst/>
              <a:gdLst/>
              <a:ahLst/>
              <a:cxnLst/>
              <a:rect l="l" t="t" r="r" b="b"/>
              <a:pathLst>
                <a:path w="1489" h="1378" extrusionOk="0">
                  <a:moveTo>
                    <a:pt x="1394" y="1"/>
                  </a:moveTo>
                  <a:cubicBezTo>
                    <a:pt x="1222" y="1"/>
                    <a:pt x="215" y="1102"/>
                    <a:pt x="9" y="1326"/>
                  </a:cubicBezTo>
                  <a:cubicBezTo>
                    <a:pt x="0" y="1343"/>
                    <a:pt x="0" y="1360"/>
                    <a:pt x="9" y="1369"/>
                  </a:cubicBezTo>
                  <a:cubicBezTo>
                    <a:pt x="17" y="1377"/>
                    <a:pt x="26" y="1377"/>
                    <a:pt x="26" y="1377"/>
                  </a:cubicBezTo>
                  <a:cubicBezTo>
                    <a:pt x="43" y="1377"/>
                    <a:pt x="52" y="1369"/>
                    <a:pt x="52" y="1360"/>
                  </a:cubicBezTo>
                  <a:cubicBezTo>
                    <a:pt x="637" y="715"/>
                    <a:pt x="1291" y="53"/>
                    <a:pt x="1394" y="53"/>
                  </a:cubicBezTo>
                  <a:cubicBezTo>
                    <a:pt x="1411" y="104"/>
                    <a:pt x="1222" y="379"/>
                    <a:pt x="981" y="663"/>
                  </a:cubicBezTo>
                  <a:cubicBezTo>
                    <a:pt x="972" y="681"/>
                    <a:pt x="972" y="698"/>
                    <a:pt x="981" y="706"/>
                  </a:cubicBezTo>
                  <a:cubicBezTo>
                    <a:pt x="985" y="715"/>
                    <a:pt x="992" y="719"/>
                    <a:pt x="999" y="719"/>
                  </a:cubicBezTo>
                  <a:cubicBezTo>
                    <a:pt x="1007" y="719"/>
                    <a:pt x="1015" y="715"/>
                    <a:pt x="1024" y="706"/>
                  </a:cubicBezTo>
                  <a:cubicBezTo>
                    <a:pt x="1136" y="577"/>
                    <a:pt x="1488" y="147"/>
                    <a:pt x="1445" y="35"/>
                  </a:cubicBezTo>
                  <a:cubicBezTo>
                    <a:pt x="1437" y="18"/>
                    <a:pt x="1411" y="1"/>
                    <a:pt x="1394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3;p32"/>
            <p:cNvSpPr/>
            <p:nvPr/>
          </p:nvSpPr>
          <p:spPr>
            <a:xfrm>
              <a:off x="3993575" y="4027475"/>
              <a:ext cx="50000" cy="13000"/>
            </a:xfrm>
            <a:custGeom>
              <a:avLst/>
              <a:gdLst/>
              <a:ahLst/>
              <a:cxnLst/>
              <a:rect l="l" t="t" r="r" b="b"/>
              <a:pathLst>
                <a:path w="2000" h="520" extrusionOk="0">
                  <a:moveTo>
                    <a:pt x="1958" y="0"/>
                  </a:moveTo>
                  <a:cubicBezTo>
                    <a:pt x="1954" y="0"/>
                    <a:pt x="1949" y="1"/>
                    <a:pt x="1945" y="4"/>
                  </a:cubicBezTo>
                  <a:cubicBezTo>
                    <a:pt x="1772" y="72"/>
                    <a:pt x="1583" y="115"/>
                    <a:pt x="1394" y="124"/>
                  </a:cubicBezTo>
                  <a:cubicBezTo>
                    <a:pt x="1050" y="158"/>
                    <a:pt x="69" y="451"/>
                    <a:pt x="26" y="459"/>
                  </a:cubicBezTo>
                  <a:cubicBezTo>
                    <a:pt x="9" y="468"/>
                    <a:pt x="0" y="485"/>
                    <a:pt x="9" y="494"/>
                  </a:cubicBezTo>
                  <a:cubicBezTo>
                    <a:pt x="9" y="511"/>
                    <a:pt x="17" y="520"/>
                    <a:pt x="35" y="520"/>
                  </a:cubicBezTo>
                  <a:lnTo>
                    <a:pt x="43" y="520"/>
                  </a:lnTo>
                  <a:cubicBezTo>
                    <a:pt x="52" y="511"/>
                    <a:pt x="1058" y="210"/>
                    <a:pt x="1394" y="184"/>
                  </a:cubicBezTo>
                  <a:cubicBezTo>
                    <a:pt x="1592" y="176"/>
                    <a:pt x="1790" y="124"/>
                    <a:pt x="1970" y="55"/>
                  </a:cubicBezTo>
                  <a:cubicBezTo>
                    <a:pt x="2000" y="40"/>
                    <a:pt x="1985" y="0"/>
                    <a:pt x="1958" y="0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4;p32"/>
            <p:cNvSpPr/>
            <p:nvPr/>
          </p:nvSpPr>
          <p:spPr>
            <a:xfrm>
              <a:off x="3980225" y="3999050"/>
              <a:ext cx="22175" cy="29825"/>
            </a:xfrm>
            <a:custGeom>
              <a:avLst/>
              <a:gdLst/>
              <a:ahLst/>
              <a:cxnLst/>
              <a:rect l="l" t="t" r="r" b="b"/>
              <a:pathLst>
                <a:path w="887" h="1193" extrusionOk="0">
                  <a:moveTo>
                    <a:pt x="854" y="1"/>
                  </a:moveTo>
                  <a:cubicBezTo>
                    <a:pt x="846" y="1"/>
                    <a:pt x="840" y="5"/>
                    <a:pt x="835" y="13"/>
                  </a:cubicBezTo>
                  <a:cubicBezTo>
                    <a:pt x="680" y="211"/>
                    <a:pt x="491" y="401"/>
                    <a:pt x="293" y="547"/>
                  </a:cubicBezTo>
                  <a:cubicBezTo>
                    <a:pt x="1" y="736"/>
                    <a:pt x="27" y="1149"/>
                    <a:pt x="27" y="1166"/>
                  </a:cubicBezTo>
                  <a:cubicBezTo>
                    <a:pt x="27" y="1182"/>
                    <a:pt x="41" y="1191"/>
                    <a:pt x="57" y="1192"/>
                  </a:cubicBezTo>
                  <a:lnTo>
                    <a:pt x="57" y="1192"/>
                  </a:lnTo>
                  <a:cubicBezTo>
                    <a:pt x="72" y="1191"/>
                    <a:pt x="87" y="1182"/>
                    <a:pt x="87" y="1166"/>
                  </a:cubicBezTo>
                  <a:cubicBezTo>
                    <a:pt x="87" y="1158"/>
                    <a:pt x="61" y="771"/>
                    <a:pt x="319" y="598"/>
                  </a:cubicBezTo>
                  <a:cubicBezTo>
                    <a:pt x="526" y="444"/>
                    <a:pt x="715" y="263"/>
                    <a:pt x="878" y="56"/>
                  </a:cubicBezTo>
                  <a:cubicBezTo>
                    <a:pt x="887" y="39"/>
                    <a:pt x="887" y="22"/>
                    <a:pt x="878" y="13"/>
                  </a:cubicBezTo>
                  <a:cubicBezTo>
                    <a:pt x="870" y="5"/>
                    <a:pt x="861" y="1"/>
                    <a:pt x="854" y="1"/>
                  </a:cubicBezTo>
                  <a:close/>
                  <a:moveTo>
                    <a:pt x="57" y="1192"/>
                  </a:moveTo>
                  <a:lnTo>
                    <a:pt x="57" y="1192"/>
                  </a:lnTo>
                  <a:cubicBezTo>
                    <a:pt x="55" y="1192"/>
                    <a:pt x="54" y="1192"/>
                    <a:pt x="52" y="1192"/>
                  </a:cubicBezTo>
                  <a:lnTo>
                    <a:pt x="61" y="1192"/>
                  </a:lnTo>
                  <a:cubicBezTo>
                    <a:pt x="60" y="1192"/>
                    <a:pt x="58" y="1192"/>
                    <a:pt x="57" y="1192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5;p32"/>
            <p:cNvSpPr/>
            <p:nvPr/>
          </p:nvSpPr>
          <p:spPr>
            <a:xfrm>
              <a:off x="3860200" y="3832025"/>
              <a:ext cx="139425" cy="70975"/>
            </a:xfrm>
            <a:custGeom>
              <a:avLst/>
              <a:gdLst/>
              <a:ahLst/>
              <a:cxnLst/>
              <a:rect l="l" t="t" r="r" b="b"/>
              <a:pathLst>
                <a:path w="5577" h="2839" extrusionOk="0">
                  <a:moveTo>
                    <a:pt x="5413" y="1"/>
                  </a:moveTo>
                  <a:cubicBezTo>
                    <a:pt x="5413" y="1"/>
                    <a:pt x="1042" y="328"/>
                    <a:pt x="681" y="543"/>
                  </a:cubicBezTo>
                  <a:cubicBezTo>
                    <a:pt x="319" y="758"/>
                    <a:pt x="681" y="999"/>
                    <a:pt x="681" y="999"/>
                  </a:cubicBezTo>
                  <a:cubicBezTo>
                    <a:pt x="379" y="1481"/>
                    <a:pt x="147" y="2006"/>
                    <a:pt x="1" y="2556"/>
                  </a:cubicBezTo>
                  <a:cubicBezTo>
                    <a:pt x="160" y="2756"/>
                    <a:pt x="374" y="2838"/>
                    <a:pt x="620" y="2838"/>
                  </a:cubicBezTo>
                  <a:cubicBezTo>
                    <a:pt x="1676" y="2838"/>
                    <a:pt x="3324" y="1319"/>
                    <a:pt x="3778" y="1068"/>
                  </a:cubicBezTo>
                  <a:cubicBezTo>
                    <a:pt x="4329" y="749"/>
                    <a:pt x="4767" y="1016"/>
                    <a:pt x="5456" y="534"/>
                  </a:cubicBezTo>
                  <a:cubicBezTo>
                    <a:pt x="5524" y="483"/>
                    <a:pt x="5559" y="397"/>
                    <a:pt x="5559" y="311"/>
                  </a:cubicBezTo>
                  <a:cubicBezTo>
                    <a:pt x="5576" y="190"/>
                    <a:pt x="5516" y="70"/>
                    <a:pt x="5413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6;p32"/>
            <p:cNvSpPr/>
            <p:nvPr/>
          </p:nvSpPr>
          <p:spPr>
            <a:xfrm>
              <a:off x="3711575" y="3848850"/>
              <a:ext cx="71650" cy="57325"/>
            </a:xfrm>
            <a:custGeom>
              <a:avLst/>
              <a:gdLst/>
              <a:ahLst/>
              <a:cxnLst/>
              <a:rect l="l" t="t" r="r" b="b"/>
              <a:pathLst>
                <a:path w="2866" h="2293" extrusionOk="0">
                  <a:moveTo>
                    <a:pt x="2348" y="0"/>
                  </a:moveTo>
                  <a:cubicBezTo>
                    <a:pt x="2319" y="0"/>
                    <a:pt x="2288" y="3"/>
                    <a:pt x="2255" y="8"/>
                  </a:cubicBezTo>
                  <a:cubicBezTo>
                    <a:pt x="2255" y="8"/>
                    <a:pt x="1102" y="1014"/>
                    <a:pt x="939" y="1135"/>
                  </a:cubicBezTo>
                  <a:cubicBezTo>
                    <a:pt x="775" y="1247"/>
                    <a:pt x="216" y="1324"/>
                    <a:pt x="104" y="1496"/>
                  </a:cubicBezTo>
                  <a:cubicBezTo>
                    <a:pt x="1" y="1668"/>
                    <a:pt x="216" y="1969"/>
                    <a:pt x="233" y="2193"/>
                  </a:cubicBezTo>
                  <a:cubicBezTo>
                    <a:pt x="242" y="2267"/>
                    <a:pt x="296" y="2292"/>
                    <a:pt x="365" y="2292"/>
                  </a:cubicBezTo>
                  <a:cubicBezTo>
                    <a:pt x="503" y="2292"/>
                    <a:pt x="698" y="2193"/>
                    <a:pt x="698" y="2193"/>
                  </a:cubicBezTo>
                  <a:cubicBezTo>
                    <a:pt x="698" y="2193"/>
                    <a:pt x="728" y="2196"/>
                    <a:pt x="774" y="2196"/>
                  </a:cubicBezTo>
                  <a:cubicBezTo>
                    <a:pt x="878" y="2196"/>
                    <a:pt x="1064" y="2180"/>
                    <a:pt x="1171" y="2072"/>
                  </a:cubicBezTo>
                  <a:cubicBezTo>
                    <a:pt x="1317" y="1926"/>
                    <a:pt x="1403" y="1556"/>
                    <a:pt x="1403" y="1556"/>
                  </a:cubicBezTo>
                  <a:lnTo>
                    <a:pt x="2866" y="627"/>
                  </a:lnTo>
                  <a:cubicBezTo>
                    <a:pt x="2866" y="627"/>
                    <a:pt x="2828" y="0"/>
                    <a:pt x="2348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7;p32"/>
            <p:cNvSpPr/>
            <p:nvPr/>
          </p:nvSpPr>
          <p:spPr>
            <a:xfrm>
              <a:off x="3896550" y="3761925"/>
              <a:ext cx="19175" cy="36575"/>
            </a:xfrm>
            <a:custGeom>
              <a:avLst/>
              <a:gdLst/>
              <a:ahLst/>
              <a:cxnLst/>
              <a:rect l="l" t="t" r="r" b="b"/>
              <a:pathLst>
                <a:path w="767" h="1463" extrusionOk="0">
                  <a:moveTo>
                    <a:pt x="732" y="0"/>
                  </a:moveTo>
                  <a:cubicBezTo>
                    <a:pt x="147" y="542"/>
                    <a:pt x="1" y="1437"/>
                    <a:pt x="1" y="1454"/>
                  </a:cubicBezTo>
                  <a:lnTo>
                    <a:pt x="53" y="1463"/>
                  </a:lnTo>
                  <a:cubicBezTo>
                    <a:pt x="53" y="1446"/>
                    <a:pt x="199" y="568"/>
                    <a:pt x="767" y="35"/>
                  </a:cubicBezTo>
                  <a:lnTo>
                    <a:pt x="732" y="0"/>
                  </a:ln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8;p32"/>
            <p:cNvSpPr/>
            <p:nvPr/>
          </p:nvSpPr>
          <p:spPr>
            <a:xfrm>
              <a:off x="3765350" y="3836825"/>
              <a:ext cx="28850" cy="33100"/>
            </a:xfrm>
            <a:custGeom>
              <a:avLst/>
              <a:gdLst/>
              <a:ahLst/>
              <a:cxnLst/>
              <a:rect l="l" t="t" r="r" b="b"/>
              <a:pathLst>
                <a:path w="1154" h="1324" extrusionOk="0">
                  <a:moveTo>
                    <a:pt x="542" y="1"/>
                  </a:moveTo>
                  <a:cubicBezTo>
                    <a:pt x="523" y="1"/>
                    <a:pt x="503" y="3"/>
                    <a:pt x="483" y="7"/>
                  </a:cubicBezTo>
                  <a:lnTo>
                    <a:pt x="1" y="497"/>
                  </a:lnTo>
                  <a:cubicBezTo>
                    <a:pt x="130" y="824"/>
                    <a:pt x="354" y="1108"/>
                    <a:pt x="629" y="1323"/>
                  </a:cubicBezTo>
                  <a:lnTo>
                    <a:pt x="1154" y="979"/>
                  </a:lnTo>
                  <a:cubicBezTo>
                    <a:pt x="1154" y="979"/>
                    <a:pt x="980" y="1"/>
                    <a:pt x="542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9;p32"/>
            <p:cNvSpPr/>
            <p:nvPr/>
          </p:nvSpPr>
          <p:spPr>
            <a:xfrm>
              <a:off x="3867100" y="3684800"/>
              <a:ext cx="308025" cy="167825"/>
            </a:xfrm>
            <a:custGeom>
              <a:avLst/>
              <a:gdLst/>
              <a:ahLst/>
              <a:cxnLst/>
              <a:rect l="l" t="t" r="r" b="b"/>
              <a:pathLst>
                <a:path w="12321" h="6713" extrusionOk="0">
                  <a:moveTo>
                    <a:pt x="4692" y="1"/>
                  </a:moveTo>
                  <a:cubicBezTo>
                    <a:pt x="4625" y="1"/>
                    <a:pt x="4558" y="2"/>
                    <a:pt x="4491" y="5"/>
                  </a:cubicBezTo>
                  <a:cubicBezTo>
                    <a:pt x="3252" y="74"/>
                    <a:pt x="2366" y="952"/>
                    <a:pt x="1687" y="1227"/>
                  </a:cubicBezTo>
                  <a:cubicBezTo>
                    <a:pt x="1265" y="1390"/>
                    <a:pt x="1188" y="3404"/>
                    <a:pt x="835" y="3825"/>
                  </a:cubicBezTo>
                  <a:cubicBezTo>
                    <a:pt x="491" y="4247"/>
                    <a:pt x="413" y="5615"/>
                    <a:pt x="413" y="5615"/>
                  </a:cubicBezTo>
                  <a:cubicBezTo>
                    <a:pt x="413" y="5615"/>
                    <a:pt x="0" y="6088"/>
                    <a:pt x="267" y="6441"/>
                  </a:cubicBezTo>
                  <a:cubicBezTo>
                    <a:pt x="422" y="6650"/>
                    <a:pt x="701" y="6712"/>
                    <a:pt x="1113" y="6712"/>
                  </a:cubicBezTo>
                  <a:cubicBezTo>
                    <a:pt x="1411" y="6712"/>
                    <a:pt x="1779" y="6680"/>
                    <a:pt x="2220" y="6647"/>
                  </a:cubicBezTo>
                  <a:cubicBezTo>
                    <a:pt x="3261" y="6570"/>
                    <a:pt x="4724" y="6277"/>
                    <a:pt x="5257" y="5976"/>
                  </a:cubicBezTo>
                  <a:cubicBezTo>
                    <a:pt x="5782" y="5675"/>
                    <a:pt x="5498" y="5477"/>
                    <a:pt x="5584" y="4969"/>
                  </a:cubicBezTo>
                  <a:cubicBezTo>
                    <a:pt x="5670" y="4462"/>
                    <a:pt x="6195" y="3679"/>
                    <a:pt x="6195" y="3679"/>
                  </a:cubicBezTo>
                  <a:cubicBezTo>
                    <a:pt x="6272" y="3851"/>
                    <a:pt x="7262" y="4169"/>
                    <a:pt x="7632" y="4625"/>
                  </a:cubicBezTo>
                  <a:cubicBezTo>
                    <a:pt x="8002" y="5081"/>
                    <a:pt x="8793" y="5245"/>
                    <a:pt x="9249" y="5443"/>
                  </a:cubicBezTo>
                  <a:cubicBezTo>
                    <a:pt x="9667" y="5624"/>
                    <a:pt x="9666" y="5791"/>
                    <a:pt x="10399" y="5791"/>
                  </a:cubicBezTo>
                  <a:cubicBezTo>
                    <a:pt x="10465" y="5791"/>
                    <a:pt x="10538" y="5790"/>
                    <a:pt x="10617" y="5787"/>
                  </a:cubicBezTo>
                  <a:cubicBezTo>
                    <a:pt x="11572" y="5752"/>
                    <a:pt x="11994" y="4875"/>
                    <a:pt x="12157" y="4539"/>
                  </a:cubicBezTo>
                  <a:cubicBezTo>
                    <a:pt x="12321" y="4204"/>
                    <a:pt x="11701" y="3231"/>
                    <a:pt x="11701" y="3231"/>
                  </a:cubicBezTo>
                  <a:cubicBezTo>
                    <a:pt x="11554" y="3140"/>
                    <a:pt x="11338" y="3119"/>
                    <a:pt x="11127" y="3119"/>
                  </a:cubicBezTo>
                  <a:cubicBezTo>
                    <a:pt x="10947" y="3119"/>
                    <a:pt x="10771" y="3135"/>
                    <a:pt x="10646" y="3135"/>
                  </a:cubicBezTo>
                  <a:cubicBezTo>
                    <a:pt x="10561" y="3135"/>
                    <a:pt x="10500" y="3127"/>
                    <a:pt x="10479" y="3102"/>
                  </a:cubicBezTo>
                  <a:cubicBezTo>
                    <a:pt x="10460" y="3083"/>
                    <a:pt x="10430" y="3076"/>
                    <a:pt x="10394" y="3076"/>
                  </a:cubicBezTo>
                  <a:cubicBezTo>
                    <a:pt x="10318" y="3076"/>
                    <a:pt x="10217" y="3106"/>
                    <a:pt x="10134" y="3106"/>
                  </a:cubicBezTo>
                  <a:cubicBezTo>
                    <a:pt x="10066" y="3106"/>
                    <a:pt x="10010" y="3086"/>
                    <a:pt x="9989" y="3016"/>
                  </a:cubicBezTo>
                  <a:cubicBezTo>
                    <a:pt x="9929" y="2818"/>
                    <a:pt x="9550" y="2775"/>
                    <a:pt x="9344" y="2526"/>
                  </a:cubicBezTo>
                  <a:cubicBezTo>
                    <a:pt x="9137" y="2268"/>
                    <a:pt x="8337" y="1760"/>
                    <a:pt x="7606" y="1098"/>
                  </a:cubicBezTo>
                  <a:cubicBezTo>
                    <a:pt x="6796" y="385"/>
                    <a:pt x="5758" y="1"/>
                    <a:pt x="4692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0;p32"/>
            <p:cNvSpPr/>
            <p:nvPr/>
          </p:nvSpPr>
          <p:spPr>
            <a:xfrm>
              <a:off x="3967100" y="3686200"/>
              <a:ext cx="60700" cy="62200"/>
            </a:xfrm>
            <a:custGeom>
              <a:avLst/>
              <a:gdLst/>
              <a:ahLst/>
              <a:cxnLst/>
              <a:rect l="l" t="t" r="r" b="b"/>
              <a:pathLst>
                <a:path w="2428" h="2488" extrusionOk="0">
                  <a:moveTo>
                    <a:pt x="121" y="1"/>
                  </a:moveTo>
                  <a:cubicBezTo>
                    <a:pt x="113" y="9"/>
                    <a:pt x="1" y="732"/>
                    <a:pt x="362" y="1231"/>
                  </a:cubicBezTo>
                  <a:lnTo>
                    <a:pt x="371" y="1240"/>
                  </a:lnTo>
                  <a:lnTo>
                    <a:pt x="379" y="1240"/>
                  </a:lnTo>
                  <a:cubicBezTo>
                    <a:pt x="386" y="1233"/>
                    <a:pt x="581" y="1151"/>
                    <a:pt x="763" y="1151"/>
                  </a:cubicBezTo>
                  <a:cubicBezTo>
                    <a:pt x="826" y="1151"/>
                    <a:pt x="887" y="1161"/>
                    <a:pt x="939" y="1188"/>
                  </a:cubicBezTo>
                  <a:cubicBezTo>
                    <a:pt x="999" y="1231"/>
                    <a:pt x="1042" y="1291"/>
                    <a:pt x="1051" y="1369"/>
                  </a:cubicBezTo>
                  <a:cubicBezTo>
                    <a:pt x="1085" y="1610"/>
                    <a:pt x="999" y="1851"/>
                    <a:pt x="818" y="2005"/>
                  </a:cubicBezTo>
                  <a:lnTo>
                    <a:pt x="810" y="2014"/>
                  </a:lnTo>
                  <a:lnTo>
                    <a:pt x="818" y="2023"/>
                  </a:lnTo>
                  <a:cubicBezTo>
                    <a:pt x="982" y="2255"/>
                    <a:pt x="1231" y="2418"/>
                    <a:pt x="1515" y="2487"/>
                  </a:cubicBezTo>
                  <a:lnTo>
                    <a:pt x="1524" y="2479"/>
                  </a:lnTo>
                  <a:cubicBezTo>
                    <a:pt x="1541" y="2461"/>
                    <a:pt x="2083" y="2220"/>
                    <a:pt x="2212" y="2023"/>
                  </a:cubicBezTo>
                  <a:lnTo>
                    <a:pt x="2212" y="2014"/>
                  </a:lnTo>
                  <a:lnTo>
                    <a:pt x="2212" y="2005"/>
                  </a:lnTo>
                  <a:cubicBezTo>
                    <a:pt x="2212" y="2005"/>
                    <a:pt x="1894" y="1567"/>
                    <a:pt x="2057" y="1403"/>
                  </a:cubicBezTo>
                  <a:cubicBezTo>
                    <a:pt x="2124" y="1323"/>
                    <a:pt x="2221" y="1280"/>
                    <a:pt x="2321" y="1280"/>
                  </a:cubicBezTo>
                  <a:cubicBezTo>
                    <a:pt x="2351" y="1280"/>
                    <a:pt x="2380" y="1283"/>
                    <a:pt x="2410" y="1291"/>
                  </a:cubicBezTo>
                  <a:lnTo>
                    <a:pt x="2419" y="1291"/>
                  </a:lnTo>
                  <a:lnTo>
                    <a:pt x="2419" y="1274"/>
                  </a:lnTo>
                  <a:cubicBezTo>
                    <a:pt x="2427" y="870"/>
                    <a:pt x="2281" y="483"/>
                    <a:pt x="2023" y="181"/>
                  </a:cubicBezTo>
                  <a:lnTo>
                    <a:pt x="1997" y="199"/>
                  </a:lnTo>
                  <a:cubicBezTo>
                    <a:pt x="2255" y="491"/>
                    <a:pt x="2393" y="870"/>
                    <a:pt x="2393" y="1257"/>
                  </a:cubicBezTo>
                  <a:cubicBezTo>
                    <a:pt x="2368" y="1252"/>
                    <a:pt x="2343" y="1250"/>
                    <a:pt x="2319" y="1250"/>
                  </a:cubicBezTo>
                  <a:cubicBezTo>
                    <a:pt x="2213" y="1250"/>
                    <a:pt x="2108" y="1294"/>
                    <a:pt x="2031" y="1377"/>
                  </a:cubicBezTo>
                  <a:cubicBezTo>
                    <a:pt x="1868" y="1558"/>
                    <a:pt x="2143" y="1954"/>
                    <a:pt x="2186" y="2014"/>
                  </a:cubicBezTo>
                  <a:cubicBezTo>
                    <a:pt x="2049" y="2186"/>
                    <a:pt x="1567" y="2418"/>
                    <a:pt x="1515" y="2444"/>
                  </a:cubicBezTo>
                  <a:cubicBezTo>
                    <a:pt x="1248" y="2375"/>
                    <a:pt x="1008" y="2220"/>
                    <a:pt x="844" y="2005"/>
                  </a:cubicBezTo>
                  <a:cubicBezTo>
                    <a:pt x="1025" y="1842"/>
                    <a:pt x="1111" y="1601"/>
                    <a:pt x="1076" y="1360"/>
                  </a:cubicBezTo>
                  <a:cubicBezTo>
                    <a:pt x="1068" y="1274"/>
                    <a:pt x="1025" y="1197"/>
                    <a:pt x="947" y="1154"/>
                  </a:cubicBezTo>
                  <a:cubicBezTo>
                    <a:pt x="892" y="1124"/>
                    <a:pt x="826" y="1112"/>
                    <a:pt x="759" y="1112"/>
                  </a:cubicBezTo>
                  <a:cubicBezTo>
                    <a:pt x="595" y="1112"/>
                    <a:pt x="422" y="1178"/>
                    <a:pt x="379" y="1197"/>
                  </a:cubicBezTo>
                  <a:cubicBezTo>
                    <a:pt x="27" y="706"/>
                    <a:pt x="147" y="9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1;p32"/>
            <p:cNvSpPr/>
            <p:nvPr/>
          </p:nvSpPr>
          <p:spPr>
            <a:xfrm>
              <a:off x="4140675" y="3760625"/>
              <a:ext cx="40475" cy="41525"/>
            </a:xfrm>
            <a:custGeom>
              <a:avLst/>
              <a:gdLst/>
              <a:ahLst/>
              <a:cxnLst/>
              <a:rect l="l" t="t" r="r" b="b"/>
              <a:pathLst>
                <a:path w="1619" h="1661" extrusionOk="0">
                  <a:moveTo>
                    <a:pt x="896" y="1"/>
                  </a:moveTo>
                  <a:cubicBezTo>
                    <a:pt x="896" y="1"/>
                    <a:pt x="440" y="87"/>
                    <a:pt x="337" y="224"/>
                  </a:cubicBezTo>
                  <a:cubicBezTo>
                    <a:pt x="225" y="371"/>
                    <a:pt x="1" y="715"/>
                    <a:pt x="337" y="1231"/>
                  </a:cubicBezTo>
                  <a:cubicBezTo>
                    <a:pt x="547" y="1568"/>
                    <a:pt x="778" y="1660"/>
                    <a:pt x="948" y="1660"/>
                  </a:cubicBezTo>
                  <a:cubicBezTo>
                    <a:pt x="1043" y="1660"/>
                    <a:pt x="1119" y="1632"/>
                    <a:pt x="1162" y="1601"/>
                  </a:cubicBezTo>
                  <a:cubicBezTo>
                    <a:pt x="1283" y="1515"/>
                    <a:pt x="1618" y="1171"/>
                    <a:pt x="1464" y="715"/>
                  </a:cubicBezTo>
                  <a:cubicBezTo>
                    <a:pt x="1309" y="250"/>
                    <a:pt x="1188" y="1"/>
                    <a:pt x="896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2;p32"/>
            <p:cNvSpPr/>
            <p:nvPr/>
          </p:nvSpPr>
          <p:spPr>
            <a:xfrm>
              <a:off x="4021750" y="3720900"/>
              <a:ext cx="79375" cy="101475"/>
            </a:xfrm>
            <a:custGeom>
              <a:avLst/>
              <a:gdLst/>
              <a:ahLst/>
              <a:cxnLst/>
              <a:rect l="l" t="t" r="r" b="b"/>
              <a:pathLst>
                <a:path w="3175" h="4059" extrusionOk="0">
                  <a:moveTo>
                    <a:pt x="765" y="0"/>
                  </a:moveTo>
                  <a:cubicBezTo>
                    <a:pt x="752" y="0"/>
                    <a:pt x="743" y="16"/>
                    <a:pt x="740" y="50"/>
                  </a:cubicBezTo>
                  <a:cubicBezTo>
                    <a:pt x="706" y="428"/>
                    <a:pt x="714" y="652"/>
                    <a:pt x="697" y="1142"/>
                  </a:cubicBezTo>
                  <a:cubicBezTo>
                    <a:pt x="671" y="1641"/>
                    <a:pt x="112" y="1925"/>
                    <a:pt x="0" y="2235"/>
                  </a:cubicBezTo>
                  <a:cubicBezTo>
                    <a:pt x="78" y="2407"/>
                    <a:pt x="1067" y="2725"/>
                    <a:pt x="1437" y="3181"/>
                  </a:cubicBezTo>
                  <a:cubicBezTo>
                    <a:pt x="1807" y="3637"/>
                    <a:pt x="2598" y="3801"/>
                    <a:pt x="3054" y="3999"/>
                  </a:cubicBezTo>
                  <a:cubicBezTo>
                    <a:pt x="3076" y="4006"/>
                    <a:pt x="3095" y="4013"/>
                    <a:pt x="3112" y="4021"/>
                  </a:cubicBezTo>
                  <a:lnTo>
                    <a:pt x="3112" y="4021"/>
                  </a:lnTo>
                  <a:cubicBezTo>
                    <a:pt x="2883" y="3876"/>
                    <a:pt x="2700" y="3668"/>
                    <a:pt x="2581" y="3431"/>
                  </a:cubicBezTo>
                  <a:cubicBezTo>
                    <a:pt x="2401" y="3018"/>
                    <a:pt x="2392" y="2854"/>
                    <a:pt x="2065" y="2605"/>
                  </a:cubicBezTo>
                  <a:cubicBezTo>
                    <a:pt x="1738" y="2355"/>
                    <a:pt x="1360" y="2192"/>
                    <a:pt x="1256" y="1452"/>
                  </a:cubicBezTo>
                  <a:cubicBezTo>
                    <a:pt x="1173" y="802"/>
                    <a:pt x="858" y="0"/>
                    <a:pt x="765" y="0"/>
                  </a:cubicBezTo>
                  <a:close/>
                  <a:moveTo>
                    <a:pt x="3112" y="4021"/>
                  </a:moveTo>
                  <a:lnTo>
                    <a:pt x="3112" y="4021"/>
                  </a:lnTo>
                  <a:cubicBezTo>
                    <a:pt x="3133" y="4034"/>
                    <a:pt x="3154" y="4047"/>
                    <a:pt x="3175" y="4059"/>
                  </a:cubicBezTo>
                  <a:cubicBezTo>
                    <a:pt x="3155" y="4044"/>
                    <a:pt x="3135" y="4032"/>
                    <a:pt x="3112" y="402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3;p32"/>
            <p:cNvSpPr/>
            <p:nvPr/>
          </p:nvSpPr>
          <p:spPr>
            <a:xfrm>
              <a:off x="4106275" y="3764925"/>
              <a:ext cx="10550" cy="18525"/>
            </a:xfrm>
            <a:custGeom>
              <a:avLst/>
              <a:gdLst/>
              <a:ahLst/>
              <a:cxnLst/>
              <a:rect l="l" t="t" r="r" b="b"/>
              <a:pathLst>
                <a:path w="422" h="741" extrusionOk="0">
                  <a:moveTo>
                    <a:pt x="422" y="1"/>
                  </a:moveTo>
                  <a:cubicBezTo>
                    <a:pt x="336" y="1"/>
                    <a:pt x="250" y="35"/>
                    <a:pt x="181" y="95"/>
                  </a:cubicBezTo>
                  <a:cubicBezTo>
                    <a:pt x="61" y="224"/>
                    <a:pt x="0" y="439"/>
                    <a:pt x="18" y="741"/>
                  </a:cubicBezTo>
                  <a:lnTo>
                    <a:pt x="52" y="741"/>
                  </a:lnTo>
                  <a:cubicBezTo>
                    <a:pt x="35" y="439"/>
                    <a:pt x="86" y="233"/>
                    <a:pt x="207" y="112"/>
                  </a:cubicBezTo>
                  <a:cubicBezTo>
                    <a:pt x="267" y="61"/>
                    <a:pt x="345" y="26"/>
                    <a:pt x="422" y="26"/>
                  </a:cubicBezTo>
                  <a:lnTo>
                    <a:pt x="4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4;p32"/>
            <p:cNvSpPr/>
            <p:nvPr/>
          </p:nvSpPr>
          <p:spPr>
            <a:xfrm>
              <a:off x="4090150" y="3759775"/>
              <a:ext cx="21100" cy="11625"/>
            </a:xfrm>
            <a:custGeom>
              <a:avLst/>
              <a:gdLst/>
              <a:ahLst/>
              <a:cxnLst/>
              <a:rect l="l" t="t" r="r" b="b"/>
              <a:pathLst>
                <a:path w="844" h="465" extrusionOk="0">
                  <a:moveTo>
                    <a:pt x="817" y="0"/>
                  </a:moveTo>
                  <a:cubicBezTo>
                    <a:pt x="817" y="0"/>
                    <a:pt x="792" y="78"/>
                    <a:pt x="542" y="146"/>
                  </a:cubicBezTo>
                  <a:cubicBezTo>
                    <a:pt x="456" y="164"/>
                    <a:pt x="379" y="172"/>
                    <a:pt x="293" y="181"/>
                  </a:cubicBezTo>
                  <a:cubicBezTo>
                    <a:pt x="138" y="198"/>
                    <a:pt x="0" y="215"/>
                    <a:pt x="9" y="362"/>
                  </a:cubicBezTo>
                  <a:cubicBezTo>
                    <a:pt x="9" y="396"/>
                    <a:pt x="26" y="439"/>
                    <a:pt x="60" y="456"/>
                  </a:cubicBezTo>
                  <a:cubicBezTo>
                    <a:pt x="78" y="465"/>
                    <a:pt x="103" y="465"/>
                    <a:pt x="121" y="465"/>
                  </a:cubicBezTo>
                  <a:cubicBezTo>
                    <a:pt x="189" y="456"/>
                    <a:pt x="258" y="439"/>
                    <a:pt x="310" y="396"/>
                  </a:cubicBezTo>
                  <a:lnTo>
                    <a:pt x="301" y="379"/>
                  </a:lnTo>
                  <a:cubicBezTo>
                    <a:pt x="294" y="379"/>
                    <a:pt x="196" y="442"/>
                    <a:pt x="122" y="442"/>
                  </a:cubicBezTo>
                  <a:cubicBezTo>
                    <a:pt x="106" y="442"/>
                    <a:pt x="90" y="438"/>
                    <a:pt x="78" y="430"/>
                  </a:cubicBezTo>
                  <a:cubicBezTo>
                    <a:pt x="52" y="413"/>
                    <a:pt x="35" y="387"/>
                    <a:pt x="35" y="353"/>
                  </a:cubicBezTo>
                  <a:cubicBezTo>
                    <a:pt x="26" y="241"/>
                    <a:pt x="121" y="224"/>
                    <a:pt x="301" y="207"/>
                  </a:cubicBezTo>
                  <a:cubicBezTo>
                    <a:pt x="379" y="207"/>
                    <a:pt x="465" y="189"/>
                    <a:pt x="551" y="172"/>
                  </a:cubicBezTo>
                  <a:cubicBezTo>
                    <a:pt x="809" y="95"/>
                    <a:pt x="843" y="17"/>
                    <a:pt x="843" y="9"/>
                  </a:cubicBezTo>
                  <a:lnTo>
                    <a:pt x="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5;p32"/>
            <p:cNvSpPr/>
            <p:nvPr/>
          </p:nvSpPr>
          <p:spPr>
            <a:xfrm>
              <a:off x="4152075" y="3714775"/>
              <a:ext cx="83050" cy="78450"/>
            </a:xfrm>
            <a:custGeom>
              <a:avLst/>
              <a:gdLst/>
              <a:ahLst/>
              <a:cxnLst/>
              <a:rect l="l" t="t" r="r" b="b"/>
              <a:pathLst>
                <a:path w="3322" h="3138" extrusionOk="0">
                  <a:moveTo>
                    <a:pt x="3094" y="1"/>
                  </a:moveTo>
                  <a:cubicBezTo>
                    <a:pt x="3051" y="1"/>
                    <a:pt x="2999" y="15"/>
                    <a:pt x="2935" y="45"/>
                  </a:cubicBezTo>
                  <a:cubicBezTo>
                    <a:pt x="2685" y="157"/>
                    <a:pt x="2746" y="587"/>
                    <a:pt x="2668" y="682"/>
                  </a:cubicBezTo>
                  <a:cubicBezTo>
                    <a:pt x="2591" y="776"/>
                    <a:pt x="302" y="2041"/>
                    <a:pt x="302" y="2041"/>
                  </a:cubicBezTo>
                  <a:cubicBezTo>
                    <a:pt x="44" y="2222"/>
                    <a:pt x="1" y="2420"/>
                    <a:pt x="199" y="2747"/>
                  </a:cubicBezTo>
                  <a:cubicBezTo>
                    <a:pt x="336" y="2973"/>
                    <a:pt x="518" y="3137"/>
                    <a:pt x="686" y="3137"/>
                  </a:cubicBezTo>
                  <a:cubicBezTo>
                    <a:pt x="760" y="3137"/>
                    <a:pt x="832" y="3105"/>
                    <a:pt x="896" y="3030"/>
                  </a:cubicBezTo>
                  <a:cubicBezTo>
                    <a:pt x="1102" y="2790"/>
                    <a:pt x="2969" y="1086"/>
                    <a:pt x="2969" y="1086"/>
                  </a:cubicBezTo>
                  <a:cubicBezTo>
                    <a:pt x="2969" y="1086"/>
                    <a:pt x="3322" y="708"/>
                    <a:pt x="3288" y="381"/>
                  </a:cubicBezTo>
                  <a:cubicBezTo>
                    <a:pt x="3268" y="135"/>
                    <a:pt x="3224" y="1"/>
                    <a:pt x="3094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6;p32"/>
            <p:cNvSpPr/>
            <p:nvPr/>
          </p:nvSpPr>
          <p:spPr>
            <a:xfrm>
              <a:off x="4223275" y="3718675"/>
              <a:ext cx="8425" cy="16600"/>
            </a:xfrm>
            <a:custGeom>
              <a:avLst/>
              <a:gdLst/>
              <a:ahLst/>
              <a:cxnLst/>
              <a:rect l="l" t="t" r="r" b="b"/>
              <a:pathLst>
                <a:path w="337" h="664" extrusionOk="0">
                  <a:moveTo>
                    <a:pt x="95" y="1"/>
                  </a:moveTo>
                  <a:lnTo>
                    <a:pt x="78" y="18"/>
                  </a:lnTo>
                  <a:cubicBezTo>
                    <a:pt x="95" y="44"/>
                    <a:pt x="130" y="53"/>
                    <a:pt x="164" y="53"/>
                  </a:cubicBezTo>
                  <a:cubicBezTo>
                    <a:pt x="170" y="51"/>
                    <a:pt x="175" y="51"/>
                    <a:pt x="181" y="51"/>
                  </a:cubicBezTo>
                  <a:cubicBezTo>
                    <a:pt x="218" y="51"/>
                    <a:pt x="252" y="75"/>
                    <a:pt x="267" y="113"/>
                  </a:cubicBezTo>
                  <a:cubicBezTo>
                    <a:pt x="302" y="182"/>
                    <a:pt x="310" y="268"/>
                    <a:pt x="285" y="345"/>
                  </a:cubicBezTo>
                  <a:cubicBezTo>
                    <a:pt x="259" y="328"/>
                    <a:pt x="233" y="302"/>
                    <a:pt x="216" y="268"/>
                  </a:cubicBezTo>
                  <a:lnTo>
                    <a:pt x="190" y="216"/>
                  </a:lnTo>
                  <a:lnTo>
                    <a:pt x="190" y="276"/>
                  </a:lnTo>
                  <a:cubicBezTo>
                    <a:pt x="190" y="388"/>
                    <a:pt x="164" y="500"/>
                    <a:pt x="95" y="595"/>
                  </a:cubicBezTo>
                  <a:cubicBezTo>
                    <a:pt x="70" y="620"/>
                    <a:pt x="35" y="638"/>
                    <a:pt x="1" y="638"/>
                  </a:cubicBezTo>
                  <a:lnTo>
                    <a:pt x="1" y="663"/>
                  </a:lnTo>
                  <a:cubicBezTo>
                    <a:pt x="44" y="655"/>
                    <a:pt x="78" y="638"/>
                    <a:pt x="113" y="612"/>
                  </a:cubicBezTo>
                  <a:cubicBezTo>
                    <a:pt x="173" y="526"/>
                    <a:pt x="207" y="422"/>
                    <a:pt x="216" y="319"/>
                  </a:cubicBezTo>
                  <a:cubicBezTo>
                    <a:pt x="224" y="345"/>
                    <a:pt x="250" y="362"/>
                    <a:pt x="276" y="371"/>
                  </a:cubicBezTo>
                  <a:cubicBezTo>
                    <a:pt x="279" y="373"/>
                    <a:pt x="282" y="374"/>
                    <a:pt x="285" y="374"/>
                  </a:cubicBezTo>
                  <a:cubicBezTo>
                    <a:pt x="294" y="374"/>
                    <a:pt x="304" y="368"/>
                    <a:pt x="310" y="362"/>
                  </a:cubicBezTo>
                  <a:cubicBezTo>
                    <a:pt x="336" y="336"/>
                    <a:pt x="328" y="199"/>
                    <a:pt x="293" y="104"/>
                  </a:cubicBezTo>
                  <a:cubicBezTo>
                    <a:pt x="270" y="58"/>
                    <a:pt x="226" y="25"/>
                    <a:pt x="180" y="25"/>
                  </a:cubicBezTo>
                  <a:cubicBezTo>
                    <a:pt x="175" y="25"/>
                    <a:pt x="170" y="26"/>
                    <a:pt x="164" y="27"/>
                  </a:cubicBezTo>
                  <a:cubicBezTo>
                    <a:pt x="138" y="27"/>
                    <a:pt x="113" y="27"/>
                    <a:pt x="95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7;p32"/>
            <p:cNvSpPr/>
            <p:nvPr/>
          </p:nvSpPr>
          <p:spPr>
            <a:xfrm>
              <a:off x="3961100" y="3747925"/>
              <a:ext cx="44100" cy="97675"/>
            </a:xfrm>
            <a:custGeom>
              <a:avLst/>
              <a:gdLst/>
              <a:ahLst/>
              <a:cxnLst/>
              <a:rect l="l" t="t" r="r" b="b"/>
              <a:pathLst>
                <a:path w="1764" h="3907" extrusionOk="0">
                  <a:moveTo>
                    <a:pt x="1738" y="1"/>
                  </a:moveTo>
                  <a:cubicBezTo>
                    <a:pt x="1721" y="113"/>
                    <a:pt x="1712" y="233"/>
                    <a:pt x="1721" y="354"/>
                  </a:cubicBezTo>
                  <a:cubicBezTo>
                    <a:pt x="1721" y="603"/>
                    <a:pt x="1721" y="836"/>
                    <a:pt x="1480" y="1111"/>
                  </a:cubicBezTo>
                  <a:cubicBezTo>
                    <a:pt x="1377" y="1240"/>
                    <a:pt x="1239" y="1335"/>
                    <a:pt x="1084" y="1403"/>
                  </a:cubicBezTo>
                  <a:cubicBezTo>
                    <a:pt x="878" y="1507"/>
                    <a:pt x="697" y="1601"/>
                    <a:pt x="594" y="2014"/>
                  </a:cubicBezTo>
                  <a:cubicBezTo>
                    <a:pt x="551" y="2178"/>
                    <a:pt x="525" y="2358"/>
                    <a:pt x="490" y="2530"/>
                  </a:cubicBezTo>
                  <a:cubicBezTo>
                    <a:pt x="396" y="3029"/>
                    <a:pt x="310" y="3494"/>
                    <a:pt x="0" y="3898"/>
                  </a:cubicBezTo>
                  <a:lnTo>
                    <a:pt x="26" y="3907"/>
                  </a:lnTo>
                  <a:cubicBezTo>
                    <a:pt x="336" y="3511"/>
                    <a:pt x="422" y="3029"/>
                    <a:pt x="516" y="2530"/>
                  </a:cubicBezTo>
                  <a:cubicBezTo>
                    <a:pt x="551" y="2358"/>
                    <a:pt x="585" y="2186"/>
                    <a:pt x="619" y="2014"/>
                  </a:cubicBezTo>
                  <a:cubicBezTo>
                    <a:pt x="723" y="1618"/>
                    <a:pt x="895" y="1532"/>
                    <a:pt x="1101" y="1421"/>
                  </a:cubicBezTo>
                  <a:cubicBezTo>
                    <a:pt x="1256" y="1352"/>
                    <a:pt x="1394" y="1257"/>
                    <a:pt x="1506" y="1128"/>
                  </a:cubicBezTo>
                  <a:cubicBezTo>
                    <a:pt x="1747" y="844"/>
                    <a:pt x="1747" y="603"/>
                    <a:pt x="1747" y="345"/>
                  </a:cubicBezTo>
                  <a:cubicBezTo>
                    <a:pt x="1738" y="233"/>
                    <a:pt x="1747" y="113"/>
                    <a:pt x="17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8;p32"/>
            <p:cNvSpPr/>
            <p:nvPr/>
          </p:nvSpPr>
          <p:spPr>
            <a:xfrm>
              <a:off x="3866875" y="3712875"/>
              <a:ext cx="103925" cy="137675"/>
            </a:xfrm>
            <a:custGeom>
              <a:avLst/>
              <a:gdLst/>
              <a:ahLst/>
              <a:cxnLst/>
              <a:rect l="l" t="t" r="r" b="b"/>
              <a:pathLst>
                <a:path w="4157" h="5507" extrusionOk="0">
                  <a:moveTo>
                    <a:pt x="3210" y="1"/>
                  </a:moveTo>
                  <a:lnTo>
                    <a:pt x="1231" y="1326"/>
                  </a:lnTo>
                  <a:cubicBezTo>
                    <a:pt x="1119" y="1893"/>
                    <a:pt x="1016" y="2496"/>
                    <a:pt x="844" y="2702"/>
                  </a:cubicBezTo>
                  <a:cubicBezTo>
                    <a:pt x="491" y="3124"/>
                    <a:pt x="414" y="4492"/>
                    <a:pt x="414" y="4492"/>
                  </a:cubicBezTo>
                  <a:cubicBezTo>
                    <a:pt x="414" y="4492"/>
                    <a:pt x="1" y="4965"/>
                    <a:pt x="276" y="5318"/>
                  </a:cubicBezTo>
                  <a:cubicBezTo>
                    <a:pt x="336" y="5404"/>
                    <a:pt x="422" y="5464"/>
                    <a:pt x="517" y="5507"/>
                  </a:cubicBezTo>
                  <a:cubicBezTo>
                    <a:pt x="519" y="5507"/>
                    <a:pt x="521" y="5507"/>
                    <a:pt x="523" y="5507"/>
                  </a:cubicBezTo>
                  <a:cubicBezTo>
                    <a:pt x="1535" y="5507"/>
                    <a:pt x="2256" y="3484"/>
                    <a:pt x="2633" y="3081"/>
                  </a:cubicBezTo>
                  <a:cubicBezTo>
                    <a:pt x="3046" y="2650"/>
                    <a:pt x="3803" y="2341"/>
                    <a:pt x="3984" y="1756"/>
                  </a:cubicBezTo>
                  <a:cubicBezTo>
                    <a:pt x="4156" y="1171"/>
                    <a:pt x="3993" y="1171"/>
                    <a:pt x="3924" y="637"/>
                  </a:cubicBezTo>
                  <a:cubicBezTo>
                    <a:pt x="3864" y="104"/>
                    <a:pt x="3649" y="155"/>
                    <a:pt x="3210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9;p32"/>
            <p:cNvSpPr/>
            <p:nvPr/>
          </p:nvSpPr>
          <p:spPr>
            <a:xfrm>
              <a:off x="3666200" y="4142450"/>
              <a:ext cx="49075" cy="56175"/>
            </a:xfrm>
            <a:custGeom>
              <a:avLst/>
              <a:gdLst/>
              <a:ahLst/>
              <a:cxnLst/>
              <a:rect l="l" t="t" r="r" b="b"/>
              <a:pathLst>
                <a:path w="1963" h="2247" extrusionOk="0">
                  <a:moveTo>
                    <a:pt x="1519" y="0"/>
                  </a:moveTo>
                  <a:cubicBezTo>
                    <a:pt x="1427" y="0"/>
                    <a:pt x="1337" y="42"/>
                    <a:pt x="1282" y="119"/>
                  </a:cubicBezTo>
                  <a:cubicBezTo>
                    <a:pt x="1102" y="369"/>
                    <a:pt x="792" y="764"/>
                    <a:pt x="517" y="1117"/>
                  </a:cubicBezTo>
                  <a:cubicBezTo>
                    <a:pt x="78" y="1651"/>
                    <a:pt x="1" y="2184"/>
                    <a:pt x="138" y="2244"/>
                  </a:cubicBezTo>
                  <a:cubicBezTo>
                    <a:pt x="143" y="2246"/>
                    <a:pt x="148" y="2247"/>
                    <a:pt x="155" y="2247"/>
                  </a:cubicBezTo>
                  <a:cubicBezTo>
                    <a:pt x="337" y="2247"/>
                    <a:pt x="1110" y="1530"/>
                    <a:pt x="1110" y="1530"/>
                  </a:cubicBezTo>
                  <a:cubicBezTo>
                    <a:pt x="1205" y="1496"/>
                    <a:pt x="1300" y="1453"/>
                    <a:pt x="1394" y="1410"/>
                  </a:cubicBezTo>
                  <a:cubicBezTo>
                    <a:pt x="1437" y="773"/>
                    <a:pt x="1962" y="214"/>
                    <a:pt x="1962" y="214"/>
                  </a:cubicBezTo>
                  <a:lnTo>
                    <a:pt x="1670" y="42"/>
                  </a:lnTo>
                  <a:cubicBezTo>
                    <a:pt x="1623" y="14"/>
                    <a:pt x="1571" y="0"/>
                    <a:pt x="1519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0;p32"/>
            <p:cNvSpPr/>
            <p:nvPr/>
          </p:nvSpPr>
          <p:spPr>
            <a:xfrm>
              <a:off x="3990175" y="3617175"/>
              <a:ext cx="76125" cy="77575"/>
            </a:xfrm>
            <a:custGeom>
              <a:avLst/>
              <a:gdLst/>
              <a:ahLst/>
              <a:cxnLst/>
              <a:rect l="l" t="t" r="r" b="b"/>
              <a:pathLst>
                <a:path w="3045" h="3103" extrusionOk="0">
                  <a:moveTo>
                    <a:pt x="1754" y="0"/>
                  </a:moveTo>
                  <a:cubicBezTo>
                    <a:pt x="1754" y="0"/>
                    <a:pt x="42" y="1712"/>
                    <a:pt x="24" y="2263"/>
                  </a:cubicBezTo>
                  <a:cubicBezTo>
                    <a:pt x="0" y="2773"/>
                    <a:pt x="509" y="2910"/>
                    <a:pt x="662" y="2910"/>
                  </a:cubicBezTo>
                  <a:cubicBezTo>
                    <a:pt x="672" y="2910"/>
                    <a:pt x="680" y="2909"/>
                    <a:pt x="687" y="2908"/>
                  </a:cubicBezTo>
                  <a:cubicBezTo>
                    <a:pt x="692" y="2908"/>
                    <a:pt x="697" y="2907"/>
                    <a:pt x="703" y="2907"/>
                  </a:cubicBezTo>
                  <a:cubicBezTo>
                    <a:pt x="842" y="2907"/>
                    <a:pt x="1319" y="2996"/>
                    <a:pt x="1599" y="3046"/>
                  </a:cubicBezTo>
                  <a:cubicBezTo>
                    <a:pt x="1777" y="3071"/>
                    <a:pt x="1913" y="3103"/>
                    <a:pt x="2061" y="3103"/>
                  </a:cubicBezTo>
                  <a:cubicBezTo>
                    <a:pt x="2162" y="3103"/>
                    <a:pt x="2269" y="3088"/>
                    <a:pt x="2399" y="3046"/>
                  </a:cubicBezTo>
                  <a:cubicBezTo>
                    <a:pt x="2562" y="2977"/>
                    <a:pt x="2726" y="2951"/>
                    <a:pt x="2898" y="2951"/>
                  </a:cubicBezTo>
                  <a:cubicBezTo>
                    <a:pt x="3044" y="2400"/>
                    <a:pt x="2640" y="1979"/>
                    <a:pt x="2631" y="1652"/>
                  </a:cubicBezTo>
                  <a:cubicBezTo>
                    <a:pt x="2623" y="1325"/>
                    <a:pt x="2399" y="1144"/>
                    <a:pt x="2373" y="946"/>
                  </a:cubicBezTo>
                  <a:cubicBezTo>
                    <a:pt x="2339" y="757"/>
                    <a:pt x="2502" y="654"/>
                    <a:pt x="2476" y="387"/>
                  </a:cubicBezTo>
                  <a:cubicBezTo>
                    <a:pt x="2442" y="112"/>
                    <a:pt x="2296" y="0"/>
                    <a:pt x="1754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1;p32"/>
            <p:cNvSpPr/>
            <p:nvPr/>
          </p:nvSpPr>
          <p:spPr>
            <a:xfrm>
              <a:off x="3975725" y="3620875"/>
              <a:ext cx="69475" cy="119550"/>
            </a:xfrm>
            <a:custGeom>
              <a:avLst/>
              <a:gdLst/>
              <a:ahLst/>
              <a:cxnLst/>
              <a:rect l="l" t="t" r="r" b="b"/>
              <a:pathLst>
                <a:path w="2779" h="4782" extrusionOk="0">
                  <a:moveTo>
                    <a:pt x="1754" y="1"/>
                  </a:moveTo>
                  <a:cubicBezTo>
                    <a:pt x="1311" y="1"/>
                    <a:pt x="877" y="355"/>
                    <a:pt x="602" y="644"/>
                  </a:cubicBezTo>
                  <a:cubicBezTo>
                    <a:pt x="258" y="1005"/>
                    <a:pt x="0" y="2287"/>
                    <a:pt x="250" y="2657"/>
                  </a:cubicBezTo>
                  <a:cubicBezTo>
                    <a:pt x="499" y="3027"/>
                    <a:pt x="1032" y="3560"/>
                    <a:pt x="1110" y="3861"/>
                  </a:cubicBezTo>
                  <a:cubicBezTo>
                    <a:pt x="1181" y="4137"/>
                    <a:pt x="1151" y="4782"/>
                    <a:pt x="1218" y="4782"/>
                  </a:cubicBezTo>
                  <a:cubicBezTo>
                    <a:pt x="1224" y="4782"/>
                    <a:pt x="1231" y="4776"/>
                    <a:pt x="1239" y="4765"/>
                  </a:cubicBezTo>
                  <a:cubicBezTo>
                    <a:pt x="1652" y="4162"/>
                    <a:pt x="1480" y="3242"/>
                    <a:pt x="1480" y="3242"/>
                  </a:cubicBezTo>
                  <a:lnTo>
                    <a:pt x="1910" y="2330"/>
                  </a:lnTo>
                  <a:cubicBezTo>
                    <a:pt x="1910" y="2330"/>
                    <a:pt x="2426" y="2252"/>
                    <a:pt x="2581" y="2166"/>
                  </a:cubicBezTo>
                  <a:cubicBezTo>
                    <a:pt x="2745" y="2080"/>
                    <a:pt x="2684" y="1917"/>
                    <a:pt x="2693" y="1702"/>
                  </a:cubicBezTo>
                  <a:cubicBezTo>
                    <a:pt x="2702" y="1530"/>
                    <a:pt x="2736" y="1366"/>
                    <a:pt x="2779" y="1211"/>
                  </a:cubicBezTo>
                  <a:cubicBezTo>
                    <a:pt x="2564" y="1177"/>
                    <a:pt x="2452" y="953"/>
                    <a:pt x="2435" y="721"/>
                  </a:cubicBezTo>
                  <a:cubicBezTo>
                    <a:pt x="2409" y="489"/>
                    <a:pt x="2400" y="222"/>
                    <a:pt x="2091" y="76"/>
                  </a:cubicBezTo>
                  <a:cubicBezTo>
                    <a:pt x="1980" y="24"/>
                    <a:pt x="1867" y="1"/>
                    <a:pt x="1754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2;p32"/>
            <p:cNvSpPr/>
            <p:nvPr/>
          </p:nvSpPr>
          <p:spPr>
            <a:xfrm>
              <a:off x="3993150" y="3673075"/>
              <a:ext cx="30125" cy="28850"/>
            </a:xfrm>
            <a:custGeom>
              <a:avLst/>
              <a:gdLst/>
              <a:ahLst/>
              <a:cxnLst/>
              <a:rect l="l" t="t" r="r" b="b"/>
              <a:pathLst>
                <a:path w="1205" h="1154" extrusionOk="0">
                  <a:moveTo>
                    <a:pt x="163" y="1"/>
                  </a:moveTo>
                  <a:cubicBezTo>
                    <a:pt x="163" y="1"/>
                    <a:pt x="0" y="362"/>
                    <a:pt x="774" y="1154"/>
                  </a:cubicBezTo>
                  <a:lnTo>
                    <a:pt x="1204" y="242"/>
                  </a:lnTo>
                  <a:lnTo>
                    <a:pt x="1204" y="242"/>
                  </a:lnTo>
                  <a:cubicBezTo>
                    <a:pt x="1123" y="257"/>
                    <a:pt x="1041" y="265"/>
                    <a:pt x="959" y="265"/>
                  </a:cubicBezTo>
                  <a:cubicBezTo>
                    <a:pt x="677" y="265"/>
                    <a:pt x="397" y="174"/>
                    <a:pt x="163" y="1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3;p32"/>
            <p:cNvSpPr/>
            <p:nvPr/>
          </p:nvSpPr>
          <p:spPr>
            <a:xfrm>
              <a:off x="3938725" y="3617150"/>
              <a:ext cx="103675" cy="79200"/>
            </a:xfrm>
            <a:custGeom>
              <a:avLst/>
              <a:gdLst/>
              <a:ahLst/>
              <a:cxnLst/>
              <a:rect l="l" t="t" r="r" b="b"/>
              <a:pathLst>
                <a:path w="4147" h="3168" extrusionOk="0">
                  <a:moveTo>
                    <a:pt x="3841" y="0"/>
                  </a:moveTo>
                  <a:cubicBezTo>
                    <a:pt x="3832" y="0"/>
                    <a:pt x="3822" y="1"/>
                    <a:pt x="3812" y="1"/>
                  </a:cubicBezTo>
                  <a:cubicBezTo>
                    <a:pt x="3459" y="27"/>
                    <a:pt x="2538" y="35"/>
                    <a:pt x="1798" y="199"/>
                  </a:cubicBezTo>
                  <a:cubicBezTo>
                    <a:pt x="1058" y="362"/>
                    <a:pt x="1463" y="483"/>
                    <a:pt x="1110" y="724"/>
                  </a:cubicBezTo>
                  <a:cubicBezTo>
                    <a:pt x="766" y="965"/>
                    <a:pt x="826" y="1343"/>
                    <a:pt x="413" y="1877"/>
                  </a:cubicBezTo>
                  <a:cubicBezTo>
                    <a:pt x="0" y="2401"/>
                    <a:pt x="69" y="2814"/>
                    <a:pt x="491" y="2832"/>
                  </a:cubicBezTo>
                  <a:cubicBezTo>
                    <a:pt x="921" y="2849"/>
                    <a:pt x="861" y="2806"/>
                    <a:pt x="1299" y="3047"/>
                  </a:cubicBezTo>
                  <a:cubicBezTo>
                    <a:pt x="1458" y="3135"/>
                    <a:pt x="1586" y="3168"/>
                    <a:pt x="1707" y="3168"/>
                  </a:cubicBezTo>
                  <a:cubicBezTo>
                    <a:pt x="1915" y="3168"/>
                    <a:pt x="2104" y="3071"/>
                    <a:pt x="2392" y="2995"/>
                  </a:cubicBezTo>
                  <a:cubicBezTo>
                    <a:pt x="2638" y="2930"/>
                    <a:pt x="2763" y="2915"/>
                    <a:pt x="2827" y="2915"/>
                  </a:cubicBezTo>
                  <a:cubicBezTo>
                    <a:pt x="2882" y="2915"/>
                    <a:pt x="2891" y="2926"/>
                    <a:pt x="2891" y="2926"/>
                  </a:cubicBezTo>
                  <a:lnTo>
                    <a:pt x="2753" y="1773"/>
                  </a:lnTo>
                  <a:cubicBezTo>
                    <a:pt x="2727" y="1777"/>
                    <a:pt x="2701" y="1779"/>
                    <a:pt x="2676" y="1779"/>
                  </a:cubicBezTo>
                  <a:cubicBezTo>
                    <a:pt x="2495" y="1779"/>
                    <a:pt x="2377" y="1669"/>
                    <a:pt x="2392" y="1472"/>
                  </a:cubicBezTo>
                  <a:cubicBezTo>
                    <a:pt x="2412" y="1292"/>
                    <a:pt x="2489" y="1174"/>
                    <a:pt x="2594" y="1174"/>
                  </a:cubicBezTo>
                  <a:cubicBezTo>
                    <a:pt x="2625" y="1174"/>
                    <a:pt x="2658" y="1184"/>
                    <a:pt x="2693" y="1206"/>
                  </a:cubicBezTo>
                  <a:cubicBezTo>
                    <a:pt x="2839" y="1309"/>
                    <a:pt x="2874" y="1567"/>
                    <a:pt x="2968" y="1575"/>
                  </a:cubicBezTo>
                  <a:cubicBezTo>
                    <a:pt x="2972" y="1576"/>
                    <a:pt x="2976" y="1576"/>
                    <a:pt x="2979" y="1576"/>
                  </a:cubicBezTo>
                  <a:cubicBezTo>
                    <a:pt x="3069" y="1576"/>
                    <a:pt x="3039" y="1352"/>
                    <a:pt x="3072" y="904"/>
                  </a:cubicBezTo>
                  <a:cubicBezTo>
                    <a:pt x="3106" y="440"/>
                    <a:pt x="3364" y="457"/>
                    <a:pt x="3726" y="354"/>
                  </a:cubicBezTo>
                  <a:cubicBezTo>
                    <a:pt x="4001" y="262"/>
                    <a:pt x="4147" y="0"/>
                    <a:pt x="3841" y="0"/>
                  </a:cubicBezTo>
                  <a:close/>
                </a:path>
              </a:pathLst>
            </a:custGeom>
            <a:solidFill>
              <a:srgbClr val="3157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4;p32"/>
            <p:cNvSpPr/>
            <p:nvPr/>
          </p:nvSpPr>
          <p:spPr>
            <a:xfrm>
              <a:off x="3774600" y="3709150"/>
              <a:ext cx="191675" cy="153700"/>
            </a:xfrm>
            <a:custGeom>
              <a:avLst/>
              <a:gdLst/>
              <a:ahLst/>
              <a:cxnLst/>
              <a:rect l="l" t="t" r="r" b="b"/>
              <a:pathLst>
                <a:path w="7667" h="6148" extrusionOk="0">
                  <a:moveTo>
                    <a:pt x="6319" y="1"/>
                  </a:moveTo>
                  <a:cubicBezTo>
                    <a:pt x="5327" y="1"/>
                    <a:pt x="4097" y="1104"/>
                    <a:pt x="3425" y="1672"/>
                  </a:cubicBezTo>
                  <a:cubicBezTo>
                    <a:pt x="2711" y="2283"/>
                    <a:pt x="1997" y="2524"/>
                    <a:pt x="1042" y="3350"/>
                  </a:cubicBezTo>
                  <a:cubicBezTo>
                    <a:pt x="474" y="3815"/>
                    <a:pt x="104" y="4477"/>
                    <a:pt x="1" y="5200"/>
                  </a:cubicBezTo>
                  <a:cubicBezTo>
                    <a:pt x="130" y="5553"/>
                    <a:pt x="345" y="5862"/>
                    <a:pt x="629" y="6112"/>
                  </a:cubicBezTo>
                  <a:cubicBezTo>
                    <a:pt x="800" y="6136"/>
                    <a:pt x="972" y="6147"/>
                    <a:pt x="1144" y="6147"/>
                  </a:cubicBezTo>
                  <a:cubicBezTo>
                    <a:pt x="1533" y="6147"/>
                    <a:pt x="1922" y="6088"/>
                    <a:pt x="2298" y="5974"/>
                  </a:cubicBezTo>
                  <a:cubicBezTo>
                    <a:pt x="2771" y="5845"/>
                    <a:pt x="3847" y="4589"/>
                    <a:pt x="3847" y="4589"/>
                  </a:cubicBezTo>
                  <a:cubicBezTo>
                    <a:pt x="3847" y="4589"/>
                    <a:pt x="4569" y="4365"/>
                    <a:pt x="4888" y="3952"/>
                  </a:cubicBezTo>
                  <a:cubicBezTo>
                    <a:pt x="5214" y="3539"/>
                    <a:pt x="6841" y="2627"/>
                    <a:pt x="7254" y="1931"/>
                  </a:cubicBezTo>
                  <a:cubicBezTo>
                    <a:pt x="7666" y="1242"/>
                    <a:pt x="7555" y="218"/>
                    <a:pt x="6539" y="21"/>
                  </a:cubicBezTo>
                  <a:cubicBezTo>
                    <a:pt x="6468" y="7"/>
                    <a:pt x="6394" y="1"/>
                    <a:pt x="6319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5;p32"/>
            <p:cNvSpPr/>
            <p:nvPr/>
          </p:nvSpPr>
          <p:spPr>
            <a:xfrm>
              <a:off x="3869450" y="3800200"/>
              <a:ext cx="8200" cy="17675"/>
            </a:xfrm>
            <a:custGeom>
              <a:avLst/>
              <a:gdLst/>
              <a:ahLst/>
              <a:cxnLst/>
              <a:rect l="l" t="t" r="r" b="b"/>
              <a:pathLst>
                <a:path w="328" h="707" extrusionOk="0">
                  <a:moveTo>
                    <a:pt x="302" y="1"/>
                  </a:moveTo>
                  <a:cubicBezTo>
                    <a:pt x="35" y="293"/>
                    <a:pt x="1" y="474"/>
                    <a:pt x="18" y="568"/>
                  </a:cubicBezTo>
                  <a:cubicBezTo>
                    <a:pt x="27" y="629"/>
                    <a:pt x="53" y="680"/>
                    <a:pt x="104" y="706"/>
                  </a:cubicBezTo>
                  <a:lnTo>
                    <a:pt x="113" y="680"/>
                  </a:lnTo>
                  <a:cubicBezTo>
                    <a:pt x="78" y="654"/>
                    <a:pt x="44" y="611"/>
                    <a:pt x="44" y="568"/>
                  </a:cubicBezTo>
                  <a:cubicBezTo>
                    <a:pt x="27" y="474"/>
                    <a:pt x="61" y="302"/>
                    <a:pt x="328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86;p32"/>
            <p:cNvSpPr/>
            <p:nvPr/>
          </p:nvSpPr>
          <p:spPr>
            <a:xfrm>
              <a:off x="3865600" y="3803850"/>
              <a:ext cx="650" cy="17875"/>
            </a:xfrm>
            <a:custGeom>
              <a:avLst/>
              <a:gdLst/>
              <a:ahLst/>
              <a:cxnLst/>
              <a:rect l="l" t="t" r="r" b="b"/>
              <a:pathLst>
                <a:path w="26" h="715" extrusionOk="0">
                  <a:moveTo>
                    <a:pt x="0" y="1"/>
                  </a:moveTo>
                  <a:lnTo>
                    <a:pt x="0" y="715"/>
                  </a:lnTo>
                  <a:lnTo>
                    <a:pt x="26" y="71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5"/>
          <p:cNvSpPr txBox="1">
            <a:spLocks noGrp="1"/>
          </p:cNvSpPr>
          <p:nvPr>
            <p:ph type="ctrTitle"/>
          </p:nvPr>
        </p:nvSpPr>
        <p:spPr>
          <a:xfrm flipH="1">
            <a:off x="322488" y="160338"/>
            <a:ext cx="5849711" cy="12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Kelebihan dan Kekurangan Gmeet</a:t>
            </a:r>
            <a:endParaRPr sz="2800" b="1" dirty="0"/>
          </a:p>
        </p:txBody>
      </p:sp>
      <p:sp>
        <p:nvSpPr>
          <p:cNvPr id="739" name="Google Shape;739;p35"/>
          <p:cNvSpPr txBox="1">
            <a:spLocks noGrp="1"/>
          </p:cNvSpPr>
          <p:nvPr>
            <p:ph type="subTitle" idx="1"/>
          </p:nvPr>
        </p:nvSpPr>
        <p:spPr>
          <a:xfrm flipH="1">
            <a:off x="304800" y="1428750"/>
            <a:ext cx="5029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Kelebihan</a:t>
            </a:r>
            <a:endParaRPr lang="en-US" b="1" dirty="0"/>
          </a:p>
          <a:p>
            <a:pPr>
              <a:buSzPct val="100000"/>
              <a:buFont typeface="+mj-lt"/>
              <a:buAutoNum type="arabicPeriod"/>
            </a:pP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Gratis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Berbayar</a:t>
            </a:r>
            <a:endParaRPr lang="en-US" dirty="0"/>
          </a:p>
          <a:p>
            <a:pPr>
              <a:buSzPct val="100000"/>
              <a:buFont typeface="+mj-lt"/>
              <a:buAutoNum type="arabicPeriod"/>
            </a:pP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Google </a:t>
            </a:r>
            <a:r>
              <a:rPr lang="en-US" dirty="0" err="1"/>
              <a:t>Lainnya</a:t>
            </a:r>
            <a:endParaRPr lang="en-US" dirty="0"/>
          </a:p>
          <a:p>
            <a:pPr>
              <a:buSzPct val="100000"/>
              <a:buFont typeface="+mj-lt"/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User Interface </a:t>
            </a:r>
            <a:r>
              <a:rPr lang="en-US" dirty="0" err="1"/>
              <a:t>dan</a:t>
            </a:r>
            <a:r>
              <a:rPr lang="en-US" dirty="0"/>
              <a:t> User Experience yang </a:t>
            </a:r>
            <a:r>
              <a:rPr lang="en-US" dirty="0" err="1"/>
              <a:t>Mudah</a:t>
            </a:r>
            <a:endParaRPr lang="en-US" dirty="0"/>
          </a:p>
          <a:p>
            <a:pPr>
              <a:buSzPct val="100000"/>
              <a:buFont typeface="+mj-lt"/>
              <a:buAutoNum type="arabicPeriod"/>
            </a:pPr>
            <a:r>
              <a:rPr lang="en-US" dirty="0" err="1"/>
              <a:t>Menawarkan</a:t>
            </a:r>
            <a:r>
              <a:rPr lang="en-US" dirty="0"/>
              <a:t> Video </a:t>
            </a:r>
            <a:r>
              <a:rPr lang="en-US" dirty="0" err="1"/>
              <a:t>dan</a:t>
            </a:r>
            <a:r>
              <a:rPr lang="en-US" dirty="0"/>
              <a:t> Audio, Performa </a:t>
            </a:r>
            <a:r>
              <a:rPr lang="en-US" dirty="0" err="1"/>
              <a:t>Keseluruhan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Kekurangan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Membebani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br>
              <a:rPr lang="en-US" dirty="0"/>
            </a:br>
            <a:endParaRPr dirty="0"/>
          </a:p>
        </p:txBody>
      </p:sp>
      <p:sp>
        <p:nvSpPr>
          <p:cNvPr id="2" name="AutoShape 2" descr="How to use Zoom to Connect with Friends and Family – Rebuilding Together  East Bay-Nor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oogle Shape;1933;p48">
            <a:extLst>
              <a:ext uri="{FF2B5EF4-FFF2-40B4-BE49-F238E27FC236}">
                <a16:creationId xmlns:a16="http://schemas.microsoft.com/office/drawing/2014/main" id="{733B5FE0-BCC8-42DD-B4A6-C52E449860EB}"/>
              </a:ext>
            </a:extLst>
          </p:cNvPr>
          <p:cNvGrpSpPr/>
          <p:nvPr/>
        </p:nvGrpSpPr>
        <p:grpSpPr>
          <a:xfrm>
            <a:off x="5502686" y="2210021"/>
            <a:ext cx="2605356" cy="2952750"/>
            <a:chOff x="598525" y="839800"/>
            <a:chExt cx="2377450" cy="2332900"/>
          </a:xfrm>
        </p:grpSpPr>
        <p:sp>
          <p:nvSpPr>
            <p:cNvPr id="8" name="Google Shape;1934;p48">
              <a:extLst>
                <a:ext uri="{FF2B5EF4-FFF2-40B4-BE49-F238E27FC236}">
                  <a16:creationId xmlns:a16="http://schemas.microsoft.com/office/drawing/2014/main" id="{972806AA-98E4-4440-A781-6FC1593D2335}"/>
                </a:ext>
              </a:extLst>
            </p:cNvPr>
            <p:cNvSpPr/>
            <p:nvPr/>
          </p:nvSpPr>
          <p:spPr>
            <a:xfrm>
              <a:off x="882350" y="2888925"/>
              <a:ext cx="1606400" cy="283775"/>
            </a:xfrm>
            <a:custGeom>
              <a:avLst/>
              <a:gdLst/>
              <a:ahLst/>
              <a:cxnLst/>
              <a:rect l="l" t="t" r="r" b="b"/>
              <a:pathLst>
                <a:path w="64256" h="11351" extrusionOk="0">
                  <a:moveTo>
                    <a:pt x="6027" y="0"/>
                  </a:moveTo>
                  <a:lnTo>
                    <a:pt x="1" y="11350"/>
                  </a:lnTo>
                  <a:lnTo>
                    <a:pt x="64256" y="11350"/>
                  </a:lnTo>
                  <a:lnTo>
                    <a:pt x="47656" y="555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35;p48">
              <a:extLst>
                <a:ext uri="{FF2B5EF4-FFF2-40B4-BE49-F238E27FC236}">
                  <a16:creationId xmlns:a16="http://schemas.microsoft.com/office/drawing/2014/main" id="{E135E32E-07CE-4F03-9DFB-39EDDDB9C05B}"/>
                </a:ext>
              </a:extLst>
            </p:cNvPr>
            <p:cNvSpPr/>
            <p:nvPr/>
          </p:nvSpPr>
          <p:spPr>
            <a:xfrm>
              <a:off x="1081075" y="839800"/>
              <a:ext cx="775475" cy="536100"/>
            </a:xfrm>
            <a:custGeom>
              <a:avLst/>
              <a:gdLst/>
              <a:ahLst/>
              <a:cxnLst/>
              <a:rect l="l" t="t" r="r" b="b"/>
              <a:pathLst>
                <a:path w="31019" h="21444" extrusionOk="0">
                  <a:moveTo>
                    <a:pt x="15454" y="1"/>
                  </a:moveTo>
                  <a:cubicBezTo>
                    <a:pt x="10574" y="1"/>
                    <a:pt x="10796" y="4031"/>
                    <a:pt x="9243" y="4659"/>
                  </a:cubicBezTo>
                  <a:cubicBezTo>
                    <a:pt x="7653" y="5288"/>
                    <a:pt x="5768" y="7580"/>
                    <a:pt x="5694" y="10390"/>
                  </a:cubicBezTo>
                  <a:cubicBezTo>
                    <a:pt x="5620" y="13163"/>
                    <a:pt x="4363" y="14346"/>
                    <a:pt x="2182" y="16231"/>
                  </a:cubicBezTo>
                  <a:cubicBezTo>
                    <a:pt x="0" y="18117"/>
                    <a:pt x="999" y="21444"/>
                    <a:pt x="999" y="21444"/>
                  </a:cubicBezTo>
                  <a:lnTo>
                    <a:pt x="30797" y="21444"/>
                  </a:lnTo>
                  <a:cubicBezTo>
                    <a:pt x="30797" y="21444"/>
                    <a:pt x="31019" y="17636"/>
                    <a:pt x="29207" y="16823"/>
                  </a:cubicBezTo>
                  <a:cubicBezTo>
                    <a:pt x="27396" y="16009"/>
                    <a:pt x="27618" y="14863"/>
                    <a:pt x="27692" y="11795"/>
                  </a:cubicBezTo>
                  <a:cubicBezTo>
                    <a:pt x="27765" y="8726"/>
                    <a:pt x="26139" y="8726"/>
                    <a:pt x="24327" y="7136"/>
                  </a:cubicBezTo>
                  <a:cubicBezTo>
                    <a:pt x="22516" y="5547"/>
                    <a:pt x="23218" y="1"/>
                    <a:pt x="15454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36;p48">
              <a:extLst>
                <a:ext uri="{FF2B5EF4-FFF2-40B4-BE49-F238E27FC236}">
                  <a16:creationId xmlns:a16="http://schemas.microsoft.com/office/drawing/2014/main" id="{2C4F8935-8F6E-4660-8810-3E6250EE3DE7}"/>
                </a:ext>
              </a:extLst>
            </p:cNvPr>
            <p:cNvSpPr/>
            <p:nvPr/>
          </p:nvSpPr>
          <p:spPr>
            <a:xfrm>
              <a:off x="1314000" y="1264050"/>
              <a:ext cx="362325" cy="326300"/>
            </a:xfrm>
            <a:custGeom>
              <a:avLst/>
              <a:gdLst/>
              <a:ahLst/>
              <a:cxnLst/>
              <a:rect l="l" t="t" r="r" b="b"/>
              <a:pathLst>
                <a:path w="14493" h="13052" extrusionOk="0">
                  <a:moveTo>
                    <a:pt x="3290" y="0"/>
                  </a:moveTo>
                  <a:lnTo>
                    <a:pt x="2847" y="7136"/>
                  </a:lnTo>
                  <a:cubicBezTo>
                    <a:pt x="2810" y="7875"/>
                    <a:pt x="2403" y="8578"/>
                    <a:pt x="1812" y="8984"/>
                  </a:cubicBezTo>
                  <a:lnTo>
                    <a:pt x="0" y="10278"/>
                  </a:lnTo>
                  <a:cubicBezTo>
                    <a:pt x="0" y="10278"/>
                    <a:pt x="481" y="13051"/>
                    <a:pt x="7209" y="13051"/>
                  </a:cubicBezTo>
                  <a:cubicBezTo>
                    <a:pt x="13975" y="13051"/>
                    <a:pt x="14493" y="10204"/>
                    <a:pt x="14493" y="10204"/>
                  </a:cubicBezTo>
                  <a:lnTo>
                    <a:pt x="11720" y="8726"/>
                  </a:lnTo>
                  <a:cubicBezTo>
                    <a:pt x="11017" y="8356"/>
                    <a:pt x="10537" y="7653"/>
                    <a:pt x="10426" y="6877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37;p48">
              <a:extLst>
                <a:ext uri="{FF2B5EF4-FFF2-40B4-BE49-F238E27FC236}">
                  <a16:creationId xmlns:a16="http://schemas.microsoft.com/office/drawing/2014/main" id="{402339C0-ED2F-4D55-AD86-7332AC8D96E3}"/>
                </a:ext>
              </a:extLst>
            </p:cNvPr>
            <p:cNvSpPr/>
            <p:nvPr/>
          </p:nvSpPr>
          <p:spPr>
            <a:xfrm>
              <a:off x="1391625" y="1264050"/>
              <a:ext cx="180250" cy="148250"/>
            </a:xfrm>
            <a:custGeom>
              <a:avLst/>
              <a:gdLst/>
              <a:ahLst/>
              <a:cxnLst/>
              <a:rect l="l" t="t" r="r" b="b"/>
              <a:pathLst>
                <a:path w="7210" h="5930" extrusionOk="0">
                  <a:moveTo>
                    <a:pt x="185" y="0"/>
                  </a:moveTo>
                  <a:lnTo>
                    <a:pt x="1" y="2958"/>
                  </a:lnTo>
                  <a:cubicBezTo>
                    <a:pt x="1702" y="4868"/>
                    <a:pt x="4152" y="5929"/>
                    <a:pt x="6710" y="5929"/>
                  </a:cubicBezTo>
                  <a:cubicBezTo>
                    <a:pt x="6876" y="5929"/>
                    <a:pt x="7043" y="5925"/>
                    <a:pt x="7210" y="5916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38;p48">
              <a:extLst>
                <a:ext uri="{FF2B5EF4-FFF2-40B4-BE49-F238E27FC236}">
                  <a16:creationId xmlns:a16="http://schemas.microsoft.com/office/drawing/2014/main" id="{08BD1EB9-5610-414F-90DC-88A93A2E07D1}"/>
                </a:ext>
              </a:extLst>
            </p:cNvPr>
            <p:cNvSpPr/>
            <p:nvPr/>
          </p:nvSpPr>
          <p:spPr>
            <a:xfrm>
              <a:off x="995125" y="1487925"/>
              <a:ext cx="1750575" cy="1437050"/>
            </a:xfrm>
            <a:custGeom>
              <a:avLst/>
              <a:gdLst/>
              <a:ahLst/>
              <a:cxnLst/>
              <a:rect l="l" t="t" r="r" b="b"/>
              <a:pathLst>
                <a:path w="70023" h="57482" extrusionOk="0">
                  <a:moveTo>
                    <a:pt x="27509" y="1"/>
                  </a:moveTo>
                  <a:cubicBezTo>
                    <a:pt x="27420" y="1"/>
                    <a:pt x="27332" y="10"/>
                    <a:pt x="27248" y="29"/>
                  </a:cubicBezTo>
                  <a:cubicBezTo>
                    <a:pt x="26249" y="288"/>
                    <a:pt x="24845" y="3024"/>
                    <a:pt x="20371" y="3061"/>
                  </a:cubicBezTo>
                  <a:cubicBezTo>
                    <a:pt x="16489" y="3061"/>
                    <a:pt x="14234" y="1804"/>
                    <a:pt x="12755" y="214"/>
                  </a:cubicBezTo>
                  <a:cubicBezTo>
                    <a:pt x="12755" y="214"/>
                    <a:pt x="12718" y="204"/>
                    <a:pt x="12652" y="204"/>
                  </a:cubicBezTo>
                  <a:cubicBezTo>
                    <a:pt x="12412" y="204"/>
                    <a:pt x="11791" y="341"/>
                    <a:pt x="11239" y="1619"/>
                  </a:cubicBezTo>
                  <a:lnTo>
                    <a:pt x="5952" y="5094"/>
                  </a:lnTo>
                  <a:lnTo>
                    <a:pt x="0" y="57482"/>
                  </a:lnTo>
                  <a:lnTo>
                    <a:pt x="45141" y="57482"/>
                  </a:lnTo>
                  <a:lnTo>
                    <a:pt x="41703" y="29458"/>
                  </a:lnTo>
                  <a:lnTo>
                    <a:pt x="67989" y="41917"/>
                  </a:lnTo>
                  <a:lnTo>
                    <a:pt x="70023" y="27388"/>
                  </a:lnTo>
                  <a:cubicBezTo>
                    <a:pt x="70023" y="27388"/>
                    <a:pt x="40964" y="5020"/>
                    <a:pt x="29503" y="954"/>
                  </a:cubicBezTo>
                  <a:cubicBezTo>
                    <a:pt x="29503" y="954"/>
                    <a:pt x="28427" y="1"/>
                    <a:pt x="27509" y="1"/>
                  </a:cubicBez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9;p48">
              <a:extLst>
                <a:ext uri="{FF2B5EF4-FFF2-40B4-BE49-F238E27FC236}">
                  <a16:creationId xmlns:a16="http://schemas.microsoft.com/office/drawing/2014/main" id="{B517A692-86CC-480B-BFB9-B3DA5420141C}"/>
                </a:ext>
              </a:extLst>
            </p:cNvPr>
            <p:cNvSpPr/>
            <p:nvPr/>
          </p:nvSpPr>
          <p:spPr>
            <a:xfrm>
              <a:off x="1985925" y="1640550"/>
              <a:ext cx="763475" cy="912875"/>
            </a:xfrm>
            <a:custGeom>
              <a:avLst/>
              <a:gdLst/>
              <a:ahLst/>
              <a:cxnLst/>
              <a:rect l="l" t="t" r="r" b="b"/>
              <a:pathLst>
                <a:path w="30539" h="36515" extrusionOk="0">
                  <a:moveTo>
                    <a:pt x="297" y="431"/>
                  </a:moveTo>
                  <a:lnTo>
                    <a:pt x="297" y="431"/>
                  </a:lnTo>
                  <a:cubicBezTo>
                    <a:pt x="12867" y="8084"/>
                    <a:pt x="29134" y="20506"/>
                    <a:pt x="30243" y="21394"/>
                  </a:cubicBezTo>
                  <a:lnTo>
                    <a:pt x="29356" y="36145"/>
                  </a:lnTo>
                  <a:lnTo>
                    <a:pt x="2219" y="23242"/>
                  </a:lnTo>
                  <a:lnTo>
                    <a:pt x="297" y="431"/>
                  </a:lnTo>
                  <a:close/>
                  <a:moveTo>
                    <a:pt x="149" y="1"/>
                  </a:moveTo>
                  <a:cubicBezTo>
                    <a:pt x="67" y="1"/>
                    <a:pt x="1" y="87"/>
                    <a:pt x="1" y="172"/>
                  </a:cubicBezTo>
                  <a:lnTo>
                    <a:pt x="1923" y="23353"/>
                  </a:lnTo>
                  <a:cubicBezTo>
                    <a:pt x="1960" y="23427"/>
                    <a:pt x="1960" y="23464"/>
                    <a:pt x="2034" y="23464"/>
                  </a:cubicBezTo>
                  <a:lnTo>
                    <a:pt x="29429" y="36515"/>
                  </a:lnTo>
                  <a:lnTo>
                    <a:pt x="29466" y="36515"/>
                  </a:lnTo>
                  <a:cubicBezTo>
                    <a:pt x="29503" y="36515"/>
                    <a:pt x="29540" y="36515"/>
                    <a:pt x="29540" y="36478"/>
                  </a:cubicBezTo>
                  <a:cubicBezTo>
                    <a:pt x="29577" y="36478"/>
                    <a:pt x="29614" y="36404"/>
                    <a:pt x="29614" y="36367"/>
                  </a:cubicBezTo>
                  <a:lnTo>
                    <a:pt x="30539" y="21320"/>
                  </a:lnTo>
                  <a:cubicBezTo>
                    <a:pt x="30539" y="21283"/>
                    <a:pt x="30539" y="21246"/>
                    <a:pt x="30465" y="21209"/>
                  </a:cubicBezTo>
                  <a:cubicBezTo>
                    <a:pt x="30317" y="21061"/>
                    <a:pt x="13236" y="7899"/>
                    <a:pt x="223" y="25"/>
                  </a:cubicBezTo>
                  <a:cubicBezTo>
                    <a:pt x="198" y="8"/>
                    <a:pt x="173" y="1"/>
                    <a:pt x="149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0;p48">
              <a:extLst>
                <a:ext uri="{FF2B5EF4-FFF2-40B4-BE49-F238E27FC236}">
                  <a16:creationId xmlns:a16="http://schemas.microsoft.com/office/drawing/2014/main" id="{2102A464-BCF0-4BD4-AFC4-E4401283F62B}"/>
                </a:ext>
              </a:extLst>
            </p:cNvPr>
            <p:cNvSpPr/>
            <p:nvPr/>
          </p:nvSpPr>
          <p:spPr>
            <a:xfrm>
              <a:off x="1204925" y="1917500"/>
              <a:ext cx="123875" cy="246800"/>
            </a:xfrm>
            <a:custGeom>
              <a:avLst/>
              <a:gdLst/>
              <a:ahLst/>
              <a:cxnLst/>
              <a:rect l="l" t="t" r="r" b="b"/>
              <a:pathLst>
                <a:path w="4955" h="9872" extrusionOk="0">
                  <a:moveTo>
                    <a:pt x="4844" y="1"/>
                  </a:moveTo>
                  <a:cubicBezTo>
                    <a:pt x="4770" y="1"/>
                    <a:pt x="4696" y="38"/>
                    <a:pt x="4696" y="112"/>
                  </a:cubicBezTo>
                  <a:cubicBezTo>
                    <a:pt x="4696" y="186"/>
                    <a:pt x="4252" y="4881"/>
                    <a:pt x="74" y="9650"/>
                  </a:cubicBezTo>
                  <a:cubicBezTo>
                    <a:pt x="1" y="9724"/>
                    <a:pt x="1" y="9798"/>
                    <a:pt x="74" y="9835"/>
                  </a:cubicBezTo>
                  <a:cubicBezTo>
                    <a:pt x="74" y="9872"/>
                    <a:pt x="111" y="9872"/>
                    <a:pt x="148" y="9872"/>
                  </a:cubicBezTo>
                  <a:cubicBezTo>
                    <a:pt x="185" y="9872"/>
                    <a:pt x="222" y="9872"/>
                    <a:pt x="259" y="9835"/>
                  </a:cubicBezTo>
                  <a:cubicBezTo>
                    <a:pt x="4511" y="4992"/>
                    <a:pt x="4955" y="186"/>
                    <a:pt x="4955" y="149"/>
                  </a:cubicBezTo>
                  <a:cubicBezTo>
                    <a:pt x="4955" y="75"/>
                    <a:pt x="4918" y="1"/>
                    <a:pt x="4844" y="1"/>
                  </a:cubicBezTo>
                  <a:close/>
                </a:path>
              </a:pathLst>
            </a:custGeom>
            <a:solidFill>
              <a:srgbClr val="A7A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1;p48">
              <a:extLst>
                <a:ext uri="{FF2B5EF4-FFF2-40B4-BE49-F238E27FC236}">
                  <a16:creationId xmlns:a16="http://schemas.microsoft.com/office/drawing/2014/main" id="{B94313C9-6F67-4A29-9420-DCBB1704750C}"/>
                </a:ext>
              </a:extLst>
            </p:cNvPr>
            <p:cNvSpPr/>
            <p:nvPr/>
          </p:nvSpPr>
          <p:spPr>
            <a:xfrm>
              <a:off x="1349100" y="1072725"/>
              <a:ext cx="266225" cy="262525"/>
            </a:xfrm>
            <a:custGeom>
              <a:avLst/>
              <a:gdLst/>
              <a:ahLst/>
              <a:cxnLst/>
              <a:rect l="l" t="t" r="r" b="b"/>
              <a:pathLst>
                <a:path w="10649" h="10501" extrusionOk="0">
                  <a:moveTo>
                    <a:pt x="10538" y="1"/>
                  </a:moveTo>
                  <a:lnTo>
                    <a:pt x="408" y="370"/>
                  </a:lnTo>
                  <a:cubicBezTo>
                    <a:pt x="1" y="3956"/>
                    <a:pt x="260" y="10500"/>
                    <a:pt x="5473" y="10500"/>
                  </a:cubicBezTo>
                  <a:cubicBezTo>
                    <a:pt x="10649" y="10500"/>
                    <a:pt x="10538" y="1"/>
                    <a:pt x="10538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42;p48">
              <a:extLst>
                <a:ext uri="{FF2B5EF4-FFF2-40B4-BE49-F238E27FC236}">
                  <a16:creationId xmlns:a16="http://schemas.microsoft.com/office/drawing/2014/main" id="{F601E291-C3D9-462E-9E05-0DDF82BC7EF4}"/>
                </a:ext>
              </a:extLst>
            </p:cNvPr>
            <p:cNvSpPr/>
            <p:nvPr/>
          </p:nvSpPr>
          <p:spPr>
            <a:xfrm>
              <a:off x="1554300" y="1375875"/>
              <a:ext cx="966800" cy="1275525"/>
            </a:xfrm>
            <a:custGeom>
              <a:avLst/>
              <a:gdLst/>
              <a:ahLst/>
              <a:cxnLst/>
              <a:rect l="l" t="t" r="r" b="b"/>
              <a:pathLst>
                <a:path w="38672" h="51021" extrusionOk="0">
                  <a:moveTo>
                    <a:pt x="19336" y="1"/>
                  </a:moveTo>
                  <a:cubicBezTo>
                    <a:pt x="13754" y="1"/>
                    <a:pt x="11387" y="5288"/>
                    <a:pt x="13975" y="9096"/>
                  </a:cubicBezTo>
                  <a:cubicBezTo>
                    <a:pt x="14826" y="10353"/>
                    <a:pt x="15491" y="11462"/>
                    <a:pt x="16009" y="12349"/>
                  </a:cubicBezTo>
                  <a:lnTo>
                    <a:pt x="0" y="12349"/>
                  </a:lnTo>
                  <a:lnTo>
                    <a:pt x="0" y="28357"/>
                  </a:lnTo>
                  <a:cubicBezTo>
                    <a:pt x="925" y="27877"/>
                    <a:pt x="1997" y="27211"/>
                    <a:pt x="3254" y="26361"/>
                  </a:cubicBezTo>
                  <a:cubicBezTo>
                    <a:pt x="4306" y="25636"/>
                    <a:pt x="5471" y="25292"/>
                    <a:pt x="6606" y="25292"/>
                  </a:cubicBezTo>
                  <a:cubicBezTo>
                    <a:pt x="9579" y="25292"/>
                    <a:pt x="12349" y="27655"/>
                    <a:pt x="12349" y="31722"/>
                  </a:cubicBezTo>
                  <a:cubicBezTo>
                    <a:pt x="12349" y="35773"/>
                    <a:pt x="9565" y="38130"/>
                    <a:pt x="6583" y="38130"/>
                  </a:cubicBezTo>
                  <a:cubicBezTo>
                    <a:pt x="5455" y="38130"/>
                    <a:pt x="4299" y="37793"/>
                    <a:pt x="3254" y="37083"/>
                  </a:cubicBezTo>
                  <a:cubicBezTo>
                    <a:pt x="1997" y="36232"/>
                    <a:pt x="925" y="35567"/>
                    <a:pt x="0" y="35049"/>
                  </a:cubicBezTo>
                  <a:lnTo>
                    <a:pt x="0" y="51021"/>
                  </a:lnTo>
                  <a:lnTo>
                    <a:pt x="38672" y="51021"/>
                  </a:lnTo>
                  <a:lnTo>
                    <a:pt x="38672" y="12349"/>
                  </a:lnTo>
                  <a:lnTo>
                    <a:pt x="22700" y="12349"/>
                  </a:lnTo>
                  <a:cubicBezTo>
                    <a:pt x="23181" y="11462"/>
                    <a:pt x="23847" y="10353"/>
                    <a:pt x="24697" y="9096"/>
                  </a:cubicBezTo>
                  <a:cubicBezTo>
                    <a:pt x="27322" y="5288"/>
                    <a:pt x="24956" y="1"/>
                    <a:pt x="19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43;p48">
              <a:extLst>
                <a:ext uri="{FF2B5EF4-FFF2-40B4-BE49-F238E27FC236}">
                  <a16:creationId xmlns:a16="http://schemas.microsoft.com/office/drawing/2014/main" id="{8FCA78A3-4F11-4498-9BF7-8B94D3A93696}"/>
                </a:ext>
              </a:extLst>
            </p:cNvPr>
            <p:cNvSpPr/>
            <p:nvPr/>
          </p:nvSpPr>
          <p:spPr>
            <a:xfrm>
              <a:off x="2386625" y="1849975"/>
              <a:ext cx="281450" cy="343000"/>
            </a:xfrm>
            <a:custGeom>
              <a:avLst/>
              <a:gdLst/>
              <a:ahLst/>
              <a:cxnLst/>
              <a:rect l="l" t="t" r="r" b="b"/>
              <a:pathLst>
                <a:path w="11258" h="13720" extrusionOk="0">
                  <a:moveTo>
                    <a:pt x="2558" y="1"/>
                  </a:moveTo>
                  <a:cubicBezTo>
                    <a:pt x="2467" y="1"/>
                    <a:pt x="2396" y="25"/>
                    <a:pt x="2347" y="77"/>
                  </a:cubicBezTo>
                  <a:cubicBezTo>
                    <a:pt x="1904" y="557"/>
                    <a:pt x="4344" y="2443"/>
                    <a:pt x="4344" y="2443"/>
                  </a:cubicBezTo>
                  <a:cubicBezTo>
                    <a:pt x="4344" y="2443"/>
                    <a:pt x="1474" y="1290"/>
                    <a:pt x="619" y="1290"/>
                  </a:cubicBezTo>
                  <a:cubicBezTo>
                    <a:pt x="493" y="1290"/>
                    <a:pt x="411" y="1314"/>
                    <a:pt x="388" y="1371"/>
                  </a:cubicBezTo>
                  <a:cubicBezTo>
                    <a:pt x="166" y="1778"/>
                    <a:pt x="3900" y="3552"/>
                    <a:pt x="3900" y="3552"/>
                  </a:cubicBezTo>
                  <a:cubicBezTo>
                    <a:pt x="3900" y="3552"/>
                    <a:pt x="2005" y="3131"/>
                    <a:pt x="1059" y="3131"/>
                  </a:cubicBezTo>
                  <a:cubicBezTo>
                    <a:pt x="752" y="3131"/>
                    <a:pt x="545" y="3175"/>
                    <a:pt x="536" y="3293"/>
                  </a:cubicBezTo>
                  <a:cubicBezTo>
                    <a:pt x="499" y="3811"/>
                    <a:pt x="3863" y="5031"/>
                    <a:pt x="3863" y="5031"/>
                  </a:cubicBezTo>
                  <a:cubicBezTo>
                    <a:pt x="3863" y="5031"/>
                    <a:pt x="2625" y="4941"/>
                    <a:pt x="1577" y="4941"/>
                  </a:cubicBezTo>
                  <a:cubicBezTo>
                    <a:pt x="726" y="4941"/>
                    <a:pt x="0" y="5000"/>
                    <a:pt x="166" y="5216"/>
                  </a:cubicBezTo>
                  <a:cubicBezTo>
                    <a:pt x="499" y="5659"/>
                    <a:pt x="3345" y="6362"/>
                    <a:pt x="3345" y="6362"/>
                  </a:cubicBezTo>
                  <a:cubicBezTo>
                    <a:pt x="3345" y="6362"/>
                    <a:pt x="3308" y="8950"/>
                    <a:pt x="5749" y="9541"/>
                  </a:cubicBezTo>
                  <a:lnTo>
                    <a:pt x="9224" y="13719"/>
                  </a:lnTo>
                  <a:lnTo>
                    <a:pt x="11257" y="9172"/>
                  </a:lnTo>
                  <a:cubicBezTo>
                    <a:pt x="11257" y="9172"/>
                    <a:pt x="8373" y="7619"/>
                    <a:pt x="8004" y="6621"/>
                  </a:cubicBezTo>
                  <a:cubicBezTo>
                    <a:pt x="7634" y="5622"/>
                    <a:pt x="7486" y="3552"/>
                    <a:pt x="6525" y="2665"/>
                  </a:cubicBezTo>
                  <a:cubicBezTo>
                    <a:pt x="5661" y="1900"/>
                    <a:pt x="3363" y="1"/>
                    <a:pt x="2558" y="1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44;p48">
              <a:extLst>
                <a:ext uri="{FF2B5EF4-FFF2-40B4-BE49-F238E27FC236}">
                  <a16:creationId xmlns:a16="http://schemas.microsoft.com/office/drawing/2014/main" id="{7EE402D3-EEA4-4770-B9F9-C2C575FC137F}"/>
                </a:ext>
              </a:extLst>
            </p:cNvPr>
            <p:cNvSpPr/>
            <p:nvPr/>
          </p:nvSpPr>
          <p:spPr>
            <a:xfrm>
              <a:off x="1362050" y="2161350"/>
              <a:ext cx="489900" cy="433675"/>
            </a:xfrm>
            <a:custGeom>
              <a:avLst/>
              <a:gdLst/>
              <a:ahLst/>
              <a:cxnLst/>
              <a:rect l="l" t="t" r="r" b="b"/>
              <a:pathLst>
                <a:path w="19596" h="17347" extrusionOk="0">
                  <a:moveTo>
                    <a:pt x="16596" y="0"/>
                  </a:moveTo>
                  <a:cubicBezTo>
                    <a:pt x="15578" y="0"/>
                    <a:pt x="13391" y="1473"/>
                    <a:pt x="11572" y="2854"/>
                  </a:cubicBezTo>
                  <a:cubicBezTo>
                    <a:pt x="9539" y="4333"/>
                    <a:pt x="8023" y="7216"/>
                    <a:pt x="8023" y="7216"/>
                  </a:cubicBezTo>
                  <a:lnTo>
                    <a:pt x="1" y="11283"/>
                  </a:lnTo>
                  <a:lnTo>
                    <a:pt x="1332" y="17346"/>
                  </a:lnTo>
                  <a:cubicBezTo>
                    <a:pt x="1332" y="17346"/>
                    <a:pt x="6877" y="13021"/>
                    <a:pt x="9724" y="10137"/>
                  </a:cubicBezTo>
                  <a:cubicBezTo>
                    <a:pt x="12460" y="10100"/>
                    <a:pt x="14197" y="7364"/>
                    <a:pt x="14900" y="7031"/>
                  </a:cubicBezTo>
                  <a:cubicBezTo>
                    <a:pt x="15174" y="6908"/>
                    <a:pt x="15696" y="6881"/>
                    <a:pt x="16250" y="6881"/>
                  </a:cubicBezTo>
                  <a:cubicBezTo>
                    <a:pt x="16677" y="6881"/>
                    <a:pt x="17122" y="6897"/>
                    <a:pt x="17485" y="6897"/>
                  </a:cubicBezTo>
                  <a:cubicBezTo>
                    <a:pt x="17921" y="6897"/>
                    <a:pt x="18239" y="6874"/>
                    <a:pt x="18264" y="6773"/>
                  </a:cubicBezTo>
                  <a:cubicBezTo>
                    <a:pt x="18301" y="6440"/>
                    <a:pt x="18264" y="5959"/>
                    <a:pt x="14382" y="5627"/>
                  </a:cubicBezTo>
                  <a:cubicBezTo>
                    <a:pt x="14517" y="5432"/>
                    <a:pt x="15336" y="5407"/>
                    <a:pt x="16273" y="5407"/>
                  </a:cubicBezTo>
                  <a:cubicBezTo>
                    <a:pt x="16596" y="5407"/>
                    <a:pt x="16934" y="5410"/>
                    <a:pt x="17263" y="5410"/>
                  </a:cubicBezTo>
                  <a:cubicBezTo>
                    <a:pt x="18333" y="5410"/>
                    <a:pt x="19306" y="5378"/>
                    <a:pt x="19373" y="5109"/>
                  </a:cubicBezTo>
                  <a:cubicBezTo>
                    <a:pt x="19521" y="4554"/>
                    <a:pt x="18116" y="4591"/>
                    <a:pt x="14345" y="4407"/>
                  </a:cubicBezTo>
                  <a:cubicBezTo>
                    <a:pt x="15060" y="3910"/>
                    <a:pt x="16296" y="3851"/>
                    <a:pt x="17346" y="3851"/>
                  </a:cubicBezTo>
                  <a:cubicBezTo>
                    <a:pt x="17676" y="3851"/>
                    <a:pt x="17987" y="3857"/>
                    <a:pt x="18258" y="3857"/>
                  </a:cubicBezTo>
                  <a:cubicBezTo>
                    <a:pt x="18730" y="3857"/>
                    <a:pt x="19080" y="3839"/>
                    <a:pt x="19188" y="3741"/>
                  </a:cubicBezTo>
                  <a:cubicBezTo>
                    <a:pt x="19595" y="3445"/>
                    <a:pt x="19336" y="2965"/>
                    <a:pt x="17229" y="2780"/>
                  </a:cubicBezTo>
                  <a:cubicBezTo>
                    <a:pt x="16982" y="2768"/>
                    <a:pt x="16735" y="2761"/>
                    <a:pt x="16487" y="2761"/>
                  </a:cubicBezTo>
                  <a:cubicBezTo>
                    <a:pt x="15247" y="2761"/>
                    <a:pt x="13994" y="2915"/>
                    <a:pt x="12792" y="3224"/>
                  </a:cubicBezTo>
                  <a:cubicBezTo>
                    <a:pt x="12792" y="3224"/>
                    <a:pt x="17710" y="377"/>
                    <a:pt x="16859" y="44"/>
                  </a:cubicBezTo>
                  <a:cubicBezTo>
                    <a:pt x="16783" y="14"/>
                    <a:pt x="16695" y="0"/>
                    <a:pt x="16596" y="0"/>
                  </a:cubicBezTo>
                  <a:close/>
                </a:path>
              </a:pathLst>
            </a:custGeom>
            <a:solidFill>
              <a:srgbClr val="A6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45;p48">
              <a:extLst>
                <a:ext uri="{FF2B5EF4-FFF2-40B4-BE49-F238E27FC236}">
                  <a16:creationId xmlns:a16="http://schemas.microsoft.com/office/drawing/2014/main" id="{23D5B83F-4F92-4D74-BA57-16BEEE92B4D9}"/>
                </a:ext>
              </a:extLst>
            </p:cNvPr>
            <p:cNvSpPr/>
            <p:nvPr/>
          </p:nvSpPr>
          <p:spPr>
            <a:xfrm>
              <a:off x="2519225" y="2038575"/>
              <a:ext cx="456750" cy="528950"/>
            </a:xfrm>
            <a:custGeom>
              <a:avLst/>
              <a:gdLst/>
              <a:ahLst/>
              <a:cxnLst/>
              <a:rect l="l" t="t" r="r" b="b"/>
              <a:pathLst>
                <a:path w="18270" h="21158" extrusionOk="0">
                  <a:moveTo>
                    <a:pt x="4216" y="1"/>
                  </a:moveTo>
                  <a:lnTo>
                    <a:pt x="2515" y="4437"/>
                  </a:lnTo>
                  <a:cubicBezTo>
                    <a:pt x="2515" y="4437"/>
                    <a:pt x="1" y="15011"/>
                    <a:pt x="7025" y="19928"/>
                  </a:cubicBezTo>
                  <a:cubicBezTo>
                    <a:pt x="8269" y="20788"/>
                    <a:pt x="9442" y="21158"/>
                    <a:pt x="10512" y="21158"/>
                  </a:cubicBezTo>
                  <a:cubicBezTo>
                    <a:pt x="15516" y="21158"/>
                    <a:pt x="18270" y="13068"/>
                    <a:pt x="15529" y="9170"/>
                  </a:cubicBezTo>
                  <a:cubicBezTo>
                    <a:pt x="12904" y="5436"/>
                    <a:pt x="8356" y="1295"/>
                    <a:pt x="4216" y="1"/>
                  </a:cubicBezTo>
                  <a:close/>
                </a:path>
              </a:pathLst>
            </a:custGeom>
            <a:solidFill>
              <a:srgbClr val="A7A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46;p48">
              <a:extLst>
                <a:ext uri="{FF2B5EF4-FFF2-40B4-BE49-F238E27FC236}">
                  <a16:creationId xmlns:a16="http://schemas.microsoft.com/office/drawing/2014/main" id="{5FEC8813-8496-42A4-B4B0-9813D5D31D26}"/>
                </a:ext>
              </a:extLst>
            </p:cNvPr>
            <p:cNvSpPr/>
            <p:nvPr/>
          </p:nvSpPr>
          <p:spPr>
            <a:xfrm>
              <a:off x="598525" y="1615275"/>
              <a:ext cx="914200" cy="1273700"/>
            </a:xfrm>
            <a:custGeom>
              <a:avLst/>
              <a:gdLst/>
              <a:ahLst/>
              <a:cxnLst/>
              <a:rect l="l" t="t" r="r" b="b"/>
              <a:pathLst>
                <a:path w="36568" h="50948" extrusionOk="0">
                  <a:moveTo>
                    <a:pt x="21816" y="0"/>
                  </a:moveTo>
                  <a:cubicBezTo>
                    <a:pt x="18341" y="2330"/>
                    <a:pt x="13942" y="6433"/>
                    <a:pt x="8655" y="17488"/>
                  </a:cubicBezTo>
                  <a:cubicBezTo>
                    <a:pt x="5919" y="23181"/>
                    <a:pt x="3183" y="33311"/>
                    <a:pt x="1187" y="41740"/>
                  </a:cubicBezTo>
                  <a:cubicBezTo>
                    <a:pt x="0" y="46669"/>
                    <a:pt x="3872" y="50947"/>
                    <a:pt x="8433" y="50947"/>
                  </a:cubicBezTo>
                  <a:cubicBezTo>
                    <a:pt x="9414" y="50947"/>
                    <a:pt x="10426" y="50749"/>
                    <a:pt x="11428" y="50318"/>
                  </a:cubicBezTo>
                  <a:lnTo>
                    <a:pt x="36568" y="37230"/>
                  </a:lnTo>
                  <a:lnTo>
                    <a:pt x="33943" y="30021"/>
                  </a:lnTo>
                  <a:lnTo>
                    <a:pt x="20079" y="33570"/>
                  </a:lnTo>
                  <a:cubicBezTo>
                    <a:pt x="20079" y="33570"/>
                    <a:pt x="21927" y="27470"/>
                    <a:pt x="24515" y="15935"/>
                  </a:cubicBezTo>
                  <a:cubicBezTo>
                    <a:pt x="27103" y="4363"/>
                    <a:pt x="21816" y="0"/>
                    <a:pt x="21816" y="0"/>
                  </a:cubicBez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47;p48">
              <a:extLst>
                <a:ext uri="{FF2B5EF4-FFF2-40B4-BE49-F238E27FC236}">
                  <a16:creationId xmlns:a16="http://schemas.microsoft.com/office/drawing/2014/main" id="{0C3DAFE4-0FD6-4153-8B5D-0615F3123A2F}"/>
                </a:ext>
              </a:extLst>
            </p:cNvPr>
            <p:cNvSpPr/>
            <p:nvPr/>
          </p:nvSpPr>
          <p:spPr>
            <a:xfrm>
              <a:off x="962775" y="2451725"/>
              <a:ext cx="140500" cy="44400"/>
            </a:xfrm>
            <a:custGeom>
              <a:avLst/>
              <a:gdLst/>
              <a:ahLst/>
              <a:cxnLst/>
              <a:rect l="l" t="t" r="r" b="b"/>
              <a:pathLst>
                <a:path w="5620" h="1776" extrusionOk="0">
                  <a:moveTo>
                    <a:pt x="5472" y="1"/>
                  </a:moveTo>
                  <a:cubicBezTo>
                    <a:pt x="5324" y="1"/>
                    <a:pt x="1886" y="223"/>
                    <a:pt x="74" y="1554"/>
                  </a:cubicBezTo>
                  <a:cubicBezTo>
                    <a:pt x="37" y="1591"/>
                    <a:pt x="0" y="1665"/>
                    <a:pt x="37" y="1738"/>
                  </a:cubicBezTo>
                  <a:cubicBezTo>
                    <a:pt x="74" y="1738"/>
                    <a:pt x="111" y="1775"/>
                    <a:pt x="148" y="1775"/>
                  </a:cubicBezTo>
                  <a:cubicBezTo>
                    <a:pt x="185" y="1775"/>
                    <a:pt x="185" y="1775"/>
                    <a:pt x="222" y="1738"/>
                  </a:cubicBezTo>
                  <a:cubicBezTo>
                    <a:pt x="1960" y="481"/>
                    <a:pt x="5435" y="260"/>
                    <a:pt x="5472" y="260"/>
                  </a:cubicBezTo>
                  <a:cubicBezTo>
                    <a:pt x="5620" y="223"/>
                    <a:pt x="5620" y="1"/>
                    <a:pt x="5472" y="1"/>
                  </a:cubicBezTo>
                  <a:close/>
                </a:path>
              </a:pathLst>
            </a:custGeom>
            <a:solidFill>
              <a:srgbClr val="A7A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48;p48">
              <a:extLst>
                <a:ext uri="{FF2B5EF4-FFF2-40B4-BE49-F238E27FC236}">
                  <a16:creationId xmlns:a16="http://schemas.microsoft.com/office/drawing/2014/main" id="{4996A297-BEEE-41D6-9718-841D1F5F1425}"/>
                </a:ext>
              </a:extLst>
            </p:cNvPr>
            <p:cNvSpPr/>
            <p:nvPr/>
          </p:nvSpPr>
          <p:spPr>
            <a:xfrm>
              <a:off x="810275" y="2560500"/>
              <a:ext cx="76775" cy="76100"/>
            </a:xfrm>
            <a:custGeom>
              <a:avLst/>
              <a:gdLst/>
              <a:ahLst/>
              <a:cxnLst/>
              <a:rect l="l" t="t" r="r" b="b"/>
              <a:pathLst>
                <a:path w="3071" h="3044" extrusionOk="0">
                  <a:moveTo>
                    <a:pt x="2879" y="0"/>
                  </a:moveTo>
                  <a:cubicBezTo>
                    <a:pt x="2845" y="0"/>
                    <a:pt x="2808" y="14"/>
                    <a:pt x="2773" y="49"/>
                  </a:cubicBezTo>
                  <a:lnTo>
                    <a:pt x="74" y="2822"/>
                  </a:lnTo>
                  <a:cubicBezTo>
                    <a:pt x="0" y="2933"/>
                    <a:pt x="74" y="3044"/>
                    <a:pt x="185" y="3044"/>
                  </a:cubicBezTo>
                  <a:cubicBezTo>
                    <a:pt x="222" y="3044"/>
                    <a:pt x="259" y="3044"/>
                    <a:pt x="259" y="3007"/>
                  </a:cubicBezTo>
                  <a:lnTo>
                    <a:pt x="2958" y="234"/>
                  </a:lnTo>
                  <a:cubicBezTo>
                    <a:pt x="3071" y="150"/>
                    <a:pt x="2990" y="0"/>
                    <a:pt x="2879" y="0"/>
                  </a:cubicBezTo>
                  <a:close/>
                </a:path>
              </a:pathLst>
            </a:custGeom>
            <a:solidFill>
              <a:srgbClr val="A7A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49;p48">
              <a:extLst>
                <a:ext uri="{FF2B5EF4-FFF2-40B4-BE49-F238E27FC236}">
                  <a16:creationId xmlns:a16="http://schemas.microsoft.com/office/drawing/2014/main" id="{934A62A0-8BEB-40D9-B996-23F5E13C5A23}"/>
                </a:ext>
              </a:extLst>
            </p:cNvPr>
            <p:cNvSpPr/>
            <p:nvPr/>
          </p:nvSpPr>
          <p:spPr>
            <a:xfrm>
              <a:off x="1164775" y="1641575"/>
              <a:ext cx="118750" cy="498700"/>
            </a:xfrm>
            <a:custGeom>
              <a:avLst/>
              <a:gdLst/>
              <a:ahLst/>
              <a:cxnLst/>
              <a:rect l="l" t="t" r="r" b="b"/>
              <a:pathLst>
                <a:path w="4750" h="19948" extrusionOk="0">
                  <a:moveTo>
                    <a:pt x="174" y="1"/>
                  </a:moveTo>
                  <a:cubicBezTo>
                    <a:pt x="81" y="1"/>
                    <a:pt x="1" y="115"/>
                    <a:pt x="91" y="205"/>
                  </a:cubicBezTo>
                  <a:cubicBezTo>
                    <a:pt x="128" y="242"/>
                    <a:pt x="4453" y="4309"/>
                    <a:pt x="608" y="19800"/>
                  </a:cubicBezTo>
                  <a:cubicBezTo>
                    <a:pt x="608" y="19874"/>
                    <a:pt x="645" y="19948"/>
                    <a:pt x="719" y="19948"/>
                  </a:cubicBezTo>
                  <a:cubicBezTo>
                    <a:pt x="793" y="19948"/>
                    <a:pt x="830" y="19911"/>
                    <a:pt x="867" y="19874"/>
                  </a:cubicBezTo>
                  <a:cubicBezTo>
                    <a:pt x="4749" y="4235"/>
                    <a:pt x="423" y="168"/>
                    <a:pt x="239" y="21"/>
                  </a:cubicBezTo>
                  <a:cubicBezTo>
                    <a:pt x="218" y="7"/>
                    <a:pt x="196" y="1"/>
                    <a:pt x="174" y="1"/>
                  </a:cubicBezTo>
                  <a:close/>
                </a:path>
              </a:pathLst>
            </a:custGeom>
            <a:solidFill>
              <a:srgbClr val="A7AD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C:\Users\acer\Downloads\download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80" y="285750"/>
            <a:ext cx="1577136" cy="130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6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5"/>
          <p:cNvSpPr txBox="1">
            <a:spLocks noGrp="1"/>
          </p:cNvSpPr>
          <p:nvPr>
            <p:ph type="ctrTitle"/>
          </p:nvPr>
        </p:nvSpPr>
        <p:spPr>
          <a:xfrm flipH="1">
            <a:off x="322487" y="160338"/>
            <a:ext cx="8135712" cy="12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Kelebihan dan Kekurangan Slack</a:t>
            </a:r>
            <a:endParaRPr sz="2800" b="1" dirty="0"/>
          </a:p>
        </p:txBody>
      </p:sp>
      <p:sp>
        <p:nvSpPr>
          <p:cNvPr id="739" name="Google Shape;739;p35"/>
          <p:cNvSpPr txBox="1">
            <a:spLocks noGrp="1"/>
          </p:cNvSpPr>
          <p:nvPr>
            <p:ph type="subTitle" idx="1"/>
          </p:nvPr>
        </p:nvSpPr>
        <p:spPr>
          <a:xfrm flipH="1">
            <a:off x="3733800" y="1448706"/>
            <a:ext cx="5029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 err="1"/>
              <a:t>Kelebihan</a:t>
            </a:r>
            <a:endParaRPr lang="sv-SE" sz="1400" dirty="0"/>
          </a:p>
          <a:p>
            <a:pPr>
              <a:buSzPct val="100000"/>
              <a:buFont typeface="+mj-lt"/>
              <a:buAutoNum type="arabicPeriod"/>
            </a:pPr>
            <a:r>
              <a:rPr lang="sv-SE" sz="1400" dirty="0"/>
              <a:t>Komunikasi instan</a:t>
            </a:r>
          </a:p>
          <a:p>
            <a:pPr>
              <a:buSzPct val="100000"/>
              <a:buFont typeface="+mj-lt"/>
              <a:buAutoNum type="arabicPeriod"/>
            </a:pPr>
            <a:r>
              <a:rPr lang="sv-SE" sz="1400" dirty="0"/>
              <a:t>Terintegrasi dengan alat maupun layanan lain</a:t>
            </a:r>
          </a:p>
          <a:p>
            <a:pPr>
              <a:buSzPct val="100000"/>
              <a:buFont typeface="+mj-lt"/>
              <a:buAutoNum type="arabicPeriod"/>
            </a:pPr>
            <a:r>
              <a:rPr lang="sv-SE" sz="1400" dirty="0"/>
              <a:t>Mendukung dokumen kolaboratif</a:t>
            </a:r>
          </a:p>
          <a:p>
            <a:pPr>
              <a:buSzPct val="100000"/>
              <a:buFont typeface="+mj-lt"/>
              <a:buAutoNum type="arabicPeriod"/>
            </a:pPr>
            <a:r>
              <a:rPr lang="sv-SE" sz="1400" dirty="0"/>
              <a:t>Terdapat channel publik/tim dan privat</a:t>
            </a:r>
          </a:p>
          <a:p>
            <a:pPr>
              <a:buSzPct val="100000"/>
              <a:buFont typeface="+mj-lt"/>
              <a:buAutoNum type="arabicPeriod"/>
            </a:pPr>
            <a:r>
              <a:rPr lang="sv-SE" sz="1400" dirty="0"/>
              <a:t>Dapat melakukan penelusuran riwayat</a:t>
            </a:r>
          </a:p>
          <a:p>
            <a:endParaRPr lang="en-US" sz="1400" dirty="0"/>
          </a:p>
          <a:p>
            <a:r>
              <a:rPr lang="en-US" sz="1400" b="1" dirty="0" err="1"/>
              <a:t>Kekurangan</a:t>
            </a:r>
            <a:endParaRPr lang="en-US" sz="1400" b="1" dirty="0"/>
          </a:p>
          <a:p>
            <a:pPr>
              <a:buSzPct val="100000"/>
              <a:buFont typeface="+mj-lt"/>
              <a:buAutoNum type="arabicPeriod"/>
            </a:pP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keteraturan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endParaRPr lang="en-US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sz="1400" dirty="0" err="1"/>
              <a:t>Bersifat</a:t>
            </a:r>
            <a:r>
              <a:rPr lang="en-US" sz="1400" dirty="0"/>
              <a:t> </a:t>
            </a:r>
            <a:r>
              <a:rPr lang="en-US" sz="1400" dirty="0" err="1"/>
              <a:t>adiktif</a:t>
            </a:r>
            <a:endParaRPr lang="en-US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sz="1400" dirty="0" err="1"/>
              <a:t>Memicu</a:t>
            </a:r>
            <a:r>
              <a:rPr lang="en-US" sz="1400" dirty="0"/>
              <a:t> </a:t>
            </a:r>
            <a:r>
              <a:rPr lang="en-US" sz="1400" dirty="0" err="1"/>
              <a:t>percakapan-percakapan</a:t>
            </a:r>
            <a:r>
              <a:rPr lang="en-US" sz="1400" dirty="0"/>
              <a:t> </a:t>
            </a:r>
            <a:r>
              <a:rPr lang="en-US" sz="1400" dirty="0" err="1"/>
              <a:t>dangkal</a:t>
            </a:r>
            <a:r>
              <a:rPr lang="en-US" sz="1400" dirty="0"/>
              <a:t> di </a:t>
            </a:r>
            <a:r>
              <a:rPr lang="en-US" sz="1400" dirty="0" err="1"/>
              <a:t>ranah</a:t>
            </a:r>
            <a:r>
              <a:rPr lang="en-US" sz="1400" dirty="0"/>
              <a:t> </a:t>
            </a:r>
            <a:r>
              <a:rPr lang="en-US" sz="1400" dirty="0" err="1"/>
              <a:t>publik</a:t>
            </a:r>
            <a:endParaRPr lang="en-US" sz="1400" dirty="0"/>
          </a:p>
          <a:p>
            <a:pPr>
              <a:buSzPct val="100000"/>
              <a:buFont typeface="+mj-lt"/>
              <a:buAutoNum type="arabicPeriod"/>
            </a:pP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compact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US" sz="1400" dirty="0" err="1"/>
              <a:t>Menambah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yang </a:t>
            </a:r>
            <a:r>
              <a:rPr lang="en-US" sz="1400" dirty="0" err="1"/>
              <a:t>menumpuk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gawai</a:t>
            </a:r>
            <a:endParaRPr lang="en-US" sz="1400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br>
              <a:rPr lang="en-US" dirty="0"/>
            </a:br>
            <a:endParaRPr dirty="0"/>
          </a:p>
        </p:txBody>
      </p:sp>
      <p:sp>
        <p:nvSpPr>
          <p:cNvPr id="2" name="AutoShape 2" descr="How to use Zoom to Connect with Friends and Family – Rebuilding Together  East Bay-Nor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lack Review | PCMa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oogle Shape;1950;p48">
            <a:extLst>
              <a:ext uri="{FF2B5EF4-FFF2-40B4-BE49-F238E27FC236}">
                <a16:creationId xmlns:a16="http://schemas.microsoft.com/office/drawing/2014/main" id="{D9BDCC2E-1383-4170-BB22-3F945E599194}"/>
              </a:ext>
            </a:extLst>
          </p:cNvPr>
          <p:cNvGrpSpPr/>
          <p:nvPr/>
        </p:nvGrpSpPr>
        <p:grpSpPr>
          <a:xfrm>
            <a:off x="597418" y="2731167"/>
            <a:ext cx="2795488" cy="2412333"/>
            <a:chOff x="3456450" y="237750"/>
            <a:chExt cx="3536275" cy="2592450"/>
          </a:xfrm>
        </p:grpSpPr>
        <p:sp>
          <p:nvSpPr>
            <p:cNvPr id="9" name="Google Shape;1951;p48">
              <a:extLst>
                <a:ext uri="{FF2B5EF4-FFF2-40B4-BE49-F238E27FC236}">
                  <a16:creationId xmlns:a16="http://schemas.microsoft.com/office/drawing/2014/main" id="{A44FE2CB-4079-470E-955F-231EE99720CB}"/>
                </a:ext>
              </a:extLst>
            </p:cNvPr>
            <p:cNvSpPr/>
            <p:nvPr/>
          </p:nvSpPr>
          <p:spPr>
            <a:xfrm>
              <a:off x="6684275" y="868425"/>
              <a:ext cx="308450" cy="595300"/>
            </a:xfrm>
            <a:custGeom>
              <a:avLst/>
              <a:gdLst/>
              <a:ahLst/>
              <a:cxnLst/>
              <a:rect l="l" t="t" r="r" b="b"/>
              <a:pathLst>
                <a:path w="12338" h="23812" extrusionOk="0">
                  <a:moveTo>
                    <a:pt x="8071" y="1"/>
                  </a:moveTo>
                  <a:cubicBezTo>
                    <a:pt x="7379" y="1"/>
                    <a:pt x="6406" y="7770"/>
                    <a:pt x="5640" y="7770"/>
                  </a:cubicBezTo>
                  <a:cubicBezTo>
                    <a:pt x="5630" y="7770"/>
                    <a:pt x="5619" y="7769"/>
                    <a:pt x="5608" y="7766"/>
                  </a:cubicBezTo>
                  <a:cubicBezTo>
                    <a:pt x="4832" y="7581"/>
                    <a:pt x="5978" y="224"/>
                    <a:pt x="5202" y="150"/>
                  </a:cubicBezTo>
                  <a:cubicBezTo>
                    <a:pt x="5195" y="149"/>
                    <a:pt x="5188" y="148"/>
                    <a:pt x="5181" y="148"/>
                  </a:cubicBezTo>
                  <a:cubicBezTo>
                    <a:pt x="4420" y="148"/>
                    <a:pt x="4093" y="6287"/>
                    <a:pt x="4093" y="6287"/>
                  </a:cubicBezTo>
                  <a:cubicBezTo>
                    <a:pt x="4093" y="6287"/>
                    <a:pt x="3982" y="9836"/>
                    <a:pt x="2910" y="10132"/>
                  </a:cubicBezTo>
                  <a:cubicBezTo>
                    <a:pt x="2877" y="10141"/>
                    <a:pt x="2846" y="10145"/>
                    <a:pt x="2816" y="10145"/>
                  </a:cubicBezTo>
                  <a:cubicBezTo>
                    <a:pt x="1817" y="10145"/>
                    <a:pt x="2066" y="5509"/>
                    <a:pt x="1061" y="5437"/>
                  </a:cubicBezTo>
                  <a:cubicBezTo>
                    <a:pt x="1053" y="5436"/>
                    <a:pt x="1045" y="5436"/>
                    <a:pt x="1037" y="5436"/>
                  </a:cubicBezTo>
                  <a:cubicBezTo>
                    <a:pt x="1" y="5436"/>
                    <a:pt x="766" y="10264"/>
                    <a:pt x="802" y="13090"/>
                  </a:cubicBezTo>
                  <a:cubicBezTo>
                    <a:pt x="765" y="14568"/>
                    <a:pt x="913" y="16047"/>
                    <a:pt x="1246" y="17489"/>
                  </a:cubicBezTo>
                  <a:lnTo>
                    <a:pt x="248" y="20410"/>
                  </a:lnTo>
                  <a:lnTo>
                    <a:pt x="4684" y="23811"/>
                  </a:lnTo>
                  <a:lnTo>
                    <a:pt x="5904" y="18709"/>
                  </a:lnTo>
                  <a:cubicBezTo>
                    <a:pt x="7605" y="16269"/>
                    <a:pt x="9269" y="11056"/>
                    <a:pt x="9269" y="11056"/>
                  </a:cubicBezTo>
                  <a:cubicBezTo>
                    <a:pt x="9269" y="11056"/>
                    <a:pt x="12337" y="6768"/>
                    <a:pt x="11709" y="6472"/>
                  </a:cubicBezTo>
                  <a:cubicBezTo>
                    <a:pt x="11684" y="6461"/>
                    <a:pt x="11657" y="6456"/>
                    <a:pt x="11628" y="6456"/>
                  </a:cubicBezTo>
                  <a:cubicBezTo>
                    <a:pt x="10928" y="6456"/>
                    <a:pt x="9192" y="9672"/>
                    <a:pt x="8699" y="9672"/>
                  </a:cubicBezTo>
                  <a:cubicBezTo>
                    <a:pt x="8677" y="9672"/>
                    <a:pt x="8657" y="9665"/>
                    <a:pt x="8640" y="9651"/>
                  </a:cubicBezTo>
                  <a:cubicBezTo>
                    <a:pt x="8270" y="9319"/>
                    <a:pt x="11635" y="2960"/>
                    <a:pt x="10784" y="2701"/>
                  </a:cubicBezTo>
                  <a:cubicBezTo>
                    <a:pt x="10765" y="2694"/>
                    <a:pt x="10745" y="2691"/>
                    <a:pt x="10725" y="2691"/>
                  </a:cubicBezTo>
                  <a:cubicBezTo>
                    <a:pt x="9871" y="2691"/>
                    <a:pt x="8154" y="8478"/>
                    <a:pt x="7536" y="8478"/>
                  </a:cubicBezTo>
                  <a:cubicBezTo>
                    <a:pt x="7522" y="8478"/>
                    <a:pt x="7507" y="8475"/>
                    <a:pt x="7494" y="8468"/>
                  </a:cubicBezTo>
                  <a:cubicBezTo>
                    <a:pt x="6902" y="8173"/>
                    <a:pt x="8788" y="150"/>
                    <a:pt x="8086" y="2"/>
                  </a:cubicBezTo>
                  <a:cubicBezTo>
                    <a:pt x="8081" y="1"/>
                    <a:pt x="8076" y="1"/>
                    <a:pt x="8071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52;p48">
              <a:extLst>
                <a:ext uri="{FF2B5EF4-FFF2-40B4-BE49-F238E27FC236}">
                  <a16:creationId xmlns:a16="http://schemas.microsoft.com/office/drawing/2014/main" id="{BA0DF353-5116-44C2-9E07-01A3A798ADCF}"/>
                </a:ext>
              </a:extLst>
            </p:cNvPr>
            <p:cNvSpPr/>
            <p:nvPr/>
          </p:nvSpPr>
          <p:spPr>
            <a:xfrm>
              <a:off x="4865025" y="237750"/>
              <a:ext cx="630375" cy="679725"/>
            </a:xfrm>
            <a:custGeom>
              <a:avLst/>
              <a:gdLst/>
              <a:ahLst/>
              <a:cxnLst/>
              <a:rect l="l" t="t" r="r" b="b"/>
              <a:pathLst>
                <a:path w="25215" h="27189" extrusionOk="0">
                  <a:moveTo>
                    <a:pt x="12430" y="0"/>
                  </a:moveTo>
                  <a:cubicBezTo>
                    <a:pt x="11629" y="0"/>
                    <a:pt x="10760" y="143"/>
                    <a:pt x="9835" y="496"/>
                  </a:cubicBezTo>
                  <a:cubicBezTo>
                    <a:pt x="4881" y="2381"/>
                    <a:pt x="4881" y="7483"/>
                    <a:pt x="4881" y="7483"/>
                  </a:cubicBezTo>
                  <a:cubicBezTo>
                    <a:pt x="2884" y="7705"/>
                    <a:pt x="1258" y="9184"/>
                    <a:pt x="851" y="11143"/>
                  </a:cubicBezTo>
                  <a:cubicBezTo>
                    <a:pt x="1" y="14581"/>
                    <a:pt x="2810" y="16874"/>
                    <a:pt x="4215" y="17613"/>
                  </a:cubicBezTo>
                  <a:cubicBezTo>
                    <a:pt x="3993" y="20016"/>
                    <a:pt x="5879" y="22050"/>
                    <a:pt x="8504" y="22493"/>
                  </a:cubicBezTo>
                  <a:cubicBezTo>
                    <a:pt x="9169" y="24970"/>
                    <a:pt x="11646" y="27188"/>
                    <a:pt x="11646" y="27188"/>
                  </a:cubicBezTo>
                  <a:lnTo>
                    <a:pt x="22331" y="14397"/>
                  </a:lnTo>
                  <a:lnTo>
                    <a:pt x="23070" y="8740"/>
                  </a:lnTo>
                  <a:cubicBezTo>
                    <a:pt x="24512" y="7668"/>
                    <a:pt x="25215" y="5856"/>
                    <a:pt x="24845" y="4119"/>
                  </a:cubicBezTo>
                  <a:cubicBezTo>
                    <a:pt x="24561" y="2647"/>
                    <a:pt x="23001" y="2264"/>
                    <a:pt x="21454" y="2264"/>
                  </a:cubicBezTo>
                  <a:cubicBezTo>
                    <a:pt x="19777" y="2264"/>
                    <a:pt x="18116" y="2714"/>
                    <a:pt x="18116" y="2714"/>
                  </a:cubicBezTo>
                  <a:cubicBezTo>
                    <a:pt x="18116" y="2714"/>
                    <a:pt x="15916" y="0"/>
                    <a:pt x="12430" y="0"/>
                  </a:cubicBezTo>
                  <a:close/>
                </a:path>
              </a:pathLst>
            </a:custGeom>
            <a:solidFill>
              <a:srgbClr val="7243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53;p48">
              <a:extLst>
                <a:ext uri="{FF2B5EF4-FFF2-40B4-BE49-F238E27FC236}">
                  <a16:creationId xmlns:a16="http://schemas.microsoft.com/office/drawing/2014/main" id="{F82CA6C4-C9CB-469A-A63B-B820BC641DB5}"/>
                </a:ext>
              </a:extLst>
            </p:cNvPr>
            <p:cNvSpPr/>
            <p:nvPr/>
          </p:nvSpPr>
          <p:spPr>
            <a:xfrm>
              <a:off x="5092925" y="467325"/>
              <a:ext cx="413575" cy="585100"/>
            </a:xfrm>
            <a:custGeom>
              <a:avLst/>
              <a:gdLst/>
              <a:ahLst/>
              <a:cxnLst/>
              <a:rect l="l" t="t" r="r" b="b"/>
              <a:pathLst>
                <a:path w="16543" h="23404" extrusionOk="0">
                  <a:moveTo>
                    <a:pt x="10664" y="1"/>
                  </a:moveTo>
                  <a:cubicBezTo>
                    <a:pt x="9259" y="962"/>
                    <a:pt x="6560" y="1295"/>
                    <a:pt x="6560" y="1295"/>
                  </a:cubicBezTo>
                  <a:cubicBezTo>
                    <a:pt x="6967" y="4104"/>
                    <a:pt x="4268" y="5768"/>
                    <a:pt x="4268" y="5768"/>
                  </a:cubicBezTo>
                  <a:cubicBezTo>
                    <a:pt x="4564" y="7099"/>
                    <a:pt x="4823" y="8467"/>
                    <a:pt x="4933" y="9835"/>
                  </a:cubicBezTo>
                  <a:cubicBezTo>
                    <a:pt x="3418" y="9613"/>
                    <a:pt x="2678" y="6323"/>
                    <a:pt x="1347" y="6286"/>
                  </a:cubicBezTo>
                  <a:cubicBezTo>
                    <a:pt x="1319" y="6284"/>
                    <a:pt x="1292" y="6283"/>
                    <a:pt x="1265" y="6283"/>
                  </a:cubicBezTo>
                  <a:cubicBezTo>
                    <a:pt x="1" y="6283"/>
                    <a:pt x="504" y="7978"/>
                    <a:pt x="830" y="9317"/>
                  </a:cubicBezTo>
                  <a:cubicBezTo>
                    <a:pt x="1162" y="10722"/>
                    <a:pt x="2641" y="11092"/>
                    <a:pt x="2641" y="11092"/>
                  </a:cubicBezTo>
                  <a:lnTo>
                    <a:pt x="53" y="22072"/>
                  </a:lnTo>
                  <a:lnTo>
                    <a:pt x="11921" y="23403"/>
                  </a:lnTo>
                  <a:cubicBezTo>
                    <a:pt x="11921" y="23403"/>
                    <a:pt x="12032" y="17895"/>
                    <a:pt x="12180" y="15713"/>
                  </a:cubicBezTo>
                  <a:cubicBezTo>
                    <a:pt x="16542" y="14715"/>
                    <a:pt x="13363" y="6877"/>
                    <a:pt x="13363" y="6877"/>
                  </a:cubicBezTo>
                  <a:lnTo>
                    <a:pt x="14731" y="5694"/>
                  </a:lnTo>
                  <a:cubicBezTo>
                    <a:pt x="14731" y="5694"/>
                    <a:pt x="11847" y="1627"/>
                    <a:pt x="10664" y="1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54;p48">
              <a:extLst>
                <a:ext uri="{FF2B5EF4-FFF2-40B4-BE49-F238E27FC236}">
                  <a16:creationId xmlns:a16="http://schemas.microsoft.com/office/drawing/2014/main" id="{4C560D27-F7D8-409B-81A6-FC2C69D59E19}"/>
                </a:ext>
              </a:extLst>
            </p:cNvPr>
            <p:cNvSpPr/>
            <p:nvPr/>
          </p:nvSpPr>
          <p:spPr>
            <a:xfrm>
              <a:off x="5226425" y="795450"/>
              <a:ext cx="171000" cy="146050"/>
            </a:xfrm>
            <a:custGeom>
              <a:avLst/>
              <a:gdLst/>
              <a:ahLst/>
              <a:cxnLst/>
              <a:rect l="l" t="t" r="r" b="b"/>
              <a:pathLst>
                <a:path w="6840" h="5842" extrusionOk="0">
                  <a:moveTo>
                    <a:pt x="592" y="0"/>
                  </a:moveTo>
                  <a:cubicBezTo>
                    <a:pt x="0" y="2588"/>
                    <a:pt x="3512" y="5731"/>
                    <a:pt x="6692" y="5842"/>
                  </a:cubicBezTo>
                  <a:lnTo>
                    <a:pt x="6840" y="2588"/>
                  </a:lnTo>
                  <a:lnTo>
                    <a:pt x="6840" y="2588"/>
                  </a:lnTo>
                  <a:cubicBezTo>
                    <a:pt x="6481" y="2703"/>
                    <a:pt x="6109" y="2754"/>
                    <a:pt x="5733" y="2754"/>
                  </a:cubicBezTo>
                  <a:cubicBezTo>
                    <a:pt x="3556" y="2754"/>
                    <a:pt x="1254" y="1041"/>
                    <a:pt x="592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55;p48">
              <a:extLst>
                <a:ext uri="{FF2B5EF4-FFF2-40B4-BE49-F238E27FC236}">
                  <a16:creationId xmlns:a16="http://schemas.microsoft.com/office/drawing/2014/main" id="{0C50C0E0-4B08-4E56-85E6-22F0C993CCC3}"/>
                </a:ext>
              </a:extLst>
            </p:cNvPr>
            <p:cNvSpPr/>
            <p:nvPr/>
          </p:nvSpPr>
          <p:spPr>
            <a:xfrm>
              <a:off x="4447250" y="966200"/>
              <a:ext cx="2387425" cy="1771200"/>
            </a:xfrm>
            <a:custGeom>
              <a:avLst/>
              <a:gdLst/>
              <a:ahLst/>
              <a:cxnLst/>
              <a:rect l="l" t="t" r="r" b="b"/>
              <a:pathLst>
                <a:path w="95497" h="70848" extrusionOk="0">
                  <a:moveTo>
                    <a:pt x="26226" y="1"/>
                  </a:moveTo>
                  <a:cubicBezTo>
                    <a:pt x="25180" y="1"/>
                    <a:pt x="23958" y="1563"/>
                    <a:pt x="23958" y="1563"/>
                  </a:cubicBezTo>
                  <a:cubicBezTo>
                    <a:pt x="16379" y="1563"/>
                    <a:pt x="8689" y="2339"/>
                    <a:pt x="8689" y="2339"/>
                  </a:cubicBezTo>
                  <a:lnTo>
                    <a:pt x="1" y="24522"/>
                  </a:lnTo>
                  <a:lnTo>
                    <a:pt x="5546" y="62749"/>
                  </a:lnTo>
                  <a:lnTo>
                    <a:pt x="57121" y="62749"/>
                  </a:lnTo>
                  <a:lnTo>
                    <a:pt x="57897" y="53322"/>
                  </a:lnTo>
                  <a:cubicBezTo>
                    <a:pt x="63641" y="64967"/>
                    <a:pt x="69412" y="70847"/>
                    <a:pt x="76382" y="70847"/>
                  </a:cubicBezTo>
                  <a:cubicBezTo>
                    <a:pt x="77577" y="70847"/>
                    <a:pt x="78808" y="70675"/>
                    <a:pt x="80079" y="70328"/>
                  </a:cubicBezTo>
                  <a:cubicBezTo>
                    <a:pt x="88731" y="67962"/>
                    <a:pt x="91429" y="44116"/>
                    <a:pt x="93463" y="34873"/>
                  </a:cubicBezTo>
                  <a:cubicBezTo>
                    <a:pt x="95496" y="25631"/>
                    <a:pt x="94276" y="22044"/>
                    <a:pt x="94276" y="22044"/>
                  </a:cubicBezTo>
                  <a:lnTo>
                    <a:pt x="94942" y="19567"/>
                  </a:lnTo>
                  <a:lnTo>
                    <a:pt x="88731" y="15501"/>
                  </a:lnTo>
                  <a:lnTo>
                    <a:pt x="76715" y="39162"/>
                  </a:lnTo>
                  <a:cubicBezTo>
                    <a:pt x="76715" y="39162"/>
                    <a:pt x="63997" y="13356"/>
                    <a:pt x="57897" y="8735"/>
                  </a:cubicBezTo>
                  <a:cubicBezTo>
                    <a:pt x="51834" y="4114"/>
                    <a:pt x="39633" y="3005"/>
                    <a:pt x="39633" y="3005"/>
                  </a:cubicBezTo>
                  <a:cubicBezTo>
                    <a:pt x="39153" y="2376"/>
                    <a:pt x="38524" y="1895"/>
                    <a:pt x="37785" y="1563"/>
                  </a:cubicBezTo>
                  <a:cubicBezTo>
                    <a:pt x="37019" y="1750"/>
                    <a:pt x="36065" y="1831"/>
                    <a:pt x="35035" y="1831"/>
                  </a:cubicBezTo>
                  <a:cubicBezTo>
                    <a:pt x="31591" y="1831"/>
                    <a:pt x="27300" y="921"/>
                    <a:pt x="26361" y="10"/>
                  </a:cubicBezTo>
                  <a:cubicBezTo>
                    <a:pt x="26316" y="4"/>
                    <a:pt x="26271" y="1"/>
                    <a:pt x="26226" y="1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56;p48">
              <a:extLst>
                <a:ext uri="{FF2B5EF4-FFF2-40B4-BE49-F238E27FC236}">
                  <a16:creationId xmlns:a16="http://schemas.microsoft.com/office/drawing/2014/main" id="{7C03EF56-4485-4972-9A1F-A409063533A2}"/>
                </a:ext>
              </a:extLst>
            </p:cNvPr>
            <p:cNvSpPr/>
            <p:nvPr/>
          </p:nvSpPr>
          <p:spPr>
            <a:xfrm>
              <a:off x="6661850" y="1421900"/>
              <a:ext cx="145100" cy="99125"/>
            </a:xfrm>
            <a:custGeom>
              <a:avLst/>
              <a:gdLst/>
              <a:ahLst/>
              <a:cxnLst/>
              <a:rect l="l" t="t" r="r" b="b"/>
              <a:pathLst>
                <a:path w="5804" h="3965" extrusionOk="0">
                  <a:moveTo>
                    <a:pt x="184" y="1"/>
                  </a:moveTo>
                  <a:cubicBezTo>
                    <a:pt x="62" y="1"/>
                    <a:pt x="1" y="180"/>
                    <a:pt x="147" y="267"/>
                  </a:cubicBezTo>
                  <a:lnTo>
                    <a:pt x="5618" y="3964"/>
                  </a:lnTo>
                  <a:lnTo>
                    <a:pt x="5692" y="3964"/>
                  </a:lnTo>
                  <a:cubicBezTo>
                    <a:pt x="5729" y="3927"/>
                    <a:pt x="5766" y="3927"/>
                    <a:pt x="5766" y="3890"/>
                  </a:cubicBezTo>
                  <a:cubicBezTo>
                    <a:pt x="5803" y="3816"/>
                    <a:pt x="5803" y="3743"/>
                    <a:pt x="5729" y="3706"/>
                  </a:cubicBezTo>
                  <a:lnTo>
                    <a:pt x="294" y="45"/>
                  </a:lnTo>
                  <a:cubicBezTo>
                    <a:pt x="255" y="14"/>
                    <a:pt x="217" y="1"/>
                    <a:pt x="184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7;p48">
              <a:extLst>
                <a:ext uri="{FF2B5EF4-FFF2-40B4-BE49-F238E27FC236}">
                  <a16:creationId xmlns:a16="http://schemas.microsoft.com/office/drawing/2014/main" id="{D1B5B227-275D-416E-B915-E42683D95ED7}"/>
                </a:ext>
              </a:extLst>
            </p:cNvPr>
            <p:cNvSpPr/>
            <p:nvPr/>
          </p:nvSpPr>
          <p:spPr>
            <a:xfrm>
              <a:off x="6260675" y="1941850"/>
              <a:ext cx="107225" cy="196575"/>
            </a:xfrm>
            <a:custGeom>
              <a:avLst/>
              <a:gdLst/>
              <a:ahLst/>
              <a:cxnLst/>
              <a:rect l="l" t="t" r="r" b="b"/>
              <a:pathLst>
                <a:path w="4289" h="7863" extrusionOk="0">
                  <a:moveTo>
                    <a:pt x="4142" y="1"/>
                  </a:moveTo>
                  <a:cubicBezTo>
                    <a:pt x="4099" y="1"/>
                    <a:pt x="4052" y="19"/>
                    <a:pt x="4030" y="62"/>
                  </a:cubicBezTo>
                  <a:cubicBezTo>
                    <a:pt x="4030" y="136"/>
                    <a:pt x="1220" y="5016"/>
                    <a:pt x="37" y="7715"/>
                  </a:cubicBezTo>
                  <a:cubicBezTo>
                    <a:pt x="0" y="7752"/>
                    <a:pt x="37" y="7826"/>
                    <a:pt x="74" y="7863"/>
                  </a:cubicBezTo>
                  <a:lnTo>
                    <a:pt x="148" y="7863"/>
                  </a:lnTo>
                  <a:cubicBezTo>
                    <a:pt x="185" y="7863"/>
                    <a:pt x="222" y="7863"/>
                    <a:pt x="259" y="7789"/>
                  </a:cubicBezTo>
                  <a:cubicBezTo>
                    <a:pt x="1442" y="5127"/>
                    <a:pt x="4252" y="247"/>
                    <a:pt x="4289" y="210"/>
                  </a:cubicBezTo>
                  <a:cubicBezTo>
                    <a:pt x="4289" y="136"/>
                    <a:pt x="4289" y="62"/>
                    <a:pt x="4215" y="25"/>
                  </a:cubicBezTo>
                  <a:cubicBezTo>
                    <a:pt x="4200" y="10"/>
                    <a:pt x="4172" y="1"/>
                    <a:pt x="4142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8;p48">
              <a:extLst>
                <a:ext uri="{FF2B5EF4-FFF2-40B4-BE49-F238E27FC236}">
                  <a16:creationId xmlns:a16="http://schemas.microsoft.com/office/drawing/2014/main" id="{36177B73-3F85-4287-87C8-482D27287AAC}"/>
                </a:ext>
              </a:extLst>
            </p:cNvPr>
            <p:cNvSpPr/>
            <p:nvPr/>
          </p:nvSpPr>
          <p:spPr>
            <a:xfrm>
              <a:off x="6360500" y="2520450"/>
              <a:ext cx="147900" cy="106000"/>
            </a:xfrm>
            <a:custGeom>
              <a:avLst/>
              <a:gdLst/>
              <a:ahLst/>
              <a:cxnLst/>
              <a:rect l="l" t="t" r="r" b="b"/>
              <a:pathLst>
                <a:path w="5916" h="4240" extrusionOk="0">
                  <a:moveTo>
                    <a:pt x="5752" y="0"/>
                  </a:moveTo>
                  <a:cubicBezTo>
                    <a:pt x="5713" y="0"/>
                    <a:pt x="5678" y="18"/>
                    <a:pt x="5657" y="62"/>
                  </a:cubicBezTo>
                  <a:cubicBezTo>
                    <a:pt x="4363" y="2021"/>
                    <a:pt x="2403" y="3389"/>
                    <a:pt x="148" y="3981"/>
                  </a:cubicBezTo>
                  <a:cubicBezTo>
                    <a:pt x="74" y="3981"/>
                    <a:pt x="0" y="4091"/>
                    <a:pt x="37" y="4128"/>
                  </a:cubicBezTo>
                  <a:cubicBezTo>
                    <a:pt x="37" y="4202"/>
                    <a:pt x="111" y="4239"/>
                    <a:pt x="185" y="4239"/>
                  </a:cubicBezTo>
                  <a:cubicBezTo>
                    <a:pt x="2514" y="3648"/>
                    <a:pt x="4548" y="2206"/>
                    <a:pt x="5879" y="173"/>
                  </a:cubicBezTo>
                  <a:cubicBezTo>
                    <a:pt x="5916" y="136"/>
                    <a:pt x="5879" y="62"/>
                    <a:pt x="5842" y="25"/>
                  </a:cubicBezTo>
                  <a:cubicBezTo>
                    <a:pt x="5811" y="9"/>
                    <a:pt x="5780" y="0"/>
                    <a:pt x="5752" y="0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9;p48">
              <a:extLst>
                <a:ext uri="{FF2B5EF4-FFF2-40B4-BE49-F238E27FC236}">
                  <a16:creationId xmlns:a16="http://schemas.microsoft.com/office/drawing/2014/main" id="{65546C61-D9E5-498E-8EC1-32848DB92340}"/>
                </a:ext>
              </a:extLst>
            </p:cNvPr>
            <p:cNvSpPr/>
            <p:nvPr/>
          </p:nvSpPr>
          <p:spPr>
            <a:xfrm>
              <a:off x="6781950" y="1106925"/>
              <a:ext cx="41625" cy="197825"/>
            </a:xfrm>
            <a:custGeom>
              <a:avLst/>
              <a:gdLst/>
              <a:ahLst/>
              <a:cxnLst/>
              <a:rect l="l" t="t" r="r" b="b"/>
              <a:pathLst>
                <a:path w="1665" h="7913" extrusionOk="0">
                  <a:moveTo>
                    <a:pt x="112" y="0"/>
                  </a:moveTo>
                  <a:cubicBezTo>
                    <a:pt x="38" y="37"/>
                    <a:pt x="1" y="111"/>
                    <a:pt x="1" y="185"/>
                  </a:cubicBezTo>
                  <a:cubicBezTo>
                    <a:pt x="38" y="222"/>
                    <a:pt x="1369" y="4511"/>
                    <a:pt x="334" y="7764"/>
                  </a:cubicBezTo>
                  <a:cubicBezTo>
                    <a:pt x="334" y="7838"/>
                    <a:pt x="371" y="7912"/>
                    <a:pt x="444" y="7912"/>
                  </a:cubicBezTo>
                  <a:lnTo>
                    <a:pt x="481" y="7912"/>
                  </a:lnTo>
                  <a:cubicBezTo>
                    <a:pt x="518" y="7912"/>
                    <a:pt x="592" y="7875"/>
                    <a:pt x="592" y="7838"/>
                  </a:cubicBezTo>
                  <a:cubicBezTo>
                    <a:pt x="1665" y="4511"/>
                    <a:pt x="260" y="148"/>
                    <a:pt x="260" y="111"/>
                  </a:cubicBezTo>
                  <a:cubicBezTo>
                    <a:pt x="260" y="37"/>
                    <a:pt x="186" y="0"/>
                    <a:pt x="112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60;p48">
              <a:extLst>
                <a:ext uri="{FF2B5EF4-FFF2-40B4-BE49-F238E27FC236}">
                  <a16:creationId xmlns:a16="http://schemas.microsoft.com/office/drawing/2014/main" id="{F6F9DA63-2D8B-4A20-9636-90A0ADFECFBD}"/>
                </a:ext>
              </a:extLst>
            </p:cNvPr>
            <p:cNvSpPr/>
            <p:nvPr/>
          </p:nvSpPr>
          <p:spPr>
            <a:xfrm>
              <a:off x="5051400" y="1021025"/>
              <a:ext cx="378375" cy="78525"/>
            </a:xfrm>
            <a:custGeom>
              <a:avLst/>
              <a:gdLst/>
              <a:ahLst/>
              <a:cxnLst/>
              <a:rect l="l" t="t" r="r" b="b"/>
              <a:pathLst>
                <a:path w="15135" h="3141" extrusionOk="0">
                  <a:moveTo>
                    <a:pt x="194" y="1"/>
                  </a:moveTo>
                  <a:cubicBezTo>
                    <a:pt x="95" y="1"/>
                    <a:pt x="1" y="133"/>
                    <a:pt x="88" y="220"/>
                  </a:cubicBezTo>
                  <a:cubicBezTo>
                    <a:pt x="1899" y="2069"/>
                    <a:pt x="6003" y="3141"/>
                    <a:pt x="9552" y="3141"/>
                  </a:cubicBezTo>
                  <a:cubicBezTo>
                    <a:pt x="11881" y="3141"/>
                    <a:pt x="13989" y="2660"/>
                    <a:pt x="15061" y="1699"/>
                  </a:cubicBezTo>
                  <a:cubicBezTo>
                    <a:pt x="15135" y="1625"/>
                    <a:pt x="15135" y="1551"/>
                    <a:pt x="15061" y="1514"/>
                  </a:cubicBezTo>
                  <a:cubicBezTo>
                    <a:pt x="15042" y="1477"/>
                    <a:pt x="15015" y="1459"/>
                    <a:pt x="14982" y="1459"/>
                  </a:cubicBezTo>
                  <a:cubicBezTo>
                    <a:pt x="14950" y="1459"/>
                    <a:pt x="14913" y="1477"/>
                    <a:pt x="14876" y="1514"/>
                  </a:cubicBezTo>
                  <a:cubicBezTo>
                    <a:pt x="13830" y="2458"/>
                    <a:pt x="11802" y="2894"/>
                    <a:pt x="9549" y="2894"/>
                  </a:cubicBezTo>
                  <a:cubicBezTo>
                    <a:pt x="6067" y="2894"/>
                    <a:pt x="2046" y="1853"/>
                    <a:pt x="272" y="35"/>
                  </a:cubicBezTo>
                  <a:cubicBezTo>
                    <a:pt x="248" y="11"/>
                    <a:pt x="221" y="1"/>
                    <a:pt x="194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61;p48">
              <a:extLst>
                <a:ext uri="{FF2B5EF4-FFF2-40B4-BE49-F238E27FC236}">
                  <a16:creationId xmlns:a16="http://schemas.microsoft.com/office/drawing/2014/main" id="{DE2BAD7B-AA29-46F8-A1B1-25398C1DF253}"/>
                </a:ext>
              </a:extLst>
            </p:cNvPr>
            <p:cNvSpPr/>
            <p:nvPr/>
          </p:nvSpPr>
          <p:spPr>
            <a:xfrm>
              <a:off x="4799400" y="1137425"/>
              <a:ext cx="1413850" cy="1270900"/>
            </a:xfrm>
            <a:custGeom>
              <a:avLst/>
              <a:gdLst/>
              <a:ahLst/>
              <a:cxnLst/>
              <a:rect l="l" t="t" r="r" b="b"/>
              <a:pathLst>
                <a:path w="56554" h="50836" extrusionOk="0">
                  <a:moveTo>
                    <a:pt x="35530" y="1"/>
                  </a:moveTo>
                  <a:lnTo>
                    <a:pt x="20815" y="6322"/>
                  </a:lnTo>
                  <a:cubicBezTo>
                    <a:pt x="21629" y="6951"/>
                    <a:pt x="22701" y="7727"/>
                    <a:pt x="23995" y="8504"/>
                  </a:cubicBezTo>
                  <a:cubicBezTo>
                    <a:pt x="27877" y="10981"/>
                    <a:pt x="27803" y="16785"/>
                    <a:pt x="22664" y="19003"/>
                  </a:cubicBezTo>
                  <a:cubicBezTo>
                    <a:pt x="21644" y="19444"/>
                    <a:pt x="20660" y="19642"/>
                    <a:pt x="19743" y="19642"/>
                  </a:cubicBezTo>
                  <a:cubicBezTo>
                    <a:pt x="16039" y="19642"/>
                    <a:pt x="13442" y="16401"/>
                    <a:pt x="14123" y="12755"/>
                  </a:cubicBezTo>
                  <a:cubicBezTo>
                    <a:pt x="14419" y="11277"/>
                    <a:pt x="14604" y="9983"/>
                    <a:pt x="14715" y="8984"/>
                  </a:cubicBezTo>
                  <a:lnTo>
                    <a:pt x="14715" y="8984"/>
                  </a:lnTo>
                  <a:lnTo>
                    <a:pt x="1" y="15343"/>
                  </a:lnTo>
                  <a:lnTo>
                    <a:pt x="15344" y="50835"/>
                  </a:lnTo>
                  <a:lnTo>
                    <a:pt x="50835" y="35492"/>
                  </a:lnTo>
                  <a:lnTo>
                    <a:pt x="44513" y="20815"/>
                  </a:lnTo>
                  <a:lnTo>
                    <a:pt x="44513" y="20815"/>
                  </a:lnTo>
                  <a:cubicBezTo>
                    <a:pt x="45512" y="20926"/>
                    <a:pt x="46806" y="21074"/>
                    <a:pt x="48284" y="21370"/>
                  </a:cubicBezTo>
                  <a:cubicBezTo>
                    <a:pt x="48689" y="21449"/>
                    <a:pt x="49089" y="21487"/>
                    <a:pt x="49480" y="21487"/>
                  </a:cubicBezTo>
                  <a:cubicBezTo>
                    <a:pt x="53481" y="21487"/>
                    <a:pt x="56553" y="17511"/>
                    <a:pt x="54532" y="12829"/>
                  </a:cubicBezTo>
                  <a:cubicBezTo>
                    <a:pt x="53339" y="10065"/>
                    <a:pt x="51108" y="8766"/>
                    <a:pt x="48916" y="8766"/>
                  </a:cubicBezTo>
                  <a:cubicBezTo>
                    <a:pt x="47032" y="8766"/>
                    <a:pt x="45177" y="9725"/>
                    <a:pt x="44033" y="11535"/>
                  </a:cubicBezTo>
                  <a:cubicBezTo>
                    <a:pt x="43219" y="12792"/>
                    <a:pt x="42480" y="13865"/>
                    <a:pt x="41852" y="14678"/>
                  </a:cubicBezTo>
                  <a:lnTo>
                    <a:pt x="35530" y="1"/>
                  </a:lnTo>
                  <a:close/>
                </a:path>
              </a:pathLst>
            </a:custGeom>
            <a:solidFill>
              <a:srgbClr val="C5C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62;p48">
              <a:extLst>
                <a:ext uri="{FF2B5EF4-FFF2-40B4-BE49-F238E27FC236}">
                  <a16:creationId xmlns:a16="http://schemas.microsoft.com/office/drawing/2014/main" id="{97F07807-78B9-40CB-8A07-AE29F493B49D}"/>
                </a:ext>
              </a:extLst>
            </p:cNvPr>
            <p:cNvSpPr/>
            <p:nvPr/>
          </p:nvSpPr>
          <p:spPr>
            <a:xfrm>
              <a:off x="4737475" y="1804475"/>
              <a:ext cx="532400" cy="491075"/>
            </a:xfrm>
            <a:custGeom>
              <a:avLst/>
              <a:gdLst/>
              <a:ahLst/>
              <a:cxnLst/>
              <a:rect l="l" t="t" r="r" b="b"/>
              <a:pathLst>
                <a:path w="21296" h="19643" extrusionOk="0">
                  <a:moveTo>
                    <a:pt x="17339" y="0"/>
                  </a:moveTo>
                  <a:cubicBezTo>
                    <a:pt x="16327" y="0"/>
                    <a:pt x="13520" y="2022"/>
                    <a:pt x="11277" y="3450"/>
                  </a:cubicBezTo>
                  <a:cubicBezTo>
                    <a:pt x="8837" y="4965"/>
                    <a:pt x="5103" y="11509"/>
                    <a:pt x="5103" y="11509"/>
                  </a:cubicBezTo>
                  <a:lnTo>
                    <a:pt x="1" y="14282"/>
                  </a:lnTo>
                  <a:lnTo>
                    <a:pt x="2108" y="19643"/>
                  </a:lnTo>
                  <a:lnTo>
                    <a:pt x="8319" y="15021"/>
                  </a:lnTo>
                  <a:cubicBezTo>
                    <a:pt x="13939" y="13875"/>
                    <a:pt x="15306" y="9365"/>
                    <a:pt x="15306" y="9365"/>
                  </a:cubicBezTo>
                  <a:cubicBezTo>
                    <a:pt x="15306" y="9365"/>
                    <a:pt x="16504" y="9471"/>
                    <a:pt x="17786" y="9471"/>
                  </a:cubicBezTo>
                  <a:cubicBezTo>
                    <a:pt x="19122" y="9471"/>
                    <a:pt x="20551" y="9356"/>
                    <a:pt x="20815" y="8884"/>
                  </a:cubicBezTo>
                  <a:cubicBezTo>
                    <a:pt x="21296" y="7960"/>
                    <a:pt x="15417" y="7627"/>
                    <a:pt x="15417" y="7627"/>
                  </a:cubicBezTo>
                  <a:cubicBezTo>
                    <a:pt x="15417" y="7627"/>
                    <a:pt x="21259" y="6925"/>
                    <a:pt x="21259" y="6296"/>
                  </a:cubicBezTo>
                  <a:cubicBezTo>
                    <a:pt x="21229" y="5752"/>
                    <a:pt x="16669" y="5702"/>
                    <a:pt x="15012" y="5702"/>
                  </a:cubicBezTo>
                  <a:cubicBezTo>
                    <a:pt x="14644" y="5702"/>
                    <a:pt x="14419" y="5705"/>
                    <a:pt x="14419" y="5705"/>
                  </a:cubicBezTo>
                  <a:cubicBezTo>
                    <a:pt x="14419" y="5705"/>
                    <a:pt x="20482" y="3745"/>
                    <a:pt x="19965" y="3006"/>
                  </a:cubicBezTo>
                  <a:cubicBezTo>
                    <a:pt x="19880" y="2869"/>
                    <a:pt x="19626" y="2813"/>
                    <a:pt x="19265" y="2813"/>
                  </a:cubicBezTo>
                  <a:cubicBezTo>
                    <a:pt x="17581" y="2813"/>
                    <a:pt x="13569" y="4041"/>
                    <a:pt x="13569" y="4041"/>
                  </a:cubicBezTo>
                  <a:cubicBezTo>
                    <a:pt x="13569" y="4041"/>
                    <a:pt x="18301" y="455"/>
                    <a:pt x="17562" y="48"/>
                  </a:cubicBezTo>
                  <a:cubicBezTo>
                    <a:pt x="17502" y="16"/>
                    <a:pt x="17427" y="0"/>
                    <a:pt x="17339" y="0"/>
                  </a:cubicBezTo>
                  <a:close/>
                </a:path>
              </a:pathLst>
            </a:custGeom>
            <a:solidFill>
              <a:srgbClr val="F5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63;p48">
              <a:extLst>
                <a:ext uri="{FF2B5EF4-FFF2-40B4-BE49-F238E27FC236}">
                  <a16:creationId xmlns:a16="http://schemas.microsoft.com/office/drawing/2014/main" id="{DC6C010F-7D04-4D2B-955B-1FC2AC7D979D}"/>
                </a:ext>
              </a:extLst>
            </p:cNvPr>
            <p:cNvSpPr/>
            <p:nvPr/>
          </p:nvSpPr>
          <p:spPr>
            <a:xfrm>
              <a:off x="3456450" y="1024675"/>
              <a:ext cx="1416000" cy="1805525"/>
            </a:xfrm>
            <a:custGeom>
              <a:avLst/>
              <a:gdLst/>
              <a:ahLst/>
              <a:cxnLst/>
              <a:rect l="l" t="t" r="r" b="b"/>
              <a:pathLst>
                <a:path w="56640" h="72221" extrusionOk="0">
                  <a:moveTo>
                    <a:pt x="48321" y="0"/>
                  </a:moveTo>
                  <a:lnTo>
                    <a:pt x="48321" y="0"/>
                  </a:lnTo>
                  <a:cubicBezTo>
                    <a:pt x="40557" y="1109"/>
                    <a:pt x="27839" y="15750"/>
                    <a:pt x="21074" y="24992"/>
                  </a:cubicBezTo>
                  <a:cubicBezTo>
                    <a:pt x="14308" y="34235"/>
                    <a:pt x="0" y="53792"/>
                    <a:pt x="6988" y="66880"/>
                  </a:cubicBezTo>
                  <a:cubicBezTo>
                    <a:pt x="8976" y="70600"/>
                    <a:pt x="12862" y="72221"/>
                    <a:pt x="17656" y="72221"/>
                  </a:cubicBezTo>
                  <a:cubicBezTo>
                    <a:pt x="28726" y="72221"/>
                    <a:pt x="44636" y="63580"/>
                    <a:pt x="53201" y="52203"/>
                  </a:cubicBezTo>
                  <a:cubicBezTo>
                    <a:pt x="54125" y="51426"/>
                    <a:pt x="55715" y="50687"/>
                    <a:pt x="56528" y="49874"/>
                  </a:cubicBezTo>
                  <a:lnTo>
                    <a:pt x="52683" y="43662"/>
                  </a:lnTo>
                  <a:lnTo>
                    <a:pt x="34679" y="49430"/>
                  </a:lnTo>
                  <a:cubicBezTo>
                    <a:pt x="34679" y="49430"/>
                    <a:pt x="42553" y="39411"/>
                    <a:pt x="47618" y="33643"/>
                  </a:cubicBezTo>
                  <a:cubicBezTo>
                    <a:pt x="52683" y="27913"/>
                    <a:pt x="56639" y="5731"/>
                    <a:pt x="48321" y="0"/>
                  </a:cubicBezTo>
                  <a:close/>
                </a:path>
              </a:pathLst>
            </a:custGeom>
            <a:solidFill>
              <a:srgbClr val="6D9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64;p48">
              <a:extLst>
                <a:ext uri="{FF2B5EF4-FFF2-40B4-BE49-F238E27FC236}">
                  <a16:creationId xmlns:a16="http://schemas.microsoft.com/office/drawing/2014/main" id="{A0FC2664-2361-4104-A35D-1B2316A78F38}"/>
                </a:ext>
              </a:extLst>
            </p:cNvPr>
            <p:cNvSpPr/>
            <p:nvPr/>
          </p:nvSpPr>
          <p:spPr>
            <a:xfrm>
              <a:off x="4699550" y="2155175"/>
              <a:ext cx="91550" cy="177350"/>
            </a:xfrm>
            <a:custGeom>
              <a:avLst/>
              <a:gdLst/>
              <a:ahLst/>
              <a:cxnLst/>
              <a:rect l="l" t="t" r="r" b="b"/>
              <a:pathLst>
                <a:path w="3662" h="7094" extrusionOk="0">
                  <a:moveTo>
                    <a:pt x="187" y="1"/>
                  </a:moveTo>
                  <a:cubicBezTo>
                    <a:pt x="95" y="1"/>
                    <a:pt x="1" y="92"/>
                    <a:pt x="76" y="217"/>
                  </a:cubicBezTo>
                  <a:lnTo>
                    <a:pt x="3366" y="7020"/>
                  </a:lnTo>
                  <a:cubicBezTo>
                    <a:pt x="3403" y="7094"/>
                    <a:pt x="3440" y="7094"/>
                    <a:pt x="3514" y="7094"/>
                  </a:cubicBezTo>
                  <a:lnTo>
                    <a:pt x="3551" y="7094"/>
                  </a:lnTo>
                  <a:cubicBezTo>
                    <a:pt x="3625" y="7057"/>
                    <a:pt x="3662" y="6983"/>
                    <a:pt x="3625" y="6909"/>
                  </a:cubicBezTo>
                  <a:lnTo>
                    <a:pt x="298" y="69"/>
                  </a:lnTo>
                  <a:cubicBezTo>
                    <a:pt x="274" y="21"/>
                    <a:pt x="231" y="1"/>
                    <a:pt x="187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65;p48">
              <a:extLst>
                <a:ext uri="{FF2B5EF4-FFF2-40B4-BE49-F238E27FC236}">
                  <a16:creationId xmlns:a16="http://schemas.microsoft.com/office/drawing/2014/main" id="{F0451A61-C799-4762-AE8F-D88D987EE4C8}"/>
                </a:ext>
              </a:extLst>
            </p:cNvPr>
            <p:cNvSpPr/>
            <p:nvPr/>
          </p:nvSpPr>
          <p:spPr>
            <a:xfrm>
              <a:off x="3983275" y="2256450"/>
              <a:ext cx="345325" cy="122300"/>
            </a:xfrm>
            <a:custGeom>
              <a:avLst/>
              <a:gdLst/>
              <a:ahLst/>
              <a:cxnLst/>
              <a:rect l="l" t="t" r="r" b="b"/>
              <a:pathLst>
                <a:path w="13813" h="4892" extrusionOk="0">
                  <a:moveTo>
                    <a:pt x="13639" y="0"/>
                  </a:moveTo>
                  <a:cubicBezTo>
                    <a:pt x="13628" y="0"/>
                    <a:pt x="13617" y="4"/>
                    <a:pt x="13606" y="11"/>
                  </a:cubicBezTo>
                  <a:cubicBezTo>
                    <a:pt x="13532" y="11"/>
                    <a:pt x="5657" y="2266"/>
                    <a:pt x="148" y="4632"/>
                  </a:cubicBezTo>
                  <a:cubicBezTo>
                    <a:pt x="1" y="4706"/>
                    <a:pt x="37" y="4891"/>
                    <a:pt x="185" y="4891"/>
                  </a:cubicBezTo>
                  <a:lnTo>
                    <a:pt x="259" y="4891"/>
                  </a:lnTo>
                  <a:cubicBezTo>
                    <a:pt x="5731" y="2525"/>
                    <a:pt x="13569" y="307"/>
                    <a:pt x="13680" y="270"/>
                  </a:cubicBezTo>
                  <a:cubicBezTo>
                    <a:pt x="13813" y="270"/>
                    <a:pt x="13736" y="0"/>
                    <a:pt x="13639" y="0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66;p48">
              <a:extLst>
                <a:ext uri="{FF2B5EF4-FFF2-40B4-BE49-F238E27FC236}">
                  <a16:creationId xmlns:a16="http://schemas.microsoft.com/office/drawing/2014/main" id="{4575D4A7-7EA4-4BF9-8D1D-049815EF16D0}"/>
                </a:ext>
              </a:extLst>
            </p:cNvPr>
            <p:cNvSpPr/>
            <p:nvPr/>
          </p:nvSpPr>
          <p:spPr>
            <a:xfrm>
              <a:off x="4046125" y="2198925"/>
              <a:ext cx="223700" cy="28225"/>
            </a:xfrm>
            <a:custGeom>
              <a:avLst/>
              <a:gdLst/>
              <a:ahLst/>
              <a:cxnLst/>
              <a:rect l="l" t="t" r="r" b="b"/>
              <a:pathLst>
                <a:path w="8948" h="1129" extrusionOk="0">
                  <a:moveTo>
                    <a:pt x="1323" y="1"/>
                  </a:moveTo>
                  <a:cubicBezTo>
                    <a:pt x="607" y="1"/>
                    <a:pt x="159" y="20"/>
                    <a:pt x="148" y="20"/>
                  </a:cubicBezTo>
                  <a:cubicBezTo>
                    <a:pt x="74" y="20"/>
                    <a:pt x="1" y="94"/>
                    <a:pt x="37" y="168"/>
                  </a:cubicBezTo>
                  <a:cubicBezTo>
                    <a:pt x="37" y="228"/>
                    <a:pt x="62" y="288"/>
                    <a:pt x="111" y="288"/>
                  </a:cubicBezTo>
                  <a:cubicBezTo>
                    <a:pt x="123" y="288"/>
                    <a:pt x="135" y="285"/>
                    <a:pt x="148" y="279"/>
                  </a:cubicBezTo>
                  <a:cubicBezTo>
                    <a:pt x="170" y="279"/>
                    <a:pt x="619" y="260"/>
                    <a:pt x="1331" y="260"/>
                  </a:cubicBezTo>
                  <a:cubicBezTo>
                    <a:pt x="3051" y="260"/>
                    <a:pt x="6304" y="371"/>
                    <a:pt x="8763" y="1129"/>
                  </a:cubicBezTo>
                  <a:lnTo>
                    <a:pt x="8800" y="1129"/>
                  </a:lnTo>
                  <a:cubicBezTo>
                    <a:pt x="8837" y="1092"/>
                    <a:pt x="8873" y="1092"/>
                    <a:pt x="8910" y="1018"/>
                  </a:cubicBezTo>
                  <a:cubicBezTo>
                    <a:pt x="8947" y="944"/>
                    <a:pt x="8910" y="870"/>
                    <a:pt x="8837" y="870"/>
                  </a:cubicBezTo>
                  <a:cubicBezTo>
                    <a:pt x="6352" y="112"/>
                    <a:pt x="3054" y="1"/>
                    <a:pt x="1323" y="1"/>
                  </a:cubicBezTo>
                  <a:close/>
                </a:path>
              </a:pathLst>
            </a:custGeom>
            <a:solidFill>
              <a:srgbClr val="F8E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C:\Users\acer\Downloads\5cb480cd5f1b6d3fbadece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50" y="312738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0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6"/>
          <p:cNvSpPr/>
          <p:nvPr/>
        </p:nvSpPr>
        <p:spPr>
          <a:xfrm>
            <a:off x="-350550" y="947475"/>
            <a:ext cx="5036521" cy="3518050"/>
          </a:xfrm>
          <a:custGeom>
            <a:avLst/>
            <a:gdLst/>
            <a:ahLst/>
            <a:cxnLst/>
            <a:rect l="l" t="t" r="r" b="b"/>
            <a:pathLst>
              <a:path w="28728" h="26259" extrusionOk="0">
                <a:moveTo>
                  <a:pt x="1368" y="1"/>
                </a:moveTo>
                <a:cubicBezTo>
                  <a:pt x="611" y="1"/>
                  <a:pt x="0" y="611"/>
                  <a:pt x="0" y="1369"/>
                </a:cubicBezTo>
                <a:lnTo>
                  <a:pt x="0" y="23256"/>
                </a:lnTo>
                <a:cubicBezTo>
                  <a:pt x="0" y="24916"/>
                  <a:pt x="1343" y="26258"/>
                  <a:pt x="3003" y="26258"/>
                </a:cubicBezTo>
                <a:lnTo>
                  <a:pt x="28728" y="26258"/>
                </a:lnTo>
                <a:lnTo>
                  <a:pt x="28728" y="801"/>
                </a:lnTo>
                <a:cubicBezTo>
                  <a:pt x="28728" y="362"/>
                  <a:pt x="28366" y="1"/>
                  <a:pt x="279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46"/>
          <p:cNvSpPr txBox="1">
            <a:spLocks noGrp="1"/>
          </p:cNvSpPr>
          <p:nvPr>
            <p:ph type="subTitle" idx="1"/>
          </p:nvPr>
        </p:nvSpPr>
        <p:spPr>
          <a:xfrm flipH="1">
            <a:off x="5334000" y="2146215"/>
            <a:ext cx="3352800" cy="231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</a:pPr>
            <a:r>
              <a:rPr lang="en-US" sz="2400" b="1" dirty="0"/>
              <a:t>Microsoft Teams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</a:pPr>
            <a:endParaRPr lang="en-US" sz="2400" b="1" dirty="0"/>
          </a:p>
          <a:p>
            <a:pPr marL="114300" lvl="0" indent="0" algn="ctr">
              <a:buClr>
                <a:schemeClr val="accent3"/>
              </a:buClr>
            </a:pPr>
            <a:r>
              <a:rPr lang="en-US" sz="1200" dirty="0"/>
              <a:t>Microsoft Teams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platform </a:t>
            </a:r>
            <a:r>
              <a:rPr lang="en-US" sz="1200" dirty="0" err="1"/>
              <a:t>komunikasi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kolaborasi</a:t>
            </a:r>
            <a:r>
              <a:rPr lang="en-US" sz="1200" dirty="0"/>
              <a:t> </a:t>
            </a:r>
            <a:r>
              <a:rPr lang="en-US" sz="1200" dirty="0" err="1"/>
              <a:t>terpadu</a:t>
            </a:r>
            <a:r>
              <a:rPr lang="en-US" sz="1200" dirty="0"/>
              <a:t> yang </a:t>
            </a:r>
            <a:r>
              <a:rPr lang="en-US" sz="1200" dirty="0" err="1"/>
              <a:t>menggabungkan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percakapan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, </a:t>
            </a:r>
            <a:r>
              <a:rPr lang="en-US" sz="1200" dirty="0" err="1"/>
              <a:t>rapat</a:t>
            </a:r>
            <a:r>
              <a:rPr lang="en-US" sz="1200" dirty="0"/>
              <a:t> video, </a:t>
            </a:r>
            <a:r>
              <a:rPr lang="en-US" sz="1200" dirty="0" err="1"/>
              <a:t>penyimpanan</a:t>
            </a:r>
            <a:r>
              <a:rPr lang="en-US" sz="1200" dirty="0"/>
              <a:t> </a:t>
            </a:r>
            <a:r>
              <a:rPr lang="en-US" sz="1200" dirty="0" err="1"/>
              <a:t>berkas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integrasi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.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langganan</a:t>
            </a:r>
            <a:r>
              <a:rPr lang="en-US" sz="1200" dirty="0"/>
              <a:t> Office 365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diintegrasikan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buatan</a:t>
            </a:r>
            <a:r>
              <a:rPr lang="en-US" sz="1200" dirty="0"/>
              <a:t> Microsoft.</a:t>
            </a:r>
            <a:endParaRPr sz="3200" dirty="0"/>
          </a:p>
        </p:txBody>
      </p:sp>
      <p:sp>
        <p:nvSpPr>
          <p:cNvPr id="1471" name="Google Shape;1471;p46"/>
          <p:cNvSpPr txBox="1">
            <a:spLocks noGrp="1"/>
          </p:cNvSpPr>
          <p:nvPr>
            <p:ph type="title"/>
          </p:nvPr>
        </p:nvSpPr>
        <p:spPr>
          <a:xfrm>
            <a:off x="5257800" y="722550"/>
            <a:ext cx="34182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600" dirty="0" err="1"/>
              <a:t>Solusi</a:t>
            </a:r>
            <a:r>
              <a:rPr lang="en-US" sz="3600" dirty="0"/>
              <a:t> yang </a:t>
            </a:r>
            <a:r>
              <a:rPr lang="en-US" sz="3600" dirty="0" err="1"/>
              <a:t>diusulkan</a:t>
            </a:r>
            <a:endParaRPr sz="3600" dirty="0"/>
          </a:p>
        </p:txBody>
      </p:sp>
      <p:pic>
        <p:nvPicPr>
          <p:cNvPr id="4098" name="Picture 2" descr="C:\Users\acer\Pictures\tea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20601"/>
            <a:ext cx="4648200" cy="29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5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46"/>
          <p:cNvSpPr/>
          <p:nvPr/>
        </p:nvSpPr>
        <p:spPr>
          <a:xfrm>
            <a:off x="-350550" y="947475"/>
            <a:ext cx="5036521" cy="3518050"/>
          </a:xfrm>
          <a:custGeom>
            <a:avLst/>
            <a:gdLst/>
            <a:ahLst/>
            <a:cxnLst/>
            <a:rect l="l" t="t" r="r" b="b"/>
            <a:pathLst>
              <a:path w="28728" h="26259" extrusionOk="0">
                <a:moveTo>
                  <a:pt x="1368" y="1"/>
                </a:moveTo>
                <a:cubicBezTo>
                  <a:pt x="611" y="1"/>
                  <a:pt x="0" y="611"/>
                  <a:pt x="0" y="1369"/>
                </a:cubicBezTo>
                <a:lnTo>
                  <a:pt x="0" y="23256"/>
                </a:lnTo>
                <a:cubicBezTo>
                  <a:pt x="0" y="24916"/>
                  <a:pt x="1343" y="26258"/>
                  <a:pt x="3003" y="26258"/>
                </a:cubicBezTo>
                <a:lnTo>
                  <a:pt x="28728" y="26258"/>
                </a:lnTo>
                <a:lnTo>
                  <a:pt x="28728" y="801"/>
                </a:lnTo>
                <a:cubicBezTo>
                  <a:pt x="28728" y="362"/>
                  <a:pt x="28366" y="1"/>
                  <a:pt x="2792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46"/>
          <p:cNvSpPr txBox="1">
            <a:spLocks noGrp="1"/>
          </p:cNvSpPr>
          <p:nvPr>
            <p:ph type="subTitle" idx="1"/>
          </p:nvPr>
        </p:nvSpPr>
        <p:spPr>
          <a:xfrm flipH="1">
            <a:off x="5421100" y="1960752"/>
            <a:ext cx="31895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Clr>
                <a:schemeClr val="accent3"/>
              </a:buClr>
            </a:pPr>
            <a:r>
              <a:rPr lang="en-US" sz="1400" dirty="0" err="1"/>
              <a:t>Tingkatkan</a:t>
            </a:r>
            <a:r>
              <a:rPr lang="en-US" sz="1400" dirty="0"/>
              <a:t> </a:t>
            </a:r>
            <a:r>
              <a:rPr lang="en-US" sz="1400" dirty="0" err="1"/>
              <a:t>keterlibatan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komunikasi</a:t>
            </a:r>
            <a:r>
              <a:rPr lang="en-US" sz="1400" dirty="0"/>
              <a:t> di </a:t>
            </a:r>
            <a:r>
              <a:rPr lang="en-US" sz="1400" dirty="0" err="1"/>
              <a:t>organisasi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.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komunitas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minat</a:t>
            </a:r>
            <a:r>
              <a:rPr lang="en-US" sz="1400" dirty="0"/>
              <a:t>, </a:t>
            </a:r>
            <a:r>
              <a:rPr lang="en-US" sz="1400" dirty="0" err="1"/>
              <a:t>kumpulkan</a:t>
            </a:r>
            <a:r>
              <a:rPr lang="en-US" sz="1400" dirty="0"/>
              <a:t> ide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umpan</a:t>
            </a:r>
            <a:r>
              <a:rPr lang="en-US" sz="1400" dirty="0"/>
              <a:t> </a:t>
            </a:r>
            <a:r>
              <a:rPr lang="en-US" sz="1400" dirty="0" err="1"/>
              <a:t>balik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mungkinkan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orang </a:t>
            </a:r>
            <a:r>
              <a:rPr lang="en-US" sz="1400" dirty="0" err="1"/>
              <a:t>mengetahui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, </a:t>
            </a:r>
            <a:r>
              <a:rPr lang="en-US" sz="1400" dirty="0" err="1"/>
              <a:t>tetap</a:t>
            </a:r>
            <a:r>
              <a:rPr lang="en-US" sz="1400" dirty="0"/>
              <a:t> </a:t>
            </a:r>
            <a:r>
              <a:rPr lang="en-US" sz="1400" dirty="0" err="1"/>
              <a:t>selaras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berkembang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bantuan</a:t>
            </a:r>
            <a:r>
              <a:rPr lang="en-US" sz="1400" dirty="0"/>
              <a:t> Yammer.</a:t>
            </a:r>
            <a:endParaRPr sz="1400" dirty="0"/>
          </a:p>
        </p:txBody>
      </p:sp>
      <p:sp>
        <p:nvSpPr>
          <p:cNvPr id="1471" name="Google Shape;1471;p46"/>
          <p:cNvSpPr txBox="1">
            <a:spLocks noGrp="1"/>
          </p:cNvSpPr>
          <p:nvPr>
            <p:ph type="title"/>
          </p:nvPr>
        </p:nvSpPr>
        <p:spPr>
          <a:xfrm>
            <a:off x="5421100" y="757425"/>
            <a:ext cx="3418200" cy="11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Yammer</a:t>
            </a:r>
            <a:endParaRPr b="1" dirty="0"/>
          </a:p>
        </p:txBody>
      </p:sp>
      <p:pic>
        <p:nvPicPr>
          <p:cNvPr id="1026" name="Picture 2" descr="C:\Users\acer\Downloads\Fitur_Yammer_dari_Microsof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59413"/>
            <a:ext cx="4685971" cy="30941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9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eeting by Slidesgo">
  <a:themeElements>
    <a:clrScheme name="Simple Light">
      <a:dk1>
        <a:srgbClr val="315751"/>
      </a:dk1>
      <a:lt1>
        <a:srgbClr val="FFFFFF"/>
      </a:lt1>
      <a:dk2>
        <a:srgbClr val="F8E5C4"/>
      </a:dk2>
      <a:lt2>
        <a:srgbClr val="724329"/>
      </a:lt2>
      <a:accent1>
        <a:srgbClr val="6D9C8B"/>
      </a:accent1>
      <a:accent2>
        <a:srgbClr val="A63B3B"/>
      </a:accent2>
      <a:accent3>
        <a:srgbClr val="F59D00"/>
      </a:accent3>
      <a:accent4>
        <a:srgbClr val="4F6578"/>
      </a:accent4>
      <a:accent5>
        <a:srgbClr val="C5C7BF"/>
      </a:accent5>
      <a:accent6>
        <a:srgbClr val="A7AD8C"/>
      </a:accent6>
      <a:hlink>
        <a:srgbClr val="3157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779</Words>
  <Application>Microsoft Office PowerPoint</Application>
  <PresentationFormat>Peragaan Layar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1" baseType="lpstr">
      <vt:lpstr>Fira Sans Extra Condensed Medium</vt:lpstr>
      <vt:lpstr>Arial</vt:lpstr>
      <vt:lpstr>Kodchasan</vt:lpstr>
      <vt:lpstr>Kodchasan Medium</vt:lpstr>
      <vt:lpstr>Barlow</vt:lpstr>
      <vt:lpstr>Office Meeting by Slidesgo</vt:lpstr>
      <vt:lpstr>Implementasi Aplikasi Teams dan Yammer Pada Komunikasi Perusahaan</vt:lpstr>
      <vt:lpstr>Masalah yang akan diselesaikan</vt:lpstr>
      <vt:lpstr>Presentasi PowerPoint</vt:lpstr>
      <vt:lpstr>Solusi yang Sudah Ada</vt:lpstr>
      <vt:lpstr>Kelebihan dan Kekurangan Zoom</vt:lpstr>
      <vt:lpstr>Kelebihan dan Kekurangan Gmeet</vt:lpstr>
      <vt:lpstr>Kelebihan dan Kekurangan Slack</vt:lpstr>
      <vt:lpstr>Solusi yang diusulkan</vt:lpstr>
      <vt:lpstr>Yammer</vt:lpstr>
      <vt:lpstr>Presentasi PowerPoint</vt:lpstr>
      <vt:lpstr>Presentasi PowerPoint</vt:lpstr>
      <vt:lpstr>kelebihan yammer yaitu;</vt:lpstr>
      <vt:lpstr>Presentasi PowerPoint</vt:lpstr>
      <vt:lpstr>Mengapa solusi tersebut diyakini efektif?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Transformasi Digital</dc:title>
  <dc:creator>acer</dc:creator>
  <cp:lastModifiedBy>Putris Elianka</cp:lastModifiedBy>
  <cp:revision>22</cp:revision>
  <dcterms:modified xsi:type="dcterms:W3CDTF">2022-12-11T16:19:37Z</dcterms:modified>
</cp:coreProperties>
</file>