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62" r:id="rId2"/>
    <p:sldId id="257" r:id="rId3"/>
    <p:sldId id="258" r:id="rId4"/>
    <p:sldId id="264" r:id="rId5"/>
    <p:sldId id="261" r:id="rId6"/>
    <p:sldId id="266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Saira Condensed" panose="020B0604020202020204" charset="0"/>
      <p:regular r:id="rId10"/>
      <p:bold r:id="rId11"/>
    </p:embeddedFont>
    <p:embeddedFont>
      <p:font typeface="Saira Condensed Medium" panose="020B0604020202020204" charset="0"/>
      <p:regular r:id="rId12"/>
      <p:bold r:id="rId13"/>
    </p:embeddedFont>
    <p:embeddedFont>
      <p:font typeface="Signika Negative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A83E9F-4B88-478E-B499-4B8E8DF220A3}">
  <a:tblStyle styleId="{F1A83E9F-4B88-478E-B499-4B8E8DF220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03998a864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03998a864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3998a86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3998a864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3998a86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03998a86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4f7de17e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4f7de17e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3998a864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03998a864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4f7de17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4f7de17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6711800" y="-293625"/>
            <a:ext cx="1319400" cy="13194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l="22132" t="12847" r="8466" b="4425"/>
          <a:stretch/>
        </p:blipFill>
        <p:spPr>
          <a:xfrm flipH="1">
            <a:off x="7389675" y="-747050"/>
            <a:ext cx="1906900" cy="19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l="13191" t="6438" r="10734" b="5237"/>
          <a:stretch/>
        </p:blipFill>
        <p:spPr>
          <a:xfrm flipH="1">
            <a:off x="-809125" y="-664600"/>
            <a:ext cx="1664900" cy="16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 flipH="1">
            <a:off x="-809125" y="3094300"/>
            <a:ext cx="1319400" cy="1319400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8633725" y="203590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-961525" y="37485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l="22329" t="13999" r="8023" b="4890"/>
          <a:stretch/>
        </p:blipFill>
        <p:spPr>
          <a:xfrm flipH="1">
            <a:off x="-961525" y="3954375"/>
            <a:ext cx="1471800" cy="1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/>
          <p:nvPr/>
        </p:nvSpPr>
        <p:spPr>
          <a:xfrm flipH="1">
            <a:off x="7210200" y="4475525"/>
            <a:ext cx="1319400" cy="1319400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542586"/>
            <a:ext cx="77040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20000" y="1283550"/>
            <a:ext cx="77040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aira Condensed Mediu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D5DE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D5DE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D5DE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D5DE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D5DE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D5DE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D5DE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D5DE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2396400" y="1426313"/>
            <a:ext cx="43509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3799825" y="-819750"/>
            <a:ext cx="1319400" cy="13194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2">
            <a:alphaModFix/>
          </a:blip>
          <a:srcRect l="22132" t="12847" r="8466" b="4425"/>
          <a:stretch/>
        </p:blipFill>
        <p:spPr>
          <a:xfrm flipH="1">
            <a:off x="4848650" y="-1037500"/>
            <a:ext cx="1906900" cy="19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 l="13191" t="6438" r="10734" b="5237"/>
          <a:stretch/>
        </p:blipFill>
        <p:spPr>
          <a:xfrm flipH="1">
            <a:off x="-1193675" y="-107762"/>
            <a:ext cx="1906900" cy="18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/>
          <p:nvPr/>
        </p:nvSpPr>
        <p:spPr>
          <a:xfrm flipH="1">
            <a:off x="553775" y="4215425"/>
            <a:ext cx="1319400" cy="1319400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8565450" y="95165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53525" y="-59115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l="22329" t="13999" r="8023" b="4890"/>
          <a:stretch/>
        </p:blipFill>
        <p:spPr>
          <a:xfrm flipH="1">
            <a:off x="-616025" y="3631725"/>
            <a:ext cx="1471800" cy="1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/>
          <p:nvPr/>
        </p:nvSpPr>
        <p:spPr>
          <a:xfrm rot="-899813" flipH="1">
            <a:off x="7084450" y="4522596"/>
            <a:ext cx="1319337" cy="1319337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900149" flipH="1">
            <a:off x="5613997" y="4413262"/>
            <a:ext cx="1760404" cy="176040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5562313" y="-585525"/>
            <a:ext cx="1319400" cy="13194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l="20359" t="10179" r="8226" b="4350"/>
          <a:stretch/>
        </p:blipFill>
        <p:spPr>
          <a:xfrm flipH="1">
            <a:off x="6285064" y="-921525"/>
            <a:ext cx="1962374" cy="19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/>
          <p:nvPr/>
        </p:nvSpPr>
        <p:spPr>
          <a:xfrm flipH="1">
            <a:off x="1360438" y="-832900"/>
            <a:ext cx="1319400" cy="1319400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 flipH="1">
            <a:off x="8670013" y="137622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 flipH="1">
            <a:off x="-1057812" y="23474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2">
            <a:alphaModFix/>
          </a:blip>
          <a:srcRect l="20980" t="12273" r="7144" b="4573"/>
          <a:stretch/>
        </p:blipFill>
        <p:spPr>
          <a:xfrm flipH="1">
            <a:off x="-1057800" y="1236875"/>
            <a:ext cx="1518976" cy="14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2">
            <a:alphaModFix/>
          </a:blip>
          <a:srcRect l="20359" t="10179" r="8226" b="4350"/>
          <a:stretch/>
        </p:blipFill>
        <p:spPr>
          <a:xfrm rot="-5400000" flipH="1">
            <a:off x="8585253" y="2473775"/>
            <a:ext cx="1649945" cy="1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/>
          <p:nvPr/>
        </p:nvSpPr>
        <p:spPr>
          <a:xfrm flipH="1">
            <a:off x="3098838" y="4529150"/>
            <a:ext cx="1319400" cy="13194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l="10326" t="3440" r="11383" b="6012"/>
          <a:stretch/>
        </p:blipFill>
        <p:spPr>
          <a:xfrm flipH="1">
            <a:off x="2100138" y="-921525"/>
            <a:ext cx="1713275" cy="16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/>
          <p:nvPr/>
        </p:nvSpPr>
        <p:spPr>
          <a:xfrm flipH="1">
            <a:off x="3961963" y="438485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1"/>
          </p:nvPr>
        </p:nvSpPr>
        <p:spPr>
          <a:xfrm>
            <a:off x="5089232" y="1906084"/>
            <a:ext cx="3295200" cy="21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5089231" y="1117559"/>
            <a:ext cx="329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7221950" y="-489925"/>
            <a:ext cx="1969500" cy="19695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2">
            <a:alphaModFix/>
          </a:blip>
          <a:srcRect l="22132" t="12847" r="8466" b="4425"/>
          <a:stretch/>
        </p:blipFill>
        <p:spPr>
          <a:xfrm rot="-5400000">
            <a:off x="5663125" y="-981275"/>
            <a:ext cx="1906900" cy="19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l="13191" t="6438" r="10734" b="5237"/>
          <a:stretch/>
        </p:blipFill>
        <p:spPr>
          <a:xfrm>
            <a:off x="-1148700" y="1479463"/>
            <a:ext cx="1664900" cy="16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8605575" y="3218550"/>
            <a:ext cx="1071000" cy="1071000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-857400" y="6134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3792300" y="4672325"/>
            <a:ext cx="1156200" cy="11562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2">
            <a:alphaModFix/>
          </a:blip>
          <a:srcRect l="22329" t="13999" r="8023" b="4890"/>
          <a:stretch/>
        </p:blipFill>
        <p:spPr>
          <a:xfrm>
            <a:off x="8120575" y="4060600"/>
            <a:ext cx="1471800" cy="1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-94600" y="4320900"/>
            <a:ext cx="1319400" cy="1319400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897774" y="1884056"/>
            <a:ext cx="20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1112899" y="1625492"/>
            <a:ext cx="708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1897774" y="2344815"/>
            <a:ext cx="205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3"/>
          </p:nvPr>
        </p:nvSpPr>
        <p:spPr>
          <a:xfrm>
            <a:off x="6008449" y="1884056"/>
            <a:ext cx="20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5223649" y="1625492"/>
            <a:ext cx="708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6008449" y="2344815"/>
            <a:ext cx="205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6"/>
          </p:nvPr>
        </p:nvSpPr>
        <p:spPr>
          <a:xfrm>
            <a:off x="1897774" y="3384595"/>
            <a:ext cx="20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 hasCustomPrompt="1"/>
          </p:nvPr>
        </p:nvSpPr>
        <p:spPr>
          <a:xfrm>
            <a:off x="1112899" y="3121502"/>
            <a:ext cx="708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1897774" y="3840991"/>
            <a:ext cx="205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9"/>
          </p:nvPr>
        </p:nvSpPr>
        <p:spPr>
          <a:xfrm>
            <a:off x="6008449" y="3384595"/>
            <a:ext cx="20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 hasCustomPrompt="1"/>
          </p:nvPr>
        </p:nvSpPr>
        <p:spPr>
          <a:xfrm>
            <a:off x="5223649" y="3121502"/>
            <a:ext cx="708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6008449" y="3838816"/>
            <a:ext cx="205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5"/>
          </p:nvPr>
        </p:nvSpPr>
        <p:spPr>
          <a:xfrm>
            <a:off x="720000" y="542586"/>
            <a:ext cx="77040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 rot="10800000" flipH="1">
            <a:off x="-593769" y="2986725"/>
            <a:ext cx="1319400" cy="13194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2">
            <a:alphaModFix/>
          </a:blip>
          <a:srcRect l="20359" t="10179" r="8226" b="4350"/>
          <a:stretch/>
        </p:blipFill>
        <p:spPr>
          <a:xfrm rot="10800000" flipH="1">
            <a:off x="-1236894" y="1561300"/>
            <a:ext cx="1962374" cy="19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l="10326" t="3440" r="11383" b="6012"/>
          <a:stretch/>
        </p:blipFill>
        <p:spPr>
          <a:xfrm rot="10800000" flipH="1">
            <a:off x="8128225" y="2268126"/>
            <a:ext cx="2014475" cy="19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/>
          <p:nvPr/>
        </p:nvSpPr>
        <p:spPr>
          <a:xfrm rot="10800000" flipH="1">
            <a:off x="1008525" y="-1087238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 rot="10800000" flipH="1">
            <a:off x="8531450" y="796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2">
            <a:alphaModFix/>
          </a:blip>
          <a:srcRect l="20980" t="12273" r="7144" b="4573"/>
          <a:stretch/>
        </p:blipFill>
        <p:spPr>
          <a:xfrm rot="10800000" flipH="1">
            <a:off x="7671288" y="-786225"/>
            <a:ext cx="1518976" cy="14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 rot="10800000" flipH="1">
            <a:off x="7870875" y="4303562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20000" y="542586"/>
            <a:ext cx="77040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7"/>
          <p:cNvPicPr preferRelativeResize="0"/>
          <p:nvPr/>
        </p:nvPicPr>
        <p:blipFill rotWithShape="1">
          <a:blip r:embed="rId2">
            <a:alphaModFix/>
          </a:blip>
          <a:srcRect l="13191" t="6438" r="10734" b="5237"/>
          <a:stretch/>
        </p:blipFill>
        <p:spPr>
          <a:xfrm rot="10800000">
            <a:off x="4198417" y="4484488"/>
            <a:ext cx="1664900" cy="16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/>
          <p:nvPr/>
        </p:nvSpPr>
        <p:spPr>
          <a:xfrm rot="-9900187">
            <a:off x="3373263" y="4644289"/>
            <a:ext cx="1319337" cy="1319337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27"/>
          <p:cNvPicPr preferRelativeResize="0"/>
          <p:nvPr/>
        </p:nvPicPr>
        <p:blipFill rotWithShape="1">
          <a:blip r:embed="rId3">
            <a:alphaModFix/>
          </a:blip>
          <a:srcRect l="22132" t="12847" r="8466" b="4425"/>
          <a:stretch/>
        </p:blipFill>
        <p:spPr>
          <a:xfrm rot="6300000">
            <a:off x="6418813" y="-1263042"/>
            <a:ext cx="1906899" cy="19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7"/>
          <p:cNvSpPr/>
          <p:nvPr/>
        </p:nvSpPr>
        <p:spPr>
          <a:xfrm rot="10800000">
            <a:off x="1175493" y="-585450"/>
            <a:ext cx="1319400" cy="13194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 rot="-9900187">
            <a:off x="8669048" y="2501762"/>
            <a:ext cx="1319337" cy="1319337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/>
          <p:nvPr/>
        </p:nvSpPr>
        <p:spPr>
          <a:xfrm rot="10800000">
            <a:off x="-1124032" y="2488350"/>
            <a:ext cx="1424700" cy="1424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"/>
          <p:cNvSpPr/>
          <p:nvPr/>
        </p:nvSpPr>
        <p:spPr>
          <a:xfrm rot="-9900187">
            <a:off x="8698182" y="1393204"/>
            <a:ext cx="1319337" cy="1319337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27"/>
          <p:cNvPicPr preferRelativeResize="0"/>
          <p:nvPr/>
        </p:nvPicPr>
        <p:blipFill rotWithShape="1">
          <a:blip r:embed="rId2">
            <a:alphaModFix/>
          </a:blip>
          <a:srcRect l="13191" t="6438" r="10734" b="5237"/>
          <a:stretch/>
        </p:blipFill>
        <p:spPr>
          <a:xfrm rot="10800000">
            <a:off x="-102283" y="-427975"/>
            <a:ext cx="1664900" cy="16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/>
          <p:nvPr/>
        </p:nvSpPr>
        <p:spPr>
          <a:xfrm rot="10800000">
            <a:off x="1465653" y="4026589"/>
            <a:ext cx="1969500" cy="19695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 rotWithShape="1">
          <a:blip r:embed="rId2">
            <a:alphaModFix/>
          </a:blip>
          <a:srcRect l="22132" t="12847" r="8466" b="4425"/>
          <a:stretch/>
        </p:blipFill>
        <p:spPr>
          <a:xfrm rot="5400000">
            <a:off x="244366" y="3795940"/>
            <a:ext cx="1906900" cy="19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 rotWithShape="1">
          <a:blip r:embed="rId3">
            <a:alphaModFix/>
          </a:blip>
          <a:srcRect l="13191" t="6438" r="10734" b="5237"/>
          <a:stretch/>
        </p:blipFill>
        <p:spPr>
          <a:xfrm rot="-6300001">
            <a:off x="7897466" y="4385974"/>
            <a:ext cx="1664899" cy="16389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/>
          <p:nvPr/>
        </p:nvSpPr>
        <p:spPr>
          <a:xfrm rot="-8100000">
            <a:off x="-439042" y="813243"/>
            <a:ext cx="1070843" cy="1070843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8"/>
          <p:cNvSpPr/>
          <p:nvPr/>
        </p:nvSpPr>
        <p:spPr>
          <a:xfrm rot="-6299813">
            <a:off x="7048788" y="4696805"/>
            <a:ext cx="1319337" cy="1319337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/>
          <p:nvPr/>
        </p:nvSpPr>
        <p:spPr>
          <a:xfrm rot="9900495">
            <a:off x="4885042" y="-775093"/>
            <a:ext cx="1156255" cy="11562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28"/>
          <p:cNvPicPr preferRelativeResize="0"/>
          <p:nvPr/>
        </p:nvPicPr>
        <p:blipFill rotWithShape="1">
          <a:blip r:embed="rId2">
            <a:alphaModFix/>
          </a:blip>
          <a:srcRect l="22329" t="13999" r="8023" b="4890"/>
          <a:stretch/>
        </p:blipFill>
        <p:spPr>
          <a:xfrm rot="-8100000">
            <a:off x="-766545" y="-367238"/>
            <a:ext cx="1471799" cy="145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/>
          <p:nvPr/>
        </p:nvSpPr>
        <p:spPr>
          <a:xfrm rot="9900187">
            <a:off x="5758519" y="-876092"/>
            <a:ext cx="1319337" cy="1319337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8"/>
          <p:cNvSpPr/>
          <p:nvPr/>
        </p:nvSpPr>
        <p:spPr>
          <a:xfrm rot="-8100000">
            <a:off x="8766895" y="1053806"/>
            <a:ext cx="1070843" cy="1070843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 rot="10800000">
            <a:off x="5979975" y="4475525"/>
            <a:ext cx="1319400" cy="13194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l="22132" t="12847" r="8466" b="4425"/>
          <a:stretch/>
        </p:blipFill>
        <p:spPr>
          <a:xfrm rot="10800000">
            <a:off x="6771225" y="4017863"/>
            <a:ext cx="1906900" cy="19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l="13191" t="6438" r="10734" b="5237"/>
          <a:stretch/>
        </p:blipFill>
        <p:spPr>
          <a:xfrm rot="10800000">
            <a:off x="0" y="4162163"/>
            <a:ext cx="1664900" cy="16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 rot="10800000">
            <a:off x="-961525" y="489875"/>
            <a:ext cx="1319400" cy="1319400"/>
          </a:xfrm>
          <a:prstGeom prst="ellipse">
            <a:avLst/>
          </a:prstGeom>
          <a:solidFill>
            <a:srgbClr val="ED700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rot="10800000">
            <a:off x="8334825" y="73395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rot="10800000">
            <a:off x="-1074775" y="3193625"/>
            <a:ext cx="1788000" cy="1788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l="22329" t="13999" r="8023" b="4890"/>
          <a:stretch/>
        </p:blipFill>
        <p:spPr>
          <a:xfrm rot="10800000">
            <a:off x="-712575" y="-411325"/>
            <a:ext cx="1471800" cy="1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/>
          <p:nvPr/>
        </p:nvSpPr>
        <p:spPr>
          <a:xfrm rot="10800000">
            <a:off x="8076050" y="-344375"/>
            <a:ext cx="1319400" cy="1319400"/>
          </a:xfrm>
          <a:prstGeom prst="ellipse">
            <a:avLst/>
          </a:prstGeom>
          <a:solidFill>
            <a:srgbClr val="596841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3">
            <a:alphaModFix/>
          </a:blip>
          <a:srcRect l="13191" t="6438" r="10734" b="5237"/>
          <a:stretch/>
        </p:blipFill>
        <p:spPr>
          <a:xfrm rot="10800000">
            <a:off x="5478525" y="-966850"/>
            <a:ext cx="1664900" cy="16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231150" y="2723375"/>
            <a:ext cx="3027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2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4885950" y="2723374"/>
            <a:ext cx="3027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2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231150" y="3043226"/>
            <a:ext cx="30270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885925" y="3043234"/>
            <a:ext cx="30270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542586"/>
            <a:ext cx="77040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9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51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 Negative"/>
              <a:buNone/>
              <a:defRPr sz="35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 Negative"/>
              <a:buNone/>
              <a:defRPr sz="35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 Negative"/>
              <a:buNone/>
              <a:defRPr sz="35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 Negative"/>
              <a:buNone/>
              <a:defRPr sz="35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 Negative"/>
              <a:buNone/>
              <a:defRPr sz="35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 Negative"/>
              <a:buNone/>
              <a:defRPr sz="35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 Negative"/>
              <a:buNone/>
              <a:defRPr sz="35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 Negative"/>
              <a:buNone/>
              <a:defRPr sz="35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 Negative"/>
              <a:buNone/>
              <a:defRPr sz="35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Condensed"/>
              <a:buChar char="●"/>
              <a:defRPr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Condensed"/>
              <a:buChar char="○"/>
              <a:defRPr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Condensed"/>
              <a:buChar char="■"/>
              <a:defRPr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Condensed"/>
              <a:buChar char="●"/>
              <a:defRPr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Condensed"/>
              <a:buChar char="○"/>
              <a:defRPr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Condensed"/>
              <a:buChar char="■"/>
              <a:defRPr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Condensed"/>
              <a:buChar char="●"/>
              <a:defRPr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Condensed"/>
              <a:buChar char="○"/>
              <a:defRPr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aira Condensed"/>
              <a:buChar char="■"/>
              <a:defRPr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73" r:id="rId7"/>
    <p:sldLayoutId id="2147483674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F18D9F1-DF7D-4F95-80B6-AAB3AF0E8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601985"/>
            <a:ext cx="7446100" cy="363300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Capstone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 :</a:t>
            </a:r>
          </a:p>
          <a:p>
            <a:pPr marL="630238" lvl="0" indent="-233363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/>
              <a:t>Putris Elianka</a:t>
            </a:r>
          </a:p>
          <a:p>
            <a:pPr marL="630238" lvl="0" indent="-233363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err="1"/>
              <a:t>Diah</a:t>
            </a:r>
            <a:r>
              <a:rPr lang="en-IN" dirty="0"/>
              <a:t> </a:t>
            </a:r>
            <a:r>
              <a:rPr lang="en-IN" dirty="0" err="1"/>
              <a:t>Resta</a:t>
            </a:r>
            <a:r>
              <a:rPr lang="en-IN" dirty="0"/>
              <a:t> </a:t>
            </a:r>
            <a:r>
              <a:rPr lang="en-IN" dirty="0" err="1"/>
              <a:t>Hidayatun</a:t>
            </a:r>
            <a:endParaRPr lang="en-IN" dirty="0"/>
          </a:p>
          <a:p>
            <a:pPr marL="630238" lvl="0" indent="-233363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/>
              <a:t>Dicky </a:t>
            </a:r>
            <a:r>
              <a:rPr lang="en-IN" dirty="0" err="1"/>
              <a:t>Wanhar</a:t>
            </a:r>
            <a:endParaRPr lang="en-IN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A25BE4A6-DC40-4C38-88D3-350C2A8A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95816"/>
            <a:ext cx="7704000" cy="545700"/>
          </a:xfrm>
        </p:spPr>
        <p:txBody>
          <a:bodyPr/>
          <a:lstStyle/>
          <a:p>
            <a:pPr algn="ctr"/>
            <a:r>
              <a:rPr lang="fi-FI" sz="3600" dirty="0"/>
              <a:t>Implementasi Aplikasi Teams dan Yammer Pada Komunikasi Perusahaan</a:t>
            </a:r>
            <a:endParaRPr lang="en-I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>
            <a:spLocks noGrp="1"/>
          </p:cNvSpPr>
          <p:nvPr>
            <p:ph type="title"/>
          </p:nvPr>
        </p:nvSpPr>
        <p:spPr>
          <a:xfrm>
            <a:off x="720000" y="542586"/>
            <a:ext cx="77040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Permasalahan Singkat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4" name="Google Shape;564;p33"/>
          <p:cNvSpPr txBox="1">
            <a:spLocks noGrp="1"/>
          </p:cNvSpPr>
          <p:nvPr>
            <p:ph type="body" idx="1"/>
          </p:nvPr>
        </p:nvSpPr>
        <p:spPr>
          <a:xfrm>
            <a:off x="720000" y="1283550"/>
            <a:ext cx="77040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US" sz="1400" dirty="0"/>
              <a:t>	</a:t>
            </a:r>
            <a:r>
              <a:rPr lang="en-US" sz="1400" dirty="0" err="1"/>
              <a:t>Sejak</a:t>
            </a:r>
            <a:r>
              <a:rPr lang="en-US" sz="1400" dirty="0"/>
              <a:t> </a:t>
            </a:r>
            <a:r>
              <a:rPr lang="en-US" sz="1400" dirty="0" err="1"/>
              <a:t>merebaknya</a:t>
            </a:r>
            <a:r>
              <a:rPr lang="en-US" sz="1400" dirty="0"/>
              <a:t> Covid-19 di Indonesia,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sehari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batasan</a:t>
            </a:r>
            <a:r>
              <a:rPr lang="en-US" sz="1400" dirty="0"/>
              <a:t> dan </a:t>
            </a:r>
            <a:r>
              <a:rPr lang="en-US" sz="1400" dirty="0" err="1"/>
              <a:t>aturan</a:t>
            </a:r>
            <a:r>
              <a:rPr lang="en-US" sz="1400" dirty="0"/>
              <a:t> 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dipatuhi</a:t>
            </a:r>
            <a:r>
              <a:rPr lang="en-US" sz="1400" dirty="0"/>
              <a:t>. </a:t>
            </a:r>
            <a:r>
              <a:rPr lang="en-US" sz="1400" dirty="0" err="1"/>
              <a:t>Pemerintah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langkah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mengatasi</a:t>
            </a:r>
            <a:r>
              <a:rPr lang="en-US" sz="1400" dirty="0"/>
              <a:t> Covid-19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Pembatasan</a:t>
            </a:r>
            <a:r>
              <a:rPr lang="en-US" sz="1400" dirty="0"/>
              <a:t> </a:t>
            </a:r>
            <a:r>
              <a:rPr lang="en-US" sz="1400" dirty="0" err="1"/>
              <a:t>Sosial</a:t>
            </a:r>
            <a:r>
              <a:rPr lang="en-US" sz="1400" dirty="0"/>
              <a:t> </a:t>
            </a:r>
            <a:r>
              <a:rPr lang="en-US" sz="1400" dirty="0" err="1"/>
              <a:t>Berskala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(PSBB)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Pemberlakuan</a:t>
            </a:r>
            <a:r>
              <a:rPr lang="en-US" sz="1400" dirty="0"/>
              <a:t> </a:t>
            </a:r>
            <a:r>
              <a:rPr lang="en-US" sz="1400" dirty="0" err="1"/>
              <a:t>Pembatasan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Masyarakat (PPKM) Level 4.</a:t>
            </a:r>
          </a:p>
          <a:p>
            <a:pPr marL="152400" indent="0" algn="just">
              <a:buNone/>
            </a:pPr>
            <a:r>
              <a:rPr lang="en-US" sz="1400" dirty="0"/>
              <a:t>	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akibatnya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perkantoran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pemerintah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swasta</a:t>
            </a:r>
            <a:r>
              <a:rPr lang="en-US" sz="1400" dirty="0"/>
              <a:t> </a:t>
            </a:r>
            <a:r>
              <a:rPr lang="en-US" sz="1400" dirty="0" err="1"/>
              <a:t>menerapkan</a:t>
            </a:r>
            <a:r>
              <a:rPr lang="en-US" sz="1400" dirty="0"/>
              <a:t> </a:t>
            </a:r>
            <a:r>
              <a:rPr lang="en-US" sz="1400" dirty="0" err="1"/>
              <a:t>skema</a:t>
            </a:r>
            <a:r>
              <a:rPr lang="en-US" sz="1400" dirty="0"/>
              <a:t> </a:t>
            </a:r>
            <a:r>
              <a:rPr lang="en-US" sz="1400" dirty="0" err="1"/>
              <a:t>bekerja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rumah</a:t>
            </a:r>
            <a:r>
              <a:rPr lang="en-US" sz="1400" dirty="0"/>
              <a:t> (</a:t>
            </a:r>
            <a:r>
              <a:rPr lang="en-US" sz="1400" i="1" dirty="0"/>
              <a:t>Work From Home/WFH</a:t>
            </a:r>
            <a:r>
              <a:rPr lang="en-US" sz="1400" dirty="0"/>
              <a:t>)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kebijakan</a:t>
            </a:r>
            <a:r>
              <a:rPr lang="en-US" sz="1400" dirty="0"/>
              <a:t> </a:t>
            </a:r>
            <a:r>
              <a:rPr lang="en-US" sz="1400" dirty="0" err="1"/>
              <a:t>pemerintah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upaya</a:t>
            </a:r>
            <a:r>
              <a:rPr lang="en-US" sz="1400" dirty="0"/>
              <a:t> </a:t>
            </a:r>
            <a:r>
              <a:rPr lang="en-US" sz="1400" dirty="0" err="1"/>
              <a:t>pencegahan</a:t>
            </a:r>
            <a:r>
              <a:rPr lang="en-US" sz="1400" dirty="0"/>
              <a:t> </a:t>
            </a:r>
            <a:r>
              <a:rPr lang="en-US" sz="1400" i="1" dirty="0"/>
              <a:t>Covid-19</a:t>
            </a:r>
            <a:r>
              <a:rPr lang="en-US" sz="1400" dirty="0"/>
              <a:t>.</a:t>
            </a:r>
          </a:p>
          <a:p>
            <a:pPr marL="152400" indent="0" algn="just">
              <a:buNone/>
            </a:pPr>
            <a:r>
              <a:rPr lang="en-US" sz="1400" dirty="0"/>
              <a:t>	Menteri </a:t>
            </a:r>
            <a:r>
              <a:rPr lang="en-US" sz="1400" dirty="0" err="1"/>
              <a:t>Komunikasi</a:t>
            </a:r>
            <a:r>
              <a:rPr lang="en-US" sz="1400" dirty="0"/>
              <a:t> dan </a:t>
            </a:r>
            <a:r>
              <a:rPr lang="en-US" sz="1400" dirty="0" err="1"/>
              <a:t>Informatika</a:t>
            </a:r>
            <a:r>
              <a:rPr lang="en-US" sz="1400" dirty="0"/>
              <a:t>, Johnny G Plate </a:t>
            </a:r>
            <a:r>
              <a:rPr lang="en-US" sz="1400" dirty="0" err="1"/>
              <a:t>menyebut</a:t>
            </a:r>
            <a:r>
              <a:rPr lang="en-US" sz="1400" dirty="0"/>
              <a:t> </a:t>
            </a:r>
            <a:r>
              <a:rPr lang="en-US" sz="1400" dirty="0" err="1"/>
              <a:t>pandemi</a:t>
            </a:r>
            <a:r>
              <a:rPr lang="en-US" sz="1400" dirty="0"/>
              <a:t> covid-19 </a:t>
            </a:r>
            <a:r>
              <a:rPr lang="en-US" sz="1400" dirty="0" err="1"/>
              <a:t>mempercepat</a:t>
            </a:r>
            <a:r>
              <a:rPr lang="en-US" sz="1400" dirty="0"/>
              <a:t> </a:t>
            </a:r>
            <a:r>
              <a:rPr lang="en-US" sz="1400" dirty="0" err="1"/>
              <a:t>transformasi</a:t>
            </a:r>
            <a:r>
              <a:rPr lang="en-US" sz="1400" dirty="0"/>
              <a:t> digital di Indonesia. Perusahaan di Indonesia </a:t>
            </a:r>
            <a:r>
              <a:rPr lang="en-US" sz="1400" dirty="0" err="1"/>
              <a:t>hendaknya</a:t>
            </a:r>
            <a:r>
              <a:rPr lang="en-US" sz="1400" dirty="0"/>
              <a:t> </a:t>
            </a:r>
            <a:r>
              <a:rPr lang="en-US" sz="1400" dirty="0" err="1"/>
              <a:t>aktif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 digital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memperbanyak</a:t>
            </a:r>
            <a:r>
              <a:rPr lang="en-US" sz="1400" dirty="0"/>
              <a:t> </a:t>
            </a:r>
            <a:r>
              <a:rPr lang="en-US" sz="1400" dirty="0" err="1"/>
              <a:t>infrastruktur</a:t>
            </a:r>
            <a:r>
              <a:rPr lang="en-US" sz="1400" dirty="0"/>
              <a:t>, salah </a:t>
            </a:r>
            <a:r>
              <a:rPr lang="en-US" sz="1400" dirty="0" err="1"/>
              <a:t>satunya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komunikasi</a:t>
            </a:r>
            <a:r>
              <a:rPr lang="en-US" sz="1400" dirty="0"/>
              <a:t> </a:t>
            </a:r>
            <a:r>
              <a:rPr lang="en-US" sz="1400" dirty="0" err="1"/>
              <a:t>pegawai</a:t>
            </a:r>
            <a:r>
              <a:rPr lang="en-US" sz="1400" dirty="0"/>
              <a:t>.</a:t>
            </a:r>
          </a:p>
          <a:p>
            <a:pPr marL="152400" indent="0" algn="just">
              <a:buNone/>
            </a:pPr>
            <a:r>
              <a:rPr lang="en-US" sz="1400" dirty="0"/>
              <a:t>	</a:t>
            </a:r>
            <a:r>
              <a:rPr lang="en-US" sz="1400" dirty="0" err="1"/>
              <a:t>Komunikasi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paling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, yang </a:t>
            </a:r>
            <a:r>
              <a:rPr lang="en-US" sz="1400" dirty="0" err="1"/>
              <a:t>menghubungkan</a:t>
            </a:r>
            <a:r>
              <a:rPr lang="en-US" sz="1400" dirty="0"/>
              <a:t> </a:t>
            </a:r>
            <a:r>
              <a:rPr lang="en-US" sz="1400" dirty="0" err="1"/>
              <a:t>pemimpin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anggota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anggota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.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, </a:t>
            </a:r>
            <a:r>
              <a:rPr lang="en-US" sz="1400" dirty="0" err="1"/>
              <a:t>pentingnya</a:t>
            </a:r>
            <a:r>
              <a:rPr lang="en-US" sz="1400" dirty="0"/>
              <a:t> </a:t>
            </a:r>
            <a:r>
              <a:rPr lang="en-US" sz="1400" dirty="0" err="1"/>
              <a:t>membangun</a:t>
            </a:r>
            <a:r>
              <a:rPr lang="en-US" sz="1400" dirty="0"/>
              <a:t> system </a:t>
            </a:r>
            <a:r>
              <a:rPr lang="en-US" sz="1400" dirty="0" err="1"/>
              <a:t>transformasi</a:t>
            </a:r>
            <a:r>
              <a:rPr lang="en-US" sz="1400" dirty="0"/>
              <a:t> </a:t>
            </a:r>
            <a:r>
              <a:rPr lang="en-US" sz="1400" dirty="0" err="1"/>
              <a:t>komunikasi</a:t>
            </a:r>
            <a:r>
              <a:rPr lang="en-US" sz="1400" dirty="0"/>
              <a:t> digital agar </a:t>
            </a:r>
            <a:r>
              <a:rPr lang="en-US" sz="1400" dirty="0" err="1"/>
              <a:t>komunikasi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efektif</a:t>
            </a:r>
            <a:r>
              <a:rPr lang="en-US" sz="1400" dirty="0"/>
              <a:t> dan </a:t>
            </a:r>
            <a:r>
              <a:rPr lang="en-US" sz="1400" dirty="0" err="1"/>
              <a:t>efisien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bersaing</a:t>
            </a:r>
            <a:r>
              <a:rPr lang="en-US" sz="1400" dirty="0"/>
              <a:t> di era digital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endParaRPr lang="en-US" sz="1400" dirty="0"/>
          </a:p>
          <a:p>
            <a:pPr marL="152400" indent="0" algn="just"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/>
          <p:nvPr/>
        </p:nvSpPr>
        <p:spPr>
          <a:xfrm flipH="1">
            <a:off x="1068011" y="1582475"/>
            <a:ext cx="798375" cy="755225"/>
          </a:xfrm>
          <a:custGeom>
            <a:avLst/>
            <a:gdLst/>
            <a:ahLst/>
            <a:cxnLst/>
            <a:rect l="l" t="t" r="r" b="b"/>
            <a:pathLst>
              <a:path w="31935" h="30209" extrusionOk="0">
                <a:moveTo>
                  <a:pt x="6374" y="1"/>
                </a:moveTo>
                <a:cubicBezTo>
                  <a:pt x="2862" y="1"/>
                  <a:pt x="0" y="2830"/>
                  <a:pt x="0" y="6342"/>
                </a:cubicBezTo>
                <a:lnTo>
                  <a:pt x="0" y="19350"/>
                </a:lnTo>
                <a:cubicBezTo>
                  <a:pt x="0" y="21952"/>
                  <a:pt x="2114" y="24033"/>
                  <a:pt x="4683" y="24033"/>
                </a:cubicBezTo>
                <a:cubicBezTo>
                  <a:pt x="5724" y="24033"/>
                  <a:pt x="6537" y="24911"/>
                  <a:pt x="6472" y="25919"/>
                </a:cubicBezTo>
                <a:lnTo>
                  <a:pt x="6309" y="29919"/>
                </a:lnTo>
                <a:cubicBezTo>
                  <a:pt x="6309" y="30092"/>
                  <a:pt x="6439" y="30208"/>
                  <a:pt x="6574" y="30208"/>
                </a:cubicBezTo>
                <a:cubicBezTo>
                  <a:pt x="6642" y="30208"/>
                  <a:pt x="6710" y="30179"/>
                  <a:pt x="6765" y="30114"/>
                </a:cubicBezTo>
                <a:lnTo>
                  <a:pt x="12130" y="24586"/>
                </a:lnTo>
                <a:cubicBezTo>
                  <a:pt x="12456" y="24228"/>
                  <a:pt x="12911" y="24033"/>
                  <a:pt x="13399" y="24033"/>
                </a:cubicBezTo>
                <a:lnTo>
                  <a:pt x="25821" y="24033"/>
                </a:lnTo>
                <a:cubicBezTo>
                  <a:pt x="29203" y="24033"/>
                  <a:pt x="31935" y="21334"/>
                  <a:pt x="31935" y="17952"/>
                </a:cubicBezTo>
                <a:lnTo>
                  <a:pt x="31935" y="4911"/>
                </a:lnTo>
                <a:cubicBezTo>
                  <a:pt x="31935" y="2212"/>
                  <a:pt x="29723" y="1"/>
                  <a:pt x="26992" y="1"/>
                </a:cubicBezTo>
                <a:close/>
              </a:path>
            </a:pathLst>
          </a:custGeom>
          <a:solidFill>
            <a:srgbClr val="FFED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4"/>
          <p:cNvSpPr/>
          <p:nvPr/>
        </p:nvSpPr>
        <p:spPr>
          <a:xfrm flipH="1">
            <a:off x="1068390" y="1576800"/>
            <a:ext cx="808125" cy="765850"/>
          </a:xfrm>
          <a:custGeom>
            <a:avLst/>
            <a:gdLst/>
            <a:ahLst/>
            <a:cxnLst/>
            <a:rect l="l" t="t" r="r" b="b"/>
            <a:pathLst>
              <a:path w="32325" h="30634" extrusionOk="0">
                <a:moveTo>
                  <a:pt x="27187" y="423"/>
                </a:moveTo>
                <a:cubicBezTo>
                  <a:pt x="29788" y="423"/>
                  <a:pt x="31935" y="2537"/>
                  <a:pt x="31935" y="5138"/>
                </a:cubicBezTo>
                <a:lnTo>
                  <a:pt x="31935" y="18179"/>
                </a:lnTo>
                <a:cubicBezTo>
                  <a:pt x="31935" y="21431"/>
                  <a:pt x="29268" y="24065"/>
                  <a:pt x="26049" y="24065"/>
                </a:cubicBezTo>
                <a:lnTo>
                  <a:pt x="13594" y="24065"/>
                </a:lnTo>
                <a:cubicBezTo>
                  <a:pt x="13073" y="24065"/>
                  <a:pt x="12553" y="24292"/>
                  <a:pt x="12163" y="24683"/>
                </a:cubicBezTo>
                <a:lnTo>
                  <a:pt x="6829" y="30211"/>
                </a:lnTo>
                <a:cubicBezTo>
                  <a:pt x="6819" y="30222"/>
                  <a:pt x="6808" y="30225"/>
                  <a:pt x="6797" y="30225"/>
                </a:cubicBezTo>
                <a:cubicBezTo>
                  <a:pt x="6775" y="30225"/>
                  <a:pt x="6754" y="30211"/>
                  <a:pt x="6732" y="30211"/>
                </a:cubicBezTo>
                <a:cubicBezTo>
                  <a:pt x="6732" y="30211"/>
                  <a:pt x="6699" y="30178"/>
                  <a:pt x="6699" y="30146"/>
                </a:cubicBezTo>
                <a:lnTo>
                  <a:pt x="6895" y="26146"/>
                </a:lnTo>
                <a:cubicBezTo>
                  <a:pt x="6895" y="25593"/>
                  <a:pt x="6699" y="25073"/>
                  <a:pt x="6342" y="24683"/>
                </a:cubicBezTo>
                <a:cubicBezTo>
                  <a:pt x="5951" y="24292"/>
                  <a:pt x="5431" y="24065"/>
                  <a:pt x="4878" y="24065"/>
                </a:cubicBezTo>
                <a:cubicBezTo>
                  <a:pt x="2407" y="24065"/>
                  <a:pt x="391" y="22049"/>
                  <a:pt x="391" y="19577"/>
                </a:cubicBezTo>
                <a:lnTo>
                  <a:pt x="391" y="6569"/>
                </a:lnTo>
                <a:cubicBezTo>
                  <a:pt x="391" y="3187"/>
                  <a:pt x="3155" y="423"/>
                  <a:pt x="6569" y="423"/>
                </a:cubicBezTo>
                <a:close/>
                <a:moveTo>
                  <a:pt x="6569" y="0"/>
                </a:moveTo>
                <a:cubicBezTo>
                  <a:pt x="2960" y="0"/>
                  <a:pt x="0" y="2960"/>
                  <a:pt x="0" y="6569"/>
                </a:cubicBezTo>
                <a:lnTo>
                  <a:pt x="0" y="19577"/>
                </a:lnTo>
                <a:cubicBezTo>
                  <a:pt x="0" y="22276"/>
                  <a:pt x="2179" y="24488"/>
                  <a:pt x="4878" y="24488"/>
                </a:cubicBezTo>
                <a:cubicBezTo>
                  <a:pt x="5334" y="24488"/>
                  <a:pt x="5724" y="24650"/>
                  <a:pt x="6049" y="24975"/>
                </a:cubicBezTo>
                <a:cubicBezTo>
                  <a:pt x="6342" y="25268"/>
                  <a:pt x="6504" y="25691"/>
                  <a:pt x="6472" y="26146"/>
                </a:cubicBezTo>
                <a:lnTo>
                  <a:pt x="6309" y="30146"/>
                </a:lnTo>
                <a:cubicBezTo>
                  <a:pt x="6277" y="30341"/>
                  <a:pt x="6407" y="30504"/>
                  <a:pt x="6569" y="30601"/>
                </a:cubicBezTo>
                <a:cubicBezTo>
                  <a:pt x="6634" y="30634"/>
                  <a:pt x="6699" y="30634"/>
                  <a:pt x="6764" y="30634"/>
                </a:cubicBezTo>
                <a:cubicBezTo>
                  <a:pt x="6895" y="30634"/>
                  <a:pt x="7025" y="30569"/>
                  <a:pt x="7122" y="30471"/>
                </a:cubicBezTo>
                <a:lnTo>
                  <a:pt x="12455" y="24975"/>
                </a:lnTo>
                <a:cubicBezTo>
                  <a:pt x="12748" y="24650"/>
                  <a:pt x="13171" y="24488"/>
                  <a:pt x="13594" y="24488"/>
                </a:cubicBezTo>
                <a:lnTo>
                  <a:pt x="26049" y="24488"/>
                </a:lnTo>
                <a:cubicBezTo>
                  <a:pt x="29496" y="24488"/>
                  <a:pt x="32325" y="21658"/>
                  <a:pt x="32325" y="18179"/>
                </a:cubicBezTo>
                <a:lnTo>
                  <a:pt x="32325" y="5138"/>
                </a:lnTo>
                <a:cubicBezTo>
                  <a:pt x="32325" y="2309"/>
                  <a:pt x="30016" y="0"/>
                  <a:pt x="27187" y="0"/>
                </a:cubicBezTo>
                <a:close/>
              </a:path>
            </a:pathLst>
          </a:custGeom>
          <a:solidFill>
            <a:srgbClr val="570D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4"/>
          <p:cNvSpPr txBox="1">
            <a:spLocks noGrp="1"/>
          </p:cNvSpPr>
          <p:nvPr>
            <p:ph type="title"/>
          </p:nvPr>
        </p:nvSpPr>
        <p:spPr>
          <a:xfrm>
            <a:off x="1897774" y="1884056"/>
            <a:ext cx="20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Teams</a:t>
            </a:r>
            <a:endParaRPr sz="3200" dirty="0"/>
          </a:p>
        </p:txBody>
      </p:sp>
      <p:sp>
        <p:nvSpPr>
          <p:cNvPr id="574" name="Google Shape;574;p34"/>
          <p:cNvSpPr txBox="1">
            <a:spLocks noGrp="1"/>
          </p:cNvSpPr>
          <p:nvPr>
            <p:ph type="title" idx="2"/>
          </p:nvPr>
        </p:nvSpPr>
        <p:spPr>
          <a:xfrm>
            <a:off x="1112899" y="1625492"/>
            <a:ext cx="708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6" name="Google Shape;576;p34"/>
          <p:cNvSpPr txBox="1">
            <a:spLocks noGrp="1"/>
          </p:cNvSpPr>
          <p:nvPr>
            <p:ph type="title" idx="3"/>
          </p:nvPr>
        </p:nvSpPr>
        <p:spPr>
          <a:xfrm>
            <a:off x="6008449" y="1884056"/>
            <a:ext cx="20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Yammer</a:t>
            </a:r>
            <a:endParaRPr sz="3200" dirty="0"/>
          </a:p>
        </p:txBody>
      </p:sp>
      <p:sp>
        <p:nvSpPr>
          <p:cNvPr id="577" name="Google Shape;577;p34"/>
          <p:cNvSpPr txBox="1">
            <a:spLocks noGrp="1"/>
          </p:cNvSpPr>
          <p:nvPr>
            <p:ph type="title" idx="4"/>
          </p:nvPr>
        </p:nvSpPr>
        <p:spPr>
          <a:xfrm>
            <a:off x="5223649" y="1625492"/>
            <a:ext cx="708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5" name="Google Shape;585;p34"/>
          <p:cNvSpPr txBox="1">
            <a:spLocks noGrp="1"/>
          </p:cNvSpPr>
          <p:nvPr>
            <p:ph type="title" idx="15"/>
          </p:nvPr>
        </p:nvSpPr>
        <p:spPr>
          <a:xfrm>
            <a:off x="720000" y="542586"/>
            <a:ext cx="77040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Usulan </a:t>
            </a:r>
            <a:r>
              <a:rPr lang="en" sz="3600" dirty="0">
                <a:solidFill>
                  <a:schemeClr val="dk2"/>
                </a:solidFill>
              </a:rPr>
              <a:t>Solusi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586" name="Google Shape;586;p34"/>
          <p:cNvSpPr/>
          <p:nvPr/>
        </p:nvSpPr>
        <p:spPr>
          <a:xfrm flipH="1">
            <a:off x="5173874" y="1576800"/>
            <a:ext cx="808125" cy="765850"/>
          </a:xfrm>
          <a:custGeom>
            <a:avLst/>
            <a:gdLst/>
            <a:ahLst/>
            <a:cxnLst/>
            <a:rect l="l" t="t" r="r" b="b"/>
            <a:pathLst>
              <a:path w="32325" h="30634" extrusionOk="0">
                <a:moveTo>
                  <a:pt x="27187" y="423"/>
                </a:moveTo>
                <a:cubicBezTo>
                  <a:pt x="29788" y="423"/>
                  <a:pt x="31935" y="2537"/>
                  <a:pt x="31935" y="5138"/>
                </a:cubicBezTo>
                <a:lnTo>
                  <a:pt x="31935" y="18179"/>
                </a:lnTo>
                <a:cubicBezTo>
                  <a:pt x="31935" y="21431"/>
                  <a:pt x="29268" y="24065"/>
                  <a:pt x="26049" y="24065"/>
                </a:cubicBezTo>
                <a:lnTo>
                  <a:pt x="13594" y="24065"/>
                </a:lnTo>
                <a:cubicBezTo>
                  <a:pt x="13073" y="24065"/>
                  <a:pt x="12553" y="24292"/>
                  <a:pt x="12163" y="24683"/>
                </a:cubicBezTo>
                <a:lnTo>
                  <a:pt x="6829" y="30211"/>
                </a:lnTo>
                <a:cubicBezTo>
                  <a:pt x="6819" y="30222"/>
                  <a:pt x="6808" y="30225"/>
                  <a:pt x="6797" y="30225"/>
                </a:cubicBezTo>
                <a:cubicBezTo>
                  <a:pt x="6775" y="30225"/>
                  <a:pt x="6754" y="30211"/>
                  <a:pt x="6732" y="30211"/>
                </a:cubicBezTo>
                <a:cubicBezTo>
                  <a:pt x="6732" y="30211"/>
                  <a:pt x="6699" y="30178"/>
                  <a:pt x="6699" y="30146"/>
                </a:cubicBezTo>
                <a:lnTo>
                  <a:pt x="6895" y="26146"/>
                </a:lnTo>
                <a:cubicBezTo>
                  <a:pt x="6895" y="25593"/>
                  <a:pt x="6699" y="25073"/>
                  <a:pt x="6342" y="24683"/>
                </a:cubicBezTo>
                <a:cubicBezTo>
                  <a:pt x="5951" y="24292"/>
                  <a:pt x="5431" y="24065"/>
                  <a:pt x="4878" y="24065"/>
                </a:cubicBezTo>
                <a:cubicBezTo>
                  <a:pt x="2407" y="24065"/>
                  <a:pt x="391" y="22049"/>
                  <a:pt x="391" y="19577"/>
                </a:cubicBezTo>
                <a:lnTo>
                  <a:pt x="391" y="6569"/>
                </a:lnTo>
                <a:cubicBezTo>
                  <a:pt x="391" y="3187"/>
                  <a:pt x="3155" y="423"/>
                  <a:pt x="6569" y="423"/>
                </a:cubicBezTo>
                <a:close/>
                <a:moveTo>
                  <a:pt x="6569" y="0"/>
                </a:moveTo>
                <a:cubicBezTo>
                  <a:pt x="2960" y="0"/>
                  <a:pt x="0" y="2960"/>
                  <a:pt x="0" y="6569"/>
                </a:cubicBezTo>
                <a:lnTo>
                  <a:pt x="0" y="19577"/>
                </a:lnTo>
                <a:cubicBezTo>
                  <a:pt x="0" y="22276"/>
                  <a:pt x="2179" y="24488"/>
                  <a:pt x="4878" y="24488"/>
                </a:cubicBezTo>
                <a:cubicBezTo>
                  <a:pt x="5334" y="24488"/>
                  <a:pt x="5724" y="24650"/>
                  <a:pt x="6049" y="24975"/>
                </a:cubicBezTo>
                <a:cubicBezTo>
                  <a:pt x="6342" y="25268"/>
                  <a:pt x="6504" y="25691"/>
                  <a:pt x="6472" y="26146"/>
                </a:cubicBezTo>
                <a:lnTo>
                  <a:pt x="6309" y="30146"/>
                </a:lnTo>
                <a:cubicBezTo>
                  <a:pt x="6277" y="30341"/>
                  <a:pt x="6407" y="30504"/>
                  <a:pt x="6569" y="30601"/>
                </a:cubicBezTo>
                <a:cubicBezTo>
                  <a:pt x="6634" y="30634"/>
                  <a:pt x="6699" y="30634"/>
                  <a:pt x="6764" y="30634"/>
                </a:cubicBezTo>
                <a:cubicBezTo>
                  <a:pt x="6895" y="30634"/>
                  <a:pt x="7025" y="30569"/>
                  <a:pt x="7122" y="30471"/>
                </a:cubicBezTo>
                <a:lnTo>
                  <a:pt x="12455" y="24975"/>
                </a:lnTo>
                <a:cubicBezTo>
                  <a:pt x="12748" y="24650"/>
                  <a:pt x="13171" y="24488"/>
                  <a:pt x="13594" y="24488"/>
                </a:cubicBezTo>
                <a:lnTo>
                  <a:pt x="26049" y="24488"/>
                </a:lnTo>
                <a:cubicBezTo>
                  <a:pt x="29496" y="24488"/>
                  <a:pt x="32325" y="21658"/>
                  <a:pt x="32325" y="18179"/>
                </a:cubicBezTo>
                <a:lnTo>
                  <a:pt x="32325" y="5138"/>
                </a:lnTo>
                <a:cubicBezTo>
                  <a:pt x="32325" y="2309"/>
                  <a:pt x="30016" y="0"/>
                  <a:pt x="27187" y="0"/>
                </a:cubicBezTo>
                <a:close/>
              </a:path>
            </a:pathLst>
          </a:custGeom>
          <a:solidFill>
            <a:srgbClr val="570D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71;p34">
            <a:extLst>
              <a:ext uri="{FF2B5EF4-FFF2-40B4-BE49-F238E27FC236}">
                <a16:creationId xmlns:a16="http://schemas.microsoft.com/office/drawing/2014/main" id="{9B4DDBB3-EF23-4A6C-A26F-6761A4A366C0}"/>
              </a:ext>
            </a:extLst>
          </p:cNvPr>
          <p:cNvSpPr/>
          <p:nvPr/>
        </p:nvSpPr>
        <p:spPr>
          <a:xfrm flipH="1">
            <a:off x="2597656" y="2991998"/>
            <a:ext cx="798375" cy="755225"/>
          </a:xfrm>
          <a:custGeom>
            <a:avLst/>
            <a:gdLst/>
            <a:ahLst/>
            <a:cxnLst/>
            <a:rect l="l" t="t" r="r" b="b"/>
            <a:pathLst>
              <a:path w="31935" h="30209" extrusionOk="0">
                <a:moveTo>
                  <a:pt x="6374" y="1"/>
                </a:moveTo>
                <a:cubicBezTo>
                  <a:pt x="2862" y="1"/>
                  <a:pt x="0" y="2830"/>
                  <a:pt x="0" y="6342"/>
                </a:cubicBezTo>
                <a:lnTo>
                  <a:pt x="0" y="19350"/>
                </a:lnTo>
                <a:cubicBezTo>
                  <a:pt x="0" y="21952"/>
                  <a:pt x="2114" y="24033"/>
                  <a:pt x="4683" y="24033"/>
                </a:cubicBezTo>
                <a:cubicBezTo>
                  <a:pt x="5724" y="24033"/>
                  <a:pt x="6537" y="24911"/>
                  <a:pt x="6472" y="25919"/>
                </a:cubicBezTo>
                <a:lnTo>
                  <a:pt x="6309" y="29919"/>
                </a:lnTo>
                <a:cubicBezTo>
                  <a:pt x="6309" y="30092"/>
                  <a:pt x="6439" y="30208"/>
                  <a:pt x="6574" y="30208"/>
                </a:cubicBezTo>
                <a:cubicBezTo>
                  <a:pt x="6642" y="30208"/>
                  <a:pt x="6710" y="30179"/>
                  <a:pt x="6765" y="30114"/>
                </a:cubicBezTo>
                <a:lnTo>
                  <a:pt x="12130" y="24586"/>
                </a:lnTo>
                <a:cubicBezTo>
                  <a:pt x="12456" y="24228"/>
                  <a:pt x="12911" y="24033"/>
                  <a:pt x="13399" y="24033"/>
                </a:cubicBezTo>
                <a:lnTo>
                  <a:pt x="25821" y="24033"/>
                </a:lnTo>
                <a:cubicBezTo>
                  <a:pt x="29203" y="24033"/>
                  <a:pt x="31935" y="21334"/>
                  <a:pt x="31935" y="17952"/>
                </a:cubicBezTo>
                <a:lnTo>
                  <a:pt x="31935" y="4911"/>
                </a:lnTo>
                <a:cubicBezTo>
                  <a:pt x="31935" y="2212"/>
                  <a:pt x="29723" y="1"/>
                  <a:pt x="26992" y="1"/>
                </a:cubicBezTo>
                <a:close/>
              </a:path>
            </a:pathLst>
          </a:custGeom>
          <a:solidFill>
            <a:srgbClr val="FFED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73;p34">
            <a:extLst>
              <a:ext uri="{FF2B5EF4-FFF2-40B4-BE49-F238E27FC236}">
                <a16:creationId xmlns:a16="http://schemas.microsoft.com/office/drawing/2014/main" id="{647FE491-987B-420F-88AE-8AA103FAA207}"/>
              </a:ext>
            </a:extLst>
          </p:cNvPr>
          <p:cNvSpPr txBox="1">
            <a:spLocks/>
          </p:cNvSpPr>
          <p:nvPr/>
        </p:nvSpPr>
        <p:spPr>
          <a:xfrm>
            <a:off x="4059603" y="3293579"/>
            <a:ext cx="20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 Negative"/>
              <a:buNone/>
              <a:defRPr sz="2400" b="1" i="0" u="none" strike="noStrike" cap="none">
                <a:solidFill>
                  <a:schemeClr val="accent2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 Negative"/>
              <a:buNone/>
              <a:defRPr sz="24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 Negative"/>
              <a:buNone/>
              <a:defRPr sz="24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 Negative"/>
              <a:buNone/>
              <a:defRPr sz="24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 Negative"/>
              <a:buNone/>
              <a:defRPr sz="24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 Negative"/>
              <a:buNone/>
              <a:defRPr sz="24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 Negative"/>
              <a:buNone/>
              <a:defRPr sz="24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 Negative"/>
              <a:buNone/>
              <a:defRPr sz="24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 Negative"/>
              <a:buNone/>
              <a:defRPr sz="24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r>
              <a:rPr lang="en-IN" sz="3200" dirty="0" err="1"/>
              <a:t>Absensi</a:t>
            </a:r>
            <a:endParaRPr lang="en-IN" sz="3200" dirty="0"/>
          </a:p>
        </p:txBody>
      </p:sp>
      <p:sp>
        <p:nvSpPr>
          <p:cNvPr id="20" name="Google Shape;572;p34">
            <a:extLst>
              <a:ext uri="{FF2B5EF4-FFF2-40B4-BE49-F238E27FC236}">
                <a16:creationId xmlns:a16="http://schemas.microsoft.com/office/drawing/2014/main" id="{DC5AAE0F-EC3B-4844-B3BB-723CD41110F0}"/>
              </a:ext>
            </a:extLst>
          </p:cNvPr>
          <p:cNvSpPr/>
          <p:nvPr/>
        </p:nvSpPr>
        <p:spPr>
          <a:xfrm flipH="1">
            <a:off x="3278983" y="2910654"/>
            <a:ext cx="808125" cy="765850"/>
          </a:xfrm>
          <a:custGeom>
            <a:avLst/>
            <a:gdLst/>
            <a:ahLst/>
            <a:cxnLst/>
            <a:rect l="l" t="t" r="r" b="b"/>
            <a:pathLst>
              <a:path w="32325" h="30634" extrusionOk="0">
                <a:moveTo>
                  <a:pt x="27187" y="423"/>
                </a:moveTo>
                <a:cubicBezTo>
                  <a:pt x="29788" y="423"/>
                  <a:pt x="31935" y="2537"/>
                  <a:pt x="31935" y="5138"/>
                </a:cubicBezTo>
                <a:lnTo>
                  <a:pt x="31935" y="18179"/>
                </a:lnTo>
                <a:cubicBezTo>
                  <a:pt x="31935" y="21431"/>
                  <a:pt x="29268" y="24065"/>
                  <a:pt x="26049" y="24065"/>
                </a:cubicBezTo>
                <a:lnTo>
                  <a:pt x="13594" y="24065"/>
                </a:lnTo>
                <a:cubicBezTo>
                  <a:pt x="13073" y="24065"/>
                  <a:pt x="12553" y="24292"/>
                  <a:pt x="12163" y="24683"/>
                </a:cubicBezTo>
                <a:lnTo>
                  <a:pt x="6829" y="30211"/>
                </a:lnTo>
                <a:cubicBezTo>
                  <a:pt x="6819" y="30222"/>
                  <a:pt x="6808" y="30225"/>
                  <a:pt x="6797" y="30225"/>
                </a:cubicBezTo>
                <a:cubicBezTo>
                  <a:pt x="6775" y="30225"/>
                  <a:pt x="6754" y="30211"/>
                  <a:pt x="6732" y="30211"/>
                </a:cubicBezTo>
                <a:cubicBezTo>
                  <a:pt x="6732" y="30211"/>
                  <a:pt x="6699" y="30178"/>
                  <a:pt x="6699" y="30146"/>
                </a:cubicBezTo>
                <a:lnTo>
                  <a:pt x="6895" y="26146"/>
                </a:lnTo>
                <a:cubicBezTo>
                  <a:pt x="6895" y="25593"/>
                  <a:pt x="6699" y="25073"/>
                  <a:pt x="6342" y="24683"/>
                </a:cubicBezTo>
                <a:cubicBezTo>
                  <a:pt x="5951" y="24292"/>
                  <a:pt x="5431" y="24065"/>
                  <a:pt x="4878" y="24065"/>
                </a:cubicBezTo>
                <a:cubicBezTo>
                  <a:pt x="2407" y="24065"/>
                  <a:pt x="391" y="22049"/>
                  <a:pt x="391" y="19577"/>
                </a:cubicBezTo>
                <a:lnTo>
                  <a:pt x="391" y="6569"/>
                </a:lnTo>
                <a:cubicBezTo>
                  <a:pt x="391" y="3187"/>
                  <a:pt x="3155" y="423"/>
                  <a:pt x="6569" y="423"/>
                </a:cubicBezTo>
                <a:close/>
                <a:moveTo>
                  <a:pt x="6569" y="0"/>
                </a:moveTo>
                <a:cubicBezTo>
                  <a:pt x="2960" y="0"/>
                  <a:pt x="0" y="2960"/>
                  <a:pt x="0" y="6569"/>
                </a:cubicBezTo>
                <a:lnTo>
                  <a:pt x="0" y="19577"/>
                </a:lnTo>
                <a:cubicBezTo>
                  <a:pt x="0" y="22276"/>
                  <a:pt x="2179" y="24488"/>
                  <a:pt x="4878" y="24488"/>
                </a:cubicBezTo>
                <a:cubicBezTo>
                  <a:pt x="5334" y="24488"/>
                  <a:pt x="5724" y="24650"/>
                  <a:pt x="6049" y="24975"/>
                </a:cubicBezTo>
                <a:cubicBezTo>
                  <a:pt x="6342" y="25268"/>
                  <a:pt x="6504" y="25691"/>
                  <a:pt x="6472" y="26146"/>
                </a:cubicBezTo>
                <a:lnTo>
                  <a:pt x="6309" y="30146"/>
                </a:lnTo>
                <a:cubicBezTo>
                  <a:pt x="6277" y="30341"/>
                  <a:pt x="6407" y="30504"/>
                  <a:pt x="6569" y="30601"/>
                </a:cubicBezTo>
                <a:cubicBezTo>
                  <a:pt x="6634" y="30634"/>
                  <a:pt x="6699" y="30634"/>
                  <a:pt x="6764" y="30634"/>
                </a:cubicBezTo>
                <a:cubicBezTo>
                  <a:pt x="6895" y="30634"/>
                  <a:pt x="7025" y="30569"/>
                  <a:pt x="7122" y="30471"/>
                </a:cubicBezTo>
                <a:lnTo>
                  <a:pt x="12455" y="24975"/>
                </a:lnTo>
                <a:cubicBezTo>
                  <a:pt x="12748" y="24650"/>
                  <a:pt x="13171" y="24488"/>
                  <a:pt x="13594" y="24488"/>
                </a:cubicBezTo>
                <a:lnTo>
                  <a:pt x="26049" y="24488"/>
                </a:lnTo>
                <a:cubicBezTo>
                  <a:pt x="29496" y="24488"/>
                  <a:pt x="32325" y="21658"/>
                  <a:pt x="32325" y="18179"/>
                </a:cubicBezTo>
                <a:lnTo>
                  <a:pt x="32325" y="5138"/>
                </a:lnTo>
                <a:cubicBezTo>
                  <a:pt x="32325" y="2309"/>
                  <a:pt x="30016" y="0"/>
                  <a:pt x="27187" y="0"/>
                </a:cubicBezTo>
                <a:close/>
              </a:path>
            </a:pathLst>
          </a:custGeom>
          <a:solidFill>
            <a:srgbClr val="570D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4;p34">
            <a:extLst>
              <a:ext uri="{FF2B5EF4-FFF2-40B4-BE49-F238E27FC236}">
                <a16:creationId xmlns:a16="http://schemas.microsoft.com/office/drawing/2014/main" id="{BF4917F6-A386-4FF3-B53E-866EB3D83C54}"/>
              </a:ext>
            </a:extLst>
          </p:cNvPr>
          <p:cNvSpPr txBox="1">
            <a:spLocks/>
          </p:cNvSpPr>
          <p:nvPr/>
        </p:nvSpPr>
        <p:spPr>
          <a:xfrm>
            <a:off x="3323492" y="2959346"/>
            <a:ext cx="708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 Negative"/>
              <a:buNone/>
              <a:defRPr sz="3000" b="1" i="0" u="none" strike="noStrike" cap="none">
                <a:solidFill>
                  <a:schemeClr val="dk2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 Negative"/>
              <a:buNone/>
              <a:defRPr sz="30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 Negative"/>
              <a:buNone/>
              <a:defRPr sz="30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 Negative"/>
              <a:buNone/>
              <a:defRPr sz="30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 Negative"/>
              <a:buNone/>
              <a:defRPr sz="30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 Negative"/>
              <a:buNone/>
              <a:defRPr sz="30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 Negative"/>
              <a:buNone/>
              <a:defRPr sz="30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 Negative"/>
              <a:buNone/>
              <a:defRPr sz="30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 Negative"/>
              <a:buNone/>
              <a:defRPr sz="3000" b="1" i="0" u="none" strike="noStrike" cap="none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0"/>
          <p:cNvSpPr/>
          <p:nvPr/>
        </p:nvSpPr>
        <p:spPr>
          <a:xfrm>
            <a:off x="2102400" y="1312650"/>
            <a:ext cx="4939200" cy="2518200"/>
          </a:xfrm>
          <a:prstGeom prst="wedgeRoundRectCallout">
            <a:avLst>
              <a:gd name="adj1" fmla="val -9987"/>
              <a:gd name="adj2" fmla="val 72685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0"/>
          <p:cNvSpPr txBox="1">
            <a:spLocks noGrp="1"/>
          </p:cNvSpPr>
          <p:nvPr>
            <p:ph type="title"/>
          </p:nvPr>
        </p:nvSpPr>
        <p:spPr>
          <a:xfrm>
            <a:off x="2179637" y="1426313"/>
            <a:ext cx="4774319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</a:rPr>
              <a:t>Demonstrasi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sz="6600" dirty="0">
                <a:solidFill>
                  <a:schemeClr val="dk2"/>
                </a:solidFill>
              </a:rPr>
              <a:t>Solusi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48" name="Google Shape;948;p40"/>
          <p:cNvGrpSpPr/>
          <p:nvPr/>
        </p:nvGrpSpPr>
        <p:grpSpPr>
          <a:xfrm>
            <a:off x="1299313" y="886588"/>
            <a:ext cx="449600" cy="426050"/>
            <a:chOff x="1847025" y="905863"/>
            <a:chExt cx="449600" cy="426050"/>
          </a:xfrm>
        </p:grpSpPr>
        <p:sp>
          <p:nvSpPr>
            <p:cNvPr id="949" name="Google Shape;949;p40"/>
            <p:cNvSpPr/>
            <p:nvPr/>
          </p:nvSpPr>
          <p:spPr>
            <a:xfrm>
              <a:off x="1851900" y="910738"/>
              <a:ext cx="439850" cy="416625"/>
            </a:xfrm>
            <a:custGeom>
              <a:avLst/>
              <a:gdLst/>
              <a:ahLst/>
              <a:cxnLst/>
              <a:rect l="l" t="t" r="r" b="b"/>
              <a:pathLst>
                <a:path w="17594" h="16665" extrusionOk="0">
                  <a:moveTo>
                    <a:pt x="2732" y="1"/>
                  </a:moveTo>
                  <a:cubicBezTo>
                    <a:pt x="1236" y="1"/>
                    <a:pt x="0" y="1204"/>
                    <a:pt x="0" y="2733"/>
                  </a:cubicBezTo>
                  <a:lnTo>
                    <a:pt x="0" y="9919"/>
                  </a:lnTo>
                  <a:cubicBezTo>
                    <a:pt x="0" y="11773"/>
                    <a:pt x="1496" y="13269"/>
                    <a:pt x="3350" y="13269"/>
                  </a:cubicBezTo>
                  <a:lnTo>
                    <a:pt x="10212" y="13269"/>
                  </a:lnTo>
                  <a:cubicBezTo>
                    <a:pt x="10472" y="13269"/>
                    <a:pt x="10732" y="13366"/>
                    <a:pt x="10927" y="13562"/>
                  </a:cubicBezTo>
                  <a:lnTo>
                    <a:pt x="13886" y="16618"/>
                  </a:lnTo>
                  <a:cubicBezTo>
                    <a:pt x="13907" y="16650"/>
                    <a:pt x="13941" y="16664"/>
                    <a:pt x="13977" y="16664"/>
                  </a:cubicBezTo>
                  <a:cubicBezTo>
                    <a:pt x="14053" y="16664"/>
                    <a:pt x="14136" y="16599"/>
                    <a:pt x="14114" y="16488"/>
                  </a:cubicBezTo>
                  <a:lnTo>
                    <a:pt x="14016" y="14277"/>
                  </a:lnTo>
                  <a:cubicBezTo>
                    <a:pt x="14016" y="13724"/>
                    <a:pt x="14439" y="13269"/>
                    <a:pt x="15025" y="13269"/>
                  </a:cubicBezTo>
                  <a:cubicBezTo>
                    <a:pt x="16455" y="13269"/>
                    <a:pt x="17594" y="12098"/>
                    <a:pt x="17594" y="10667"/>
                  </a:cubicBezTo>
                  <a:lnTo>
                    <a:pt x="17594" y="3513"/>
                  </a:lnTo>
                  <a:cubicBezTo>
                    <a:pt x="17594" y="1562"/>
                    <a:pt x="16033" y="1"/>
                    <a:pt x="14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1847025" y="905863"/>
              <a:ext cx="449600" cy="426050"/>
            </a:xfrm>
            <a:custGeom>
              <a:avLst/>
              <a:gdLst/>
              <a:ahLst/>
              <a:cxnLst/>
              <a:rect l="l" t="t" r="r" b="b"/>
              <a:pathLst>
                <a:path w="17984" h="17042" extrusionOk="0">
                  <a:moveTo>
                    <a:pt x="14276" y="391"/>
                  </a:moveTo>
                  <a:cubicBezTo>
                    <a:pt x="16098" y="391"/>
                    <a:pt x="17593" y="1887"/>
                    <a:pt x="17593" y="3708"/>
                  </a:cubicBezTo>
                  <a:lnTo>
                    <a:pt x="17593" y="10862"/>
                  </a:lnTo>
                  <a:cubicBezTo>
                    <a:pt x="17593" y="12196"/>
                    <a:pt x="16520" y="13269"/>
                    <a:pt x="15220" y="13269"/>
                  </a:cubicBezTo>
                  <a:cubicBezTo>
                    <a:pt x="14894" y="13269"/>
                    <a:pt x="14569" y="13399"/>
                    <a:pt x="14342" y="13626"/>
                  </a:cubicBezTo>
                  <a:cubicBezTo>
                    <a:pt x="14114" y="13854"/>
                    <a:pt x="14016" y="14179"/>
                    <a:pt x="14016" y="14504"/>
                  </a:cubicBezTo>
                  <a:lnTo>
                    <a:pt x="14114" y="16553"/>
                  </a:lnTo>
                  <a:lnTo>
                    <a:pt x="11252" y="13626"/>
                  </a:lnTo>
                  <a:cubicBezTo>
                    <a:pt x="11057" y="13399"/>
                    <a:pt x="10732" y="13269"/>
                    <a:pt x="10407" y="13269"/>
                  </a:cubicBezTo>
                  <a:lnTo>
                    <a:pt x="3545" y="13269"/>
                  </a:lnTo>
                  <a:cubicBezTo>
                    <a:pt x="1821" y="13269"/>
                    <a:pt x="391" y="11838"/>
                    <a:pt x="391" y="10114"/>
                  </a:cubicBezTo>
                  <a:lnTo>
                    <a:pt x="391" y="2928"/>
                  </a:lnTo>
                  <a:cubicBezTo>
                    <a:pt x="391" y="1529"/>
                    <a:pt x="1529" y="391"/>
                    <a:pt x="2927" y="391"/>
                  </a:cubicBezTo>
                  <a:close/>
                  <a:moveTo>
                    <a:pt x="2927" y="1"/>
                  </a:moveTo>
                  <a:cubicBezTo>
                    <a:pt x="1301" y="1"/>
                    <a:pt x="0" y="1302"/>
                    <a:pt x="0" y="2928"/>
                  </a:cubicBezTo>
                  <a:lnTo>
                    <a:pt x="0" y="10114"/>
                  </a:lnTo>
                  <a:cubicBezTo>
                    <a:pt x="0" y="12066"/>
                    <a:pt x="1594" y="13659"/>
                    <a:pt x="3545" y="13659"/>
                  </a:cubicBezTo>
                  <a:lnTo>
                    <a:pt x="10407" y="13659"/>
                  </a:lnTo>
                  <a:cubicBezTo>
                    <a:pt x="10634" y="13659"/>
                    <a:pt x="10829" y="13757"/>
                    <a:pt x="10959" y="13887"/>
                  </a:cubicBezTo>
                  <a:lnTo>
                    <a:pt x="13919" y="16943"/>
                  </a:lnTo>
                  <a:cubicBezTo>
                    <a:pt x="13984" y="17008"/>
                    <a:pt x="14081" y="17041"/>
                    <a:pt x="14179" y="17041"/>
                  </a:cubicBezTo>
                  <a:lnTo>
                    <a:pt x="14309" y="17041"/>
                  </a:lnTo>
                  <a:cubicBezTo>
                    <a:pt x="14439" y="16976"/>
                    <a:pt x="14537" y="16846"/>
                    <a:pt x="14537" y="16683"/>
                  </a:cubicBezTo>
                  <a:lnTo>
                    <a:pt x="14439" y="14472"/>
                  </a:lnTo>
                  <a:cubicBezTo>
                    <a:pt x="14407" y="14277"/>
                    <a:pt x="14504" y="14049"/>
                    <a:pt x="14634" y="13919"/>
                  </a:cubicBezTo>
                  <a:cubicBezTo>
                    <a:pt x="14797" y="13757"/>
                    <a:pt x="14992" y="13659"/>
                    <a:pt x="15220" y="13659"/>
                  </a:cubicBezTo>
                  <a:cubicBezTo>
                    <a:pt x="16748" y="13659"/>
                    <a:pt x="17984" y="12423"/>
                    <a:pt x="17984" y="10862"/>
                  </a:cubicBezTo>
                  <a:lnTo>
                    <a:pt x="17984" y="3708"/>
                  </a:lnTo>
                  <a:cubicBezTo>
                    <a:pt x="17984" y="1659"/>
                    <a:pt x="16325" y="1"/>
                    <a:pt x="1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1976275" y="1031888"/>
              <a:ext cx="191100" cy="25"/>
            </a:xfrm>
            <a:custGeom>
              <a:avLst/>
              <a:gdLst/>
              <a:ahLst/>
              <a:cxnLst/>
              <a:rect l="l" t="t" r="r" b="b"/>
              <a:pathLst>
                <a:path w="7644" h="1" extrusionOk="0">
                  <a:moveTo>
                    <a:pt x="1" y="0"/>
                  </a:moveTo>
                  <a:lnTo>
                    <a:pt x="7643" y="0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1970600" y="1027013"/>
              <a:ext cx="202450" cy="9775"/>
            </a:xfrm>
            <a:custGeom>
              <a:avLst/>
              <a:gdLst/>
              <a:ahLst/>
              <a:cxnLst/>
              <a:rect l="l" t="t" r="r" b="b"/>
              <a:pathLst>
                <a:path w="8098" h="391" extrusionOk="0">
                  <a:moveTo>
                    <a:pt x="228" y="0"/>
                  </a:moveTo>
                  <a:cubicBezTo>
                    <a:pt x="98" y="0"/>
                    <a:pt x="0" y="98"/>
                    <a:pt x="0" y="195"/>
                  </a:cubicBezTo>
                  <a:cubicBezTo>
                    <a:pt x="0" y="325"/>
                    <a:pt x="98" y="390"/>
                    <a:pt x="228" y="390"/>
                  </a:cubicBezTo>
                  <a:lnTo>
                    <a:pt x="7870" y="390"/>
                  </a:lnTo>
                  <a:cubicBezTo>
                    <a:pt x="8000" y="390"/>
                    <a:pt x="8098" y="325"/>
                    <a:pt x="8098" y="195"/>
                  </a:cubicBezTo>
                  <a:cubicBezTo>
                    <a:pt x="8098" y="98"/>
                    <a:pt x="8000" y="0"/>
                    <a:pt x="7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1976275" y="1115613"/>
              <a:ext cx="191100" cy="25"/>
            </a:xfrm>
            <a:custGeom>
              <a:avLst/>
              <a:gdLst/>
              <a:ahLst/>
              <a:cxnLst/>
              <a:rect l="l" t="t" r="r" b="b"/>
              <a:pathLst>
                <a:path w="7644" h="1" extrusionOk="0">
                  <a:moveTo>
                    <a:pt x="1" y="1"/>
                  </a:moveTo>
                  <a:lnTo>
                    <a:pt x="7643" y="1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1970600" y="1110738"/>
              <a:ext cx="202450" cy="9775"/>
            </a:xfrm>
            <a:custGeom>
              <a:avLst/>
              <a:gdLst/>
              <a:ahLst/>
              <a:cxnLst/>
              <a:rect l="l" t="t" r="r" b="b"/>
              <a:pathLst>
                <a:path w="8098" h="391" extrusionOk="0">
                  <a:moveTo>
                    <a:pt x="228" y="1"/>
                  </a:moveTo>
                  <a:cubicBezTo>
                    <a:pt x="98" y="1"/>
                    <a:pt x="0" y="66"/>
                    <a:pt x="0" y="196"/>
                  </a:cubicBezTo>
                  <a:cubicBezTo>
                    <a:pt x="0" y="293"/>
                    <a:pt x="98" y="391"/>
                    <a:pt x="228" y="391"/>
                  </a:cubicBezTo>
                  <a:lnTo>
                    <a:pt x="7870" y="391"/>
                  </a:lnTo>
                  <a:cubicBezTo>
                    <a:pt x="8000" y="391"/>
                    <a:pt x="8098" y="293"/>
                    <a:pt x="8098" y="196"/>
                  </a:cubicBezTo>
                  <a:cubicBezTo>
                    <a:pt x="8098" y="66"/>
                    <a:pt x="8000" y="1"/>
                    <a:pt x="7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0"/>
          <p:cNvGrpSpPr/>
          <p:nvPr/>
        </p:nvGrpSpPr>
        <p:grpSpPr>
          <a:xfrm>
            <a:off x="7322725" y="749225"/>
            <a:ext cx="594325" cy="563425"/>
            <a:chOff x="7079275" y="910750"/>
            <a:chExt cx="594325" cy="563425"/>
          </a:xfrm>
        </p:grpSpPr>
        <p:sp>
          <p:nvSpPr>
            <p:cNvPr id="956" name="Google Shape;956;p40"/>
            <p:cNvSpPr/>
            <p:nvPr/>
          </p:nvSpPr>
          <p:spPr>
            <a:xfrm>
              <a:off x="7084150" y="915625"/>
              <a:ext cx="584575" cy="553525"/>
            </a:xfrm>
            <a:custGeom>
              <a:avLst/>
              <a:gdLst/>
              <a:ahLst/>
              <a:cxnLst/>
              <a:rect l="l" t="t" r="r" b="b"/>
              <a:pathLst>
                <a:path w="23383" h="22141" extrusionOk="0">
                  <a:moveTo>
                    <a:pt x="4684" y="1"/>
                  </a:moveTo>
                  <a:cubicBezTo>
                    <a:pt x="2082" y="1"/>
                    <a:pt x="1" y="2082"/>
                    <a:pt x="1" y="4684"/>
                  </a:cubicBezTo>
                  <a:lnTo>
                    <a:pt x="1" y="14212"/>
                  </a:lnTo>
                  <a:cubicBezTo>
                    <a:pt x="1" y="16098"/>
                    <a:pt x="1562" y="17626"/>
                    <a:pt x="3448" y="17626"/>
                  </a:cubicBezTo>
                  <a:cubicBezTo>
                    <a:pt x="4196" y="17626"/>
                    <a:pt x="4781" y="18244"/>
                    <a:pt x="4749" y="18992"/>
                  </a:cubicBezTo>
                  <a:lnTo>
                    <a:pt x="4619" y="21919"/>
                  </a:lnTo>
                  <a:cubicBezTo>
                    <a:pt x="4619" y="22053"/>
                    <a:pt x="4726" y="22141"/>
                    <a:pt x="4835" y="22141"/>
                  </a:cubicBezTo>
                  <a:cubicBezTo>
                    <a:pt x="4885" y="22141"/>
                    <a:pt x="4936" y="22122"/>
                    <a:pt x="4976" y="22082"/>
                  </a:cubicBezTo>
                  <a:lnTo>
                    <a:pt x="8879" y="18017"/>
                  </a:lnTo>
                  <a:cubicBezTo>
                    <a:pt x="9139" y="17789"/>
                    <a:pt x="9464" y="17626"/>
                    <a:pt x="9822" y="17626"/>
                  </a:cubicBezTo>
                  <a:lnTo>
                    <a:pt x="18927" y="17626"/>
                  </a:lnTo>
                  <a:cubicBezTo>
                    <a:pt x="21399" y="17626"/>
                    <a:pt x="23382" y="15643"/>
                    <a:pt x="23382" y="13171"/>
                  </a:cubicBezTo>
                  <a:lnTo>
                    <a:pt x="23382" y="3611"/>
                  </a:lnTo>
                  <a:cubicBezTo>
                    <a:pt x="23382" y="1627"/>
                    <a:pt x="21757" y="1"/>
                    <a:pt x="19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7079275" y="910750"/>
              <a:ext cx="594325" cy="563425"/>
            </a:xfrm>
            <a:custGeom>
              <a:avLst/>
              <a:gdLst/>
              <a:ahLst/>
              <a:cxnLst/>
              <a:rect l="l" t="t" r="r" b="b"/>
              <a:pathLst>
                <a:path w="23773" h="22537" extrusionOk="0">
                  <a:moveTo>
                    <a:pt x="19968" y="391"/>
                  </a:moveTo>
                  <a:cubicBezTo>
                    <a:pt x="21854" y="391"/>
                    <a:pt x="23382" y="1952"/>
                    <a:pt x="23382" y="3806"/>
                  </a:cubicBezTo>
                  <a:lnTo>
                    <a:pt x="23382" y="13366"/>
                  </a:lnTo>
                  <a:cubicBezTo>
                    <a:pt x="23382" y="15708"/>
                    <a:pt x="21464" y="17626"/>
                    <a:pt x="19122" y="17626"/>
                  </a:cubicBezTo>
                  <a:lnTo>
                    <a:pt x="10017" y="17626"/>
                  </a:lnTo>
                  <a:cubicBezTo>
                    <a:pt x="9594" y="17626"/>
                    <a:pt x="9204" y="17789"/>
                    <a:pt x="8911" y="18082"/>
                  </a:cubicBezTo>
                  <a:lnTo>
                    <a:pt x="5009" y="22147"/>
                  </a:lnTo>
                  <a:lnTo>
                    <a:pt x="5139" y="19187"/>
                  </a:lnTo>
                  <a:cubicBezTo>
                    <a:pt x="5171" y="18797"/>
                    <a:pt x="5009" y="18374"/>
                    <a:pt x="4716" y="18082"/>
                  </a:cubicBezTo>
                  <a:cubicBezTo>
                    <a:pt x="4456" y="17789"/>
                    <a:pt x="4066" y="17626"/>
                    <a:pt x="3643" y="17626"/>
                  </a:cubicBezTo>
                  <a:cubicBezTo>
                    <a:pt x="1854" y="17626"/>
                    <a:pt x="424" y="16163"/>
                    <a:pt x="424" y="14407"/>
                  </a:cubicBezTo>
                  <a:lnTo>
                    <a:pt x="424" y="4879"/>
                  </a:lnTo>
                  <a:cubicBezTo>
                    <a:pt x="424" y="2407"/>
                    <a:pt x="2407" y="391"/>
                    <a:pt x="4879" y="391"/>
                  </a:cubicBezTo>
                  <a:close/>
                  <a:moveTo>
                    <a:pt x="4879" y="1"/>
                  </a:moveTo>
                  <a:cubicBezTo>
                    <a:pt x="2180" y="1"/>
                    <a:pt x="1" y="2180"/>
                    <a:pt x="1" y="4879"/>
                  </a:cubicBezTo>
                  <a:lnTo>
                    <a:pt x="1" y="14407"/>
                  </a:lnTo>
                  <a:cubicBezTo>
                    <a:pt x="1" y="16391"/>
                    <a:pt x="1627" y="18017"/>
                    <a:pt x="3643" y="18017"/>
                  </a:cubicBezTo>
                  <a:cubicBezTo>
                    <a:pt x="3936" y="18017"/>
                    <a:pt x="4228" y="18147"/>
                    <a:pt x="4423" y="18374"/>
                  </a:cubicBezTo>
                  <a:cubicBezTo>
                    <a:pt x="4651" y="18602"/>
                    <a:pt x="4749" y="18862"/>
                    <a:pt x="4749" y="19187"/>
                  </a:cubicBezTo>
                  <a:lnTo>
                    <a:pt x="4619" y="22114"/>
                  </a:lnTo>
                  <a:cubicBezTo>
                    <a:pt x="4619" y="22277"/>
                    <a:pt x="4716" y="22439"/>
                    <a:pt x="4846" y="22504"/>
                  </a:cubicBezTo>
                  <a:cubicBezTo>
                    <a:pt x="4911" y="22537"/>
                    <a:pt x="4976" y="22537"/>
                    <a:pt x="5009" y="22537"/>
                  </a:cubicBezTo>
                  <a:cubicBezTo>
                    <a:pt x="5106" y="22537"/>
                    <a:pt x="5236" y="22504"/>
                    <a:pt x="5301" y="22407"/>
                  </a:cubicBezTo>
                  <a:lnTo>
                    <a:pt x="9204" y="18374"/>
                  </a:lnTo>
                  <a:cubicBezTo>
                    <a:pt x="9431" y="18147"/>
                    <a:pt x="9724" y="18017"/>
                    <a:pt x="10017" y="18017"/>
                  </a:cubicBezTo>
                  <a:lnTo>
                    <a:pt x="19122" y="18017"/>
                  </a:lnTo>
                  <a:cubicBezTo>
                    <a:pt x="21691" y="18017"/>
                    <a:pt x="23773" y="15935"/>
                    <a:pt x="23773" y="13366"/>
                  </a:cubicBezTo>
                  <a:lnTo>
                    <a:pt x="23773" y="3806"/>
                  </a:lnTo>
                  <a:cubicBezTo>
                    <a:pt x="23773" y="1724"/>
                    <a:pt x="22082" y="1"/>
                    <a:pt x="19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7243500" y="1070925"/>
              <a:ext cx="290275" cy="25"/>
            </a:xfrm>
            <a:custGeom>
              <a:avLst/>
              <a:gdLst/>
              <a:ahLst/>
              <a:cxnLst/>
              <a:rect l="l" t="t" r="r" b="b"/>
              <a:pathLst>
                <a:path w="11611" h="1" extrusionOk="0">
                  <a:moveTo>
                    <a:pt x="1" y="0"/>
                  </a:moveTo>
                  <a:lnTo>
                    <a:pt x="11610" y="0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7238625" y="1066025"/>
              <a:ext cx="300025" cy="9800"/>
            </a:xfrm>
            <a:custGeom>
              <a:avLst/>
              <a:gdLst/>
              <a:ahLst/>
              <a:cxnLst/>
              <a:rect l="l" t="t" r="r" b="b"/>
              <a:pathLst>
                <a:path w="12001" h="392" extrusionOk="0">
                  <a:moveTo>
                    <a:pt x="196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6"/>
                    <a:pt x="98" y="391"/>
                    <a:pt x="196" y="391"/>
                  </a:cubicBezTo>
                  <a:lnTo>
                    <a:pt x="11805" y="391"/>
                  </a:lnTo>
                  <a:cubicBezTo>
                    <a:pt x="11903" y="391"/>
                    <a:pt x="12000" y="326"/>
                    <a:pt x="12000" y="196"/>
                  </a:cubicBezTo>
                  <a:cubicBezTo>
                    <a:pt x="12000" y="99"/>
                    <a:pt x="11903" y="1"/>
                    <a:pt x="1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7243500" y="1137575"/>
              <a:ext cx="290275" cy="25"/>
            </a:xfrm>
            <a:custGeom>
              <a:avLst/>
              <a:gdLst/>
              <a:ahLst/>
              <a:cxnLst/>
              <a:rect l="l" t="t" r="r" b="b"/>
              <a:pathLst>
                <a:path w="11611" h="1" extrusionOk="0">
                  <a:moveTo>
                    <a:pt x="1" y="1"/>
                  </a:moveTo>
                  <a:lnTo>
                    <a:pt x="11610" y="1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7238625" y="1132700"/>
              <a:ext cx="300025" cy="9775"/>
            </a:xfrm>
            <a:custGeom>
              <a:avLst/>
              <a:gdLst/>
              <a:ahLst/>
              <a:cxnLst/>
              <a:rect l="l" t="t" r="r" b="b"/>
              <a:pathLst>
                <a:path w="12001" h="391" extrusionOk="0">
                  <a:moveTo>
                    <a:pt x="196" y="1"/>
                  </a:moveTo>
                  <a:cubicBezTo>
                    <a:pt x="98" y="1"/>
                    <a:pt x="1" y="66"/>
                    <a:pt x="1" y="196"/>
                  </a:cubicBezTo>
                  <a:cubicBezTo>
                    <a:pt x="1" y="293"/>
                    <a:pt x="98" y="391"/>
                    <a:pt x="196" y="391"/>
                  </a:cubicBezTo>
                  <a:lnTo>
                    <a:pt x="11805" y="391"/>
                  </a:lnTo>
                  <a:cubicBezTo>
                    <a:pt x="11903" y="391"/>
                    <a:pt x="12000" y="293"/>
                    <a:pt x="12000" y="196"/>
                  </a:cubicBezTo>
                  <a:cubicBezTo>
                    <a:pt x="12000" y="66"/>
                    <a:pt x="11903" y="1"/>
                    <a:pt x="1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7310975" y="1198550"/>
              <a:ext cx="155325" cy="25"/>
            </a:xfrm>
            <a:custGeom>
              <a:avLst/>
              <a:gdLst/>
              <a:ahLst/>
              <a:cxnLst/>
              <a:rect l="l" t="t" r="r" b="b"/>
              <a:pathLst>
                <a:path w="6213" h="1" extrusionOk="0">
                  <a:moveTo>
                    <a:pt x="1" y="1"/>
                  </a:moveTo>
                  <a:lnTo>
                    <a:pt x="6212" y="1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7306100" y="1193675"/>
              <a:ext cx="165075" cy="9775"/>
            </a:xfrm>
            <a:custGeom>
              <a:avLst/>
              <a:gdLst/>
              <a:ahLst/>
              <a:cxnLst/>
              <a:rect l="l" t="t" r="r" b="b"/>
              <a:pathLst>
                <a:path w="6603" h="391" extrusionOk="0">
                  <a:moveTo>
                    <a:pt x="196" y="1"/>
                  </a:moveTo>
                  <a:cubicBezTo>
                    <a:pt x="98" y="1"/>
                    <a:pt x="1" y="98"/>
                    <a:pt x="1" y="196"/>
                  </a:cubicBezTo>
                  <a:cubicBezTo>
                    <a:pt x="1" y="326"/>
                    <a:pt x="98" y="391"/>
                    <a:pt x="196" y="391"/>
                  </a:cubicBezTo>
                  <a:lnTo>
                    <a:pt x="6407" y="391"/>
                  </a:lnTo>
                  <a:cubicBezTo>
                    <a:pt x="6505" y="391"/>
                    <a:pt x="6602" y="326"/>
                    <a:pt x="6602" y="196"/>
                  </a:cubicBezTo>
                  <a:cubicBezTo>
                    <a:pt x="6602" y="98"/>
                    <a:pt x="6505" y="1"/>
                    <a:pt x="6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7322725" y="3024638"/>
            <a:ext cx="808125" cy="765850"/>
            <a:chOff x="6927250" y="3048488"/>
            <a:chExt cx="808125" cy="765850"/>
          </a:xfrm>
        </p:grpSpPr>
        <p:sp>
          <p:nvSpPr>
            <p:cNvPr id="965" name="Google Shape;965;p40"/>
            <p:cNvSpPr/>
            <p:nvPr/>
          </p:nvSpPr>
          <p:spPr>
            <a:xfrm>
              <a:off x="6932125" y="3054163"/>
              <a:ext cx="798375" cy="755225"/>
            </a:xfrm>
            <a:custGeom>
              <a:avLst/>
              <a:gdLst/>
              <a:ahLst/>
              <a:cxnLst/>
              <a:rect l="l" t="t" r="r" b="b"/>
              <a:pathLst>
                <a:path w="31935" h="30209" extrusionOk="0">
                  <a:moveTo>
                    <a:pt x="6374" y="1"/>
                  </a:moveTo>
                  <a:cubicBezTo>
                    <a:pt x="2862" y="1"/>
                    <a:pt x="0" y="2830"/>
                    <a:pt x="0" y="6342"/>
                  </a:cubicBezTo>
                  <a:lnTo>
                    <a:pt x="0" y="19350"/>
                  </a:lnTo>
                  <a:cubicBezTo>
                    <a:pt x="0" y="21952"/>
                    <a:pt x="2114" y="24033"/>
                    <a:pt x="4683" y="24033"/>
                  </a:cubicBezTo>
                  <a:cubicBezTo>
                    <a:pt x="5724" y="24033"/>
                    <a:pt x="6537" y="24911"/>
                    <a:pt x="6472" y="25919"/>
                  </a:cubicBezTo>
                  <a:lnTo>
                    <a:pt x="6309" y="29919"/>
                  </a:lnTo>
                  <a:cubicBezTo>
                    <a:pt x="6309" y="30092"/>
                    <a:pt x="6439" y="30208"/>
                    <a:pt x="6574" y="30208"/>
                  </a:cubicBezTo>
                  <a:cubicBezTo>
                    <a:pt x="6642" y="30208"/>
                    <a:pt x="6710" y="30179"/>
                    <a:pt x="6765" y="30114"/>
                  </a:cubicBezTo>
                  <a:lnTo>
                    <a:pt x="12130" y="24586"/>
                  </a:lnTo>
                  <a:cubicBezTo>
                    <a:pt x="12456" y="24228"/>
                    <a:pt x="12911" y="24033"/>
                    <a:pt x="13399" y="24033"/>
                  </a:cubicBezTo>
                  <a:lnTo>
                    <a:pt x="25821" y="24033"/>
                  </a:lnTo>
                  <a:cubicBezTo>
                    <a:pt x="29203" y="24033"/>
                    <a:pt x="31935" y="21334"/>
                    <a:pt x="31935" y="17952"/>
                  </a:cubicBezTo>
                  <a:lnTo>
                    <a:pt x="31935" y="4911"/>
                  </a:lnTo>
                  <a:cubicBezTo>
                    <a:pt x="31935" y="2212"/>
                    <a:pt x="29723" y="1"/>
                    <a:pt x="26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6927250" y="3048488"/>
              <a:ext cx="808125" cy="765850"/>
            </a:xfrm>
            <a:custGeom>
              <a:avLst/>
              <a:gdLst/>
              <a:ahLst/>
              <a:cxnLst/>
              <a:rect l="l" t="t" r="r" b="b"/>
              <a:pathLst>
                <a:path w="32325" h="30634" extrusionOk="0">
                  <a:moveTo>
                    <a:pt x="27187" y="423"/>
                  </a:moveTo>
                  <a:cubicBezTo>
                    <a:pt x="29788" y="423"/>
                    <a:pt x="31935" y="2537"/>
                    <a:pt x="31935" y="5138"/>
                  </a:cubicBezTo>
                  <a:lnTo>
                    <a:pt x="31935" y="18179"/>
                  </a:lnTo>
                  <a:cubicBezTo>
                    <a:pt x="31935" y="21431"/>
                    <a:pt x="29268" y="24065"/>
                    <a:pt x="26049" y="24065"/>
                  </a:cubicBezTo>
                  <a:lnTo>
                    <a:pt x="13594" y="24065"/>
                  </a:lnTo>
                  <a:cubicBezTo>
                    <a:pt x="13073" y="24065"/>
                    <a:pt x="12553" y="24292"/>
                    <a:pt x="12163" y="24683"/>
                  </a:cubicBezTo>
                  <a:lnTo>
                    <a:pt x="6829" y="30211"/>
                  </a:lnTo>
                  <a:cubicBezTo>
                    <a:pt x="6819" y="30222"/>
                    <a:pt x="6808" y="30225"/>
                    <a:pt x="6797" y="30225"/>
                  </a:cubicBezTo>
                  <a:cubicBezTo>
                    <a:pt x="6775" y="30225"/>
                    <a:pt x="6754" y="30211"/>
                    <a:pt x="6732" y="30211"/>
                  </a:cubicBezTo>
                  <a:cubicBezTo>
                    <a:pt x="6732" y="30211"/>
                    <a:pt x="6699" y="30178"/>
                    <a:pt x="6699" y="30146"/>
                  </a:cubicBezTo>
                  <a:lnTo>
                    <a:pt x="6895" y="26146"/>
                  </a:lnTo>
                  <a:cubicBezTo>
                    <a:pt x="6895" y="25593"/>
                    <a:pt x="6699" y="25073"/>
                    <a:pt x="6342" y="24683"/>
                  </a:cubicBezTo>
                  <a:cubicBezTo>
                    <a:pt x="5951" y="24292"/>
                    <a:pt x="5431" y="24065"/>
                    <a:pt x="4878" y="24065"/>
                  </a:cubicBezTo>
                  <a:cubicBezTo>
                    <a:pt x="2407" y="24065"/>
                    <a:pt x="391" y="22049"/>
                    <a:pt x="391" y="19577"/>
                  </a:cubicBezTo>
                  <a:lnTo>
                    <a:pt x="391" y="6569"/>
                  </a:lnTo>
                  <a:cubicBezTo>
                    <a:pt x="391" y="3187"/>
                    <a:pt x="3155" y="423"/>
                    <a:pt x="6569" y="423"/>
                  </a:cubicBezTo>
                  <a:close/>
                  <a:moveTo>
                    <a:pt x="6569" y="0"/>
                  </a:moveTo>
                  <a:cubicBezTo>
                    <a:pt x="2960" y="0"/>
                    <a:pt x="0" y="2960"/>
                    <a:pt x="0" y="6569"/>
                  </a:cubicBezTo>
                  <a:lnTo>
                    <a:pt x="0" y="19577"/>
                  </a:lnTo>
                  <a:cubicBezTo>
                    <a:pt x="0" y="22276"/>
                    <a:pt x="2179" y="24488"/>
                    <a:pt x="4878" y="24488"/>
                  </a:cubicBezTo>
                  <a:cubicBezTo>
                    <a:pt x="5334" y="24488"/>
                    <a:pt x="5724" y="24650"/>
                    <a:pt x="6049" y="24975"/>
                  </a:cubicBezTo>
                  <a:cubicBezTo>
                    <a:pt x="6342" y="25268"/>
                    <a:pt x="6504" y="25691"/>
                    <a:pt x="6472" y="26146"/>
                  </a:cubicBezTo>
                  <a:lnTo>
                    <a:pt x="6309" y="30146"/>
                  </a:lnTo>
                  <a:cubicBezTo>
                    <a:pt x="6277" y="30341"/>
                    <a:pt x="6407" y="30504"/>
                    <a:pt x="6569" y="30601"/>
                  </a:cubicBezTo>
                  <a:cubicBezTo>
                    <a:pt x="6634" y="30634"/>
                    <a:pt x="6699" y="30634"/>
                    <a:pt x="6764" y="30634"/>
                  </a:cubicBezTo>
                  <a:cubicBezTo>
                    <a:pt x="6895" y="30634"/>
                    <a:pt x="7025" y="30569"/>
                    <a:pt x="7122" y="30471"/>
                  </a:cubicBezTo>
                  <a:lnTo>
                    <a:pt x="12455" y="24975"/>
                  </a:lnTo>
                  <a:cubicBezTo>
                    <a:pt x="12748" y="24650"/>
                    <a:pt x="13171" y="24488"/>
                    <a:pt x="13594" y="24488"/>
                  </a:cubicBezTo>
                  <a:lnTo>
                    <a:pt x="26049" y="24488"/>
                  </a:lnTo>
                  <a:cubicBezTo>
                    <a:pt x="29496" y="24488"/>
                    <a:pt x="32325" y="21658"/>
                    <a:pt x="32325" y="18179"/>
                  </a:cubicBezTo>
                  <a:lnTo>
                    <a:pt x="32325" y="5138"/>
                  </a:lnTo>
                  <a:cubicBezTo>
                    <a:pt x="32325" y="2309"/>
                    <a:pt x="30016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7084150" y="3250113"/>
              <a:ext cx="494325" cy="25"/>
            </a:xfrm>
            <a:custGeom>
              <a:avLst/>
              <a:gdLst/>
              <a:ahLst/>
              <a:cxnLst/>
              <a:rect l="l" t="t" r="r" b="b"/>
              <a:pathLst>
                <a:path w="19773" h="1" extrusionOk="0">
                  <a:moveTo>
                    <a:pt x="1" y="0"/>
                  </a:moveTo>
                  <a:lnTo>
                    <a:pt x="19773" y="0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7079275" y="3245238"/>
              <a:ext cx="504075" cy="9775"/>
            </a:xfrm>
            <a:custGeom>
              <a:avLst/>
              <a:gdLst/>
              <a:ahLst/>
              <a:cxnLst/>
              <a:rect l="l" t="t" r="r" b="b"/>
              <a:pathLst>
                <a:path w="20163" h="391" extrusionOk="0">
                  <a:moveTo>
                    <a:pt x="196" y="0"/>
                  </a:moveTo>
                  <a:cubicBezTo>
                    <a:pt x="98" y="0"/>
                    <a:pt x="1" y="98"/>
                    <a:pt x="1" y="195"/>
                  </a:cubicBezTo>
                  <a:cubicBezTo>
                    <a:pt x="1" y="293"/>
                    <a:pt x="98" y="390"/>
                    <a:pt x="196" y="390"/>
                  </a:cubicBezTo>
                  <a:lnTo>
                    <a:pt x="19968" y="390"/>
                  </a:lnTo>
                  <a:cubicBezTo>
                    <a:pt x="20065" y="390"/>
                    <a:pt x="20163" y="293"/>
                    <a:pt x="20163" y="195"/>
                  </a:cubicBezTo>
                  <a:cubicBezTo>
                    <a:pt x="20163" y="98"/>
                    <a:pt x="20065" y="0"/>
                    <a:pt x="19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7084150" y="3363113"/>
              <a:ext cx="494325" cy="25"/>
            </a:xfrm>
            <a:custGeom>
              <a:avLst/>
              <a:gdLst/>
              <a:ahLst/>
              <a:cxnLst/>
              <a:rect l="l" t="t" r="r" b="b"/>
              <a:pathLst>
                <a:path w="19773" h="1" extrusionOk="0">
                  <a:moveTo>
                    <a:pt x="1" y="0"/>
                  </a:moveTo>
                  <a:lnTo>
                    <a:pt x="19773" y="0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7079275" y="3358238"/>
              <a:ext cx="504075" cy="9775"/>
            </a:xfrm>
            <a:custGeom>
              <a:avLst/>
              <a:gdLst/>
              <a:ahLst/>
              <a:cxnLst/>
              <a:rect l="l" t="t" r="r" b="b"/>
              <a:pathLst>
                <a:path w="20163" h="391" extrusionOk="0">
                  <a:moveTo>
                    <a:pt x="196" y="0"/>
                  </a:moveTo>
                  <a:cubicBezTo>
                    <a:pt x="98" y="0"/>
                    <a:pt x="1" y="65"/>
                    <a:pt x="1" y="195"/>
                  </a:cubicBezTo>
                  <a:cubicBezTo>
                    <a:pt x="1" y="293"/>
                    <a:pt x="98" y="391"/>
                    <a:pt x="196" y="391"/>
                  </a:cubicBezTo>
                  <a:lnTo>
                    <a:pt x="19968" y="391"/>
                  </a:lnTo>
                  <a:cubicBezTo>
                    <a:pt x="20065" y="391"/>
                    <a:pt x="20163" y="293"/>
                    <a:pt x="20163" y="195"/>
                  </a:cubicBezTo>
                  <a:cubicBezTo>
                    <a:pt x="20163" y="65"/>
                    <a:pt x="20065" y="0"/>
                    <a:pt x="19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7199600" y="3467163"/>
              <a:ext cx="263425" cy="25"/>
            </a:xfrm>
            <a:custGeom>
              <a:avLst/>
              <a:gdLst/>
              <a:ahLst/>
              <a:cxnLst/>
              <a:rect l="l" t="t" r="r" b="b"/>
              <a:pathLst>
                <a:path w="10537" h="1" extrusionOk="0">
                  <a:moveTo>
                    <a:pt x="0" y="1"/>
                  </a:moveTo>
                  <a:lnTo>
                    <a:pt x="10537" y="1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7193900" y="3462288"/>
              <a:ext cx="274825" cy="9800"/>
            </a:xfrm>
            <a:custGeom>
              <a:avLst/>
              <a:gdLst/>
              <a:ahLst/>
              <a:cxnLst/>
              <a:rect l="l" t="t" r="r" b="b"/>
              <a:pathLst>
                <a:path w="10993" h="392" extrusionOk="0">
                  <a:moveTo>
                    <a:pt x="228" y="1"/>
                  </a:moveTo>
                  <a:cubicBezTo>
                    <a:pt x="98" y="1"/>
                    <a:pt x="1" y="98"/>
                    <a:pt x="1" y="196"/>
                  </a:cubicBezTo>
                  <a:cubicBezTo>
                    <a:pt x="1" y="326"/>
                    <a:pt x="98" y="391"/>
                    <a:pt x="228" y="391"/>
                  </a:cubicBezTo>
                  <a:lnTo>
                    <a:pt x="10765" y="391"/>
                  </a:lnTo>
                  <a:cubicBezTo>
                    <a:pt x="10895" y="391"/>
                    <a:pt x="10992" y="326"/>
                    <a:pt x="10992" y="196"/>
                  </a:cubicBezTo>
                  <a:cubicBezTo>
                    <a:pt x="10992" y="98"/>
                    <a:pt x="10895" y="1"/>
                    <a:pt x="10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0"/>
          <p:cNvGrpSpPr/>
          <p:nvPr/>
        </p:nvGrpSpPr>
        <p:grpSpPr>
          <a:xfrm>
            <a:off x="1226950" y="2958900"/>
            <a:ext cx="594325" cy="563425"/>
            <a:chOff x="1847025" y="3149700"/>
            <a:chExt cx="594325" cy="563425"/>
          </a:xfrm>
        </p:grpSpPr>
        <p:sp>
          <p:nvSpPr>
            <p:cNvPr id="974" name="Google Shape;974;p40"/>
            <p:cNvSpPr/>
            <p:nvPr/>
          </p:nvSpPr>
          <p:spPr>
            <a:xfrm flipH="1">
              <a:off x="1851900" y="3154575"/>
              <a:ext cx="584575" cy="553525"/>
            </a:xfrm>
            <a:custGeom>
              <a:avLst/>
              <a:gdLst/>
              <a:ahLst/>
              <a:cxnLst/>
              <a:rect l="l" t="t" r="r" b="b"/>
              <a:pathLst>
                <a:path w="23383" h="22141" extrusionOk="0">
                  <a:moveTo>
                    <a:pt x="4684" y="1"/>
                  </a:moveTo>
                  <a:cubicBezTo>
                    <a:pt x="2082" y="1"/>
                    <a:pt x="1" y="2082"/>
                    <a:pt x="1" y="4684"/>
                  </a:cubicBezTo>
                  <a:lnTo>
                    <a:pt x="1" y="14212"/>
                  </a:lnTo>
                  <a:cubicBezTo>
                    <a:pt x="1" y="16098"/>
                    <a:pt x="1562" y="17626"/>
                    <a:pt x="3448" y="17626"/>
                  </a:cubicBezTo>
                  <a:cubicBezTo>
                    <a:pt x="4196" y="17626"/>
                    <a:pt x="4781" y="18244"/>
                    <a:pt x="4749" y="18992"/>
                  </a:cubicBezTo>
                  <a:lnTo>
                    <a:pt x="4619" y="21919"/>
                  </a:lnTo>
                  <a:cubicBezTo>
                    <a:pt x="4619" y="22053"/>
                    <a:pt x="4726" y="22141"/>
                    <a:pt x="4835" y="22141"/>
                  </a:cubicBezTo>
                  <a:cubicBezTo>
                    <a:pt x="4885" y="22141"/>
                    <a:pt x="4936" y="22122"/>
                    <a:pt x="4976" y="22082"/>
                  </a:cubicBezTo>
                  <a:lnTo>
                    <a:pt x="8879" y="18017"/>
                  </a:lnTo>
                  <a:cubicBezTo>
                    <a:pt x="9139" y="17789"/>
                    <a:pt x="9464" y="17626"/>
                    <a:pt x="9822" y="17626"/>
                  </a:cubicBezTo>
                  <a:lnTo>
                    <a:pt x="18927" y="17626"/>
                  </a:lnTo>
                  <a:cubicBezTo>
                    <a:pt x="21399" y="17626"/>
                    <a:pt x="23382" y="15643"/>
                    <a:pt x="23382" y="13171"/>
                  </a:cubicBezTo>
                  <a:lnTo>
                    <a:pt x="23382" y="3611"/>
                  </a:lnTo>
                  <a:cubicBezTo>
                    <a:pt x="23382" y="1627"/>
                    <a:pt x="21757" y="1"/>
                    <a:pt x="19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 flipH="1">
              <a:off x="1847025" y="3149700"/>
              <a:ext cx="594325" cy="563425"/>
            </a:xfrm>
            <a:custGeom>
              <a:avLst/>
              <a:gdLst/>
              <a:ahLst/>
              <a:cxnLst/>
              <a:rect l="l" t="t" r="r" b="b"/>
              <a:pathLst>
                <a:path w="23773" h="22537" extrusionOk="0">
                  <a:moveTo>
                    <a:pt x="19968" y="391"/>
                  </a:moveTo>
                  <a:cubicBezTo>
                    <a:pt x="21854" y="391"/>
                    <a:pt x="23382" y="1952"/>
                    <a:pt x="23382" y="3806"/>
                  </a:cubicBezTo>
                  <a:lnTo>
                    <a:pt x="23382" y="13366"/>
                  </a:lnTo>
                  <a:cubicBezTo>
                    <a:pt x="23382" y="15708"/>
                    <a:pt x="21464" y="17626"/>
                    <a:pt x="19122" y="17626"/>
                  </a:cubicBezTo>
                  <a:lnTo>
                    <a:pt x="10017" y="17626"/>
                  </a:lnTo>
                  <a:cubicBezTo>
                    <a:pt x="9594" y="17626"/>
                    <a:pt x="9204" y="17789"/>
                    <a:pt x="8911" y="18082"/>
                  </a:cubicBezTo>
                  <a:lnTo>
                    <a:pt x="5009" y="22147"/>
                  </a:lnTo>
                  <a:lnTo>
                    <a:pt x="5139" y="19187"/>
                  </a:lnTo>
                  <a:cubicBezTo>
                    <a:pt x="5171" y="18797"/>
                    <a:pt x="5009" y="18374"/>
                    <a:pt x="4716" y="18082"/>
                  </a:cubicBezTo>
                  <a:cubicBezTo>
                    <a:pt x="4456" y="17789"/>
                    <a:pt x="4066" y="17626"/>
                    <a:pt x="3643" y="17626"/>
                  </a:cubicBezTo>
                  <a:cubicBezTo>
                    <a:pt x="1854" y="17626"/>
                    <a:pt x="424" y="16163"/>
                    <a:pt x="424" y="14407"/>
                  </a:cubicBezTo>
                  <a:lnTo>
                    <a:pt x="424" y="4879"/>
                  </a:lnTo>
                  <a:cubicBezTo>
                    <a:pt x="424" y="2407"/>
                    <a:pt x="2407" y="391"/>
                    <a:pt x="4879" y="391"/>
                  </a:cubicBezTo>
                  <a:close/>
                  <a:moveTo>
                    <a:pt x="4879" y="1"/>
                  </a:moveTo>
                  <a:cubicBezTo>
                    <a:pt x="2180" y="1"/>
                    <a:pt x="1" y="2180"/>
                    <a:pt x="1" y="4879"/>
                  </a:cubicBezTo>
                  <a:lnTo>
                    <a:pt x="1" y="14407"/>
                  </a:lnTo>
                  <a:cubicBezTo>
                    <a:pt x="1" y="16391"/>
                    <a:pt x="1627" y="18017"/>
                    <a:pt x="3643" y="18017"/>
                  </a:cubicBezTo>
                  <a:cubicBezTo>
                    <a:pt x="3936" y="18017"/>
                    <a:pt x="4228" y="18147"/>
                    <a:pt x="4423" y="18374"/>
                  </a:cubicBezTo>
                  <a:cubicBezTo>
                    <a:pt x="4651" y="18602"/>
                    <a:pt x="4749" y="18862"/>
                    <a:pt x="4749" y="19187"/>
                  </a:cubicBezTo>
                  <a:lnTo>
                    <a:pt x="4619" y="22114"/>
                  </a:lnTo>
                  <a:cubicBezTo>
                    <a:pt x="4619" y="22277"/>
                    <a:pt x="4716" y="22439"/>
                    <a:pt x="4846" y="22504"/>
                  </a:cubicBezTo>
                  <a:cubicBezTo>
                    <a:pt x="4911" y="22537"/>
                    <a:pt x="4976" y="22537"/>
                    <a:pt x="5009" y="22537"/>
                  </a:cubicBezTo>
                  <a:cubicBezTo>
                    <a:pt x="5106" y="22537"/>
                    <a:pt x="5236" y="22504"/>
                    <a:pt x="5301" y="22407"/>
                  </a:cubicBezTo>
                  <a:lnTo>
                    <a:pt x="9204" y="18374"/>
                  </a:lnTo>
                  <a:cubicBezTo>
                    <a:pt x="9431" y="18147"/>
                    <a:pt x="9724" y="18017"/>
                    <a:pt x="10017" y="18017"/>
                  </a:cubicBezTo>
                  <a:lnTo>
                    <a:pt x="19122" y="18017"/>
                  </a:lnTo>
                  <a:cubicBezTo>
                    <a:pt x="21691" y="18017"/>
                    <a:pt x="23773" y="15935"/>
                    <a:pt x="23773" y="13366"/>
                  </a:cubicBezTo>
                  <a:lnTo>
                    <a:pt x="23773" y="3806"/>
                  </a:lnTo>
                  <a:cubicBezTo>
                    <a:pt x="23773" y="1724"/>
                    <a:pt x="22082" y="1"/>
                    <a:pt x="19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 flipH="1">
              <a:off x="1986850" y="3309875"/>
              <a:ext cx="290275" cy="25"/>
            </a:xfrm>
            <a:custGeom>
              <a:avLst/>
              <a:gdLst/>
              <a:ahLst/>
              <a:cxnLst/>
              <a:rect l="l" t="t" r="r" b="b"/>
              <a:pathLst>
                <a:path w="11611" h="1" extrusionOk="0">
                  <a:moveTo>
                    <a:pt x="1" y="0"/>
                  </a:moveTo>
                  <a:lnTo>
                    <a:pt x="11610" y="0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 flipH="1">
              <a:off x="1981975" y="3304975"/>
              <a:ext cx="300025" cy="9800"/>
            </a:xfrm>
            <a:custGeom>
              <a:avLst/>
              <a:gdLst/>
              <a:ahLst/>
              <a:cxnLst/>
              <a:rect l="l" t="t" r="r" b="b"/>
              <a:pathLst>
                <a:path w="12001" h="392" extrusionOk="0">
                  <a:moveTo>
                    <a:pt x="196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6"/>
                    <a:pt x="98" y="391"/>
                    <a:pt x="196" y="391"/>
                  </a:cubicBezTo>
                  <a:lnTo>
                    <a:pt x="11805" y="391"/>
                  </a:lnTo>
                  <a:cubicBezTo>
                    <a:pt x="11903" y="391"/>
                    <a:pt x="12000" y="326"/>
                    <a:pt x="12000" y="196"/>
                  </a:cubicBezTo>
                  <a:cubicBezTo>
                    <a:pt x="12000" y="99"/>
                    <a:pt x="11903" y="1"/>
                    <a:pt x="1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 flipH="1">
              <a:off x="1986850" y="3376525"/>
              <a:ext cx="290275" cy="25"/>
            </a:xfrm>
            <a:custGeom>
              <a:avLst/>
              <a:gdLst/>
              <a:ahLst/>
              <a:cxnLst/>
              <a:rect l="l" t="t" r="r" b="b"/>
              <a:pathLst>
                <a:path w="11611" h="1" extrusionOk="0">
                  <a:moveTo>
                    <a:pt x="1" y="1"/>
                  </a:moveTo>
                  <a:lnTo>
                    <a:pt x="11610" y="1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 flipH="1">
              <a:off x="1981975" y="3371650"/>
              <a:ext cx="300025" cy="9775"/>
            </a:xfrm>
            <a:custGeom>
              <a:avLst/>
              <a:gdLst/>
              <a:ahLst/>
              <a:cxnLst/>
              <a:rect l="l" t="t" r="r" b="b"/>
              <a:pathLst>
                <a:path w="12001" h="391" extrusionOk="0">
                  <a:moveTo>
                    <a:pt x="196" y="1"/>
                  </a:moveTo>
                  <a:cubicBezTo>
                    <a:pt x="98" y="1"/>
                    <a:pt x="1" y="66"/>
                    <a:pt x="1" y="196"/>
                  </a:cubicBezTo>
                  <a:cubicBezTo>
                    <a:pt x="1" y="293"/>
                    <a:pt x="98" y="391"/>
                    <a:pt x="196" y="391"/>
                  </a:cubicBezTo>
                  <a:lnTo>
                    <a:pt x="11805" y="391"/>
                  </a:lnTo>
                  <a:cubicBezTo>
                    <a:pt x="11903" y="391"/>
                    <a:pt x="12000" y="293"/>
                    <a:pt x="12000" y="196"/>
                  </a:cubicBezTo>
                  <a:cubicBezTo>
                    <a:pt x="12000" y="66"/>
                    <a:pt x="11903" y="1"/>
                    <a:pt x="1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 flipH="1">
              <a:off x="2054325" y="3437500"/>
              <a:ext cx="155325" cy="25"/>
            </a:xfrm>
            <a:custGeom>
              <a:avLst/>
              <a:gdLst/>
              <a:ahLst/>
              <a:cxnLst/>
              <a:rect l="l" t="t" r="r" b="b"/>
              <a:pathLst>
                <a:path w="6213" h="1" extrusionOk="0">
                  <a:moveTo>
                    <a:pt x="1" y="1"/>
                  </a:moveTo>
                  <a:lnTo>
                    <a:pt x="6212" y="1"/>
                  </a:lnTo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 flipH="1">
              <a:off x="2049450" y="3432625"/>
              <a:ext cx="165075" cy="9775"/>
            </a:xfrm>
            <a:custGeom>
              <a:avLst/>
              <a:gdLst/>
              <a:ahLst/>
              <a:cxnLst/>
              <a:rect l="l" t="t" r="r" b="b"/>
              <a:pathLst>
                <a:path w="6603" h="391" extrusionOk="0">
                  <a:moveTo>
                    <a:pt x="196" y="1"/>
                  </a:moveTo>
                  <a:cubicBezTo>
                    <a:pt x="98" y="1"/>
                    <a:pt x="1" y="98"/>
                    <a:pt x="1" y="196"/>
                  </a:cubicBezTo>
                  <a:cubicBezTo>
                    <a:pt x="1" y="326"/>
                    <a:pt x="98" y="391"/>
                    <a:pt x="196" y="391"/>
                  </a:cubicBezTo>
                  <a:lnTo>
                    <a:pt x="6407" y="391"/>
                  </a:lnTo>
                  <a:cubicBezTo>
                    <a:pt x="6505" y="391"/>
                    <a:pt x="6602" y="326"/>
                    <a:pt x="6602" y="196"/>
                  </a:cubicBezTo>
                  <a:cubicBezTo>
                    <a:pt x="6602" y="98"/>
                    <a:pt x="6505" y="1"/>
                    <a:pt x="6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"/>
          <p:cNvSpPr txBox="1">
            <a:spLocks noGrp="1"/>
          </p:cNvSpPr>
          <p:nvPr>
            <p:ph type="title"/>
          </p:nvPr>
        </p:nvSpPr>
        <p:spPr>
          <a:xfrm>
            <a:off x="5089231" y="1117559"/>
            <a:ext cx="329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</a:t>
            </a:r>
            <a:r>
              <a:rPr lang="en" dirty="0">
                <a:solidFill>
                  <a:schemeClr val="dk2"/>
                </a:solidFill>
              </a:rPr>
              <a:t>Solusi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49" name="Google Shape;849;p37"/>
          <p:cNvSpPr txBox="1">
            <a:spLocks noGrp="1"/>
          </p:cNvSpPr>
          <p:nvPr>
            <p:ph type="body" idx="1"/>
          </p:nvPr>
        </p:nvSpPr>
        <p:spPr>
          <a:xfrm>
            <a:off x="5089232" y="1906084"/>
            <a:ext cx="3295200" cy="21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 err="1"/>
              <a:t>Mempermudah</a:t>
            </a:r>
            <a:r>
              <a:rPr lang="en-IN" dirty="0"/>
              <a:t> </a:t>
            </a:r>
            <a:r>
              <a:rPr lang="en-IN" dirty="0" err="1"/>
              <a:t>komunikasi</a:t>
            </a:r>
            <a:r>
              <a:rPr lang="en-IN" dirty="0"/>
              <a:t> </a:t>
            </a:r>
            <a:r>
              <a:rPr lang="en-IN" dirty="0" err="1"/>
              <a:t>perusahaan</a:t>
            </a:r>
            <a:r>
              <a:rPr lang="en-IN" dirty="0"/>
              <a:t> </a:t>
            </a:r>
            <a:r>
              <a:rPr lang="en-IN" dirty="0" err="1"/>
              <a:t>dimasa</a:t>
            </a:r>
            <a:r>
              <a:rPr lang="en-IN" dirty="0"/>
              <a:t> </a:t>
            </a:r>
            <a:r>
              <a:rPr lang="en-IN" dirty="0" err="1"/>
              <a:t>transformasi</a:t>
            </a:r>
            <a:r>
              <a:rPr lang="en-IN" dirty="0"/>
              <a:t> digital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 err="1"/>
              <a:t>Meningkatkan</a:t>
            </a:r>
            <a:r>
              <a:rPr lang="en-IN" dirty="0"/>
              <a:t> </a:t>
            </a:r>
            <a:r>
              <a:rPr lang="en-IN" dirty="0" err="1"/>
              <a:t>produktifitas</a:t>
            </a:r>
            <a:r>
              <a:rPr lang="en-IN" dirty="0"/>
              <a:t> </a:t>
            </a:r>
            <a:r>
              <a:rPr lang="en-IN" dirty="0" err="1"/>
              <a:t>karyawan</a:t>
            </a:r>
            <a:endParaRPr lang="en-I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 err="1"/>
              <a:t>efisensi</a:t>
            </a:r>
            <a:r>
              <a:rPr lang="en-IN" dirty="0"/>
              <a:t> </a:t>
            </a:r>
            <a:r>
              <a:rPr lang="en-IN" dirty="0" err="1"/>
              <a:t>waktu</a:t>
            </a:r>
            <a:r>
              <a:rPr lang="en-IN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 err="1"/>
              <a:t>Kedisplinan</a:t>
            </a:r>
            <a:r>
              <a:rPr lang="en-IN" dirty="0"/>
              <a:t> </a:t>
            </a:r>
            <a:r>
              <a:rPr lang="en-IN" dirty="0" err="1"/>
              <a:t>dalam</a:t>
            </a:r>
            <a:r>
              <a:rPr lang="en-IN" dirty="0"/>
              <a:t> </a:t>
            </a:r>
            <a:r>
              <a:rPr lang="en-IN" dirty="0" err="1"/>
              <a:t>bekerja</a:t>
            </a:r>
            <a:endParaRPr dirty="0"/>
          </a:p>
        </p:txBody>
      </p:sp>
      <p:grpSp>
        <p:nvGrpSpPr>
          <p:cNvPr id="5" name="Google Shape;424;p29">
            <a:extLst>
              <a:ext uri="{FF2B5EF4-FFF2-40B4-BE49-F238E27FC236}">
                <a16:creationId xmlns:a16="http://schemas.microsoft.com/office/drawing/2014/main" id="{6B25A2D6-5475-472B-9B2F-365D5F086EBD}"/>
              </a:ext>
            </a:extLst>
          </p:cNvPr>
          <p:cNvGrpSpPr/>
          <p:nvPr/>
        </p:nvGrpSpPr>
        <p:grpSpPr>
          <a:xfrm>
            <a:off x="-457957" y="653595"/>
            <a:ext cx="4952993" cy="4242753"/>
            <a:chOff x="896521" y="2542788"/>
            <a:chExt cx="1285579" cy="881262"/>
          </a:xfrm>
        </p:grpSpPr>
        <p:sp>
          <p:nvSpPr>
            <p:cNvPr id="6" name="Google Shape;425;p29">
              <a:extLst>
                <a:ext uri="{FF2B5EF4-FFF2-40B4-BE49-F238E27FC236}">
                  <a16:creationId xmlns:a16="http://schemas.microsoft.com/office/drawing/2014/main" id="{7E15F829-A32D-42B3-B64F-22A0EADAFDCE}"/>
                </a:ext>
              </a:extLst>
            </p:cNvPr>
            <p:cNvSpPr/>
            <p:nvPr/>
          </p:nvSpPr>
          <p:spPr>
            <a:xfrm>
              <a:off x="1726100" y="3377125"/>
              <a:ext cx="66275" cy="41775"/>
            </a:xfrm>
            <a:custGeom>
              <a:avLst/>
              <a:gdLst/>
              <a:ahLst/>
              <a:cxnLst/>
              <a:rect l="l" t="t" r="r" b="b"/>
              <a:pathLst>
                <a:path w="2651" h="1671" extrusionOk="0">
                  <a:moveTo>
                    <a:pt x="1704" y="1"/>
                  </a:moveTo>
                  <a:lnTo>
                    <a:pt x="1566" y="534"/>
                  </a:lnTo>
                  <a:cubicBezTo>
                    <a:pt x="1566" y="534"/>
                    <a:pt x="0" y="1489"/>
                    <a:pt x="250" y="1635"/>
                  </a:cubicBezTo>
                  <a:cubicBezTo>
                    <a:pt x="292" y="1660"/>
                    <a:pt x="358" y="1671"/>
                    <a:pt x="440" y="1671"/>
                  </a:cubicBezTo>
                  <a:cubicBezTo>
                    <a:pt x="866" y="1671"/>
                    <a:pt x="1733" y="1389"/>
                    <a:pt x="2014" y="1360"/>
                  </a:cubicBezTo>
                  <a:cubicBezTo>
                    <a:pt x="2151" y="1343"/>
                    <a:pt x="2298" y="1317"/>
                    <a:pt x="2444" y="1282"/>
                  </a:cubicBezTo>
                  <a:cubicBezTo>
                    <a:pt x="2564" y="1239"/>
                    <a:pt x="2650" y="1119"/>
                    <a:pt x="2642" y="990"/>
                  </a:cubicBezTo>
                  <a:cubicBezTo>
                    <a:pt x="2607" y="654"/>
                    <a:pt x="2556" y="327"/>
                    <a:pt x="2478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6;p29">
              <a:extLst>
                <a:ext uri="{FF2B5EF4-FFF2-40B4-BE49-F238E27FC236}">
                  <a16:creationId xmlns:a16="http://schemas.microsoft.com/office/drawing/2014/main" id="{B6430E59-94F4-42C8-BBB3-6886E6D0FDFC}"/>
                </a:ext>
              </a:extLst>
            </p:cNvPr>
            <p:cNvSpPr/>
            <p:nvPr/>
          </p:nvSpPr>
          <p:spPr>
            <a:xfrm>
              <a:off x="1589300" y="3382725"/>
              <a:ext cx="64975" cy="41325"/>
            </a:xfrm>
            <a:custGeom>
              <a:avLst/>
              <a:gdLst/>
              <a:ahLst/>
              <a:cxnLst/>
              <a:rect l="l" t="t" r="r" b="b"/>
              <a:pathLst>
                <a:path w="2599" h="1653" extrusionOk="0">
                  <a:moveTo>
                    <a:pt x="1265" y="0"/>
                  </a:moveTo>
                  <a:lnTo>
                    <a:pt x="887" y="439"/>
                  </a:lnTo>
                  <a:lnTo>
                    <a:pt x="130" y="17"/>
                  </a:lnTo>
                  <a:cubicBezTo>
                    <a:pt x="104" y="207"/>
                    <a:pt x="69" y="439"/>
                    <a:pt x="44" y="551"/>
                  </a:cubicBezTo>
                  <a:cubicBezTo>
                    <a:pt x="1" y="783"/>
                    <a:pt x="267" y="1583"/>
                    <a:pt x="267" y="1583"/>
                  </a:cubicBezTo>
                  <a:lnTo>
                    <a:pt x="482" y="1583"/>
                  </a:lnTo>
                  <a:lnTo>
                    <a:pt x="431" y="818"/>
                  </a:lnTo>
                  <a:lnTo>
                    <a:pt x="431" y="818"/>
                  </a:lnTo>
                  <a:cubicBezTo>
                    <a:pt x="431" y="818"/>
                    <a:pt x="801" y="1127"/>
                    <a:pt x="1110" y="1334"/>
                  </a:cubicBezTo>
                  <a:cubicBezTo>
                    <a:pt x="1360" y="1507"/>
                    <a:pt x="2120" y="1653"/>
                    <a:pt x="2427" y="1653"/>
                  </a:cubicBezTo>
                  <a:cubicBezTo>
                    <a:pt x="2500" y="1653"/>
                    <a:pt x="2548" y="1645"/>
                    <a:pt x="2556" y="1626"/>
                  </a:cubicBezTo>
                  <a:cubicBezTo>
                    <a:pt x="2599" y="1523"/>
                    <a:pt x="1661" y="740"/>
                    <a:pt x="1661" y="740"/>
                  </a:cubicBezTo>
                  <a:lnTo>
                    <a:pt x="1265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7;p29">
              <a:extLst>
                <a:ext uri="{FF2B5EF4-FFF2-40B4-BE49-F238E27FC236}">
                  <a16:creationId xmlns:a16="http://schemas.microsoft.com/office/drawing/2014/main" id="{2CFB8E62-C679-46ED-A4DD-5D869B71706F}"/>
                </a:ext>
              </a:extLst>
            </p:cNvPr>
            <p:cNvSpPr/>
            <p:nvPr/>
          </p:nvSpPr>
          <p:spPr>
            <a:xfrm>
              <a:off x="1416150" y="3382725"/>
              <a:ext cx="64975" cy="41325"/>
            </a:xfrm>
            <a:custGeom>
              <a:avLst/>
              <a:gdLst/>
              <a:ahLst/>
              <a:cxnLst/>
              <a:rect l="l" t="t" r="r" b="b"/>
              <a:pathLst>
                <a:path w="2599" h="1653" extrusionOk="0">
                  <a:moveTo>
                    <a:pt x="1265" y="0"/>
                  </a:moveTo>
                  <a:lnTo>
                    <a:pt x="887" y="439"/>
                  </a:lnTo>
                  <a:lnTo>
                    <a:pt x="130" y="17"/>
                  </a:lnTo>
                  <a:cubicBezTo>
                    <a:pt x="104" y="207"/>
                    <a:pt x="70" y="439"/>
                    <a:pt x="44" y="551"/>
                  </a:cubicBezTo>
                  <a:cubicBezTo>
                    <a:pt x="1" y="783"/>
                    <a:pt x="267" y="1583"/>
                    <a:pt x="267" y="1583"/>
                  </a:cubicBezTo>
                  <a:lnTo>
                    <a:pt x="474" y="1583"/>
                  </a:lnTo>
                  <a:lnTo>
                    <a:pt x="431" y="818"/>
                  </a:lnTo>
                  <a:lnTo>
                    <a:pt x="431" y="818"/>
                  </a:lnTo>
                  <a:cubicBezTo>
                    <a:pt x="431" y="818"/>
                    <a:pt x="801" y="1127"/>
                    <a:pt x="1111" y="1334"/>
                  </a:cubicBezTo>
                  <a:cubicBezTo>
                    <a:pt x="1360" y="1507"/>
                    <a:pt x="2115" y="1653"/>
                    <a:pt x="2424" y="1653"/>
                  </a:cubicBezTo>
                  <a:cubicBezTo>
                    <a:pt x="2498" y="1653"/>
                    <a:pt x="2546" y="1645"/>
                    <a:pt x="2556" y="1626"/>
                  </a:cubicBezTo>
                  <a:cubicBezTo>
                    <a:pt x="2599" y="1523"/>
                    <a:pt x="1661" y="740"/>
                    <a:pt x="1661" y="740"/>
                  </a:cubicBezTo>
                  <a:lnTo>
                    <a:pt x="1265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28;p29">
              <a:extLst>
                <a:ext uri="{FF2B5EF4-FFF2-40B4-BE49-F238E27FC236}">
                  <a16:creationId xmlns:a16="http://schemas.microsoft.com/office/drawing/2014/main" id="{3A122463-9D96-4FA3-8FC5-9B93ACE8D62B}"/>
                </a:ext>
              </a:extLst>
            </p:cNvPr>
            <p:cNvGrpSpPr/>
            <p:nvPr/>
          </p:nvGrpSpPr>
          <p:grpSpPr>
            <a:xfrm>
              <a:off x="896521" y="2542788"/>
              <a:ext cx="1285579" cy="881262"/>
              <a:chOff x="896521" y="2542788"/>
              <a:chExt cx="1285579" cy="881262"/>
            </a:xfrm>
          </p:grpSpPr>
          <p:sp>
            <p:nvSpPr>
              <p:cNvPr id="10" name="Google Shape;429;p29">
                <a:extLst>
                  <a:ext uri="{FF2B5EF4-FFF2-40B4-BE49-F238E27FC236}">
                    <a16:creationId xmlns:a16="http://schemas.microsoft.com/office/drawing/2014/main" id="{F8865714-8117-4C9D-B5B2-6137740D227F}"/>
                  </a:ext>
                </a:extLst>
              </p:cNvPr>
              <p:cNvSpPr/>
              <p:nvPr/>
            </p:nvSpPr>
            <p:spPr>
              <a:xfrm>
                <a:off x="1355500" y="2643675"/>
                <a:ext cx="718200" cy="656475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26259" extrusionOk="0">
                    <a:moveTo>
                      <a:pt x="1368" y="1"/>
                    </a:moveTo>
                    <a:cubicBezTo>
                      <a:pt x="611" y="1"/>
                      <a:pt x="0" y="611"/>
                      <a:pt x="0" y="1369"/>
                    </a:cubicBezTo>
                    <a:lnTo>
                      <a:pt x="0" y="23256"/>
                    </a:lnTo>
                    <a:cubicBezTo>
                      <a:pt x="0" y="24916"/>
                      <a:pt x="1343" y="26258"/>
                      <a:pt x="3003" y="26258"/>
                    </a:cubicBezTo>
                    <a:lnTo>
                      <a:pt x="28728" y="26258"/>
                    </a:lnTo>
                    <a:lnTo>
                      <a:pt x="28728" y="801"/>
                    </a:lnTo>
                    <a:cubicBezTo>
                      <a:pt x="28728" y="362"/>
                      <a:pt x="28366" y="1"/>
                      <a:pt x="27928" y="1"/>
                    </a:cubicBezTo>
                    <a:close/>
                  </a:path>
                </a:pathLst>
              </a:custGeom>
              <a:solidFill>
                <a:srgbClr val="C5C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30;p29">
                <a:extLst>
                  <a:ext uri="{FF2B5EF4-FFF2-40B4-BE49-F238E27FC236}">
                    <a16:creationId xmlns:a16="http://schemas.microsoft.com/office/drawing/2014/main" id="{0A462104-6A74-417D-BD37-648CD592737C}"/>
                  </a:ext>
                </a:extLst>
              </p:cNvPr>
              <p:cNvSpPr/>
              <p:nvPr/>
            </p:nvSpPr>
            <p:spPr>
              <a:xfrm>
                <a:off x="1985700" y="2627750"/>
                <a:ext cx="114025" cy="114250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4570" extrusionOk="0">
                    <a:moveTo>
                      <a:pt x="2281" y="1"/>
                    </a:moveTo>
                    <a:cubicBezTo>
                      <a:pt x="1025" y="1"/>
                      <a:pt x="1" y="1025"/>
                      <a:pt x="1" y="2290"/>
                    </a:cubicBezTo>
                    <a:cubicBezTo>
                      <a:pt x="1" y="3546"/>
                      <a:pt x="1025" y="4569"/>
                      <a:pt x="2281" y="4569"/>
                    </a:cubicBezTo>
                    <a:cubicBezTo>
                      <a:pt x="3546" y="4569"/>
                      <a:pt x="4561" y="3546"/>
                      <a:pt x="4561" y="2290"/>
                    </a:cubicBezTo>
                    <a:cubicBezTo>
                      <a:pt x="4561" y="1025"/>
                      <a:pt x="3546" y="1"/>
                      <a:pt x="2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1;p29">
                <a:extLst>
                  <a:ext uri="{FF2B5EF4-FFF2-40B4-BE49-F238E27FC236}">
                    <a16:creationId xmlns:a16="http://schemas.microsoft.com/office/drawing/2014/main" id="{0243DA43-3893-4132-B5D6-17F15EC3629D}"/>
                  </a:ext>
                </a:extLst>
              </p:cNvPr>
              <p:cNvSpPr/>
              <p:nvPr/>
            </p:nvSpPr>
            <p:spPr>
              <a:xfrm>
                <a:off x="1977750" y="2621450"/>
                <a:ext cx="12285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561" extrusionOk="0">
                    <a:moveTo>
                      <a:pt x="2459" y="0"/>
                    </a:moveTo>
                    <a:cubicBezTo>
                      <a:pt x="1355" y="0"/>
                      <a:pt x="386" y="796"/>
                      <a:pt x="207" y="1913"/>
                    </a:cubicBezTo>
                    <a:cubicBezTo>
                      <a:pt x="1" y="3161"/>
                      <a:pt x="844" y="4331"/>
                      <a:pt x="2091" y="4529"/>
                    </a:cubicBezTo>
                    <a:cubicBezTo>
                      <a:pt x="2218" y="4550"/>
                      <a:pt x="2344" y="4560"/>
                      <a:pt x="2468" y="4560"/>
                    </a:cubicBezTo>
                    <a:cubicBezTo>
                      <a:pt x="3566" y="4560"/>
                      <a:pt x="4529" y="3766"/>
                      <a:pt x="4707" y="2645"/>
                    </a:cubicBezTo>
                    <a:cubicBezTo>
                      <a:pt x="4913" y="1406"/>
                      <a:pt x="4061" y="236"/>
                      <a:pt x="2823" y="29"/>
                    </a:cubicBezTo>
                    <a:cubicBezTo>
                      <a:pt x="2700" y="10"/>
                      <a:pt x="2579" y="0"/>
                      <a:pt x="24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32;p29">
                <a:extLst>
                  <a:ext uri="{FF2B5EF4-FFF2-40B4-BE49-F238E27FC236}">
                    <a16:creationId xmlns:a16="http://schemas.microsoft.com/office/drawing/2014/main" id="{31E060E8-113F-4338-B5B3-2F0496439E00}"/>
                  </a:ext>
                </a:extLst>
              </p:cNvPr>
              <p:cNvSpPr/>
              <p:nvPr/>
            </p:nvSpPr>
            <p:spPr>
              <a:xfrm>
                <a:off x="2008300" y="2642575"/>
                <a:ext cx="7420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654" extrusionOk="0">
                    <a:moveTo>
                      <a:pt x="58" y="1"/>
                    </a:moveTo>
                    <a:cubicBezTo>
                      <a:pt x="47" y="1"/>
                      <a:pt x="36" y="4"/>
                      <a:pt x="26" y="10"/>
                    </a:cubicBezTo>
                    <a:cubicBezTo>
                      <a:pt x="0" y="27"/>
                      <a:pt x="0" y="62"/>
                      <a:pt x="18" y="88"/>
                    </a:cubicBezTo>
                    <a:lnTo>
                      <a:pt x="1188" y="1636"/>
                    </a:lnTo>
                    <a:cubicBezTo>
                      <a:pt x="1196" y="1645"/>
                      <a:pt x="1213" y="1653"/>
                      <a:pt x="1231" y="1653"/>
                    </a:cubicBezTo>
                    <a:cubicBezTo>
                      <a:pt x="1239" y="1653"/>
                      <a:pt x="1256" y="1653"/>
                      <a:pt x="1265" y="1645"/>
                    </a:cubicBezTo>
                    <a:lnTo>
                      <a:pt x="2917" y="630"/>
                    </a:lnTo>
                    <a:cubicBezTo>
                      <a:pt x="2968" y="608"/>
                      <a:pt x="2927" y="525"/>
                      <a:pt x="2882" y="525"/>
                    </a:cubicBezTo>
                    <a:cubicBezTo>
                      <a:pt x="2873" y="525"/>
                      <a:pt x="2865" y="528"/>
                      <a:pt x="2857" y="535"/>
                    </a:cubicBezTo>
                    <a:lnTo>
                      <a:pt x="1248" y="1524"/>
                    </a:lnTo>
                    <a:lnTo>
                      <a:pt x="104" y="19"/>
                    </a:lnTo>
                    <a:cubicBezTo>
                      <a:pt x="93" y="8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33;p29">
                <a:extLst>
                  <a:ext uri="{FF2B5EF4-FFF2-40B4-BE49-F238E27FC236}">
                    <a16:creationId xmlns:a16="http://schemas.microsoft.com/office/drawing/2014/main" id="{74CF74DD-6858-4C84-BB0B-BDA996FCA3E7}"/>
                  </a:ext>
                </a:extLst>
              </p:cNvPr>
              <p:cNvSpPr/>
              <p:nvPr/>
            </p:nvSpPr>
            <p:spPr>
              <a:xfrm>
                <a:off x="1632750" y="2748200"/>
                <a:ext cx="223500" cy="550875"/>
              </a:xfrm>
              <a:custGeom>
                <a:avLst/>
                <a:gdLst/>
                <a:ahLst/>
                <a:cxnLst/>
                <a:rect l="l" t="t" r="r" b="b"/>
                <a:pathLst>
                  <a:path w="8940" h="22035" extrusionOk="0">
                    <a:moveTo>
                      <a:pt x="835" y="1"/>
                    </a:moveTo>
                    <a:cubicBezTo>
                      <a:pt x="370" y="1"/>
                      <a:pt x="0" y="379"/>
                      <a:pt x="0" y="835"/>
                    </a:cubicBezTo>
                    <a:lnTo>
                      <a:pt x="0" y="22034"/>
                    </a:lnTo>
                    <a:lnTo>
                      <a:pt x="8940" y="22034"/>
                    </a:lnTo>
                    <a:lnTo>
                      <a:pt x="8940" y="1"/>
                    </a:ln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34;p29">
                <a:extLst>
                  <a:ext uri="{FF2B5EF4-FFF2-40B4-BE49-F238E27FC236}">
                    <a16:creationId xmlns:a16="http://schemas.microsoft.com/office/drawing/2014/main" id="{1F709756-C6A6-4420-AC42-0BA41F36F64C}"/>
                  </a:ext>
                </a:extLst>
              </p:cNvPr>
              <p:cNvSpPr/>
              <p:nvPr/>
            </p:nvSpPr>
            <p:spPr>
              <a:xfrm>
                <a:off x="1874075" y="3374325"/>
                <a:ext cx="662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672" extrusionOk="0">
                    <a:moveTo>
                      <a:pt x="2478" y="1"/>
                    </a:moveTo>
                    <a:lnTo>
                      <a:pt x="1670" y="147"/>
                    </a:lnTo>
                    <a:lnTo>
                      <a:pt x="1567" y="534"/>
                    </a:lnTo>
                    <a:cubicBezTo>
                      <a:pt x="1567" y="534"/>
                      <a:pt x="1" y="1481"/>
                      <a:pt x="250" y="1635"/>
                    </a:cubicBezTo>
                    <a:cubicBezTo>
                      <a:pt x="292" y="1661"/>
                      <a:pt x="358" y="1671"/>
                      <a:pt x="441" y="1671"/>
                    </a:cubicBezTo>
                    <a:cubicBezTo>
                      <a:pt x="867" y="1671"/>
                      <a:pt x="1733" y="1389"/>
                      <a:pt x="2014" y="1360"/>
                    </a:cubicBezTo>
                    <a:cubicBezTo>
                      <a:pt x="2109" y="1351"/>
                      <a:pt x="2203" y="1334"/>
                      <a:pt x="2306" y="1308"/>
                    </a:cubicBezTo>
                    <a:cubicBezTo>
                      <a:pt x="2513" y="1265"/>
                      <a:pt x="2651" y="1068"/>
                      <a:pt x="2625" y="852"/>
                    </a:cubicBezTo>
                    <a:cubicBezTo>
                      <a:pt x="2590" y="569"/>
                      <a:pt x="2547" y="285"/>
                      <a:pt x="2478" y="1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35;p29">
                <a:extLst>
                  <a:ext uri="{FF2B5EF4-FFF2-40B4-BE49-F238E27FC236}">
                    <a16:creationId xmlns:a16="http://schemas.microsoft.com/office/drawing/2014/main" id="{B1A2A922-FDAA-4732-9C2E-EAF905250888}"/>
                  </a:ext>
                </a:extLst>
              </p:cNvPr>
              <p:cNvSpPr/>
              <p:nvPr/>
            </p:nvSpPr>
            <p:spPr>
              <a:xfrm>
                <a:off x="1762225" y="2945650"/>
                <a:ext cx="182225" cy="4371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7484" extrusionOk="0">
                    <a:moveTo>
                      <a:pt x="7021" y="1"/>
                    </a:moveTo>
                    <a:lnTo>
                      <a:pt x="1489" y="190"/>
                    </a:lnTo>
                    <a:cubicBezTo>
                      <a:pt x="1145" y="1532"/>
                      <a:pt x="293" y="8252"/>
                      <a:pt x="173" y="9904"/>
                    </a:cubicBezTo>
                    <a:cubicBezTo>
                      <a:pt x="61" y="11547"/>
                      <a:pt x="1" y="17483"/>
                      <a:pt x="1" y="17483"/>
                    </a:cubicBezTo>
                    <a:lnTo>
                      <a:pt x="1352" y="17483"/>
                    </a:lnTo>
                    <a:cubicBezTo>
                      <a:pt x="1352" y="17483"/>
                      <a:pt x="2178" y="13878"/>
                      <a:pt x="2324" y="13225"/>
                    </a:cubicBezTo>
                    <a:cubicBezTo>
                      <a:pt x="2470" y="12579"/>
                      <a:pt x="2324" y="10781"/>
                      <a:pt x="2642" y="9723"/>
                    </a:cubicBezTo>
                    <a:cubicBezTo>
                      <a:pt x="2969" y="8665"/>
                      <a:pt x="3838" y="4070"/>
                      <a:pt x="3838" y="4070"/>
                    </a:cubicBezTo>
                    <a:cubicBezTo>
                      <a:pt x="3838" y="4070"/>
                      <a:pt x="4320" y="9585"/>
                      <a:pt x="4466" y="11194"/>
                    </a:cubicBezTo>
                    <a:cubicBezTo>
                      <a:pt x="4621" y="12812"/>
                      <a:pt x="5825" y="17432"/>
                      <a:pt x="5825" y="17432"/>
                    </a:cubicBezTo>
                    <a:cubicBezTo>
                      <a:pt x="5932" y="17468"/>
                      <a:pt x="6050" y="17483"/>
                      <a:pt x="6169" y="17483"/>
                    </a:cubicBezTo>
                    <a:cubicBezTo>
                      <a:pt x="6634" y="17483"/>
                      <a:pt x="7125" y="17260"/>
                      <a:pt x="7125" y="17260"/>
                    </a:cubicBezTo>
                    <a:cubicBezTo>
                      <a:pt x="7125" y="17260"/>
                      <a:pt x="6832" y="11392"/>
                      <a:pt x="7021" y="9955"/>
                    </a:cubicBezTo>
                    <a:cubicBezTo>
                      <a:pt x="7211" y="8510"/>
                      <a:pt x="7185" y="4268"/>
                      <a:pt x="7236" y="3098"/>
                    </a:cubicBezTo>
                    <a:cubicBezTo>
                      <a:pt x="7288" y="1920"/>
                      <a:pt x="7021" y="1"/>
                      <a:pt x="7021" y="1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36;p29">
                <a:extLst>
                  <a:ext uri="{FF2B5EF4-FFF2-40B4-BE49-F238E27FC236}">
                    <a16:creationId xmlns:a16="http://schemas.microsoft.com/office/drawing/2014/main" id="{5AEAAB4A-EC3B-40DD-882E-A7BA99E2ADCB}"/>
                  </a:ext>
                </a:extLst>
              </p:cNvPr>
              <p:cNvSpPr/>
              <p:nvPr/>
            </p:nvSpPr>
            <p:spPr>
              <a:xfrm>
                <a:off x="1784175" y="3023000"/>
                <a:ext cx="71650" cy="36060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14424" extrusionOk="0">
                    <a:moveTo>
                      <a:pt x="2826" y="1"/>
                    </a:moveTo>
                    <a:cubicBezTo>
                      <a:pt x="2814" y="1"/>
                      <a:pt x="2805" y="9"/>
                      <a:pt x="2805" y="21"/>
                    </a:cubicBezTo>
                    <a:cubicBezTo>
                      <a:pt x="2788" y="56"/>
                      <a:pt x="1824" y="4056"/>
                      <a:pt x="1592" y="5295"/>
                    </a:cubicBezTo>
                    <a:cubicBezTo>
                      <a:pt x="1360" y="6534"/>
                      <a:pt x="998" y="8728"/>
                      <a:pt x="887" y="9597"/>
                    </a:cubicBezTo>
                    <a:cubicBezTo>
                      <a:pt x="766" y="10466"/>
                      <a:pt x="9" y="14346"/>
                      <a:pt x="0" y="14381"/>
                    </a:cubicBezTo>
                    <a:cubicBezTo>
                      <a:pt x="0" y="14398"/>
                      <a:pt x="9" y="14415"/>
                      <a:pt x="26" y="14424"/>
                    </a:cubicBezTo>
                    <a:lnTo>
                      <a:pt x="35" y="14424"/>
                    </a:lnTo>
                    <a:cubicBezTo>
                      <a:pt x="43" y="14424"/>
                      <a:pt x="61" y="14415"/>
                      <a:pt x="61" y="14398"/>
                    </a:cubicBezTo>
                    <a:cubicBezTo>
                      <a:pt x="69" y="14355"/>
                      <a:pt x="835" y="10466"/>
                      <a:pt x="947" y="9606"/>
                    </a:cubicBezTo>
                    <a:cubicBezTo>
                      <a:pt x="1059" y="8745"/>
                      <a:pt x="1420" y="6526"/>
                      <a:pt x="1652" y="5313"/>
                    </a:cubicBezTo>
                    <a:cubicBezTo>
                      <a:pt x="1885" y="4091"/>
                      <a:pt x="2857" y="82"/>
                      <a:pt x="2865" y="39"/>
                    </a:cubicBezTo>
                    <a:cubicBezTo>
                      <a:pt x="2865" y="21"/>
                      <a:pt x="2857" y="4"/>
                      <a:pt x="2840" y="4"/>
                    </a:cubicBezTo>
                    <a:cubicBezTo>
                      <a:pt x="2835" y="2"/>
                      <a:pt x="2830" y="1"/>
                      <a:pt x="2826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37;p29">
                <a:extLst>
                  <a:ext uri="{FF2B5EF4-FFF2-40B4-BE49-F238E27FC236}">
                    <a16:creationId xmlns:a16="http://schemas.microsoft.com/office/drawing/2014/main" id="{546D8FC8-3148-4E59-BC57-3856D35DA56E}"/>
                  </a:ext>
                </a:extLst>
              </p:cNvPr>
              <p:cNvSpPr/>
              <p:nvPr/>
            </p:nvSpPr>
            <p:spPr>
              <a:xfrm>
                <a:off x="1918175" y="2946525"/>
                <a:ext cx="14000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388" extrusionOk="0">
                    <a:moveTo>
                      <a:pt x="26" y="0"/>
                    </a:moveTo>
                    <a:cubicBezTo>
                      <a:pt x="18" y="0"/>
                      <a:pt x="0" y="9"/>
                      <a:pt x="0" y="26"/>
                    </a:cubicBezTo>
                    <a:cubicBezTo>
                      <a:pt x="0" y="95"/>
                      <a:pt x="86" y="6427"/>
                      <a:pt x="86" y="7072"/>
                    </a:cubicBezTo>
                    <a:cubicBezTo>
                      <a:pt x="86" y="7253"/>
                      <a:pt x="86" y="7494"/>
                      <a:pt x="86" y="7778"/>
                    </a:cubicBezTo>
                    <a:cubicBezTo>
                      <a:pt x="78" y="8449"/>
                      <a:pt x="69" y="9378"/>
                      <a:pt x="86" y="10135"/>
                    </a:cubicBezTo>
                    <a:cubicBezTo>
                      <a:pt x="121" y="11176"/>
                      <a:pt x="499" y="17293"/>
                      <a:pt x="499" y="17362"/>
                    </a:cubicBezTo>
                    <a:cubicBezTo>
                      <a:pt x="499" y="17371"/>
                      <a:pt x="517" y="17388"/>
                      <a:pt x="534" y="17388"/>
                    </a:cubicBezTo>
                    <a:cubicBezTo>
                      <a:pt x="551" y="17388"/>
                      <a:pt x="560" y="17371"/>
                      <a:pt x="560" y="17354"/>
                    </a:cubicBezTo>
                    <a:cubicBezTo>
                      <a:pt x="560" y="17293"/>
                      <a:pt x="181" y="11176"/>
                      <a:pt x="147" y="10127"/>
                    </a:cubicBezTo>
                    <a:cubicBezTo>
                      <a:pt x="129" y="9378"/>
                      <a:pt x="147" y="8449"/>
                      <a:pt x="147" y="7778"/>
                    </a:cubicBezTo>
                    <a:lnTo>
                      <a:pt x="147" y="7072"/>
                    </a:lnTo>
                    <a:cubicBezTo>
                      <a:pt x="147" y="6427"/>
                      <a:pt x="61" y="95"/>
                      <a:pt x="61" y="26"/>
                    </a:cubicBezTo>
                    <a:cubicBezTo>
                      <a:pt x="61" y="9"/>
                      <a:pt x="43" y="0"/>
                      <a:pt x="26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38;p29">
                <a:extLst>
                  <a:ext uri="{FF2B5EF4-FFF2-40B4-BE49-F238E27FC236}">
                    <a16:creationId xmlns:a16="http://schemas.microsoft.com/office/drawing/2014/main" id="{F022DE95-24CA-4A7B-A1A3-063951935CD2}"/>
                  </a:ext>
                </a:extLst>
              </p:cNvPr>
              <p:cNvSpPr/>
              <p:nvPr/>
            </p:nvSpPr>
            <p:spPr>
              <a:xfrm>
                <a:off x="1845250" y="2948025"/>
                <a:ext cx="1380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002" extrusionOk="0">
                    <a:moveTo>
                      <a:pt x="27" y="1"/>
                    </a:moveTo>
                    <a:cubicBezTo>
                      <a:pt x="9" y="1"/>
                      <a:pt x="1" y="18"/>
                      <a:pt x="1" y="35"/>
                    </a:cubicBezTo>
                    <a:cubicBezTo>
                      <a:pt x="1" y="69"/>
                      <a:pt x="362" y="3235"/>
                      <a:pt x="491" y="3975"/>
                    </a:cubicBezTo>
                    <a:cubicBezTo>
                      <a:pt x="491" y="3993"/>
                      <a:pt x="500" y="4001"/>
                      <a:pt x="517" y="4001"/>
                    </a:cubicBezTo>
                    <a:lnTo>
                      <a:pt x="526" y="4001"/>
                    </a:lnTo>
                    <a:cubicBezTo>
                      <a:pt x="543" y="4001"/>
                      <a:pt x="551" y="3984"/>
                      <a:pt x="551" y="3967"/>
                    </a:cubicBezTo>
                    <a:cubicBezTo>
                      <a:pt x="431" y="3227"/>
                      <a:pt x="61" y="61"/>
                      <a:pt x="61" y="26"/>
                    </a:cubicBezTo>
                    <a:cubicBezTo>
                      <a:pt x="61" y="9"/>
                      <a:pt x="44" y="1"/>
                      <a:pt x="27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39;p29">
                <a:extLst>
                  <a:ext uri="{FF2B5EF4-FFF2-40B4-BE49-F238E27FC236}">
                    <a16:creationId xmlns:a16="http://schemas.microsoft.com/office/drawing/2014/main" id="{64A9FC5C-AD80-43FA-BEAB-0B810AFF00EF}"/>
                  </a:ext>
                </a:extLst>
              </p:cNvPr>
              <p:cNvSpPr/>
              <p:nvPr/>
            </p:nvSpPr>
            <p:spPr>
              <a:xfrm>
                <a:off x="1762225" y="3239475"/>
                <a:ext cx="604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5731" extrusionOk="0">
                    <a:moveTo>
                      <a:pt x="2410" y="0"/>
                    </a:moveTo>
                    <a:cubicBezTo>
                      <a:pt x="2409" y="36"/>
                      <a:pt x="2408" y="72"/>
                      <a:pt x="2407" y="108"/>
                    </a:cubicBezTo>
                    <a:lnTo>
                      <a:pt x="2407" y="108"/>
                    </a:lnTo>
                    <a:cubicBezTo>
                      <a:pt x="2413" y="71"/>
                      <a:pt x="2417" y="35"/>
                      <a:pt x="2418" y="0"/>
                    </a:cubicBezTo>
                    <a:close/>
                    <a:moveTo>
                      <a:pt x="2407" y="108"/>
                    </a:moveTo>
                    <a:cubicBezTo>
                      <a:pt x="2285" y="820"/>
                      <a:pt x="1274" y="1917"/>
                      <a:pt x="1111" y="2719"/>
                    </a:cubicBezTo>
                    <a:cubicBezTo>
                      <a:pt x="1007" y="3192"/>
                      <a:pt x="465" y="4061"/>
                      <a:pt x="9" y="4732"/>
                    </a:cubicBezTo>
                    <a:cubicBezTo>
                      <a:pt x="1" y="5334"/>
                      <a:pt x="1" y="5730"/>
                      <a:pt x="1" y="5730"/>
                    </a:cubicBezTo>
                    <a:lnTo>
                      <a:pt x="1352" y="5730"/>
                    </a:lnTo>
                    <a:cubicBezTo>
                      <a:pt x="1352" y="5730"/>
                      <a:pt x="2178" y="2117"/>
                      <a:pt x="2324" y="1472"/>
                    </a:cubicBezTo>
                    <a:cubicBezTo>
                      <a:pt x="2389" y="1188"/>
                      <a:pt x="2392" y="676"/>
                      <a:pt x="2407" y="108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40;p29">
                <a:extLst>
                  <a:ext uri="{FF2B5EF4-FFF2-40B4-BE49-F238E27FC236}">
                    <a16:creationId xmlns:a16="http://schemas.microsoft.com/office/drawing/2014/main" id="{BB7A2A26-8247-4469-996A-2145B741B6B2}"/>
                  </a:ext>
                </a:extLst>
              </p:cNvPr>
              <p:cNvSpPr/>
              <p:nvPr/>
            </p:nvSpPr>
            <p:spPr>
              <a:xfrm>
                <a:off x="1720925" y="2718750"/>
                <a:ext cx="263725" cy="243725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9749" extrusionOk="0">
                    <a:moveTo>
                      <a:pt x="4939" y="0"/>
                    </a:moveTo>
                    <a:cubicBezTo>
                      <a:pt x="4939" y="0"/>
                      <a:pt x="3941" y="172"/>
                      <a:pt x="3374" y="430"/>
                    </a:cubicBezTo>
                    <a:cubicBezTo>
                      <a:pt x="2814" y="680"/>
                      <a:pt x="1859" y="1205"/>
                      <a:pt x="1687" y="1970"/>
                    </a:cubicBezTo>
                    <a:cubicBezTo>
                      <a:pt x="1507" y="2736"/>
                      <a:pt x="1154" y="4121"/>
                      <a:pt x="947" y="4844"/>
                    </a:cubicBezTo>
                    <a:cubicBezTo>
                      <a:pt x="741" y="5567"/>
                      <a:pt x="405" y="6367"/>
                      <a:pt x="259" y="7201"/>
                    </a:cubicBezTo>
                    <a:cubicBezTo>
                      <a:pt x="1" y="8651"/>
                      <a:pt x="906" y="8845"/>
                      <a:pt x="1537" y="8845"/>
                    </a:cubicBezTo>
                    <a:cubicBezTo>
                      <a:pt x="1767" y="8845"/>
                      <a:pt x="1961" y="8819"/>
                      <a:pt x="2049" y="8819"/>
                    </a:cubicBezTo>
                    <a:cubicBezTo>
                      <a:pt x="2367" y="8819"/>
                      <a:pt x="3038" y="6367"/>
                      <a:pt x="3038" y="6367"/>
                    </a:cubicBezTo>
                    <a:lnTo>
                      <a:pt x="3038" y="6367"/>
                    </a:lnTo>
                    <a:cubicBezTo>
                      <a:pt x="3055" y="6651"/>
                      <a:pt x="2763" y="8716"/>
                      <a:pt x="2788" y="9232"/>
                    </a:cubicBezTo>
                    <a:cubicBezTo>
                      <a:pt x="2814" y="9748"/>
                      <a:pt x="2883" y="9585"/>
                      <a:pt x="3675" y="9671"/>
                    </a:cubicBezTo>
                    <a:cubicBezTo>
                      <a:pt x="3761" y="9681"/>
                      <a:pt x="3872" y="9685"/>
                      <a:pt x="4002" y="9685"/>
                    </a:cubicBezTo>
                    <a:cubicBezTo>
                      <a:pt x="5068" y="9685"/>
                      <a:pt x="7409" y="9378"/>
                      <a:pt x="7761" y="9378"/>
                    </a:cubicBezTo>
                    <a:cubicBezTo>
                      <a:pt x="7837" y="9378"/>
                      <a:pt x="7924" y="9379"/>
                      <a:pt x="8018" y="9379"/>
                    </a:cubicBezTo>
                    <a:cubicBezTo>
                      <a:pt x="8415" y="9379"/>
                      <a:pt x="8918" y="9367"/>
                      <a:pt x="9043" y="9249"/>
                    </a:cubicBezTo>
                    <a:cubicBezTo>
                      <a:pt x="9190" y="9103"/>
                      <a:pt x="8888" y="7502"/>
                      <a:pt x="8888" y="7502"/>
                    </a:cubicBezTo>
                    <a:cubicBezTo>
                      <a:pt x="8888" y="7502"/>
                      <a:pt x="9938" y="6754"/>
                      <a:pt x="10248" y="6367"/>
                    </a:cubicBezTo>
                    <a:cubicBezTo>
                      <a:pt x="10549" y="5971"/>
                      <a:pt x="10437" y="4345"/>
                      <a:pt x="10334" y="3708"/>
                    </a:cubicBezTo>
                    <a:cubicBezTo>
                      <a:pt x="10231" y="3080"/>
                      <a:pt x="10170" y="2581"/>
                      <a:pt x="9981" y="2048"/>
                    </a:cubicBezTo>
                    <a:cubicBezTo>
                      <a:pt x="9792" y="1506"/>
                      <a:pt x="8983" y="878"/>
                      <a:pt x="8200" y="542"/>
                    </a:cubicBezTo>
                    <a:cubicBezTo>
                      <a:pt x="7667" y="319"/>
                      <a:pt x="7116" y="138"/>
                      <a:pt x="6557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41;p29">
                <a:extLst>
                  <a:ext uri="{FF2B5EF4-FFF2-40B4-BE49-F238E27FC236}">
                    <a16:creationId xmlns:a16="http://schemas.microsoft.com/office/drawing/2014/main" id="{E47C44E0-C46B-42A5-9910-435E7939125E}"/>
                  </a:ext>
                </a:extLst>
              </p:cNvPr>
              <p:cNvSpPr/>
              <p:nvPr/>
            </p:nvSpPr>
            <p:spPr>
              <a:xfrm>
                <a:off x="1811375" y="2643700"/>
                <a:ext cx="74125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295" extrusionOk="0">
                    <a:moveTo>
                      <a:pt x="1279" y="0"/>
                    </a:moveTo>
                    <a:cubicBezTo>
                      <a:pt x="582" y="0"/>
                      <a:pt x="0" y="340"/>
                      <a:pt x="624" y="1092"/>
                    </a:cubicBezTo>
                    <a:cubicBezTo>
                      <a:pt x="633" y="1522"/>
                      <a:pt x="728" y="1617"/>
                      <a:pt x="702" y="1884"/>
                    </a:cubicBezTo>
                    <a:cubicBezTo>
                      <a:pt x="681" y="2109"/>
                      <a:pt x="648" y="2437"/>
                      <a:pt x="1092" y="2437"/>
                    </a:cubicBezTo>
                    <a:cubicBezTo>
                      <a:pt x="1192" y="2437"/>
                      <a:pt x="1315" y="2421"/>
                      <a:pt x="1468" y="2383"/>
                    </a:cubicBezTo>
                    <a:lnTo>
                      <a:pt x="1468" y="3295"/>
                    </a:lnTo>
                    <a:lnTo>
                      <a:pt x="2836" y="3226"/>
                    </a:lnTo>
                    <a:lnTo>
                      <a:pt x="2612" y="2090"/>
                    </a:lnTo>
                    <a:cubicBezTo>
                      <a:pt x="2612" y="2090"/>
                      <a:pt x="2965" y="533"/>
                      <a:pt x="2113" y="163"/>
                    </a:cubicBezTo>
                    <a:cubicBezTo>
                      <a:pt x="1865" y="56"/>
                      <a:pt x="1562" y="0"/>
                      <a:pt x="1279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42;p29">
                <a:extLst>
                  <a:ext uri="{FF2B5EF4-FFF2-40B4-BE49-F238E27FC236}">
                    <a16:creationId xmlns:a16="http://schemas.microsoft.com/office/drawing/2014/main" id="{1FABE7A8-36DC-4390-9BCF-BBFB24E6358E}"/>
                  </a:ext>
                </a:extLst>
              </p:cNvPr>
              <p:cNvSpPr/>
              <p:nvPr/>
            </p:nvSpPr>
            <p:spPr>
              <a:xfrm>
                <a:off x="1849975" y="2686475"/>
                <a:ext cx="2240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13" extrusionOk="0">
                    <a:moveTo>
                      <a:pt x="560" y="1"/>
                    </a:moveTo>
                    <a:cubicBezTo>
                      <a:pt x="560" y="1"/>
                      <a:pt x="294" y="388"/>
                      <a:pt x="130" y="465"/>
                    </a:cubicBezTo>
                    <a:cubicBezTo>
                      <a:pt x="1" y="517"/>
                      <a:pt x="71" y="613"/>
                      <a:pt x="202" y="613"/>
                    </a:cubicBezTo>
                    <a:cubicBezTo>
                      <a:pt x="245" y="613"/>
                      <a:pt x="294" y="603"/>
                      <a:pt x="345" y="577"/>
                    </a:cubicBezTo>
                    <a:cubicBezTo>
                      <a:pt x="534" y="483"/>
                      <a:pt x="715" y="371"/>
                      <a:pt x="896" y="259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43;p29">
                <a:extLst>
                  <a:ext uri="{FF2B5EF4-FFF2-40B4-BE49-F238E27FC236}">
                    <a16:creationId xmlns:a16="http://schemas.microsoft.com/office/drawing/2014/main" id="{A1D01FA0-DC50-4382-8CF7-18C7D753D641}"/>
                  </a:ext>
                </a:extLst>
              </p:cNvPr>
              <p:cNvSpPr/>
              <p:nvPr/>
            </p:nvSpPr>
            <p:spPr>
              <a:xfrm>
                <a:off x="1863550" y="2711475"/>
                <a:ext cx="2560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972" extrusionOk="0">
                    <a:moveTo>
                      <a:pt x="725" y="0"/>
                    </a:moveTo>
                    <a:cubicBezTo>
                      <a:pt x="704" y="0"/>
                      <a:pt x="683" y="8"/>
                      <a:pt x="663" y="25"/>
                    </a:cubicBezTo>
                    <a:cubicBezTo>
                      <a:pt x="663" y="25"/>
                      <a:pt x="198" y="455"/>
                      <a:pt x="0" y="463"/>
                    </a:cubicBezTo>
                    <a:cubicBezTo>
                      <a:pt x="0" y="463"/>
                      <a:pt x="148" y="972"/>
                      <a:pt x="395" y="972"/>
                    </a:cubicBezTo>
                    <a:cubicBezTo>
                      <a:pt x="401" y="972"/>
                      <a:pt x="407" y="972"/>
                      <a:pt x="413" y="971"/>
                    </a:cubicBezTo>
                    <a:cubicBezTo>
                      <a:pt x="671" y="945"/>
                      <a:pt x="1024" y="326"/>
                      <a:pt x="1024" y="326"/>
                    </a:cubicBezTo>
                    <a:cubicBezTo>
                      <a:pt x="1024" y="326"/>
                      <a:pt x="868" y="0"/>
                      <a:pt x="725" y="0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44;p29">
                <a:extLst>
                  <a:ext uri="{FF2B5EF4-FFF2-40B4-BE49-F238E27FC236}">
                    <a16:creationId xmlns:a16="http://schemas.microsoft.com/office/drawing/2014/main" id="{931A279B-5CAC-4074-A924-FD70B8597CAE}"/>
                  </a:ext>
                </a:extLst>
              </p:cNvPr>
              <p:cNvSpPr/>
              <p:nvPr/>
            </p:nvSpPr>
            <p:spPr>
              <a:xfrm>
                <a:off x="1838800" y="2711475"/>
                <a:ext cx="256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972" extrusionOk="0">
                    <a:moveTo>
                      <a:pt x="294" y="0"/>
                    </a:moveTo>
                    <a:cubicBezTo>
                      <a:pt x="157" y="0"/>
                      <a:pt x="1" y="326"/>
                      <a:pt x="1" y="326"/>
                    </a:cubicBezTo>
                    <a:cubicBezTo>
                      <a:pt x="1" y="326"/>
                      <a:pt x="353" y="945"/>
                      <a:pt x="612" y="971"/>
                    </a:cubicBezTo>
                    <a:cubicBezTo>
                      <a:pt x="618" y="972"/>
                      <a:pt x="624" y="972"/>
                      <a:pt x="630" y="972"/>
                    </a:cubicBezTo>
                    <a:cubicBezTo>
                      <a:pt x="877" y="972"/>
                      <a:pt x="1025" y="463"/>
                      <a:pt x="1025" y="463"/>
                    </a:cubicBezTo>
                    <a:cubicBezTo>
                      <a:pt x="827" y="455"/>
                      <a:pt x="353" y="25"/>
                      <a:pt x="353" y="25"/>
                    </a:cubicBezTo>
                    <a:cubicBezTo>
                      <a:pt x="334" y="8"/>
                      <a:pt x="314" y="0"/>
                      <a:pt x="294" y="0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45;p29">
                <a:extLst>
                  <a:ext uri="{FF2B5EF4-FFF2-40B4-BE49-F238E27FC236}">
                    <a16:creationId xmlns:a16="http://schemas.microsoft.com/office/drawing/2014/main" id="{4CE659F0-C5B8-4F85-95BF-5DADC2CF3BCD}"/>
                  </a:ext>
                </a:extLst>
              </p:cNvPr>
              <p:cNvSpPr/>
              <p:nvPr/>
            </p:nvSpPr>
            <p:spPr>
              <a:xfrm>
                <a:off x="1899025" y="2835375"/>
                <a:ext cx="86825" cy="8475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390" extrusionOk="0">
                    <a:moveTo>
                      <a:pt x="1717" y="0"/>
                    </a:moveTo>
                    <a:cubicBezTo>
                      <a:pt x="1605" y="0"/>
                      <a:pt x="1496" y="11"/>
                      <a:pt x="1394" y="33"/>
                    </a:cubicBezTo>
                    <a:cubicBezTo>
                      <a:pt x="827" y="153"/>
                      <a:pt x="637" y="755"/>
                      <a:pt x="371" y="1091"/>
                    </a:cubicBezTo>
                    <a:cubicBezTo>
                      <a:pt x="1" y="1581"/>
                      <a:pt x="310" y="2459"/>
                      <a:pt x="526" y="2726"/>
                    </a:cubicBezTo>
                    <a:cubicBezTo>
                      <a:pt x="749" y="2992"/>
                      <a:pt x="1102" y="3345"/>
                      <a:pt x="1919" y="3388"/>
                    </a:cubicBezTo>
                    <a:cubicBezTo>
                      <a:pt x="1938" y="3389"/>
                      <a:pt x="1956" y="3390"/>
                      <a:pt x="1974" y="3390"/>
                    </a:cubicBezTo>
                    <a:cubicBezTo>
                      <a:pt x="2769" y="3390"/>
                      <a:pt x="3473" y="2491"/>
                      <a:pt x="3304" y="1994"/>
                    </a:cubicBezTo>
                    <a:cubicBezTo>
                      <a:pt x="3124" y="1487"/>
                      <a:pt x="3382" y="979"/>
                      <a:pt x="3046" y="558"/>
                    </a:cubicBezTo>
                    <a:cubicBezTo>
                      <a:pt x="2779" y="213"/>
                      <a:pt x="2218" y="0"/>
                      <a:pt x="1717" y="0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46;p29">
                <a:extLst>
                  <a:ext uri="{FF2B5EF4-FFF2-40B4-BE49-F238E27FC236}">
                    <a16:creationId xmlns:a16="http://schemas.microsoft.com/office/drawing/2014/main" id="{A964C39A-6A97-4715-B9DF-32CB8CA88333}"/>
                  </a:ext>
                </a:extLst>
              </p:cNvPr>
              <p:cNvSpPr/>
              <p:nvPr/>
            </p:nvSpPr>
            <p:spPr>
              <a:xfrm>
                <a:off x="1898825" y="2773150"/>
                <a:ext cx="13775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1309" extrusionOk="0">
                    <a:moveTo>
                      <a:pt x="34" y="1"/>
                    </a:moveTo>
                    <a:cubicBezTo>
                      <a:pt x="17" y="1"/>
                      <a:pt x="9" y="18"/>
                      <a:pt x="9" y="27"/>
                    </a:cubicBezTo>
                    <a:cubicBezTo>
                      <a:pt x="9" y="61"/>
                      <a:pt x="0" y="913"/>
                      <a:pt x="508" y="1300"/>
                    </a:cubicBezTo>
                    <a:cubicBezTo>
                      <a:pt x="516" y="1309"/>
                      <a:pt x="516" y="1309"/>
                      <a:pt x="525" y="1309"/>
                    </a:cubicBezTo>
                    <a:cubicBezTo>
                      <a:pt x="534" y="1309"/>
                      <a:pt x="542" y="1300"/>
                      <a:pt x="542" y="1300"/>
                    </a:cubicBezTo>
                    <a:cubicBezTo>
                      <a:pt x="551" y="1283"/>
                      <a:pt x="551" y="1274"/>
                      <a:pt x="542" y="1257"/>
                    </a:cubicBezTo>
                    <a:cubicBezTo>
                      <a:pt x="60" y="887"/>
                      <a:pt x="60" y="35"/>
                      <a:pt x="60" y="27"/>
                    </a:cubicBezTo>
                    <a:cubicBezTo>
                      <a:pt x="60" y="18"/>
                      <a:pt x="43" y="1"/>
                      <a:pt x="34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47;p29">
                <a:extLst>
                  <a:ext uri="{FF2B5EF4-FFF2-40B4-BE49-F238E27FC236}">
                    <a16:creationId xmlns:a16="http://schemas.microsoft.com/office/drawing/2014/main" id="{5AFEC93A-DB93-40D2-BA4A-8EF6C25A5766}"/>
                  </a:ext>
                </a:extLst>
              </p:cNvPr>
              <p:cNvSpPr/>
              <p:nvPr/>
            </p:nvSpPr>
            <p:spPr>
              <a:xfrm>
                <a:off x="1913000" y="2763100"/>
                <a:ext cx="58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10" extrusionOk="0">
                    <a:moveTo>
                      <a:pt x="200" y="1"/>
                    </a:moveTo>
                    <a:cubicBezTo>
                      <a:pt x="192" y="1"/>
                      <a:pt x="186" y="3"/>
                      <a:pt x="182" y="7"/>
                    </a:cubicBezTo>
                    <a:cubicBezTo>
                      <a:pt x="61" y="179"/>
                      <a:pt x="1" y="377"/>
                      <a:pt x="1" y="584"/>
                    </a:cubicBezTo>
                    <a:cubicBezTo>
                      <a:pt x="1" y="592"/>
                      <a:pt x="10" y="609"/>
                      <a:pt x="27" y="609"/>
                    </a:cubicBezTo>
                    <a:cubicBezTo>
                      <a:pt x="35" y="609"/>
                      <a:pt x="53" y="601"/>
                      <a:pt x="53" y="584"/>
                    </a:cubicBezTo>
                    <a:cubicBezTo>
                      <a:pt x="53" y="394"/>
                      <a:pt x="113" y="205"/>
                      <a:pt x="225" y="50"/>
                    </a:cubicBezTo>
                    <a:cubicBezTo>
                      <a:pt x="233" y="33"/>
                      <a:pt x="233" y="16"/>
                      <a:pt x="225" y="7"/>
                    </a:cubicBezTo>
                    <a:cubicBezTo>
                      <a:pt x="216" y="3"/>
                      <a:pt x="207" y="1"/>
                      <a:pt x="200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48;p29">
                <a:extLst>
                  <a:ext uri="{FF2B5EF4-FFF2-40B4-BE49-F238E27FC236}">
                    <a16:creationId xmlns:a16="http://schemas.microsoft.com/office/drawing/2014/main" id="{DF90B459-5DE6-4BC9-983F-81125E119E6C}"/>
                  </a:ext>
                </a:extLst>
              </p:cNvPr>
              <p:cNvSpPr/>
              <p:nvPr/>
            </p:nvSpPr>
            <p:spPr>
              <a:xfrm>
                <a:off x="1922700" y="2750425"/>
                <a:ext cx="34000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308" extrusionOk="0">
                    <a:moveTo>
                      <a:pt x="772" y="1"/>
                    </a:moveTo>
                    <a:cubicBezTo>
                      <a:pt x="503" y="1"/>
                      <a:pt x="237" y="86"/>
                      <a:pt x="17" y="256"/>
                    </a:cubicBezTo>
                    <a:cubicBezTo>
                      <a:pt x="0" y="265"/>
                      <a:pt x="0" y="282"/>
                      <a:pt x="17" y="299"/>
                    </a:cubicBezTo>
                    <a:cubicBezTo>
                      <a:pt x="17" y="299"/>
                      <a:pt x="26" y="308"/>
                      <a:pt x="34" y="308"/>
                    </a:cubicBezTo>
                    <a:cubicBezTo>
                      <a:pt x="43" y="308"/>
                      <a:pt x="43" y="299"/>
                      <a:pt x="52" y="299"/>
                    </a:cubicBezTo>
                    <a:cubicBezTo>
                      <a:pt x="260" y="135"/>
                      <a:pt x="515" y="52"/>
                      <a:pt x="771" y="52"/>
                    </a:cubicBezTo>
                    <a:cubicBezTo>
                      <a:pt x="958" y="52"/>
                      <a:pt x="1146" y="96"/>
                      <a:pt x="1316" y="187"/>
                    </a:cubicBezTo>
                    <a:cubicBezTo>
                      <a:pt x="1321" y="190"/>
                      <a:pt x="1327" y="191"/>
                      <a:pt x="1331" y="191"/>
                    </a:cubicBezTo>
                    <a:cubicBezTo>
                      <a:pt x="1342" y="191"/>
                      <a:pt x="1351" y="185"/>
                      <a:pt x="1351" y="179"/>
                    </a:cubicBezTo>
                    <a:cubicBezTo>
                      <a:pt x="1359" y="161"/>
                      <a:pt x="1359" y="144"/>
                      <a:pt x="1342" y="136"/>
                    </a:cubicBezTo>
                    <a:cubicBezTo>
                      <a:pt x="1162" y="45"/>
                      <a:pt x="966" y="1"/>
                      <a:pt x="772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49;p29">
                <a:extLst>
                  <a:ext uri="{FF2B5EF4-FFF2-40B4-BE49-F238E27FC236}">
                    <a16:creationId xmlns:a16="http://schemas.microsoft.com/office/drawing/2014/main" id="{643A28C4-B044-4391-ADF7-74FEAE2A4C81}"/>
                  </a:ext>
                </a:extLst>
              </p:cNvPr>
              <p:cNvSpPr/>
              <p:nvPr/>
            </p:nvSpPr>
            <p:spPr>
              <a:xfrm>
                <a:off x="1724800" y="2881750"/>
                <a:ext cx="6800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2743" extrusionOk="0">
                    <a:moveTo>
                      <a:pt x="1114" y="0"/>
                    </a:moveTo>
                    <a:cubicBezTo>
                      <a:pt x="941" y="0"/>
                      <a:pt x="738" y="59"/>
                      <a:pt x="483" y="320"/>
                    </a:cubicBezTo>
                    <a:cubicBezTo>
                      <a:pt x="87" y="724"/>
                      <a:pt x="1" y="1654"/>
                      <a:pt x="268" y="2153"/>
                    </a:cubicBezTo>
                    <a:cubicBezTo>
                      <a:pt x="466" y="2536"/>
                      <a:pt x="1123" y="2742"/>
                      <a:pt x="1600" y="2742"/>
                    </a:cubicBezTo>
                    <a:cubicBezTo>
                      <a:pt x="1742" y="2742"/>
                      <a:pt x="1869" y="2724"/>
                      <a:pt x="1962" y="2686"/>
                    </a:cubicBezTo>
                    <a:cubicBezTo>
                      <a:pt x="2367" y="2523"/>
                      <a:pt x="2556" y="1955"/>
                      <a:pt x="2565" y="1568"/>
                    </a:cubicBezTo>
                    <a:cubicBezTo>
                      <a:pt x="2565" y="1189"/>
                      <a:pt x="2720" y="234"/>
                      <a:pt x="1360" y="28"/>
                    </a:cubicBezTo>
                    <a:cubicBezTo>
                      <a:pt x="1284" y="16"/>
                      <a:pt x="1203" y="0"/>
                      <a:pt x="1114" y="0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50;p29">
                <a:extLst>
                  <a:ext uri="{FF2B5EF4-FFF2-40B4-BE49-F238E27FC236}">
                    <a16:creationId xmlns:a16="http://schemas.microsoft.com/office/drawing/2014/main" id="{FAD868D3-F60F-4C73-944F-359304CF7ED0}"/>
                  </a:ext>
                </a:extLst>
              </p:cNvPr>
              <p:cNvSpPr/>
              <p:nvPr/>
            </p:nvSpPr>
            <p:spPr>
              <a:xfrm>
                <a:off x="1748475" y="2760900"/>
                <a:ext cx="129725" cy="145200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5808" extrusionOk="0">
                    <a:moveTo>
                      <a:pt x="0" y="1"/>
                    </a:moveTo>
                    <a:lnTo>
                      <a:pt x="0" y="5808"/>
                    </a:lnTo>
                    <a:lnTo>
                      <a:pt x="5188" y="5808"/>
                    </a:lnTo>
                    <a:lnTo>
                      <a:pt x="5188" y="1"/>
                    </a:ln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51;p29">
                <a:extLst>
                  <a:ext uri="{FF2B5EF4-FFF2-40B4-BE49-F238E27FC236}">
                    <a16:creationId xmlns:a16="http://schemas.microsoft.com/office/drawing/2014/main" id="{925B23E3-A099-4B84-BD51-8AE4EB7DE108}"/>
                  </a:ext>
                </a:extLst>
              </p:cNvPr>
              <p:cNvSpPr/>
              <p:nvPr/>
            </p:nvSpPr>
            <p:spPr>
              <a:xfrm>
                <a:off x="1755125" y="2767350"/>
                <a:ext cx="1230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70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4922" y="69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52;p29">
                <a:extLst>
                  <a:ext uri="{FF2B5EF4-FFF2-40B4-BE49-F238E27FC236}">
                    <a16:creationId xmlns:a16="http://schemas.microsoft.com/office/drawing/2014/main" id="{DB206312-B985-42E5-B01B-317B4CE24434}"/>
                  </a:ext>
                </a:extLst>
              </p:cNvPr>
              <p:cNvSpPr/>
              <p:nvPr/>
            </p:nvSpPr>
            <p:spPr>
              <a:xfrm>
                <a:off x="1755125" y="2785625"/>
                <a:ext cx="1230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62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4922" y="6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53;p29">
                <a:extLst>
                  <a:ext uri="{FF2B5EF4-FFF2-40B4-BE49-F238E27FC236}">
                    <a16:creationId xmlns:a16="http://schemas.microsoft.com/office/drawing/2014/main" id="{4388F57C-310F-4A69-8668-3338A874259C}"/>
                  </a:ext>
                </a:extLst>
              </p:cNvPr>
              <p:cNvSpPr/>
              <p:nvPr/>
            </p:nvSpPr>
            <p:spPr>
              <a:xfrm>
                <a:off x="1748475" y="2777475"/>
                <a:ext cx="322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6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291" y="60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4;p29">
                <a:extLst>
                  <a:ext uri="{FF2B5EF4-FFF2-40B4-BE49-F238E27FC236}">
                    <a16:creationId xmlns:a16="http://schemas.microsoft.com/office/drawing/2014/main" id="{15CD4603-2F19-4308-BA2F-E3FA2E828C2F}"/>
                  </a:ext>
                </a:extLst>
              </p:cNvPr>
              <p:cNvSpPr/>
              <p:nvPr/>
            </p:nvSpPr>
            <p:spPr>
              <a:xfrm>
                <a:off x="1749325" y="2798975"/>
                <a:ext cx="4755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61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902" y="61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5;p29">
                <a:extLst>
                  <a:ext uri="{FF2B5EF4-FFF2-40B4-BE49-F238E27FC236}">
                    <a16:creationId xmlns:a16="http://schemas.microsoft.com/office/drawing/2014/main" id="{743760FF-5868-4D24-BDE9-62057E8909D1}"/>
                  </a:ext>
                </a:extLst>
              </p:cNvPr>
              <p:cNvSpPr/>
              <p:nvPr/>
            </p:nvSpPr>
            <p:spPr>
              <a:xfrm>
                <a:off x="1748475" y="2810575"/>
                <a:ext cx="1297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62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5188" y="61"/>
                    </a:lnTo>
                    <a:lnTo>
                      <a:pt x="5188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56;p29">
                <a:extLst>
                  <a:ext uri="{FF2B5EF4-FFF2-40B4-BE49-F238E27FC236}">
                    <a16:creationId xmlns:a16="http://schemas.microsoft.com/office/drawing/2014/main" id="{5AA38E68-59E3-4C13-8F97-74E1DAC1FE13}"/>
                  </a:ext>
                </a:extLst>
              </p:cNvPr>
              <p:cNvSpPr/>
              <p:nvPr/>
            </p:nvSpPr>
            <p:spPr>
              <a:xfrm>
                <a:off x="1764600" y="2818975"/>
                <a:ext cx="34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0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394" y="6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57;p29">
                <a:extLst>
                  <a:ext uri="{FF2B5EF4-FFF2-40B4-BE49-F238E27FC236}">
                    <a16:creationId xmlns:a16="http://schemas.microsoft.com/office/drawing/2014/main" id="{40529500-C26F-47FC-A17C-4DBCC77C27E3}"/>
                  </a:ext>
                </a:extLst>
              </p:cNvPr>
              <p:cNvSpPr/>
              <p:nvPr/>
            </p:nvSpPr>
            <p:spPr>
              <a:xfrm>
                <a:off x="1810425" y="2818975"/>
                <a:ext cx="477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70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910" y="69"/>
                    </a:lnTo>
                    <a:lnTo>
                      <a:pt x="1910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58;p29">
                <a:extLst>
                  <a:ext uri="{FF2B5EF4-FFF2-40B4-BE49-F238E27FC236}">
                    <a16:creationId xmlns:a16="http://schemas.microsoft.com/office/drawing/2014/main" id="{FAE5439D-2152-4927-94B9-D260054D44C7}"/>
                  </a:ext>
                </a:extLst>
              </p:cNvPr>
              <p:cNvSpPr/>
              <p:nvPr/>
            </p:nvSpPr>
            <p:spPr>
              <a:xfrm>
                <a:off x="1748475" y="2831025"/>
                <a:ext cx="707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6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2831" y="60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59;p29">
                <a:extLst>
                  <a:ext uri="{FF2B5EF4-FFF2-40B4-BE49-F238E27FC236}">
                    <a16:creationId xmlns:a16="http://schemas.microsoft.com/office/drawing/2014/main" id="{368120D5-55D2-4601-8EE9-0DA5BDBC36B3}"/>
                  </a:ext>
                </a:extLst>
              </p:cNvPr>
              <p:cNvSpPr/>
              <p:nvPr/>
            </p:nvSpPr>
            <p:spPr>
              <a:xfrm>
                <a:off x="1773200" y="2838975"/>
                <a:ext cx="10500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61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4199" y="61"/>
                    </a:lnTo>
                    <a:lnTo>
                      <a:pt x="4199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60;p29">
                <a:extLst>
                  <a:ext uri="{FF2B5EF4-FFF2-40B4-BE49-F238E27FC236}">
                    <a16:creationId xmlns:a16="http://schemas.microsoft.com/office/drawing/2014/main" id="{065FAFAF-A709-4CD9-A4D9-36D52327D9BA}"/>
                  </a:ext>
                </a:extLst>
              </p:cNvPr>
              <p:cNvSpPr/>
              <p:nvPr/>
            </p:nvSpPr>
            <p:spPr>
              <a:xfrm>
                <a:off x="1810425" y="2847150"/>
                <a:ext cx="333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70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34" y="69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61;p29">
                <a:extLst>
                  <a:ext uri="{FF2B5EF4-FFF2-40B4-BE49-F238E27FC236}">
                    <a16:creationId xmlns:a16="http://schemas.microsoft.com/office/drawing/2014/main" id="{77CB8F58-A81F-4937-973D-DCFAD74CB8B7}"/>
                  </a:ext>
                </a:extLst>
              </p:cNvPr>
              <p:cNvSpPr/>
              <p:nvPr/>
            </p:nvSpPr>
            <p:spPr>
              <a:xfrm>
                <a:off x="1748475" y="2862425"/>
                <a:ext cx="1297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61" extrusionOk="0">
                    <a:moveTo>
                      <a:pt x="0" y="0"/>
                    </a:moveTo>
                    <a:lnTo>
                      <a:pt x="0" y="61"/>
                    </a:lnTo>
                    <a:lnTo>
                      <a:pt x="5188" y="61"/>
                    </a:lnTo>
                    <a:lnTo>
                      <a:pt x="5188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62;p29">
                <a:extLst>
                  <a:ext uri="{FF2B5EF4-FFF2-40B4-BE49-F238E27FC236}">
                    <a16:creationId xmlns:a16="http://schemas.microsoft.com/office/drawing/2014/main" id="{D1486357-72D7-4DE1-AEBC-24FD5DF0C2D5}"/>
                  </a:ext>
                </a:extLst>
              </p:cNvPr>
              <p:cNvSpPr/>
              <p:nvPr/>
            </p:nvSpPr>
            <p:spPr>
              <a:xfrm>
                <a:off x="1748475" y="2874900"/>
                <a:ext cx="5895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61" extrusionOk="0">
                    <a:moveTo>
                      <a:pt x="0" y="0"/>
                    </a:moveTo>
                    <a:lnTo>
                      <a:pt x="0" y="61"/>
                    </a:lnTo>
                    <a:lnTo>
                      <a:pt x="2358" y="61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63;p29">
                <a:extLst>
                  <a:ext uri="{FF2B5EF4-FFF2-40B4-BE49-F238E27FC236}">
                    <a16:creationId xmlns:a16="http://schemas.microsoft.com/office/drawing/2014/main" id="{EBE6532A-D446-4515-BA90-640AD5543760}"/>
                  </a:ext>
                </a:extLst>
              </p:cNvPr>
              <p:cNvSpPr/>
              <p:nvPr/>
            </p:nvSpPr>
            <p:spPr>
              <a:xfrm>
                <a:off x="1819225" y="2874900"/>
                <a:ext cx="2670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1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068" y="61"/>
                    </a:lnTo>
                    <a:lnTo>
                      <a:pt x="1068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64;p29">
                <a:extLst>
                  <a:ext uri="{FF2B5EF4-FFF2-40B4-BE49-F238E27FC236}">
                    <a16:creationId xmlns:a16="http://schemas.microsoft.com/office/drawing/2014/main" id="{50996CB4-F50A-479F-B54C-7C4B403B91E7}"/>
                  </a:ext>
                </a:extLst>
              </p:cNvPr>
              <p:cNvSpPr/>
              <p:nvPr/>
            </p:nvSpPr>
            <p:spPr>
              <a:xfrm>
                <a:off x="1834300" y="2882850"/>
                <a:ext cx="4390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61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1755" y="61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5;p29">
                <a:extLst>
                  <a:ext uri="{FF2B5EF4-FFF2-40B4-BE49-F238E27FC236}">
                    <a16:creationId xmlns:a16="http://schemas.microsoft.com/office/drawing/2014/main" id="{8455AE21-B296-434F-87F8-9A3960AE389B}"/>
                  </a:ext>
                </a:extLst>
              </p:cNvPr>
              <p:cNvSpPr/>
              <p:nvPr/>
            </p:nvSpPr>
            <p:spPr>
              <a:xfrm>
                <a:off x="1829775" y="2809500"/>
                <a:ext cx="484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417" extrusionOk="0">
                    <a:moveTo>
                      <a:pt x="499" y="1"/>
                    </a:moveTo>
                    <a:lnTo>
                      <a:pt x="0" y="61"/>
                    </a:lnTo>
                    <a:lnTo>
                      <a:pt x="1936" y="3417"/>
                    </a:lnTo>
                    <a:lnTo>
                      <a:pt x="1936" y="1214"/>
                    </a:lnTo>
                    <a:lnTo>
                      <a:pt x="499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66;p29">
                <a:extLst>
                  <a:ext uri="{FF2B5EF4-FFF2-40B4-BE49-F238E27FC236}">
                    <a16:creationId xmlns:a16="http://schemas.microsoft.com/office/drawing/2014/main" id="{0EF22979-C47F-4527-894A-945BCA77B9F3}"/>
                  </a:ext>
                </a:extLst>
              </p:cNvPr>
              <p:cNvSpPr/>
              <p:nvPr/>
            </p:nvSpPr>
            <p:spPr>
              <a:xfrm>
                <a:off x="1817350" y="2786325"/>
                <a:ext cx="148175" cy="119850"/>
              </a:xfrm>
              <a:custGeom>
                <a:avLst/>
                <a:gdLst/>
                <a:ahLst/>
                <a:cxnLst/>
                <a:rect l="l" t="t" r="r" b="b"/>
                <a:pathLst>
                  <a:path w="5927" h="4794" extrusionOk="0">
                    <a:moveTo>
                      <a:pt x="735" y="1"/>
                    </a:moveTo>
                    <a:cubicBezTo>
                      <a:pt x="687" y="1"/>
                      <a:pt x="656" y="75"/>
                      <a:pt x="695" y="171"/>
                    </a:cubicBezTo>
                    <a:cubicBezTo>
                      <a:pt x="747" y="317"/>
                      <a:pt x="867" y="567"/>
                      <a:pt x="867" y="567"/>
                    </a:cubicBezTo>
                    <a:cubicBezTo>
                      <a:pt x="867" y="567"/>
                      <a:pt x="566" y="515"/>
                      <a:pt x="403" y="472"/>
                    </a:cubicBezTo>
                    <a:cubicBezTo>
                      <a:pt x="287" y="435"/>
                      <a:pt x="114" y="282"/>
                      <a:pt x="43" y="282"/>
                    </a:cubicBezTo>
                    <a:cubicBezTo>
                      <a:pt x="13" y="282"/>
                      <a:pt x="1" y="307"/>
                      <a:pt x="16" y="377"/>
                    </a:cubicBezTo>
                    <a:cubicBezTo>
                      <a:pt x="76" y="627"/>
                      <a:pt x="394" y="807"/>
                      <a:pt x="489" y="988"/>
                    </a:cubicBezTo>
                    <a:cubicBezTo>
                      <a:pt x="592" y="1160"/>
                      <a:pt x="996" y="1332"/>
                      <a:pt x="1074" y="1332"/>
                    </a:cubicBezTo>
                    <a:cubicBezTo>
                      <a:pt x="1151" y="1332"/>
                      <a:pt x="3534" y="3931"/>
                      <a:pt x="3956" y="4404"/>
                    </a:cubicBezTo>
                    <a:cubicBezTo>
                      <a:pt x="4192" y="4673"/>
                      <a:pt x="4498" y="4793"/>
                      <a:pt x="4786" y="4793"/>
                    </a:cubicBezTo>
                    <a:cubicBezTo>
                      <a:pt x="5105" y="4793"/>
                      <a:pt x="5402" y="4645"/>
                      <a:pt x="5556" y="4387"/>
                    </a:cubicBezTo>
                    <a:cubicBezTo>
                      <a:pt x="5857" y="3905"/>
                      <a:pt x="5926" y="3182"/>
                      <a:pt x="5186" y="2778"/>
                    </a:cubicBezTo>
                    <a:lnTo>
                      <a:pt x="1977" y="1057"/>
                    </a:lnTo>
                    <a:cubicBezTo>
                      <a:pt x="1977" y="1057"/>
                      <a:pt x="1883" y="980"/>
                      <a:pt x="1650" y="730"/>
                    </a:cubicBezTo>
                    <a:cubicBezTo>
                      <a:pt x="1418" y="489"/>
                      <a:pt x="893" y="214"/>
                      <a:pt x="816" y="68"/>
                    </a:cubicBezTo>
                    <a:cubicBezTo>
                      <a:pt x="789" y="21"/>
                      <a:pt x="760" y="1"/>
                      <a:pt x="735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67;p29">
                <a:extLst>
                  <a:ext uri="{FF2B5EF4-FFF2-40B4-BE49-F238E27FC236}">
                    <a16:creationId xmlns:a16="http://schemas.microsoft.com/office/drawing/2014/main" id="{C15D55A5-FDCE-4ECF-926E-99BE6B1A3FFB}"/>
                  </a:ext>
                </a:extLst>
              </p:cNvPr>
              <p:cNvSpPr/>
              <p:nvPr/>
            </p:nvSpPr>
            <p:spPr>
              <a:xfrm>
                <a:off x="1932150" y="2890600"/>
                <a:ext cx="114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3" extrusionOk="0">
                    <a:moveTo>
                      <a:pt x="414" y="0"/>
                    </a:moveTo>
                    <a:cubicBezTo>
                      <a:pt x="414" y="0"/>
                      <a:pt x="347" y="62"/>
                      <a:pt x="185" y="62"/>
                    </a:cubicBezTo>
                    <a:cubicBezTo>
                      <a:pt x="137" y="62"/>
                      <a:pt x="82" y="57"/>
                      <a:pt x="18" y="43"/>
                    </a:cubicBezTo>
                    <a:lnTo>
                      <a:pt x="1" y="104"/>
                    </a:lnTo>
                    <a:cubicBezTo>
                      <a:pt x="61" y="121"/>
                      <a:pt x="121" y="121"/>
                      <a:pt x="181" y="121"/>
                    </a:cubicBezTo>
                    <a:cubicBezTo>
                      <a:pt x="194" y="122"/>
                      <a:pt x="207" y="123"/>
                      <a:pt x="220" y="123"/>
                    </a:cubicBezTo>
                    <a:cubicBezTo>
                      <a:pt x="308" y="123"/>
                      <a:pt x="389" y="96"/>
                      <a:pt x="457" y="43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68;p29">
                <a:extLst>
                  <a:ext uri="{FF2B5EF4-FFF2-40B4-BE49-F238E27FC236}">
                    <a16:creationId xmlns:a16="http://schemas.microsoft.com/office/drawing/2014/main" id="{3799EEBF-0F44-49A7-8DE0-040ED6558276}"/>
                  </a:ext>
                </a:extLst>
              </p:cNvPr>
              <p:cNvSpPr/>
              <p:nvPr/>
            </p:nvSpPr>
            <p:spPr>
              <a:xfrm>
                <a:off x="1790200" y="2630000"/>
                <a:ext cx="100475" cy="6597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2639" extrusionOk="0">
                    <a:moveTo>
                      <a:pt x="1556" y="0"/>
                    </a:moveTo>
                    <a:cubicBezTo>
                      <a:pt x="1493" y="0"/>
                      <a:pt x="1430" y="2"/>
                      <a:pt x="1368" y="6"/>
                    </a:cubicBezTo>
                    <a:cubicBezTo>
                      <a:pt x="379" y="74"/>
                      <a:pt x="0" y="806"/>
                      <a:pt x="843" y="1107"/>
                    </a:cubicBezTo>
                    <a:cubicBezTo>
                      <a:pt x="843" y="1107"/>
                      <a:pt x="1059" y="1580"/>
                      <a:pt x="1471" y="1640"/>
                    </a:cubicBezTo>
                    <a:lnTo>
                      <a:pt x="1549" y="952"/>
                    </a:lnTo>
                    <a:cubicBezTo>
                      <a:pt x="1567" y="943"/>
                      <a:pt x="1587" y="939"/>
                      <a:pt x="1610" y="939"/>
                    </a:cubicBezTo>
                    <a:cubicBezTo>
                      <a:pt x="1813" y="939"/>
                      <a:pt x="2196" y="1252"/>
                      <a:pt x="2505" y="1252"/>
                    </a:cubicBezTo>
                    <a:cubicBezTo>
                      <a:pt x="2531" y="1252"/>
                      <a:pt x="2556" y="1249"/>
                      <a:pt x="2581" y="1245"/>
                    </a:cubicBezTo>
                    <a:cubicBezTo>
                      <a:pt x="2581" y="1245"/>
                      <a:pt x="2676" y="1787"/>
                      <a:pt x="2788" y="1950"/>
                    </a:cubicBezTo>
                    <a:cubicBezTo>
                      <a:pt x="2788" y="1950"/>
                      <a:pt x="2834" y="1753"/>
                      <a:pt x="2952" y="1753"/>
                    </a:cubicBezTo>
                    <a:cubicBezTo>
                      <a:pt x="2986" y="1753"/>
                      <a:pt x="3025" y="1770"/>
                      <a:pt x="3072" y="1812"/>
                    </a:cubicBezTo>
                    <a:cubicBezTo>
                      <a:pt x="3278" y="1993"/>
                      <a:pt x="2951" y="2260"/>
                      <a:pt x="2951" y="2260"/>
                    </a:cubicBezTo>
                    <a:lnTo>
                      <a:pt x="3459" y="2638"/>
                    </a:lnTo>
                    <a:cubicBezTo>
                      <a:pt x="3459" y="2638"/>
                      <a:pt x="3863" y="2174"/>
                      <a:pt x="3941" y="1692"/>
                    </a:cubicBezTo>
                    <a:cubicBezTo>
                      <a:pt x="4018" y="1201"/>
                      <a:pt x="3665" y="1107"/>
                      <a:pt x="3665" y="1107"/>
                    </a:cubicBezTo>
                    <a:cubicBezTo>
                      <a:pt x="3665" y="1107"/>
                      <a:pt x="3812" y="814"/>
                      <a:pt x="3665" y="608"/>
                    </a:cubicBezTo>
                    <a:cubicBezTo>
                      <a:pt x="3528" y="406"/>
                      <a:pt x="2506" y="0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69;p29">
                <a:extLst>
                  <a:ext uri="{FF2B5EF4-FFF2-40B4-BE49-F238E27FC236}">
                    <a16:creationId xmlns:a16="http://schemas.microsoft.com/office/drawing/2014/main" id="{60150842-7709-4140-B62C-25C38C075465}"/>
                  </a:ext>
                </a:extLst>
              </p:cNvPr>
              <p:cNvSpPr/>
              <p:nvPr/>
            </p:nvSpPr>
            <p:spPr>
              <a:xfrm>
                <a:off x="1743700" y="2897900"/>
                <a:ext cx="10610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508" extrusionOk="0">
                    <a:moveTo>
                      <a:pt x="3132" y="0"/>
                    </a:moveTo>
                    <a:cubicBezTo>
                      <a:pt x="3114" y="0"/>
                      <a:pt x="3087" y="6"/>
                      <a:pt x="3048" y="18"/>
                    </a:cubicBezTo>
                    <a:cubicBezTo>
                      <a:pt x="2858" y="78"/>
                      <a:pt x="2626" y="268"/>
                      <a:pt x="2531" y="328"/>
                    </a:cubicBezTo>
                    <a:lnTo>
                      <a:pt x="492" y="328"/>
                    </a:lnTo>
                    <a:cubicBezTo>
                      <a:pt x="0" y="687"/>
                      <a:pt x="267" y="1507"/>
                      <a:pt x="816" y="1507"/>
                    </a:cubicBezTo>
                    <a:cubicBezTo>
                      <a:pt x="872" y="1507"/>
                      <a:pt x="930" y="1499"/>
                      <a:pt x="991" y="1481"/>
                    </a:cubicBezTo>
                    <a:cubicBezTo>
                      <a:pt x="1378" y="1360"/>
                      <a:pt x="2463" y="784"/>
                      <a:pt x="2703" y="706"/>
                    </a:cubicBezTo>
                    <a:cubicBezTo>
                      <a:pt x="2804" y="678"/>
                      <a:pt x="2925" y="671"/>
                      <a:pt x="3051" y="671"/>
                    </a:cubicBezTo>
                    <a:cubicBezTo>
                      <a:pt x="3146" y="671"/>
                      <a:pt x="3245" y="675"/>
                      <a:pt x="3341" y="675"/>
                    </a:cubicBezTo>
                    <a:cubicBezTo>
                      <a:pt x="3421" y="675"/>
                      <a:pt x="3500" y="673"/>
                      <a:pt x="3572" y="663"/>
                    </a:cubicBezTo>
                    <a:cubicBezTo>
                      <a:pt x="3848" y="620"/>
                      <a:pt x="4243" y="242"/>
                      <a:pt x="4226" y="164"/>
                    </a:cubicBezTo>
                    <a:cubicBezTo>
                      <a:pt x="4218" y="127"/>
                      <a:pt x="4165" y="106"/>
                      <a:pt x="4102" y="106"/>
                    </a:cubicBezTo>
                    <a:cubicBezTo>
                      <a:pt x="4033" y="106"/>
                      <a:pt x="3953" y="132"/>
                      <a:pt x="3908" y="190"/>
                    </a:cubicBezTo>
                    <a:cubicBezTo>
                      <a:pt x="3813" y="311"/>
                      <a:pt x="3073" y="328"/>
                      <a:pt x="3030" y="328"/>
                    </a:cubicBezTo>
                    <a:cubicBezTo>
                      <a:pt x="2979" y="328"/>
                      <a:pt x="2953" y="233"/>
                      <a:pt x="3048" y="147"/>
                    </a:cubicBezTo>
                    <a:cubicBezTo>
                      <a:pt x="3129" y="79"/>
                      <a:pt x="3200" y="0"/>
                      <a:pt x="3132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70;p29">
                <a:extLst>
                  <a:ext uri="{FF2B5EF4-FFF2-40B4-BE49-F238E27FC236}">
                    <a16:creationId xmlns:a16="http://schemas.microsoft.com/office/drawing/2014/main" id="{5CDB8262-8C1D-4D66-B989-DA5517557A7E}"/>
                  </a:ext>
                </a:extLst>
              </p:cNvPr>
              <p:cNvSpPr/>
              <p:nvPr/>
            </p:nvSpPr>
            <p:spPr>
              <a:xfrm>
                <a:off x="1589300" y="3350675"/>
                <a:ext cx="64975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935" extrusionOk="0">
                    <a:moveTo>
                      <a:pt x="35" y="0"/>
                    </a:moveTo>
                    <a:lnTo>
                      <a:pt x="173" y="938"/>
                    </a:lnTo>
                    <a:cubicBezTo>
                      <a:pt x="173" y="938"/>
                      <a:pt x="87" y="1601"/>
                      <a:pt x="44" y="1833"/>
                    </a:cubicBezTo>
                    <a:cubicBezTo>
                      <a:pt x="1" y="2065"/>
                      <a:pt x="267" y="2857"/>
                      <a:pt x="267" y="2857"/>
                    </a:cubicBezTo>
                    <a:lnTo>
                      <a:pt x="474" y="2857"/>
                    </a:lnTo>
                    <a:lnTo>
                      <a:pt x="431" y="2100"/>
                    </a:lnTo>
                    <a:lnTo>
                      <a:pt x="431" y="2100"/>
                    </a:lnTo>
                    <a:cubicBezTo>
                      <a:pt x="431" y="2100"/>
                      <a:pt x="792" y="2409"/>
                      <a:pt x="1110" y="2616"/>
                    </a:cubicBezTo>
                    <a:cubicBezTo>
                      <a:pt x="1360" y="2789"/>
                      <a:pt x="2115" y="2935"/>
                      <a:pt x="2419" y="2935"/>
                    </a:cubicBezTo>
                    <a:cubicBezTo>
                      <a:pt x="2492" y="2935"/>
                      <a:pt x="2539" y="2927"/>
                      <a:pt x="2547" y="2908"/>
                    </a:cubicBezTo>
                    <a:cubicBezTo>
                      <a:pt x="2599" y="2805"/>
                      <a:pt x="1652" y="2022"/>
                      <a:pt x="1652" y="2022"/>
                    </a:cubicBezTo>
                    <a:lnTo>
                      <a:pt x="1257" y="1282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71;p29">
                <a:extLst>
                  <a:ext uri="{FF2B5EF4-FFF2-40B4-BE49-F238E27FC236}">
                    <a16:creationId xmlns:a16="http://schemas.microsoft.com/office/drawing/2014/main" id="{2A26A91D-01CF-4141-B8BC-77B8CC332428}"/>
                  </a:ext>
                </a:extLst>
              </p:cNvPr>
              <p:cNvSpPr/>
              <p:nvPr/>
            </p:nvSpPr>
            <p:spPr>
              <a:xfrm>
                <a:off x="1416150" y="3350675"/>
                <a:ext cx="64975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935" extrusionOk="0">
                    <a:moveTo>
                      <a:pt x="276" y="0"/>
                    </a:moveTo>
                    <a:lnTo>
                      <a:pt x="181" y="938"/>
                    </a:lnTo>
                    <a:cubicBezTo>
                      <a:pt x="181" y="938"/>
                      <a:pt x="95" y="1601"/>
                      <a:pt x="52" y="1833"/>
                    </a:cubicBezTo>
                    <a:cubicBezTo>
                      <a:pt x="1" y="2065"/>
                      <a:pt x="267" y="2857"/>
                      <a:pt x="267" y="2857"/>
                    </a:cubicBezTo>
                    <a:lnTo>
                      <a:pt x="482" y="2857"/>
                    </a:lnTo>
                    <a:lnTo>
                      <a:pt x="431" y="2100"/>
                    </a:lnTo>
                    <a:lnTo>
                      <a:pt x="431" y="2100"/>
                    </a:lnTo>
                    <a:cubicBezTo>
                      <a:pt x="431" y="2100"/>
                      <a:pt x="801" y="2409"/>
                      <a:pt x="1111" y="2616"/>
                    </a:cubicBezTo>
                    <a:cubicBezTo>
                      <a:pt x="1360" y="2789"/>
                      <a:pt x="2120" y="2935"/>
                      <a:pt x="2427" y="2935"/>
                    </a:cubicBezTo>
                    <a:cubicBezTo>
                      <a:pt x="2500" y="2935"/>
                      <a:pt x="2548" y="2927"/>
                      <a:pt x="2556" y="2908"/>
                    </a:cubicBezTo>
                    <a:cubicBezTo>
                      <a:pt x="2599" y="2805"/>
                      <a:pt x="1661" y="2022"/>
                      <a:pt x="1661" y="2022"/>
                    </a:cubicBezTo>
                    <a:lnTo>
                      <a:pt x="1265" y="1282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72;p29">
                <a:extLst>
                  <a:ext uri="{FF2B5EF4-FFF2-40B4-BE49-F238E27FC236}">
                    <a16:creationId xmlns:a16="http://schemas.microsoft.com/office/drawing/2014/main" id="{22B1AEE2-5171-4125-BBE2-9B8CCBB2A1CD}"/>
                  </a:ext>
                </a:extLst>
              </p:cNvPr>
              <p:cNvSpPr/>
              <p:nvPr/>
            </p:nvSpPr>
            <p:spPr>
              <a:xfrm>
                <a:off x="1414000" y="2932325"/>
                <a:ext cx="205450" cy="422450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6898" extrusionOk="0">
                    <a:moveTo>
                      <a:pt x="680" y="1"/>
                    </a:moveTo>
                    <a:cubicBezTo>
                      <a:pt x="388" y="921"/>
                      <a:pt x="207" y="1867"/>
                      <a:pt x="156" y="2840"/>
                    </a:cubicBezTo>
                    <a:cubicBezTo>
                      <a:pt x="87" y="4345"/>
                      <a:pt x="310" y="8157"/>
                      <a:pt x="224" y="9387"/>
                    </a:cubicBezTo>
                    <a:cubicBezTo>
                      <a:pt x="138" y="10626"/>
                      <a:pt x="1" y="16898"/>
                      <a:pt x="1" y="16898"/>
                    </a:cubicBezTo>
                    <a:lnTo>
                      <a:pt x="1764" y="16898"/>
                    </a:lnTo>
                    <a:cubicBezTo>
                      <a:pt x="1764" y="16898"/>
                      <a:pt x="2806" y="6354"/>
                      <a:pt x="2977" y="6354"/>
                    </a:cubicBezTo>
                    <a:cubicBezTo>
                      <a:pt x="2980" y="6354"/>
                      <a:pt x="2983" y="6358"/>
                      <a:pt x="2986" y="6367"/>
                    </a:cubicBezTo>
                    <a:cubicBezTo>
                      <a:pt x="3115" y="6806"/>
                      <a:pt x="4681" y="9920"/>
                      <a:pt x="4862" y="10454"/>
                    </a:cubicBezTo>
                    <a:cubicBezTo>
                      <a:pt x="5034" y="10979"/>
                      <a:pt x="5430" y="13009"/>
                      <a:pt x="5636" y="13852"/>
                    </a:cubicBezTo>
                    <a:cubicBezTo>
                      <a:pt x="5834" y="14695"/>
                      <a:pt x="6780" y="16898"/>
                      <a:pt x="6780" y="16898"/>
                    </a:cubicBezTo>
                    <a:lnTo>
                      <a:pt x="8217" y="16898"/>
                    </a:lnTo>
                    <a:cubicBezTo>
                      <a:pt x="8217" y="16898"/>
                      <a:pt x="7331" y="11469"/>
                      <a:pt x="6892" y="10110"/>
                    </a:cubicBezTo>
                    <a:cubicBezTo>
                      <a:pt x="6445" y="8742"/>
                      <a:pt x="4862" y="1859"/>
                      <a:pt x="4862" y="1859"/>
                    </a:cubicBezTo>
                    <a:lnTo>
                      <a:pt x="4862" y="130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73;p29">
                <a:extLst>
                  <a:ext uri="{FF2B5EF4-FFF2-40B4-BE49-F238E27FC236}">
                    <a16:creationId xmlns:a16="http://schemas.microsoft.com/office/drawing/2014/main" id="{C31AE676-CCED-4C70-AF03-60893A8A55DA}"/>
                  </a:ext>
                </a:extLst>
              </p:cNvPr>
              <p:cNvSpPr/>
              <p:nvPr/>
            </p:nvSpPr>
            <p:spPr>
              <a:xfrm>
                <a:off x="1487125" y="3049125"/>
                <a:ext cx="116175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8544" extrusionOk="0">
                    <a:moveTo>
                      <a:pt x="15" y="1770"/>
                    </a:moveTo>
                    <a:cubicBezTo>
                      <a:pt x="11" y="1790"/>
                      <a:pt x="6" y="1814"/>
                      <a:pt x="1" y="1841"/>
                    </a:cubicBezTo>
                    <a:lnTo>
                      <a:pt x="15" y="1770"/>
                    </a:lnTo>
                    <a:close/>
                    <a:moveTo>
                      <a:pt x="371" y="0"/>
                    </a:moveTo>
                    <a:lnTo>
                      <a:pt x="15" y="1770"/>
                    </a:lnTo>
                    <a:lnTo>
                      <a:pt x="15" y="1770"/>
                    </a:lnTo>
                    <a:cubicBezTo>
                      <a:pt x="28" y="1711"/>
                      <a:pt x="39" y="1680"/>
                      <a:pt x="49" y="1680"/>
                    </a:cubicBezTo>
                    <a:cubicBezTo>
                      <a:pt x="53" y="1680"/>
                      <a:pt x="57" y="1685"/>
                      <a:pt x="61" y="1695"/>
                    </a:cubicBezTo>
                    <a:cubicBezTo>
                      <a:pt x="190" y="2134"/>
                      <a:pt x="1756" y="5248"/>
                      <a:pt x="1937" y="5782"/>
                    </a:cubicBezTo>
                    <a:cubicBezTo>
                      <a:pt x="2031" y="6066"/>
                      <a:pt x="2195" y="6814"/>
                      <a:pt x="2358" y="7563"/>
                    </a:cubicBezTo>
                    <a:cubicBezTo>
                      <a:pt x="3141" y="7726"/>
                      <a:pt x="4156" y="8268"/>
                      <a:pt x="4647" y="8543"/>
                    </a:cubicBezTo>
                    <a:cubicBezTo>
                      <a:pt x="4406" y="7262"/>
                      <a:pt x="4148" y="5997"/>
                      <a:pt x="3967" y="5438"/>
                    </a:cubicBezTo>
                    <a:cubicBezTo>
                      <a:pt x="3898" y="5223"/>
                      <a:pt x="3795" y="4870"/>
                      <a:pt x="3683" y="4422"/>
                    </a:cubicBezTo>
                    <a:cubicBezTo>
                      <a:pt x="2986" y="3700"/>
                      <a:pt x="2040" y="2839"/>
                      <a:pt x="1653" y="2409"/>
                    </a:cubicBezTo>
                    <a:cubicBezTo>
                      <a:pt x="878" y="1549"/>
                      <a:pt x="371" y="0"/>
                      <a:pt x="371" y="0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74;p29">
                <a:extLst>
                  <a:ext uri="{FF2B5EF4-FFF2-40B4-BE49-F238E27FC236}">
                    <a16:creationId xmlns:a16="http://schemas.microsoft.com/office/drawing/2014/main" id="{2461674B-CB94-4491-8683-193013A1D50D}"/>
                  </a:ext>
                </a:extLst>
              </p:cNvPr>
              <p:cNvSpPr/>
              <p:nvPr/>
            </p:nvSpPr>
            <p:spPr>
              <a:xfrm>
                <a:off x="1582850" y="3339475"/>
                <a:ext cx="3422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70" extrusionOk="0">
                    <a:moveTo>
                      <a:pt x="0" y="1"/>
                    </a:moveTo>
                    <a:lnTo>
                      <a:pt x="0" y="70"/>
                    </a:lnTo>
                    <a:lnTo>
                      <a:pt x="1368" y="70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75;p29">
                <a:extLst>
                  <a:ext uri="{FF2B5EF4-FFF2-40B4-BE49-F238E27FC236}">
                    <a16:creationId xmlns:a16="http://schemas.microsoft.com/office/drawing/2014/main" id="{66CA401F-AA57-47F4-B089-D0899D7FF10B}"/>
                  </a:ext>
                </a:extLst>
              </p:cNvPr>
              <p:cNvSpPr/>
              <p:nvPr/>
            </p:nvSpPr>
            <p:spPr>
              <a:xfrm>
                <a:off x="1426275" y="3339475"/>
                <a:ext cx="3400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70" extrusionOk="0">
                    <a:moveTo>
                      <a:pt x="0" y="1"/>
                    </a:moveTo>
                    <a:lnTo>
                      <a:pt x="0" y="70"/>
                    </a:lnTo>
                    <a:lnTo>
                      <a:pt x="1359" y="70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76;p29">
                <a:extLst>
                  <a:ext uri="{FF2B5EF4-FFF2-40B4-BE49-F238E27FC236}">
                    <a16:creationId xmlns:a16="http://schemas.microsoft.com/office/drawing/2014/main" id="{0EAD72BC-4388-4674-8EDB-2E939952E20B}"/>
                  </a:ext>
                </a:extLst>
              </p:cNvPr>
              <p:cNvSpPr/>
              <p:nvPr/>
            </p:nvSpPr>
            <p:spPr>
              <a:xfrm>
                <a:off x="1273325" y="3118700"/>
                <a:ext cx="160275" cy="132575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5303" extrusionOk="0">
                    <a:moveTo>
                      <a:pt x="1351" y="0"/>
                    </a:moveTo>
                    <a:cubicBezTo>
                      <a:pt x="1224" y="0"/>
                      <a:pt x="1107" y="81"/>
                      <a:pt x="1076" y="203"/>
                    </a:cubicBezTo>
                    <a:lnTo>
                      <a:pt x="44" y="3782"/>
                    </a:lnTo>
                    <a:cubicBezTo>
                      <a:pt x="1" y="3945"/>
                      <a:pt x="96" y="4109"/>
                      <a:pt x="259" y="4143"/>
                    </a:cubicBezTo>
                    <a:lnTo>
                      <a:pt x="5481" y="5296"/>
                    </a:lnTo>
                    <a:cubicBezTo>
                      <a:pt x="5500" y="5300"/>
                      <a:pt x="5519" y="5302"/>
                      <a:pt x="5538" y="5302"/>
                    </a:cubicBezTo>
                    <a:cubicBezTo>
                      <a:pt x="5670" y="5302"/>
                      <a:pt x="5786" y="5199"/>
                      <a:pt x="5808" y="5064"/>
                    </a:cubicBezTo>
                    <a:lnTo>
                      <a:pt x="6393" y="1390"/>
                    </a:lnTo>
                    <a:cubicBezTo>
                      <a:pt x="6411" y="1244"/>
                      <a:pt x="6316" y="1097"/>
                      <a:pt x="6178" y="1063"/>
                    </a:cubicBezTo>
                    <a:lnTo>
                      <a:pt x="1403" y="5"/>
                    </a:lnTo>
                    <a:cubicBezTo>
                      <a:pt x="1386" y="2"/>
                      <a:pt x="1368" y="0"/>
                      <a:pt x="1351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77;p29">
                <a:extLst>
                  <a:ext uri="{FF2B5EF4-FFF2-40B4-BE49-F238E27FC236}">
                    <a16:creationId xmlns:a16="http://schemas.microsoft.com/office/drawing/2014/main" id="{FE8F5177-4105-4850-9243-84560E082358}"/>
                  </a:ext>
                </a:extLst>
              </p:cNvPr>
              <p:cNvSpPr/>
              <p:nvPr/>
            </p:nvSpPr>
            <p:spPr>
              <a:xfrm>
                <a:off x="1303225" y="3123975"/>
                <a:ext cx="123075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943" extrusionOk="0">
                    <a:moveTo>
                      <a:pt x="61" y="0"/>
                    </a:moveTo>
                    <a:lnTo>
                      <a:pt x="1" y="35"/>
                    </a:lnTo>
                    <a:lnTo>
                      <a:pt x="1687" y="2702"/>
                    </a:lnTo>
                    <a:cubicBezTo>
                      <a:pt x="1756" y="2822"/>
                      <a:pt x="1876" y="2900"/>
                      <a:pt x="2014" y="2925"/>
                    </a:cubicBezTo>
                    <a:cubicBezTo>
                      <a:pt x="2048" y="2934"/>
                      <a:pt x="2083" y="2943"/>
                      <a:pt x="2126" y="2943"/>
                    </a:cubicBezTo>
                    <a:cubicBezTo>
                      <a:pt x="2229" y="2934"/>
                      <a:pt x="2324" y="2908"/>
                      <a:pt x="2410" y="2848"/>
                    </a:cubicBezTo>
                    <a:lnTo>
                      <a:pt x="4922" y="1127"/>
                    </a:lnTo>
                    <a:lnTo>
                      <a:pt x="4879" y="1067"/>
                    </a:lnTo>
                    <a:lnTo>
                      <a:pt x="2367" y="2788"/>
                    </a:lnTo>
                    <a:cubicBezTo>
                      <a:pt x="2290" y="2842"/>
                      <a:pt x="2203" y="2868"/>
                      <a:pt x="2117" y="2868"/>
                    </a:cubicBezTo>
                    <a:cubicBezTo>
                      <a:pt x="1971" y="2868"/>
                      <a:pt x="1828" y="2794"/>
                      <a:pt x="1747" y="2659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78;p29">
                <a:extLst>
                  <a:ext uri="{FF2B5EF4-FFF2-40B4-BE49-F238E27FC236}">
                    <a16:creationId xmlns:a16="http://schemas.microsoft.com/office/drawing/2014/main" id="{0F91AEC0-D370-4711-8992-858B336C7126}"/>
                  </a:ext>
                </a:extLst>
              </p:cNvPr>
              <p:cNvSpPr/>
              <p:nvPr/>
            </p:nvSpPr>
            <p:spPr>
              <a:xfrm>
                <a:off x="1336150" y="3108600"/>
                <a:ext cx="6432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321" extrusionOk="0">
                    <a:moveTo>
                      <a:pt x="1136" y="0"/>
                    </a:moveTo>
                    <a:cubicBezTo>
                      <a:pt x="581" y="0"/>
                      <a:pt x="100" y="304"/>
                      <a:pt x="0" y="761"/>
                    </a:cubicBezTo>
                    <a:lnTo>
                      <a:pt x="69" y="779"/>
                    </a:lnTo>
                    <a:cubicBezTo>
                      <a:pt x="169" y="351"/>
                      <a:pt x="612" y="71"/>
                      <a:pt x="1137" y="71"/>
                    </a:cubicBezTo>
                    <a:cubicBezTo>
                      <a:pt x="1246" y="71"/>
                      <a:pt x="1358" y="83"/>
                      <a:pt x="1471" y="108"/>
                    </a:cubicBezTo>
                    <a:cubicBezTo>
                      <a:pt x="1773" y="168"/>
                      <a:pt x="2048" y="331"/>
                      <a:pt x="2254" y="572"/>
                    </a:cubicBezTo>
                    <a:cubicBezTo>
                      <a:pt x="2426" y="770"/>
                      <a:pt x="2504" y="1045"/>
                      <a:pt x="2452" y="1304"/>
                    </a:cubicBezTo>
                    <a:lnTo>
                      <a:pt x="2521" y="1321"/>
                    </a:lnTo>
                    <a:cubicBezTo>
                      <a:pt x="2573" y="1037"/>
                      <a:pt x="2495" y="744"/>
                      <a:pt x="2306" y="529"/>
                    </a:cubicBezTo>
                    <a:cubicBezTo>
                      <a:pt x="2091" y="280"/>
                      <a:pt x="1798" y="108"/>
                      <a:pt x="1480" y="39"/>
                    </a:cubicBezTo>
                    <a:cubicBezTo>
                      <a:pt x="1364" y="13"/>
                      <a:pt x="1249" y="0"/>
                      <a:pt x="1136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79;p29">
                <a:extLst>
                  <a:ext uri="{FF2B5EF4-FFF2-40B4-BE49-F238E27FC236}">
                    <a16:creationId xmlns:a16="http://schemas.microsoft.com/office/drawing/2014/main" id="{D5117F94-ACD4-457B-9263-17B5F8F612C2}"/>
                  </a:ext>
                </a:extLst>
              </p:cNvPr>
              <p:cNvSpPr/>
              <p:nvPr/>
            </p:nvSpPr>
            <p:spPr>
              <a:xfrm>
                <a:off x="1351425" y="3180975"/>
                <a:ext cx="92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17" extrusionOk="0">
                    <a:moveTo>
                      <a:pt x="215" y="0"/>
                    </a:moveTo>
                    <a:cubicBezTo>
                      <a:pt x="77" y="0"/>
                      <a:pt x="0" y="172"/>
                      <a:pt x="103" y="267"/>
                    </a:cubicBezTo>
                    <a:cubicBezTo>
                      <a:pt x="135" y="301"/>
                      <a:pt x="175" y="317"/>
                      <a:pt x="214" y="317"/>
                    </a:cubicBezTo>
                    <a:cubicBezTo>
                      <a:pt x="293" y="317"/>
                      <a:pt x="370" y="255"/>
                      <a:pt x="370" y="164"/>
                    </a:cubicBezTo>
                    <a:cubicBezTo>
                      <a:pt x="370" y="69"/>
                      <a:pt x="301" y="0"/>
                      <a:pt x="215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80;p29">
                <a:extLst>
                  <a:ext uri="{FF2B5EF4-FFF2-40B4-BE49-F238E27FC236}">
                    <a16:creationId xmlns:a16="http://schemas.microsoft.com/office/drawing/2014/main" id="{815482EA-898F-405E-97FD-02D6F5B4F5E0}"/>
                  </a:ext>
                </a:extLst>
              </p:cNvPr>
              <p:cNvSpPr/>
              <p:nvPr/>
            </p:nvSpPr>
            <p:spPr>
              <a:xfrm>
                <a:off x="1617050" y="2929725"/>
                <a:ext cx="90350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077" extrusionOk="0">
                    <a:moveTo>
                      <a:pt x="2747" y="0"/>
                    </a:moveTo>
                    <a:cubicBezTo>
                      <a:pt x="2738" y="0"/>
                      <a:pt x="2729" y="1"/>
                      <a:pt x="2719" y="1"/>
                    </a:cubicBezTo>
                    <a:cubicBezTo>
                      <a:pt x="2556" y="10"/>
                      <a:pt x="2366" y="96"/>
                      <a:pt x="2125" y="234"/>
                    </a:cubicBezTo>
                    <a:cubicBezTo>
                      <a:pt x="1885" y="371"/>
                      <a:pt x="1902" y="380"/>
                      <a:pt x="1644" y="380"/>
                    </a:cubicBezTo>
                    <a:cubicBezTo>
                      <a:pt x="1377" y="380"/>
                      <a:pt x="241" y="87"/>
                      <a:pt x="241" y="87"/>
                    </a:cubicBezTo>
                    <a:lnTo>
                      <a:pt x="0" y="1077"/>
                    </a:lnTo>
                    <a:cubicBezTo>
                      <a:pt x="0" y="1077"/>
                      <a:pt x="925" y="934"/>
                      <a:pt x="1533" y="934"/>
                    </a:cubicBezTo>
                    <a:cubicBezTo>
                      <a:pt x="1685" y="934"/>
                      <a:pt x="1817" y="942"/>
                      <a:pt x="1910" y="965"/>
                    </a:cubicBezTo>
                    <a:cubicBezTo>
                      <a:pt x="2058" y="1003"/>
                      <a:pt x="2198" y="1021"/>
                      <a:pt x="2326" y="1021"/>
                    </a:cubicBezTo>
                    <a:cubicBezTo>
                      <a:pt x="2606" y="1021"/>
                      <a:pt x="2830" y="933"/>
                      <a:pt x="2960" y="767"/>
                    </a:cubicBezTo>
                    <a:cubicBezTo>
                      <a:pt x="3149" y="517"/>
                      <a:pt x="3373" y="457"/>
                      <a:pt x="3476" y="345"/>
                    </a:cubicBezTo>
                    <a:cubicBezTo>
                      <a:pt x="3580" y="234"/>
                      <a:pt x="3614" y="199"/>
                      <a:pt x="3545" y="130"/>
                    </a:cubicBezTo>
                    <a:cubicBezTo>
                      <a:pt x="3534" y="120"/>
                      <a:pt x="3521" y="115"/>
                      <a:pt x="3504" y="115"/>
                    </a:cubicBezTo>
                    <a:cubicBezTo>
                      <a:pt x="3417" y="115"/>
                      <a:pt x="3256" y="250"/>
                      <a:pt x="3089" y="294"/>
                    </a:cubicBezTo>
                    <a:cubicBezTo>
                      <a:pt x="3012" y="307"/>
                      <a:pt x="2932" y="313"/>
                      <a:pt x="2852" y="313"/>
                    </a:cubicBezTo>
                    <a:cubicBezTo>
                      <a:pt x="2773" y="313"/>
                      <a:pt x="2693" y="307"/>
                      <a:pt x="2616" y="294"/>
                    </a:cubicBezTo>
                    <a:cubicBezTo>
                      <a:pt x="2478" y="277"/>
                      <a:pt x="2599" y="165"/>
                      <a:pt x="2719" y="105"/>
                    </a:cubicBezTo>
                    <a:cubicBezTo>
                      <a:pt x="2824" y="56"/>
                      <a:pt x="2868" y="0"/>
                      <a:pt x="2747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81;p29">
                <a:extLst>
                  <a:ext uri="{FF2B5EF4-FFF2-40B4-BE49-F238E27FC236}">
                    <a16:creationId xmlns:a16="http://schemas.microsoft.com/office/drawing/2014/main" id="{8AAFB257-8D06-4F0B-8C2C-CB0478784B9D}"/>
                  </a:ext>
                </a:extLst>
              </p:cNvPr>
              <p:cNvSpPr/>
              <p:nvPr/>
            </p:nvSpPr>
            <p:spPr>
              <a:xfrm>
                <a:off x="1617050" y="2931900"/>
                <a:ext cx="277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2" extrusionOk="0">
                    <a:moveTo>
                      <a:pt x="1104" y="205"/>
                    </a:moveTo>
                    <a:cubicBezTo>
                      <a:pt x="1106" y="206"/>
                      <a:pt x="1108" y="206"/>
                      <a:pt x="1110" y="207"/>
                    </a:cubicBezTo>
                    <a:cubicBezTo>
                      <a:pt x="1108" y="206"/>
                      <a:pt x="1106" y="206"/>
                      <a:pt x="1104" y="205"/>
                    </a:cubicBezTo>
                    <a:close/>
                    <a:moveTo>
                      <a:pt x="241" y="0"/>
                    </a:moveTo>
                    <a:lnTo>
                      <a:pt x="0" y="981"/>
                    </a:lnTo>
                    <a:cubicBezTo>
                      <a:pt x="0" y="981"/>
                      <a:pt x="276" y="938"/>
                      <a:pt x="628" y="904"/>
                    </a:cubicBezTo>
                    <a:cubicBezTo>
                      <a:pt x="628" y="904"/>
                      <a:pt x="336" y="886"/>
                      <a:pt x="413" y="689"/>
                    </a:cubicBezTo>
                    <a:cubicBezTo>
                      <a:pt x="477" y="499"/>
                      <a:pt x="787" y="200"/>
                      <a:pt x="1044" y="200"/>
                    </a:cubicBezTo>
                    <a:cubicBezTo>
                      <a:pt x="1065" y="200"/>
                      <a:pt x="1084" y="202"/>
                      <a:pt x="1104" y="205"/>
                    </a:cubicBezTo>
                    <a:lnTo>
                      <a:pt x="1104" y="205"/>
                    </a:lnTo>
                    <a:cubicBezTo>
                      <a:pt x="701" y="119"/>
                      <a:pt x="241" y="0"/>
                      <a:pt x="241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82;p29">
                <a:extLst>
                  <a:ext uri="{FF2B5EF4-FFF2-40B4-BE49-F238E27FC236}">
                    <a16:creationId xmlns:a16="http://schemas.microsoft.com/office/drawing/2014/main" id="{C56DDE81-34F7-438D-A223-DD56FF858FCA}"/>
                  </a:ext>
                </a:extLst>
              </p:cNvPr>
              <p:cNvSpPr/>
              <p:nvPr/>
            </p:nvSpPr>
            <p:spPr>
              <a:xfrm>
                <a:off x="1661775" y="2940500"/>
                <a:ext cx="280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93" extrusionOk="0">
                    <a:moveTo>
                      <a:pt x="1042" y="0"/>
                    </a:moveTo>
                    <a:cubicBezTo>
                      <a:pt x="990" y="0"/>
                      <a:pt x="930" y="18"/>
                      <a:pt x="887" y="52"/>
                    </a:cubicBezTo>
                    <a:cubicBezTo>
                      <a:pt x="810" y="103"/>
                      <a:pt x="724" y="131"/>
                      <a:pt x="635" y="131"/>
                    </a:cubicBezTo>
                    <a:cubicBezTo>
                      <a:pt x="605" y="131"/>
                      <a:pt x="574" y="127"/>
                      <a:pt x="543" y="121"/>
                    </a:cubicBezTo>
                    <a:cubicBezTo>
                      <a:pt x="500" y="113"/>
                      <a:pt x="458" y="109"/>
                      <a:pt x="416" y="109"/>
                    </a:cubicBezTo>
                    <a:cubicBezTo>
                      <a:pt x="271" y="109"/>
                      <a:pt x="132" y="155"/>
                      <a:pt x="18" y="241"/>
                    </a:cubicBezTo>
                    <a:cubicBezTo>
                      <a:pt x="1" y="250"/>
                      <a:pt x="1" y="267"/>
                      <a:pt x="18" y="284"/>
                    </a:cubicBezTo>
                    <a:cubicBezTo>
                      <a:pt x="18" y="284"/>
                      <a:pt x="27" y="293"/>
                      <a:pt x="35" y="293"/>
                    </a:cubicBezTo>
                    <a:cubicBezTo>
                      <a:pt x="44" y="293"/>
                      <a:pt x="44" y="293"/>
                      <a:pt x="44" y="284"/>
                    </a:cubicBezTo>
                    <a:cubicBezTo>
                      <a:pt x="152" y="210"/>
                      <a:pt x="282" y="173"/>
                      <a:pt x="415" y="173"/>
                    </a:cubicBezTo>
                    <a:cubicBezTo>
                      <a:pt x="452" y="173"/>
                      <a:pt x="489" y="176"/>
                      <a:pt x="526" y="181"/>
                    </a:cubicBezTo>
                    <a:cubicBezTo>
                      <a:pt x="558" y="188"/>
                      <a:pt x="591" y="191"/>
                      <a:pt x="625" y="191"/>
                    </a:cubicBezTo>
                    <a:cubicBezTo>
                      <a:pt x="726" y="191"/>
                      <a:pt x="829" y="162"/>
                      <a:pt x="913" y="104"/>
                    </a:cubicBezTo>
                    <a:cubicBezTo>
                      <a:pt x="947" y="78"/>
                      <a:pt x="982" y="61"/>
                      <a:pt x="1025" y="61"/>
                    </a:cubicBezTo>
                    <a:cubicBezTo>
                      <a:pt x="1036" y="61"/>
                      <a:pt x="1036" y="53"/>
                      <a:pt x="1038" y="53"/>
                    </a:cubicBezTo>
                    <a:cubicBezTo>
                      <a:pt x="1038" y="53"/>
                      <a:pt x="1039" y="55"/>
                      <a:pt x="1042" y="61"/>
                    </a:cubicBezTo>
                    <a:cubicBezTo>
                      <a:pt x="1051" y="69"/>
                      <a:pt x="1008" y="138"/>
                      <a:pt x="956" y="190"/>
                    </a:cubicBezTo>
                    <a:cubicBezTo>
                      <a:pt x="939" y="198"/>
                      <a:pt x="939" y="216"/>
                      <a:pt x="956" y="224"/>
                    </a:cubicBezTo>
                    <a:cubicBezTo>
                      <a:pt x="960" y="233"/>
                      <a:pt x="967" y="237"/>
                      <a:pt x="973" y="237"/>
                    </a:cubicBezTo>
                    <a:cubicBezTo>
                      <a:pt x="980" y="237"/>
                      <a:pt x="986" y="233"/>
                      <a:pt x="990" y="224"/>
                    </a:cubicBezTo>
                    <a:cubicBezTo>
                      <a:pt x="1025" y="198"/>
                      <a:pt x="1119" y="104"/>
                      <a:pt x="1102" y="43"/>
                    </a:cubicBezTo>
                    <a:cubicBezTo>
                      <a:pt x="1094" y="18"/>
                      <a:pt x="1068" y="0"/>
                      <a:pt x="1042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83;p29">
                <a:extLst>
                  <a:ext uri="{FF2B5EF4-FFF2-40B4-BE49-F238E27FC236}">
                    <a16:creationId xmlns:a16="http://schemas.microsoft.com/office/drawing/2014/main" id="{E4F37135-61F6-4341-96F4-ACBD8526848B}"/>
                  </a:ext>
                </a:extLst>
              </p:cNvPr>
              <p:cNvSpPr/>
              <p:nvPr/>
            </p:nvSpPr>
            <p:spPr>
              <a:xfrm>
                <a:off x="1464325" y="2723650"/>
                <a:ext cx="58550" cy="992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3969" extrusionOk="0">
                    <a:moveTo>
                      <a:pt x="1622" y="1"/>
                    </a:moveTo>
                    <a:cubicBezTo>
                      <a:pt x="1466" y="1"/>
                      <a:pt x="1239" y="69"/>
                      <a:pt x="921" y="303"/>
                    </a:cubicBezTo>
                    <a:cubicBezTo>
                      <a:pt x="156" y="862"/>
                      <a:pt x="526" y="2015"/>
                      <a:pt x="526" y="2015"/>
                    </a:cubicBezTo>
                    <a:lnTo>
                      <a:pt x="1" y="3504"/>
                    </a:lnTo>
                    <a:cubicBezTo>
                      <a:pt x="569" y="3856"/>
                      <a:pt x="1739" y="3968"/>
                      <a:pt x="1739" y="3968"/>
                    </a:cubicBezTo>
                    <a:lnTo>
                      <a:pt x="1601" y="2136"/>
                    </a:lnTo>
                    <a:cubicBezTo>
                      <a:pt x="1773" y="2119"/>
                      <a:pt x="1945" y="2067"/>
                      <a:pt x="2092" y="1990"/>
                    </a:cubicBezTo>
                    <a:cubicBezTo>
                      <a:pt x="2341" y="1860"/>
                      <a:pt x="2238" y="1232"/>
                      <a:pt x="2238" y="1232"/>
                    </a:cubicBezTo>
                    <a:cubicBezTo>
                      <a:pt x="2109" y="1164"/>
                      <a:pt x="2040" y="862"/>
                      <a:pt x="1954" y="604"/>
                    </a:cubicBezTo>
                    <a:lnTo>
                      <a:pt x="1919" y="131"/>
                    </a:lnTo>
                    <a:cubicBezTo>
                      <a:pt x="1919" y="131"/>
                      <a:pt x="1838" y="1"/>
                      <a:pt x="1622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84;p29">
                <a:extLst>
                  <a:ext uri="{FF2B5EF4-FFF2-40B4-BE49-F238E27FC236}">
                    <a16:creationId xmlns:a16="http://schemas.microsoft.com/office/drawing/2014/main" id="{A16BFAA2-4860-46CD-9C62-249F1D493367}"/>
                  </a:ext>
                </a:extLst>
              </p:cNvPr>
              <p:cNvSpPr/>
              <p:nvPr/>
            </p:nvSpPr>
            <p:spPr>
              <a:xfrm>
                <a:off x="1476175" y="2768000"/>
                <a:ext cx="2862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80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86"/>
                      <a:pt x="35" y="164"/>
                      <a:pt x="52" y="250"/>
                    </a:cubicBezTo>
                    <a:lnTo>
                      <a:pt x="17" y="353"/>
                    </a:lnTo>
                    <a:cubicBezTo>
                      <a:pt x="181" y="474"/>
                      <a:pt x="327" y="603"/>
                      <a:pt x="473" y="749"/>
                    </a:cubicBezTo>
                    <a:cubicBezTo>
                      <a:pt x="508" y="790"/>
                      <a:pt x="553" y="807"/>
                      <a:pt x="605" y="807"/>
                    </a:cubicBezTo>
                    <a:cubicBezTo>
                      <a:pt x="758" y="807"/>
                      <a:pt x="971" y="661"/>
                      <a:pt x="1144" y="577"/>
                    </a:cubicBezTo>
                    <a:lnTo>
                      <a:pt x="1136" y="370"/>
                    </a:lnTo>
                    <a:cubicBezTo>
                      <a:pt x="1121" y="372"/>
                      <a:pt x="1105" y="373"/>
                      <a:pt x="1088" y="373"/>
                    </a:cubicBezTo>
                    <a:cubicBezTo>
                      <a:pt x="841" y="373"/>
                      <a:pt x="297" y="209"/>
                      <a:pt x="0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85;p29">
                <a:extLst>
                  <a:ext uri="{FF2B5EF4-FFF2-40B4-BE49-F238E27FC236}">
                    <a16:creationId xmlns:a16="http://schemas.microsoft.com/office/drawing/2014/main" id="{C9BAC339-6F09-45B8-B198-DEA2DD708D7F}"/>
                  </a:ext>
                </a:extLst>
              </p:cNvPr>
              <p:cNvSpPr/>
              <p:nvPr/>
            </p:nvSpPr>
            <p:spPr>
              <a:xfrm>
                <a:off x="1380225" y="2794025"/>
                <a:ext cx="227175" cy="205875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8235" extrusionOk="0">
                    <a:moveTo>
                      <a:pt x="3503" y="0"/>
                    </a:moveTo>
                    <a:cubicBezTo>
                      <a:pt x="3434" y="104"/>
                      <a:pt x="3365" y="207"/>
                      <a:pt x="3313" y="319"/>
                    </a:cubicBezTo>
                    <a:cubicBezTo>
                      <a:pt x="3313" y="319"/>
                      <a:pt x="2651" y="568"/>
                      <a:pt x="2307" y="844"/>
                    </a:cubicBezTo>
                    <a:cubicBezTo>
                      <a:pt x="1963" y="1110"/>
                      <a:pt x="1661" y="1257"/>
                      <a:pt x="1326" y="2083"/>
                    </a:cubicBezTo>
                    <a:cubicBezTo>
                      <a:pt x="1102" y="2642"/>
                      <a:pt x="560" y="5008"/>
                      <a:pt x="414" y="5696"/>
                    </a:cubicBezTo>
                    <a:cubicBezTo>
                      <a:pt x="268" y="6393"/>
                      <a:pt x="1" y="7907"/>
                      <a:pt x="1" y="7907"/>
                    </a:cubicBezTo>
                    <a:lnTo>
                      <a:pt x="1756" y="8234"/>
                    </a:lnTo>
                    <a:cubicBezTo>
                      <a:pt x="1756" y="8234"/>
                      <a:pt x="2238" y="7408"/>
                      <a:pt x="2298" y="6866"/>
                    </a:cubicBezTo>
                    <a:cubicBezTo>
                      <a:pt x="2341" y="6522"/>
                      <a:pt x="2436" y="6186"/>
                      <a:pt x="2573" y="5877"/>
                    </a:cubicBezTo>
                    <a:cubicBezTo>
                      <a:pt x="2573" y="5877"/>
                      <a:pt x="3486" y="5939"/>
                      <a:pt x="4210" y="5939"/>
                    </a:cubicBezTo>
                    <a:cubicBezTo>
                      <a:pt x="4421" y="5939"/>
                      <a:pt x="4616" y="5933"/>
                      <a:pt x="4767" y="5920"/>
                    </a:cubicBezTo>
                    <a:cubicBezTo>
                      <a:pt x="5447" y="5859"/>
                      <a:pt x="6144" y="5885"/>
                      <a:pt x="6479" y="5662"/>
                    </a:cubicBezTo>
                    <a:cubicBezTo>
                      <a:pt x="6479" y="5662"/>
                      <a:pt x="6626" y="6488"/>
                      <a:pt x="7348" y="6668"/>
                    </a:cubicBezTo>
                    <a:cubicBezTo>
                      <a:pt x="7779" y="6780"/>
                      <a:pt x="8217" y="6866"/>
                      <a:pt x="8656" y="6926"/>
                    </a:cubicBezTo>
                    <a:lnTo>
                      <a:pt x="9086" y="5266"/>
                    </a:lnTo>
                    <a:lnTo>
                      <a:pt x="8441" y="5016"/>
                    </a:lnTo>
                    <a:cubicBezTo>
                      <a:pt x="8441" y="5016"/>
                      <a:pt x="8447" y="4737"/>
                      <a:pt x="8286" y="4737"/>
                    </a:cubicBezTo>
                    <a:cubicBezTo>
                      <a:pt x="8261" y="4737"/>
                      <a:pt x="8233" y="4744"/>
                      <a:pt x="8200" y="4758"/>
                    </a:cubicBezTo>
                    <a:cubicBezTo>
                      <a:pt x="8200" y="4758"/>
                      <a:pt x="7323" y="3278"/>
                      <a:pt x="7185" y="2831"/>
                    </a:cubicBezTo>
                    <a:cubicBezTo>
                      <a:pt x="7056" y="2392"/>
                      <a:pt x="6454" y="1153"/>
                      <a:pt x="6127" y="964"/>
                    </a:cubicBezTo>
                    <a:cubicBezTo>
                      <a:pt x="5920" y="844"/>
                      <a:pt x="5696" y="749"/>
                      <a:pt x="5464" y="672"/>
                    </a:cubicBezTo>
                    <a:lnTo>
                      <a:pt x="5550" y="474"/>
                    </a:lnTo>
                    <a:cubicBezTo>
                      <a:pt x="5576" y="405"/>
                      <a:pt x="5524" y="327"/>
                      <a:pt x="5456" y="319"/>
                    </a:cubicBezTo>
                    <a:lnTo>
                      <a:pt x="5034" y="284"/>
                    </a:lnTo>
                    <a:lnTo>
                      <a:pt x="4819" y="964"/>
                    </a:lnTo>
                    <a:lnTo>
                      <a:pt x="4612" y="422"/>
                    </a:lnTo>
                    <a:cubicBezTo>
                      <a:pt x="4587" y="345"/>
                      <a:pt x="4518" y="293"/>
                      <a:pt x="4432" y="284"/>
                    </a:cubicBezTo>
                    <a:cubicBezTo>
                      <a:pt x="3795" y="241"/>
                      <a:pt x="3503" y="0"/>
                      <a:pt x="35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86;p29">
                <a:extLst>
                  <a:ext uri="{FF2B5EF4-FFF2-40B4-BE49-F238E27FC236}">
                    <a16:creationId xmlns:a16="http://schemas.microsoft.com/office/drawing/2014/main" id="{E510C5C3-7878-4A1C-973D-3D955442B62B}"/>
                  </a:ext>
                </a:extLst>
              </p:cNvPr>
              <p:cNvSpPr/>
              <p:nvPr/>
            </p:nvSpPr>
            <p:spPr>
              <a:xfrm>
                <a:off x="1437450" y="2823050"/>
                <a:ext cx="4562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4776" extrusionOk="0">
                    <a:moveTo>
                      <a:pt x="0" y="1"/>
                    </a:moveTo>
                    <a:cubicBezTo>
                      <a:pt x="542" y="27"/>
                      <a:pt x="758" y="913"/>
                      <a:pt x="775" y="1644"/>
                    </a:cubicBezTo>
                    <a:cubicBezTo>
                      <a:pt x="792" y="2367"/>
                      <a:pt x="629" y="2814"/>
                      <a:pt x="585" y="3133"/>
                    </a:cubicBezTo>
                    <a:cubicBezTo>
                      <a:pt x="542" y="3451"/>
                      <a:pt x="474" y="4208"/>
                      <a:pt x="284" y="4716"/>
                    </a:cubicBezTo>
                    <a:cubicBezTo>
                      <a:pt x="284" y="4716"/>
                      <a:pt x="1119" y="4776"/>
                      <a:pt x="1824" y="4776"/>
                    </a:cubicBezTo>
                    <a:cubicBezTo>
                      <a:pt x="1824" y="4776"/>
                      <a:pt x="1214" y="4535"/>
                      <a:pt x="1162" y="4045"/>
                    </a:cubicBezTo>
                    <a:cubicBezTo>
                      <a:pt x="1102" y="3563"/>
                      <a:pt x="1102" y="3064"/>
                      <a:pt x="1084" y="2702"/>
                    </a:cubicBezTo>
                    <a:cubicBezTo>
                      <a:pt x="1059" y="2332"/>
                      <a:pt x="964" y="1205"/>
                      <a:pt x="912" y="982"/>
                    </a:cubicBezTo>
                    <a:cubicBezTo>
                      <a:pt x="861" y="749"/>
                      <a:pt x="672" y="10"/>
                      <a:pt x="0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87;p29">
                <a:extLst>
                  <a:ext uri="{FF2B5EF4-FFF2-40B4-BE49-F238E27FC236}">
                    <a16:creationId xmlns:a16="http://schemas.microsoft.com/office/drawing/2014/main" id="{5A09A986-365D-46F4-AC57-FBC14776F7C4}"/>
                  </a:ext>
                </a:extLst>
              </p:cNvPr>
              <p:cNvSpPr/>
              <p:nvPr/>
            </p:nvSpPr>
            <p:spPr>
              <a:xfrm>
                <a:off x="1463700" y="2803050"/>
                <a:ext cx="28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70" extrusionOk="0">
                    <a:moveTo>
                      <a:pt x="17" y="1"/>
                    </a:moveTo>
                    <a:cubicBezTo>
                      <a:pt x="9" y="9"/>
                      <a:pt x="0" y="27"/>
                      <a:pt x="9" y="44"/>
                    </a:cubicBezTo>
                    <a:cubicBezTo>
                      <a:pt x="439" y="741"/>
                      <a:pt x="852" y="870"/>
                      <a:pt x="869" y="870"/>
                    </a:cubicBezTo>
                    <a:lnTo>
                      <a:pt x="878" y="870"/>
                    </a:lnTo>
                    <a:cubicBezTo>
                      <a:pt x="886" y="861"/>
                      <a:pt x="895" y="861"/>
                      <a:pt x="903" y="853"/>
                    </a:cubicBezTo>
                    <a:lnTo>
                      <a:pt x="1153" y="121"/>
                    </a:lnTo>
                    <a:cubicBezTo>
                      <a:pt x="1153" y="104"/>
                      <a:pt x="1144" y="87"/>
                      <a:pt x="1136" y="87"/>
                    </a:cubicBezTo>
                    <a:cubicBezTo>
                      <a:pt x="1131" y="85"/>
                      <a:pt x="1127" y="83"/>
                      <a:pt x="1122" y="83"/>
                    </a:cubicBezTo>
                    <a:cubicBezTo>
                      <a:pt x="1111" y="83"/>
                      <a:pt x="1101" y="91"/>
                      <a:pt x="1101" y="104"/>
                    </a:cubicBezTo>
                    <a:lnTo>
                      <a:pt x="860" y="801"/>
                    </a:lnTo>
                    <a:cubicBezTo>
                      <a:pt x="766" y="767"/>
                      <a:pt x="413" y="594"/>
                      <a:pt x="52" y="18"/>
                    </a:cubicBezTo>
                    <a:cubicBezTo>
                      <a:pt x="52" y="1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88;p29">
                <a:extLst>
                  <a:ext uri="{FF2B5EF4-FFF2-40B4-BE49-F238E27FC236}">
                    <a16:creationId xmlns:a16="http://schemas.microsoft.com/office/drawing/2014/main" id="{FCDF2153-D8A7-427F-BDF0-13AD105BC683}"/>
                  </a:ext>
                </a:extLst>
              </p:cNvPr>
              <p:cNvSpPr/>
              <p:nvPr/>
            </p:nvSpPr>
            <p:spPr>
              <a:xfrm>
                <a:off x="1512525" y="2804775"/>
                <a:ext cx="53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853" extrusionOk="0">
                    <a:moveTo>
                      <a:pt x="35" y="1"/>
                    </a:moveTo>
                    <a:cubicBezTo>
                      <a:pt x="17" y="1"/>
                      <a:pt x="0" y="18"/>
                      <a:pt x="0" y="35"/>
                    </a:cubicBezTo>
                    <a:lnTo>
                      <a:pt x="0" y="827"/>
                    </a:lnTo>
                    <a:cubicBezTo>
                      <a:pt x="0" y="844"/>
                      <a:pt x="9" y="852"/>
                      <a:pt x="26" y="852"/>
                    </a:cubicBezTo>
                    <a:cubicBezTo>
                      <a:pt x="43" y="852"/>
                      <a:pt x="52" y="844"/>
                      <a:pt x="60" y="835"/>
                    </a:cubicBezTo>
                    <a:lnTo>
                      <a:pt x="207" y="250"/>
                    </a:lnTo>
                    <a:cubicBezTo>
                      <a:pt x="212" y="230"/>
                      <a:pt x="196" y="216"/>
                      <a:pt x="181" y="216"/>
                    </a:cubicBezTo>
                    <a:cubicBezTo>
                      <a:pt x="170" y="216"/>
                      <a:pt x="159" y="223"/>
                      <a:pt x="155" y="242"/>
                    </a:cubicBezTo>
                    <a:lnTo>
                      <a:pt x="60" y="603"/>
                    </a:lnTo>
                    <a:lnTo>
                      <a:pt x="60" y="35"/>
                    </a:lnTo>
                    <a:cubicBezTo>
                      <a:pt x="60" y="18"/>
                      <a:pt x="43" y="1"/>
                      <a:pt x="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89;p29">
                <a:extLst>
                  <a:ext uri="{FF2B5EF4-FFF2-40B4-BE49-F238E27FC236}">
                    <a16:creationId xmlns:a16="http://schemas.microsoft.com/office/drawing/2014/main" id="{9091BD29-6CBC-4126-98F0-216D43A33A35}"/>
                  </a:ext>
                </a:extLst>
              </p:cNvPr>
              <p:cNvSpPr/>
              <p:nvPr/>
            </p:nvSpPr>
            <p:spPr>
              <a:xfrm>
                <a:off x="1500250" y="2821725"/>
                <a:ext cx="17025" cy="1192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4769" extrusionOk="0">
                    <a:moveTo>
                      <a:pt x="31" y="0"/>
                    </a:moveTo>
                    <a:cubicBezTo>
                      <a:pt x="18" y="0"/>
                      <a:pt x="5" y="7"/>
                      <a:pt x="1" y="20"/>
                    </a:cubicBezTo>
                    <a:cubicBezTo>
                      <a:pt x="9" y="131"/>
                      <a:pt x="18" y="217"/>
                      <a:pt x="26" y="286"/>
                    </a:cubicBezTo>
                    <a:cubicBezTo>
                      <a:pt x="44" y="501"/>
                      <a:pt x="44" y="708"/>
                      <a:pt x="35" y="923"/>
                    </a:cubicBezTo>
                    <a:cubicBezTo>
                      <a:pt x="18" y="1241"/>
                      <a:pt x="104" y="1611"/>
                      <a:pt x="199" y="2033"/>
                    </a:cubicBezTo>
                    <a:cubicBezTo>
                      <a:pt x="250" y="2256"/>
                      <a:pt x="302" y="2489"/>
                      <a:pt x="345" y="2738"/>
                    </a:cubicBezTo>
                    <a:cubicBezTo>
                      <a:pt x="422" y="3203"/>
                      <a:pt x="637" y="4450"/>
                      <a:pt x="491" y="4734"/>
                    </a:cubicBezTo>
                    <a:cubicBezTo>
                      <a:pt x="491" y="4743"/>
                      <a:pt x="491" y="4760"/>
                      <a:pt x="508" y="4769"/>
                    </a:cubicBezTo>
                    <a:lnTo>
                      <a:pt x="543" y="4769"/>
                    </a:lnTo>
                    <a:cubicBezTo>
                      <a:pt x="680" y="4502"/>
                      <a:pt x="534" y="3547"/>
                      <a:pt x="396" y="2738"/>
                    </a:cubicBezTo>
                    <a:cubicBezTo>
                      <a:pt x="362" y="2489"/>
                      <a:pt x="302" y="2256"/>
                      <a:pt x="250" y="2033"/>
                    </a:cubicBezTo>
                    <a:cubicBezTo>
                      <a:pt x="156" y="1611"/>
                      <a:pt x="78" y="1250"/>
                      <a:pt x="87" y="932"/>
                    </a:cubicBezTo>
                    <a:cubicBezTo>
                      <a:pt x="104" y="716"/>
                      <a:pt x="95" y="501"/>
                      <a:pt x="78" y="286"/>
                    </a:cubicBezTo>
                    <a:cubicBezTo>
                      <a:pt x="70" y="217"/>
                      <a:pt x="61" y="131"/>
                      <a:pt x="61" y="20"/>
                    </a:cubicBezTo>
                    <a:cubicBezTo>
                      <a:pt x="57" y="7"/>
                      <a:pt x="44" y="0"/>
                      <a:pt x="31" y="0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90;p29">
                <a:extLst>
                  <a:ext uri="{FF2B5EF4-FFF2-40B4-BE49-F238E27FC236}">
                    <a16:creationId xmlns:a16="http://schemas.microsoft.com/office/drawing/2014/main" id="{03FE713E-DCC8-41AD-B463-A7C1FE73BCF0}"/>
                  </a:ext>
                </a:extLst>
              </p:cNvPr>
              <p:cNvSpPr/>
              <p:nvPr/>
            </p:nvSpPr>
            <p:spPr>
              <a:xfrm>
                <a:off x="1580275" y="2915975"/>
                <a:ext cx="51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71" extrusionOk="0">
                    <a:moveTo>
                      <a:pt x="181" y="1"/>
                    </a:moveTo>
                    <a:cubicBezTo>
                      <a:pt x="172" y="1"/>
                      <a:pt x="155" y="1"/>
                      <a:pt x="146" y="18"/>
                    </a:cubicBezTo>
                    <a:cubicBezTo>
                      <a:pt x="129" y="69"/>
                      <a:pt x="17" y="310"/>
                      <a:pt x="9" y="336"/>
                    </a:cubicBezTo>
                    <a:cubicBezTo>
                      <a:pt x="0" y="353"/>
                      <a:pt x="9" y="371"/>
                      <a:pt x="26" y="371"/>
                    </a:cubicBezTo>
                    <a:lnTo>
                      <a:pt x="35" y="371"/>
                    </a:lnTo>
                    <a:cubicBezTo>
                      <a:pt x="43" y="371"/>
                      <a:pt x="52" y="362"/>
                      <a:pt x="60" y="353"/>
                    </a:cubicBezTo>
                    <a:cubicBezTo>
                      <a:pt x="60" y="336"/>
                      <a:pt x="138" y="173"/>
                      <a:pt x="198" y="44"/>
                    </a:cubicBezTo>
                    <a:cubicBezTo>
                      <a:pt x="207" y="26"/>
                      <a:pt x="198" y="9"/>
                      <a:pt x="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91;p29">
                <a:extLst>
                  <a:ext uri="{FF2B5EF4-FFF2-40B4-BE49-F238E27FC236}">
                    <a16:creationId xmlns:a16="http://schemas.microsoft.com/office/drawing/2014/main" id="{07A778A3-C536-4839-8ABD-FBB4A6AB7E32}"/>
                  </a:ext>
                </a:extLst>
              </p:cNvPr>
              <p:cNvSpPr/>
              <p:nvPr/>
            </p:nvSpPr>
            <p:spPr>
              <a:xfrm>
                <a:off x="1587150" y="2922225"/>
                <a:ext cx="2600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414" extrusionOk="0">
                    <a:moveTo>
                      <a:pt x="78" y="0"/>
                    </a:moveTo>
                    <a:cubicBezTo>
                      <a:pt x="61" y="0"/>
                      <a:pt x="44" y="9"/>
                      <a:pt x="44" y="26"/>
                    </a:cubicBezTo>
                    <a:lnTo>
                      <a:pt x="1" y="387"/>
                    </a:lnTo>
                    <a:cubicBezTo>
                      <a:pt x="1" y="405"/>
                      <a:pt x="9" y="413"/>
                      <a:pt x="26" y="413"/>
                    </a:cubicBezTo>
                    <a:cubicBezTo>
                      <a:pt x="44" y="413"/>
                      <a:pt x="52" y="405"/>
                      <a:pt x="61" y="396"/>
                    </a:cubicBezTo>
                    <a:lnTo>
                      <a:pt x="104" y="35"/>
                    </a:lnTo>
                    <a:cubicBezTo>
                      <a:pt x="104" y="17"/>
                      <a:pt x="95" y="0"/>
                      <a:pt x="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92;p29">
                <a:extLst>
                  <a:ext uri="{FF2B5EF4-FFF2-40B4-BE49-F238E27FC236}">
                    <a16:creationId xmlns:a16="http://schemas.microsoft.com/office/drawing/2014/main" id="{FF8B23B1-0DBC-4FB4-B384-523A45C62240}"/>
                  </a:ext>
                </a:extLst>
              </p:cNvPr>
              <p:cNvSpPr/>
              <p:nvPr/>
            </p:nvSpPr>
            <p:spPr>
              <a:xfrm>
                <a:off x="1414650" y="2940500"/>
                <a:ext cx="1980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319" extrusionOk="0">
                    <a:moveTo>
                      <a:pt x="35" y="0"/>
                    </a:moveTo>
                    <a:cubicBezTo>
                      <a:pt x="0" y="0"/>
                      <a:pt x="0" y="43"/>
                      <a:pt x="35" y="52"/>
                    </a:cubicBezTo>
                    <a:cubicBezTo>
                      <a:pt x="284" y="104"/>
                      <a:pt x="525" y="190"/>
                      <a:pt x="749" y="319"/>
                    </a:cubicBezTo>
                    <a:lnTo>
                      <a:pt x="766" y="319"/>
                    </a:lnTo>
                    <a:cubicBezTo>
                      <a:pt x="775" y="319"/>
                      <a:pt x="783" y="310"/>
                      <a:pt x="783" y="302"/>
                    </a:cubicBezTo>
                    <a:cubicBezTo>
                      <a:pt x="792" y="293"/>
                      <a:pt x="792" y="276"/>
                      <a:pt x="775" y="267"/>
                    </a:cubicBezTo>
                    <a:cubicBezTo>
                      <a:pt x="542" y="138"/>
                      <a:pt x="293" y="52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93;p29">
                <a:extLst>
                  <a:ext uri="{FF2B5EF4-FFF2-40B4-BE49-F238E27FC236}">
                    <a16:creationId xmlns:a16="http://schemas.microsoft.com/office/drawing/2014/main" id="{755D3CA0-6D00-4BA7-8D48-99E55AB0F84F}"/>
                  </a:ext>
                </a:extLst>
              </p:cNvPr>
              <p:cNvSpPr/>
              <p:nvPr/>
            </p:nvSpPr>
            <p:spPr>
              <a:xfrm>
                <a:off x="1404625" y="2946800"/>
                <a:ext cx="298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257" extrusionOk="0">
                    <a:moveTo>
                      <a:pt x="39" y="1"/>
                    </a:moveTo>
                    <a:cubicBezTo>
                      <a:pt x="19" y="1"/>
                      <a:pt x="1" y="21"/>
                      <a:pt x="14" y="41"/>
                    </a:cubicBezTo>
                    <a:cubicBezTo>
                      <a:pt x="161" y="239"/>
                      <a:pt x="746" y="256"/>
                      <a:pt x="1021" y="256"/>
                    </a:cubicBezTo>
                    <a:lnTo>
                      <a:pt x="1159" y="256"/>
                    </a:lnTo>
                    <a:cubicBezTo>
                      <a:pt x="1193" y="247"/>
                      <a:pt x="1193" y="204"/>
                      <a:pt x="1159" y="196"/>
                    </a:cubicBezTo>
                    <a:cubicBezTo>
                      <a:pt x="1157" y="196"/>
                      <a:pt x="1104" y="198"/>
                      <a:pt x="1023" y="198"/>
                    </a:cubicBezTo>
                    <a:cubicBezTo>
                      <a:pt x="758" y="198"/>
                      <a:pt x="189" y="178"/>
                      <a:pt x="57" y="7"/>
                    </a:cubicBezTo>
                    <a:cubicBezTo>
                      <a:pt x="52" y="3"/>
                      <a:pt x="45" y="1"/>
                      <a:pt x="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94;p29">
                <a:extLst>
                  <a:ext uri="{FF2B5EF4-FFF2-40B4-BE49-F238E27FC236}">
                    <a16:creationId xmlns:a16="http://schemas.microsoft.com/office/drawing/2014/main" id="{4133C054-B7A7-4EDB-801F-0498DD92A5DB}"/>
                  </a:ext>
                </a:extLst>
              </p:cNvPr>
              <p:cNvSpPr/>
              <p:nvPr/>
            </p:nvSpPr>
            <p:spPr>
              <a:xfrm>
                <a:off x="1522200" y="2848025"/>
                <a:ext cx="221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74" extrusionOk="0">
                    <a:moveTo>
                      <a:pt x="372" y="1"/>
                    </a:moveTo>
                    <a:cubicBezTo>
                      <a:pt x="125" y="1"/>
                      <a:pt x="23" y="43"/>
                      <a:pt x="17" y="43"/>
                    </a:cubicBezTo>
                    <a:cubicBezTo>
                      <a:pt x="9" y="43"/>
                      <a:pt x="9" y="52"/>
                      <a:pt x="0" y="52"/>
                    </a:cubicBezTo>
                    <a:cubicBezTo>
                      <a:pt x="0" y="60"/>
                      <a:pt x="0" y="69"/>
                      <a:pt x="0" y="77"/>
                    </a:cubicBezTo>
                    <a:cubicBezTo>
                      <a:pt x="103" y="310"/>
                      <a:pt x="164" y="551"/>
                      <a:pt x="181" y="800"/>
                    </a:cubicBezTo>
                    <a:cubicBezTo>
                      <a:pt x="190" y="1161"/>
                      <a:pt x="800" y="1273"/>
                      <a:pt x="826" y="1273"/>
                    </a:cubicBezTo>
                    <a:cubicBezTo>
                      <a:pt x="843" y="1273"/>
                      <a:pt x="861" y="1265"/>
                      <a:pt x="861" y="1247"/>
                    </a:cubicBezTo>
                    <a:cubicBezTo>
                      <a:pt x="869" y="1239"/>
                      <a:pt x="852" y="1222"/>
                      <a:pt x="843" y="1222"/>
                    </a:cubicBezTo>
                    <a:cubicBezTo>
                      <a:pt x="835" y="1213"/>
                      <a:pt x="250" y="1127"/>
                      <a:pt x="241" y="800"/>
                    </a:cubicBezTo>
                    <a:cubicBezTo>
                      <a:pt x="224" y="559"/>
                      <a:pt x="164" y="310"/>
                      <a:pt x="69" y="86"/>
                    </a:cubicBezTo>
                    <a:cubicBezTo>
                      <a:pt x="110" y="76"/>
                      <a:pt x="209" y="57"/>
                      <a:pt x="381" y="57"/>
                    </a:cubicBezTo>
                    <a:cubicBezTo>
                      <a:pt x="501" y="57"/>
                      <a:pt x="657" y="66"/>
                      <a:pt x="852" y="95"/>
                    </a:cubicBezTo>
                    <a:cubicBezTo>
                      <a:pt x="869" y="95"/>
                      <a:pt x="878" y="86"/>
                      <a:pt x="886" y="69"/>
                    </a:cubicBezTo>
                    <a:cubicBezTo>
                      <a:pt x="886" y="60"/>
                      <a:pt x="869" y="43"/>
                      <a:pt x="861" y="43"/>
                    </a:cubicBezTo>
                    <a:cubicBezTo>
                      <a:pt x="657" y="11"/>
                      <a:pt x="496" y="1"/>
                      <a:pt x="372" y="1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95;p29">
                <a:extLst>
                  <a:ext uri="{FF2B5EF4-FFF2-40B4-BE49-F238E27FC236}">
                    <a16:creationId xmlns:a16="http://schemas.microsoft.com/office/drawing/2014/main" id="{00DF7ED3-7B89-43F2-9D88-07401765A9D4}"/>
                  </a:ext>
                </a:extLst>
              </p:cNvPr>
              <p:cNvSpPr/>
              <p:nvPr/>
            </p:nvSpPr>
            <p:spPr>
              <a:xfrm>
                <a:off x="1589950" y="2919625"/>
                <a:ext cx="374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2086" extrusionOk="0">
                    <a:moveTo>
                      <a:pt x="551" y="1"/>
                    </a:moveTo>
                    <a:cubicBezTo>
                      <a:pt x="405" y="182"/>
                      <a:pt x="276" y="921"/>
                      <a:pt x="276" y="921"/>
                    </a:cubicBezTo>
                    <a:lnTo>
                      <a:pt x="474" y="1094"/>
                    </a:lnTo>
                    <a:lnTo>
                      <a:pt x="198" y="1085"/>
                    </a:lnTo>
                    <a:lnTo>
                      <a:pt x="0" y="2049"/>
                    </a:lnTo>
                    <a:cubicBezTo>
                      <a:pt x="208" y="2072"/>
                      <a:pt x="419" y="2085"/>
                      <a:pt x="629" y="2085"/>
                    </a:cubicBezTo>
                    <a:cubicBezTo>
                      <a:pt x="802" y="2085"/>
                      <a:pt x="974" y="2077"/>
                      <a:pt x="1145" y="2057"/>
                    </a:cubicBezTo>
                    <a:cubicBezTo>
                      <a:pt x="1248" y="1636"/>
                      <a:pt x="1497" y="371"/>
                      <a:pt x="1497" y="371"/>
                    </a:cubicBezTo>
                    <a:lnTo>
                      <a:pt x="551" y="1"/>
                    </a:ln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96;p29">
                <a:extLst>
                  <a:ext uri="{FF2B5EF4-FFF2-40B4-BE49-F238E27FC236}">
                    <a16:creationId xmlns:a16="http://schemas.microsoft.com/office/drawing/2014/main" id="{B0042C14-B2CF-4AB9-88C9-7A63D3D53B52}"/>
                  </a:ext>
                </a:extLst>
              </p:cNvPr>
              <p:cNvSpPr/>
              <p:nvPr/>
            </p:nvSpPr>
            <p:spPr>
              <a:xfrm>
                <a:off x="1360225" y="2999875"/>
                <a:ext cx="5767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821" extrusionOk="0">
                    <a:moveTo>
                      <a:pt x="904" y="0"/>
                    </a:moveTo>
                    <a:cubicBezTo>
                      <a:pt x="904" y="0"/>
                      <a:pt x="629" y="3338"/>
                      <a:pt x="474" y="3691"/>
                    </a:cubicBezTo>
                    <a:cubicBezTo>
                      <a:pt x="319" y="4044"/>
                      <a:pt x="1" y="4560"/>
                      <a:pt x="121" y="4611"/>
                    </a:cubicBezTo>
                    <a:cubicBezTo>
                      <a:pt x="222" y="4662"/>
                      <a:pt x="425" y="4821"/>
                      <a:pt x="539" y="4821"/>
                    </a:cubicBezTo>
                    <a:cubicBezTo>
                      <a:pt x="562" y="4821"/>
                      <a:pt x="580" y="4815"/>
                      <a:pt x="594" y="4801"/>
                    </a:cubicBezTo>
                    <a:cubicBezTo>
                      <a:pt x="680" y="4715"/>
                      <a:pt x="723" y="4706"/>
                      <a:pt x="939" y="4655"/>
                    </a:cubicBezTo>
                    <a:cubicBezTo>
                      <a:pt x="1145" y="4611"/>
                      <a:pt x="1102" y="3708"/>
                      <a:pt x="1102" y="3708"/>
                    </a:cubicBezTo>
                    <a:lnTo>
                      <a:pt x="2307" y="293"/>
                    </a:lnTo>
                    <a:lnTo>
                      <a:pt x="904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97;p29">
                <a:extLst>
                  <a:ext uri="{FF2B5EF4-FFF2-40B4-BE49-F238E27FC236}">
                    <a16:creationId xmlns:a16="http://schemas.microsoft.com/office/drawing/2014/main" id="{E5FEBD01-38F5-445A-A2C8-EED84151BA87}"/>
                  </a:ext>
                </a:extLst>
              </p:cNvPr>
              <p:cNvSpPr/>
              <p:nvPr/>
            </p:nvSpPr>
            <p:spPr>
              <a:xfrm>
                <a:off x="1425625" y="2716800"/>
                <a:ext cx="95525" cy="97250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90" extrusionOk="0">
                    <a:moveTo>
                      <a:pt x="3456" y="0"/>
                    </a:moveTo>
                    <a:cubicBezTo>
                      <a:pt x="3221" y="0"/>
                      <a:pt x="2899" y="115"/>
                      <a:pt x="2624" y="173"/>
                    </a:cubicBezTo>
                    <a:cubicBezTo>
                      <a:pt x="2143" y="268"/>
                      <a:pt x="1833" y="138"/>
                      <a:pt x="1480" y="560"/>
                    </a:cubicBezTo>
                    <a:cubicBezTo>
                      <a:pt x="1127" y="973"/>
                      <a:pt x="1360" y="1420"/>
                      <a:pt x="1291" y="1833"/>
                    </a:cubicBezTo>
                    <a:cubicBezTo>
                      <a:pt x="1222" y="2255"/>
                      <a:pt x="620" y="2332"/>
                      <a:pt x="310" y="2900"/>
                    </a:cubicBezTo>
                    <a:cubicBezTo>
                      <a:pt x="0" y="3459"/>
                      <a:pt x="551" y="3890"/>
                      <a:pt x="551" y="3890"/>
                    </a:cubicBezTo>
                    <a:cubicBezTo>
                      <a:pt x="981" y="3563"/>
                      <a:pt x="1902" y="3382"/>
                      <a:pt x="2297" y="2763"/>
                    </a:cubicBezTo>
                    <a:cubicBezTo>
                      <a:pt x="2693" y="2143"/>
                      <a:pt x="2564" y="1549"/>
                      <a:pt x="2642" y="990"/>
                    </a:cubicBezTo>
                    <a:cubicBezTo>
                      <a:pt x="2698" y="574"/>
                      <a:pt x="3037" y="518"/>
                      <a:pt x="3214" y="518"/>
                    </a:cubicBezTo>
                    <a:cubicBezTo>
                      <a:pt x="3278" y="518"/>
                      <a:pt x="3321" y="526"/>
                      <a:pt x="3321" y="526"/>
                    </a:cubicBezTo>
                    <a:lnTo>
                      <a:pt x="3502" y="878"/>
                    </a:lnTo>
                    <a:cubicBezTo>
                      <a:pt x="3502" y="878"/>
                      <a:pt x="3820" y="801"/>
                      <a:pt x="3786" y="293"/>
                    </a:cubicBezTo>
                    <a:cubicBezTo>
                      <a:pt x="3771" y="70"/>
                      <a:pt x="3640" y="0"/>
                      <a:pt x="3456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98;p29">
                <a:extLst>
                  <a:ext uri="{FF2B5EF4-FFF2-40B4-BE49-F238E27FC236}">
                    <a16:creationId xmlns:a16="http://schemas.microsoft.com/office/drawing/2014/main" id="{193F12AD-6A5C-44F0-A367-79FA60DA6266}"/>
                  </a:ext>
                </a:extLst>
              </p:cNvPr>
              <p:cNvSpPr/>
              <p:nvPr/>
            </p:nvSpPr>
            <p:spPr>
              <a:xfrm>
                <a:off x="1380875" y="2999875"/>
                <a:ext cx="3702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938" extrusionOk="0">
                    <a:moveTo>
                      <a:pt x="87" y="0"/>
                    </a:moveTo>
                    <a:cubicBezTo>
                      <a:pt x="87" y="0"/>
                      <a:pt x="44" y="404"/>
                      <a:pt x="1" y="938"/>
                    </a:cubicBezTo>
                    <a:cubicBezTo>
                      <a:pt x="348" y="785"/>
                      <a:pt x="836" y="761"/>
                      <a:pt x="1110" y="761"/>
                    </a:cubicBezTo>
                    <a:cubicBezTo>
                      <a:pt x="1236" y="761"/>
                      <a:pt x="1317" y="766"/>
                      <a:pt x="1317" y="766"/>
                    </a:cubicBezTo>
                    <a:lnTo>
                      <a:pt x="1481" y="293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99;p29">
                <a:extLst>
                  <a:ext uri="{FF2B5EF4-FFF2-40B4-BE49-F238E27FC236}">
                    <a16:creationId xmlns:a16="http://schemas.microsoft.com/office/drawing/2014/main" id="{1C3B44E2-60D8-457C-9638-3F3BECAEF399}"/>
                  </a:ext>
                </a:extLst>
              </p:cNvPr>
              <p:cNvSpPr/>
              <p:nvPr/>
            </p:nvSpPr>
            <p:spPr>
              <a:xfrm>
                <a:off x="1375075" y="2971200"/>
                <a:ext cx="6390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629" extrusionOk="0">
                    <a:moveTo>
                      <a:pt x="608" y="0"/>
                    </a:moveTo>
                    <a:cubicBezTo>
                      <a:pt x="352" y="0"/>
                      <a:pt x="155" y="20"/>
                      <a:pt x="155" y="20"/>
                    </a:cubicBezTo>
                    <a:lnTo>
                      <a:pt x="0" y="1285"/>
                    </a:lnTo>
                    <a:lnTo>
                      <a:pt x="2031" y="1629"/>
                    </a:lnTo>
                    <a:lnTo>
                      <a:pt x="2556" y="553"/>
                    </a:lnTo>
                    <a:cubicBezTo>
                      <a:pt x="2444" y="450"/>
                      <a:pt x="1661" y="209"/>
                      <a:pt x="1661" y="209"/>
                    </a:cubicBezTo>
                    <a:lnTo>
                      <a:pt x="1480" y="424"/>
                    </a:lnTo>
                    <a:lnTo>
                      <a:pt x="1480" y="123"/>
                    </a:lnTo>
                    <a:cubicBezTo>
                      <a:pt x="1241" y="24"/>
                      <a:pt x="889" y="0"/>
                      <a:pt x="608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00;p29">
                <a:extLst>
                  <a:ext uri="{FF2B5EF4-FFF2-40B4-BE49-F238E27FC236}">
                    <a16:creationId xmlns:a16="http://schemas.microsoft.com/office/drawing/2014/main" id="{0AC850F1-3BEB-4919-97B9-87231248911C}"/>
                  </a:ext>
                </a:extLst>
              </p:cNvPr>
              <p:cNvSpPr/>
              <p:nvPr/>
            </p:nvSpPr>
            <p:spPr>
              <a:xfrm>
                <a:off x="896521" y="2542788"/>
                <a:ext cx="534705" cy="271387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6162" extrusionOk="0">
                    <a:moveTo>
                      <a:pt x="3453" y="0"/>
                    </a:moveTo>
                    <a:cubicBezTo>
                      <a:pt x="2183" y="0"/>
                      <a:pt x="1002" y="786"/>
                      <a:pt x="551" y="2036"/>
                    </a:cubicBezTo>
                    <a:cubicBezTo>
                      <a:pt x="0" y="3558"/>
                      <a:pt x="723" y="5245"/>
                      <a:pt x="2203" y="5898"/>
                    </a:cubicBezTo>
                    <a:cubicBezTo>
                      <a:pt x="2606" y="6077"/>
                      <a:pt x="3028" y="6162"/>
                      <a:pt x="3444" y="6162"/>
                    </a:cubicBezTo>
                    <a:cubicBezTo>
                      <a:pt x="4553" y="6162"/>
                      <a:pt x="5618" y="5558"/>
                      <a:pt x="6169" y="4513"/>
                    </a:cubicBezTo>
                    <a:cubicBezTo>
                      <a:pt x="6479" y="4604"/>
                      <a:pt x="6744" y="4638"/>
                      <a:pt x="6965" y="4638"/>
                    </a:cubicBezTo>
                    <a:cubicBezTo>
                      <a:pt x="7601" y="4638"/>
                      <a:pt x="7881" y="4358"/>
                      <a:pt x="7881" y="4358"/>
                    </a:cubicBezTo>
                    <a:cubicBezTo>
                      <a:pt x="7356" y="4290"/>
                      <a:pt x="6857" y="4066"/>
                      <a:pt x="6461" y="3713"/>
                    </a:cubicBezTo>
                    <a:cubicBezTo>
                      <a:pt x="6797" y="2130"/>
                      <a:pt x="5842" y="564"/>
                      <a:pt x="4293" y="117"/>
                    </a:cubicBezTo>
                    <a:cubicBezTo>
                      <a:pt x="4013" y="38"/>
                      <a:pt x="3731" y="0"/>
                      <a:pt x="3453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02;p29">
                <a:extLst>
                  <a:ext uri="{FF2B5EF4-FFF2-40B4-BE49-F238E27FC236}">
                    <a16:creationId xmlns:a16="http://schemas.microsoft.com/office/drawing/2014/main" id="{4664AAC4-5D18-4A11-9D42-C70C32A2B930}"/>
                  </a:ext>
                </a:extLst>
              </p:cNvPr>
              <p:cNvSpPr/>
              <p:nvPr/>
            </p:nvSpPr>
            <p:spPr>
              <a:xfrm>
                <a:off x="2020125" y="2922225"/>
                <a:ext cx="86050" cy="1043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173" extrusionOk="0">
                    <a:moveTo>
                      <a:pt x="0" y="0"/>
                    </a:moveTo>
                    <a:lnTo>
                      <a:pt x="0" y="4173"/>
                    </a:lnTo>
                    <a:lnTo>
                      <a:pt x="3442" y="4173"/>
                    </a:lnTo>
                    <a:lnTo>
                      <a:pt x="3442" y="0"/>
                    </a:ln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03;p29">
                <a:extLst>
                  <a:ext uri="{FF2B5EF4-FFF2-40B4-BE49-F238E27FC236}">
                    <a16:creationId xmlns:a16="http://schemas.microsoft.com/office/drawing/2014/main" id="{B108D963-723E-40F9-AD2E-A7CEBE9A2BAB}"/>
                  </a:ext>
                </a:extLst>
              </p:cNvPr>
              <p:cNvSpPr/>
              <p:nvPr/>
            </p:nvSpPr>
            <p:spPr>
              <a:xfrm>
                <a:off x="2020125" y="2793175"/>
                <a:ext cx="86050" cy="1043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173" extrusionOk="0">
                    <a:moveTo>
                      <a:pt x="0" y="0"/>
                    </a:moveTo>
                    <a:lnTo>
                      <a:pt x="0" y="4173"/>
                    </a:lnTo>
                    <a:lnTo>
                      <a:pt x="3442" y="4173"/>
                    </a:lnTo>
                    <a:lnTo>
                      <a:pt x="3442" y="0"/>
                    </a:ln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04;p29">
                <a:extLst>
                  <a:ext uri="{FF2B5EF4-FFF2-40B4-BE49-F238E27FC236}">
                    <a16:creationId xmlns:a16="http://schemas.microsoft.com/office/drawing/2014/main" id="{EB0FC491-6190-43EA-8DD2-7D785AAF5093}"/>
                  </a:ext>
                </a:extLst>
              </p:cNvPr>
              <p:cNvSpPr/>
              <p:nvPr/>
            </p:nvSpPr>
            <p:spPr>
              <a:xfrm>
                <a:off x="2062075" y="3215800"/>
                <a:ext cx="120025" cy="100700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4028" extrusionOk="0">
                    <a:moveTo>
                      <a:pt x="4113" y="1"/>
                    </a:moveTo>
                    <a:cubicBezTo>
                      <a:pt x="3957" y="1"/>
                      <a:pt x="3798" y="40"/>
                      <a:pt x="3674" y="113"/>
                    </a:cubicBezTo>
                    <a:cubicBezTo>
                      <a:pt x="3557" y="182"/>
                      <a:pt x="3458" y="197"/>
                      <a:pt x="3348" y="197"/>
                    </a:cubicBezTo>
                    <a:cubicBezTo>
                      <a:pt x="3262" y="197"/>
                      <a:pt x="3169" y="187"/>
                      <a:pt x="3055" y="187"/>
                    </a:cubicBezTo>
                    <a:cubicBezTo>
                      <a:pt x="2952" y="187"/>
                      <a:pt x="2832" y="195"/>
                      <a:pt x="2684" y="225"/>
                    </a:cubicBezTo>
                    <a:cubicBezTo>
                      <a:pt x="2177" y="328"/>
                      <a:pt x="2185" y="810"/>
                      <a:pt x="1781" y="1025"/>
                    </a:cubicBezTo>
                    <a:cubicBezTo>
                      <a:pt x="1420" y="1205"/>
                      <a:pt x="1170" y="1541"/>
                      <a:pt x="1101" y="1937"/>
                    </a:cubicBezTo>
                    <a:cubicBezTo>
                      <a:pt x="1024" y="2307"/>
                      <a:pt x="1007" y="2496"/>
                      <a:pt x="809" y="2720"/>
                    </a:cubicBezTo>
                    <a:cubicBezTo>
                      <a:pt x="473" y="3107"/>
                      <a:pt x="198" y="3546"/>
                      <a:pt x="0" y="4027"/>
                    </a:cubicBezTo>
                    <a:lnTo>
                      <a:pt x="1317" y="4027"/>
                    </a:lnTo>
                    <a:cubicBezTo>
                      <a:pt x="1317" y="4027"/>
                      <a:pt x="1729" y="3838"/>
                      <a:pt x="1919" y="3589"/>
                    </a:cubicBezTo>
                    <a:cubicBezTo>
                      <a:pt x="2108" y="3339"/>
                      <a:pt x="2332" y="3442"/>
                      <a:pt x="2676" y="3296"/>
                    </a:cubicBezTo>
                    <a:cubicBezTo>
                      <a:pt x="3011" y="3141"/>
                      <a:pt x="3158" y="2659"/>
                      <a:pt x="3390" y="2470"/>
                    </a:cubicBezTo>
                    <a:cubicBezTo>
                      <a:pt x="3631" y="2281"/>
                      <a:pt x="4027" y="2152"/>
                      <a:pt x="4156" y="1825"/>
                    </a:cubicBezTo>
                    <a:cubicBezTo>
                      <a:pt x="4285" y="1507"/>
                      <a:pt x="4319" y="1266"/>
                      <a:pt x="4491" y="1076"/>
                    </a:cubicBezTo>
                    <a:cubicBezTo>
                      <a:pt x="4672" y="878"/>
                      <a:pt x="4801" y="483"/>
                      <a:pt x="4629" y="225"/>
                    </a:cubicBezTo>
                    <a:cubicBezTo>
                      <a:pt x="4525" y="71"/>
                      <a:pt x="4322" y="1"/>
                      <a:pt x="4113" y="1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05;p29">
                <a:extLst>
                  <a:ext uri="{FF2B5EF4-FFF2-40B4-BE49-F238E27FC236}">
                    <a16:creationId xmlns:a16="http://schemas.microsoft.com/office/drawing/2014/main" id="{00B92183-A744-44E1-9F84-EFEDD95DF8C8}"/>
                  </a:ext>
                </a:extLst>
              </p:cNvPr>
              <p:cNvSpPr/>
              <p:nvPr/>
            </p:nvSpPr>
            <p:spPr>
              <a:xfrm>
                <a:off x="2062075" y="3235175"/>
                <a:ext cx="51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3244" extrusionOk="0">
                    <a:moveTo>
                      <a:pt x="2056" y="0"/>
                    </a:moveTo>
                    <a:lnTo>
                      <a:pt x="2056" y="0"/>
                    </a:lnTo>
                    <a:cubicBezTo>
                      <a:pt x="1988" y="103"/>
                      <a:pt x="1893" y="190"/>
                      <a:pt x="1781" y="250"/>
                    </a:cubicBezTo>
                    <a:cubicBezTo>
                      <a:pt x="1420" y="430"/>
                      <a:pt x="1170" y="766"/>
                      <a:pt x="1101" y="1162"/>
                    </a:cubicBezTo>
                    <a:cubicBezTo>
                      <a:pt x="1033" y="1532"/>
                      <a:pt x="1007" y="1721"/>
                      <a:pt x="809" y="1945"/>
                    </a:cubicBezTo>
                    <a:cubicBezTo>
                      <a:pt x="473" y="2332"/>
                      <a:pt x="198" y="2771"/>
                      <a:pt x="0" y="3244"/>
                    </a:cubicBezTo>
                    <a:lnTo>
                      <a:pt x="1317" y="3244"/>
                    </a:lnTo>
                    <a:cubicBezTo>
                      <a:pt x="1884" y="1979"/>
                      <a:pt x="1910" y="1342"/>
                      <a:pt x="1910" y="783"/>
                    </a:cubicBezTo>
                    <a:cubicBezTo>
                      <a:pt x="1910" y="516"/>
                      <a:pt x="1962" y="250"/>
                      <a:pt x="2056" y="0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06;p29">
                <a:extLst>
                  <a:ext uri="{FF2B5EF4-FFF2-40B4-BE49-F238E27FC236}">
                    <a16:creationId xmlns:a16="http://schemas.microsoft.com/office/drawing/2014/main" id="{B1191563-F84E-4975-81AB-6DB29F3DC04F}"/>
                  </a:ext>
                </a:extLst>
              </p:cNvPr>
              <p:cNvSpPr/>
              <p:nvPr/>
            </p:nvSpPr>
            <p:spPr>
              <a:xfrm>
                <a:off x="2079925" y="3230000"/>
                <a:ext cx="845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978" extrusionOk="0">
                    <a:moveTo>
                      <a:pt x="3338" y="1"/>
                    </a:moveTo>
                    <a:cubicBezTo>
                      <a:pt x="3218" y="113"/>
                      <a:pt x="3089" y="207"/>
                      <a:pt x="2943" y="285"/>
                    </a:cubicBezTo>
                    <a:cubicBezTo>
                      <a:pt x="2839" y="336"/>
                      <a:pt x="2736" y="405"/>
                      <a:pt x="2633" y="474"/>
                    </a:cubicBezTo>
                    <a:cubicBezTo>
                      <a:pt x="2461" y="620"/>
                      <a:pt x="2306" y="775"/>
                      <a:pt x="2168" y="956"/>
                    </a:cubicBezTo>
                    <a:cubicBezTo>
                      <a:pt x="2091" y="1042"/>
                      <a:pt x="2022" y="1136"/>
                      <a:pt x="1945" y="1214"/>
                    </a:cubicBezTo>
                    <a:cubicBezTo>
                      <a:pt x="1824" y="1334"/>
                      <a:pt x="1704" y="1438"/>
                      <a:pt x="1566" y="1532"/>
                    </a:cubicBezTo>
                    <a:cubicBezTo>
                      <a:pt x="1428" y="1618"/>
                      <a:pt x="1308" y="1721"/>
                      <a:pt x="1196" y="1833"/>
                    </a:cubicBezTo>
                    <a:cubicBezTo>
                      <a:pt x="1093" y="1937"/>
                      <a:pt x="1007" y="2040"/>
                      <a:pt x="921" y="2134"/>
                    </a:cubicBezTo>
                    <a:cubicBezTo>
                      <a:pt x="792" y="2289"/>
                      <a:pt x="654" y="2436"/>
                      <a:pt x="508" y="2565"/>
                    </a:cubicBezTo>
                    <a:cubicBezTo>
                      <a:pt x="344" y="2702"/>
                      <a:pt x="172" y="2823"/>
                      <a:pt x="0" y="2935"/>
                    </a:cubicBezTo>
                    <a:lnTo>
                      <a:pt x="17" y="2978"/>
                    </a:lnTo>
                    <a:cubicBezTo>
                      <a:pt x="207" y="2874"/>
                      <a:pt x="379" y="2745"/>
                      <a:pt x="542" y="2608"/>
                    </a:cubicBezTo>
                    <a:cubicBezTo>
                      <a:pt x="697" y="2479"/>
                      <a:pt x="835" y="2332"/>
                      <a:pt x="964" y="2177"/>
                    </a:cubicBezTo>
                    <a:cubicBezTo>
                      <a:pt x="1050" y="2074"/>
                      <a:pt x="1136" y="1971"/>
                      <a:pt x="1231" y="1876"/>
                    </a:cubicBezTo>
                    <a:cubicBezTo>
                      <a:pt x="1351" y="1764"/>
                      <a:pt x="1471" y="1670"/>
                      <a:pt x="1601" y="1575"/>
                    </a:cubicBezTo>
                    <a:cubicBezTo>
                      <a:pt x="1738" y="1481"/>
                      <a:pt x="1867" y="1377"/>
                      <a:pt x="1988" y="1257"/>
                    </a:cubicBezTo>
                    <a:cubicBezTo>
                      <a:pt x="2065" y="1171"/>
                      <a:pt x="2143" y="1085"/>
                      <a:pt x="2211" y="999"/>
                    </a:cubicBezTo>
                    <a:cubicBezTo>
                      <a:pt x="2340" y="818"/>
                      <a:pt x="2495" y="663"/>
                      <a:pt x="2676" y="526"/>
                    </a:cubicBezTo>
                    <a:cubicBezTo>
                      <a:pt x="2771" y="457"/>
                      <a:pt x="2865" y="388"/>
                      <a:pt x="2977" y="336"/>
                    </a:cubicBezTo>
                    <a:cubicBezTo>
                      <a:pt x="3123" y="250"/>
                      <a:pt x="3261" y="156"/>
                      <a:pt x="3381" y="44"/>
                    </a:cubicBezTo>
                    <a:lnTo>
                      <a:pt x="3338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07;p29">
                <a:extLst>
                  <a:ext uri="{FF2B5EF4-FFF2-40B4-BE49-F238E27FC236}">
                    <a16:creationId xmlns:a16="http://schemas.microsoft.com/office/drawing/2014/main" id="{45C2F023-111D-4FEA-B9A4-3667E7D3A435}"/>
                  </a:ext>
                </a:extLst>
              </p:cNvPr>
              <p:cNvSpPr/>
              <p:nvPr/>
            </p:nvSpPr>
            <p:spPr>
              <a:xfrm>
                <a:off x="1968500" y="3191000"/>
                <a:ext cx="84775" cy="125275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5011" extrusionOk="0">
                    <a:moveTo>
                      <a:pt x="699" y="0"/>
                    </a:moveTo>
                    <a:cubicBezTo>
                      <a:pt x="665" y="0"/>
                      <a:pt x="630" y="4"/>
                      <a:pt x="594" y="12"/>
                    </a:cubicBezTo>
                    <a:cubicBezTo>
                      <a:pt x="293" y="81"/>
                      <a:pt x="1" y="141"/>
                      <a:pt x="207" y="993"/>
                    </a:cubicBezTo>
                    <a:cubicBezTo>
                      <a:pt x="414" y="1845"/>
                      <a:pt x="439" y="1681"/>
                      <a:pt x="457" y="2309"/>
                    </a:cubicBezTo>
                    <a:cubicBezTo>
                      <a:pt x="474" y="2946"/>
                      <a:pt x="921" y="3049"/>
                      <a:pt x="1231" y="3497"/>
                    </a:cubicBezTo>
                    <a:cubicBezTo>
                      <a:pt x="1541" y="3953"/>
                      <a:pt x="1480" y="4176"/>
                      <a:pt x="1971" y="4400"/>
                    </a:cubicBezTo>
                    <a:cubicBezTo>
                      <a:pt x="2281" y="4546"/>
                      <a:pt x="2573" y="4761"/>
                      <a:pt x="2823" y="5011"/>
                    </a:cubicBezTo>
                    <a:lnTo>
                      <a:pt x="3390" y="5011"/>
                    </a:lnTo>
                    <a:lnTo>
                      <a:pt x="3390" y="3505"/>
                    </a:lnTo>
                    <a:cubicBezTo>
                      <a:pt x="3390" y="3505"/>
                      <a:pt x="3227" y="3316"/>
                      <a:pt x="3081" y="3109"/>
                    </a:cubicBezTo>
                    <a:cubicBezTo>
                      <a:pt x="2934" y="2903"/>
                      <a:pt x="2891" y="2610"/>
                      <a:pt x="2745" y="2352"/>
                    </a:cubicBezTo>
                    <a:cubicBezTo>
                      <a:pt x="2599" y="2094"/>
                      <a:pt x="2599" y="2137"/>
                      <a:pt x="2358" y="1827"/>
                    </a:cubicBezTo>
                    <a:cubicBezTo>
                      <a:pt x="2117" y="1509"/>
                      <a:pt x="2065" y="1251"/>
                      <a:pt x="1911" y="993"/>
                    </a:cubicBezTo>
                    <a:cubicBezTo>
                      <a:pt x="1747" y="726"/>
                      <a:pt x="1515" y="829"/>
                      <a:pt x="1317" y="503"/>
                    </a:cubicBezTo>
                    <a:cubicBezTo>
                      <a:pt x="1150" y="221"/>
                      <a:pt x="956" y="0"/>
                      <a:pt x="699" y="0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08;p29">
                <a:extLst>
                  <a:ext uri="{FF2B5EF4-FFF2-40B4-BE49-F238E27FC236}">
                    <a16:creationId xmlns:a16="http://schemas.microsoft.com/office/drawing/2014/main" id="{1FEEEB2F-E386-41EC-8DDC-4EBF3AB9C96F}"/>
                  </a:ext>
                </a:extLst>
              </p:cNvPr>
              <p:cNvSpPr/>
              <p:nvPr/>
            </p:nvSpPr>
            <p:spPr>
              <a:xfrm>
                <a:off x="2009150" y="3226775"/>
                <a:ext cx="44125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3580" extrusionOk="0">
                    <a:moveTo>
                      <a:pt x="491" y="1"/>
                    </a:moveTo>
                    <a:cubicBezTo>
                      <a:pt x="457" y="138"/>
                      <a:pt x="405" y="267"/>
                      <a:pt x="328" y="379"/>
                    </a:cubicBezTo>
                    <a:cubicBezTo>
                      <a:pt x="1" y="904"/>
                      <a:pt x="792" y="2040"/>
                      <a:pt x="706" y="2453"/>
                    </a:cubicBezTo>
                    <a:cubicBezTo>
                      <a:pt x="672" y="2685"/>
                      <a:pt x="655" y="2917"/>
                      <a:pt x="672" y="3150"/>
                    </a:cubicBezTo>
                    <a:cubicBezTo>
                      <a:pt x="861" y="3279"/>
                      <a:pt x="1033" y="3416"/>
                      <a:pt x="1197" y="3580"/>
                    </a:cubicBezTo>
                    <a:lnTo>
                      <a:pt x="1764" y="3580"/>
                    </a:lnTo>
                    <a:lnTo>
                      <a:pt x="1764" y="2074"/>
                    </a:lnTo>
                    <a:cubicBezTo>
                      <a:pt x="1764" y="2074"/>
                      <a:pt x="1601" y="1885"/>
                      <a:pt x="1455" y="1678"/>
                    </a:cubicBezTo>
                    <a:cubicBezTo>
                      <a:pt x="1308" y="1472"/>
                      <a:pt x="1265" y="1179"/>
                      <a:pt x="1119" y="930"/>
                    </a:cubicBezTo>
                    <a:cubicBezTo>
                      <a:pt x="973" y="672"/>
                      <a:pt x="973" y="715"/>
                      <a:pt x="732" y="396"/>
                    </a:cubicBezTo>
                    <a:cubicBezTo>
                      <a:pt x="637" y="276"/>
                      <a:pt x="551" y="138"/>
                      <a:pt x="491" y="1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9;p29">
                <a:extLst>
                  <a:ext uri="{FF2B5EF4-FFF2-40B4-BE49-F238E27FC236}">
                    <a16:creationId xmlns:a16="http://schemas.microsoft.com/office/drawing/2014/main" id="{B3BB11F2-81E4-4666-BED6-3AC2C48C4720}"/>
                  </a:ext>
                </a:extLst>
              </p:cNvPr>
              <p:cNvSpPr/>
              <p:nvPr/>
            </p:nvSpPr>
            <p:spPr>
              <a:xfrm>
                <a:off x="1986150" y="3203975"/>
                <a:ext cx="65175" cy="97250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3890" extrusionOk="0">
                    <a:moveTo>
                      <a:pt x="52" y="1"/>
                    </a:moveTo>
                    <a:lnTo>
                      <a:pt x="0" y="9"/>
                    </a:lnTo>
                    <a:cubicBezTo>
                      <a:pt x="78" y="310"/>
                      <a:pt x="207" y="603"/>
                      <a:pt x="361" y="870"/>
                    </a:cubicBezTo>
                    <a:cubicBezTo>
                      <a:pt x="491" y="1076"/>
                      <a:pt x="602" y="1283"/>
                      <a:pt x="688" y="1506"/>
                    </a:cubicBezTo>
                    <a:cubicBezTo>
                      <a:pt x="723" y="1592"/>
                      <a:pt x="766" y="1696"/>
                      <a:pt x="826" y="1825"/>
                    </a:cubicBezTo>
                    <a:cubicBezTo>
                      <a:pt x="990" y="2177"/>
                      <a:pt x="1205" y="2504"/>
                      <a:pt x="1480" y="2780"/>
                    </a:cubicBezTo>
                    <a:cubicBezTo>
                      <a:pt x="1695" y="3029"/>
                      <a:pt x="2246" y="3563"/>
                      <a:pt x="2469" y="3795"/>
                    </a:cubicBezTo>
                    <a:lnTo>
                      <a:pt x="2564" y="3890"/>
                    </a:lnTo>
                    <a:lnTo>
                      <a:pt x="2607" y="3846"/>
                    </a:lnTo>
                    <a:cubicBezTo>
                      <a:pt x="2590" y="3829"/>
                      <a:pt x="2555" y="3795"/>
                      <a:pt x="2512" y="3752"/>
                    </a:cubicBezTo>
                    <a:cubicBezTo>
                      <a:pt x="2280" y="3528"/>
                      <a:pt x="1747" y="2995"/>
                      <a:pt x="1523" y="2745"/>
                    </a:cubicBezTo>
                    <a:cubicBezTo>
                      <a:pt x="1256" y="2470"/>
                      <a:pt x="1033" y="2143"/>
                      <a:pt x="878" y="1799"/>
                    </a:cubicBezTo>
                    <a:cubicBezTo>
                      <a:pt x="817" y="1670"/>
                      <a:pt x="774" y="1575"/>
                      <a:pt x="740" y="1489"/>
                    </a:cubicBezTo>
                    <a:cubicBezTo>
                      <a:pt x="645" y="1257"/>
                      <a:pt x="542" y="1042"/>
                      <a:pt x="413" y="844"/>
                    </a:cubicBezTo>
                    <a:cubicBezTo>
                      <a:pt x="258" y="577"/>
                      <a:pt x="138" y="293"/>
                      <a:pt x="52" y="1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10;p29">
                <a:extLst>
                  <a:ext uri="{FF2B5EF4-FFF2-40B4-BE49-F238E27FC236}">
                    <a16:creationId xmlns:a16="http://schemas.microsoft.com/office/drawing/2014/main" id="{360B4A11-83A4-4796-992A-4E23FB764E0A}"/>
                  </a:ext>
                </a:extLst>
              </p:cNvPr>
              <p:cNvSpPr/>
              <p:nvPr/>
            </p:nvSpPr>
            <p:spPr>
              <a:xfrm>
                <a:off x="2024000" y="3063950"/>
                <a:ext cx="87775" cy="25232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10093" extrusionOk="0">
                    <a:moveTo>
                      <a:pt x="1454" y="1"/>
                    </a:moveTo>
                    <a:cubicBezTo>
                      <a:pt x="1454" y="1"/>
                      <a:pt x="276" y="1102"/>
                      <a:pt x="155" y="1902"/>
                    </a:cubicBezTo>
                    <a:cubicBezTo>
                      <a:pt x="26" y="2702"/>
                      <a:pt x="749" y="3193"/>
                      <a:pt x="379" y="3778"/>
                    </a:cubicBezTo>
                    <a:cubicBezTo>
                      <a:pt x="0" y="4363"/>
                      <a:pt x="164" y="5129"/>
                      <a:pt x="379" y="5628"/>
                    </a:cubicBezTo>
                    <a:cubicBezTo>
                      <a:pt x="594" y="6135"/>
                      <a:pt x="775" y="6213"/>
                      <a:pt x="456" y="6737"/>
                    </a:cubicBezTo>
                    <a:cubicBezTo>
                      <a:pt x="129" y="7254"/>
                      <a:pt x="921" y="8381"/>
                      <a:pt x="835" y="8802"/>
                    </a:cubicBezTo>
                    <a:cubicBezTo>
                      <a:pt x="749" y="9224"/>
                      <a:pt x="835" y="10093"/>
                      <a:pt x="835" y="10093"/>
                    </a:cubicBezTo>
                    <a:lnTo>
                      <a:pt x="2220" y="10093"/>
                    </a:lnTo>
                    <a:cubicBezTo>
                      <a:pt x="2865" y="8708"/>
                      <a:pt x="2891" y="8037"/>
                      <a:pt x="2891" y="7451"/>
                    </a:cubicBezTo>
                    <a:cubicBezTo>
                      <a:pt x="2891" y="6866"/>
                      <a:pt x="3098" y="6626"/>
                      <a:pt x="3270" y="5963"/>
                    </a:cubicBezTo>
                    <a:cubicBezTo>
                      <a:pt x="3450" y="5301"/>
                      <a:pt x="3270" y="5008"/>
                      <a:pt x="3390" y="4337"/>
                    </a:cubicBezTo>
                    <a:cubicBezTo>
                      <a:pt x="3511" y="3657"/>
                      <a:pt x="3476" y="3193"/>
                      <a:pt x="2977" y="2754"/>
                    </a:cubicBezTo>
                    <a:cubicBezTo>
                      <a:pt x="2478" y="2307"/>
                      <a:pt x="2719" y="1455"/>
                      <a:pt x="2564" y="904"/>
                    </a:cubicBezTo>
                    <a:cubicBezTo>
                      <a:pt x="2418" y="345"/>
                      <a:pt x="1454" y="1"/>
                      <a:pt x="1454" y="1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11;p29">
                <a:extLst>
                  <a:ext uri="{FF2B5EF4-FFF2-40B4-BE49-F238E27FC236}">
                    <a16:creationId xmlns:a16="http://schemas.microsoft.com/office/drawing/2014/main" id="{A744B09B-39D6-4BBE-84BE-7C463FAE8274}"/>
                  </a:ext>
                </a:extLst>
              </p:cNvPr>
              <p:cNvSpPr/>
              <p:nvPr/>
            </p:nvSpPr>
            <p:spPr>
              <a:xfrm>
                <a:off x="2062700" y="3089975"/>
                <a:ext cx="11225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9061" extrusionOk="0">
                    <a:moveTo>
                      <a:pt x="156" y="1"/>
                    </a:moveTo>
                    <a:cubicBezTo>
                      <a:pt x="139" y="53"/>
                      <a:pt x="121" y="87"/>
                      <a:pt x="104" y="121"/>
                    </a:cubicBezTo>
                    <a:cubicBezTo>
                      <a:pt x="44" y="276"/>
                      <a:pt x="1" y="371"/>
                      <a:pt x="61" y="784"/>
                    </a:cubicBezTo>
                    <a:cubicBezTo>
                      <a:pt x="139" y="1291"/>
                      <a:pt x="164" y="1541"/>
                      <a:pt x="96" y="1808"/>
                    </a:cubicBezTo>
                    <a:cubicBezTo>
                      <a:pt x="53" y="1971"/>
                      <a:pt x="139" y="2229"/>
                      <a:pt x="233" y="2513"/>
                    </a:cubicBezTo>
                    <a:cubicBezTo>
                      <a:pt x="311" y="2720"/>
                      <a:pt x="362" y="2943"/>
                      <a:pt x="388" y="3167"/>
                    </a:cubicBezTo>
                    <a:cubicBezTo>
                      <a:pt x="380" y="3365"/>
                      <a:pt x="345" y="3563"/>
                      <a:pt x="302" y="3743"/>
                    </a:cubicBezTo>
                    <a:cubicBezTo>
                      <a:pt x="250" y="3915"/>
                      <a:pt x="225" y="4096"/>
                      <a:pt x="207" y="4268"/>
                    </a:cubicBezTo>
                    <a:cubicBezTo>
                      <a:pt x="216" y="4457"/>
                      <a:pt x="242" y="4647"/>
                      <a:pt x="285" y="4827"/>
                    </a:cubicBezTo>
                    <a:cubicBezTo>
                      <a:pt x="354" y="5094"/>
                      <a:pt x="388" y="5361"/>
                      <a:pt x="388" y="5636"/>
                    </a:cubicBezTo>
                    <a:cubicBezTo>
                      <a:pt x="380" y="5834"/>
                      <a:pt x="345" y="6032"/>
                      <a:pt x="285" y="6221"/>
                    </a:cubicBezTo>
                    <a:cubicBezTo>
                      <a:pt x="216" y="6385"/>
                      <a:pt x="190" y="6565"/>
                      <a:pt x="216" y="6737"/>
                    </a:cubicBezTo>
                    <a:cubicBezTo>
                      <a:pt x="276" y="7142"/>
                      <a:pt x="121" y="8647"/>
                      <a:pt x="35" y="9052"/>
                    </a:cubicBezTo>
                    <a:lnTo>
                      <a:pt x="96" y="9060"/>
                    </a:lnTo>
                    <a:cubicBezTo>
                      <a:pt x="182" y="8656"/>
                      <a:pt x="328" y="7142"/>
                      <a:pt x="276" y="6729"/>
                    </a:cubicBezTo>
                    <a:cubicBezTo>
                      <a:pt x="259" y="6565"/>
                      <a:pt x="276" y="6393"/>
                      <a:pt x="345" y="6238"/>
                    </a:cubicBezTo>
                    <a:cubicBezTo>
                      <a:pt x="405" y="6041"/>
                      <a:pt x="448" y="5843"/>
                      <a:pt x="448" y="5636"/>
                    </a:cubicBezTo>
                    <a:cubicBezTo>
                      <a:pt x="448" y="5352"/>
                      <a:pt x="414" y="5077"/>
                      <a:pt x="345" y="4810"/>
                    </a:cubicBezTo>
                    <a:cubicBezTo>
                      <a:pt x="294" y="4638"/>
                      <a:pt x="268" y="4457"/>
                      <a:pt x="268" y="4268"/>
                    </a:cubicBezTo>
                    <a:cubicBezTo>
                      <a:pt x="285" y="4096"/>
                      <a:pt x="311" y="3933"/>
                      <a:pt x="354" y="3761"/>
                    </a:cubicBezTo>
                    <a:cubicBezTo>
                      <a:pt x="405" y="3571"/>
                      <a:pt x="440" y="3373"/>
                      <a:pt x="448" y="3167"/>
                    </a:cubicBezTo>
                    <a:cubicBezTo>
                      <a:pt x="423" y="2935"/>
                      <a:pt x="371" y="2711"/>
                      <a:pt x="285" y="2496"/>
                    </a:cubicBezTo>
                    <a:cubicBezTo>
                      <a:pt x="199" y="2238"/>
                      <a:pt x="113" y="1962"/>
                      <a:pt x="147" y="1825"/>
                    </a:cubicBezTo>
                    <a:cubicBezTo>
                      <a:pt x="225" y="1550"/>
                      <a:pt x="199" y="1291"/>
                      <a:pt x="121" y="775"/>
                    </a:cubicBezTo>
                    <a:cubicBezTo>
                      <a:pt x="61" y="379"/>
                      <a:pt x="96" y="293"/>
                      <a:pt x="156" y="147"/>
                    </a:cubicBezTo>
                    <a:cubicBezTo>
                      <a:pt x="173" y="113"/>
                      <a:pt x="190" y="70"/>
                      <a:pt x="207" y="18"/>
                    </a:cubicBezTo>
                    <a:lnTo>
                      <a:pt x="156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12;p29">
                <a:extLst>
                  <a:ext uri="{FF2B5EF4-FFF2-40B4-BE49-F238E27FC236}">
                    <a16:creationId xmlns:a16="http://schemas.microsoft.com/office/drawing/2014/main" id="{6E97A9C0-48F0-42FB-B8D4-415696DF40D9}"/>
                  </a:ext>
                </a:extLst>
              </p:cNvPr>
              <p:cNvSpPr/>
              <p:nvPr/>
            </p:nvSpPr>
            <p:spPr>
              <a:xfrm>
                <a:off x="2019475" y="3309600"/>
                <a:ext cx="9810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28" extrusionOk="0">
                    <a:moveTo>
                      <a:pt x="1" y="0"/>
                    </a:moveTo>
                    <a:lnTo>
                      <a:pt x="1" y="3218"/>
                    </a:lnTo>
                    <a:cubicBezTo>
                      <a:pt x="1" y="3390"/>
                      <a:pt x="147" y="3527"/>
                      <a:pt x="319" y="3527"/>
                    </a:cubicBezTo>
                    <a:lnTo>
                      <a:pt x="3606" y="3527"/>
                    </a:lnTo>
                    <a:cubicBezTo>
                      <a:pt x="3778" y="3527"/>
                      <a:pt x="3924" y="3390"/>
                      <a:pt x="3924" y="3218"/>
                    </a:cubicBezTo>
                    <a:lnTo>
                      <a:pt x="3924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13;p29">
                <a:extLst>
                  <a:ext uri="{FF2B5EF4-FFF2-40B4-BE49-F238E27FC236}">
                    <a16:creationId xmlns:a16="http://schemas.microsoft.com/office/drawing/2014/main" id="{7A9B9B8B-30A1-47A9-A500-CC2A5F06130F}"/>
                  </a:ext>
                </a:extLst>
              </p:cNvPr>
              <p:cNvSpPr/>
              <p:nvPr/>
            </p:nvSpPr>
            <p:spPr>
              <a:xfrm>
                <a:off x="2019475" y="3309600"/>
                <a:ext cx="9810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179" extrusionOk="0">
                    <a:moveTo>
                      <a:pt x="1" y="0"/>
                    </a:moveTo>
                    <a:lnTo>
                      <a:pt x="1" y="749"/>
                    </a:lnTo>
                    <a:cubicBezTo>
                      <a:pt x="147" y="770"/>
                      <a:pt x="293" y="781"/>
                      <a:pt x="439" y="781"/>
                    </a:cubicBezTo>
                    <a:cubicBezTo>
                      <a:pt x="586" y="781"/>
                      <a:pt x="732" y="770"/>
                      <a:pt x="878" y="749"/>
                    </a:cubicBezTo>
                    <a:cubicBezTo>
                      <a:pt x="1000" y="733"/>
                      <a:pt x="1131" y="726"/>
                      <a:pt x="1270" y="726"/>
                    </a:cubicBezTo>
                    <a:cubicBezTo>
                      <a:pt x="2127" y="726"/>
                      <a:pt x="3258" y="994"/>
                      <a:pt x="3924" y="1179"/>
                    </a:cubicBezTo>
                    <a:lnTo>
                      <a:pt x="3924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2"/>
          <p:cNvSpPr txBox="1">
            <a:spLocks noGrp="1"/>
          </p:cNvSpPr>
          <p:nvPr>
            <p:ph type="title"/>
          </p:nvPr>
        </p:nvSpPr>
        <p:spPr>
          <a:xfrm>
            <a:off x="720000" y="542586"/>
            <a:ext cx="7704000" cy="40421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dk1"/>
                </a:solidFill>
              </a:rPr>
              <a:t>Thank </a:t>
            </a:r>
            <a:r>
              <a:rPr lang="en" sz="8000" dirty="0">
                <a:solidFill>
                  <a:schemeClr val="dk2"/>
                </a:solidFill>
              </a:rPr>
              <a:t>You</a:t>
            </a:r>
            <a:endParaRPr sz="8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l a Lie Day Minitheme by Slidesgo">
  <a:themeElements>
    <a:clrScheme name="Simple Light">
      <a:dk1>
        <a:srgbClr val="570D0C"/>
      </a:dk1>
      <a:lt1>
        <a:srgbClr val="FFEDE0"/>
      </a:lt1>
      <a:dk2>
        <a:srgbClr val="8A2012"/>
      </a:dk2>
      <a:lt2>
        <a:srgbClr val="BE5126"/>
      </a:lt2>
      <a:accent1>
        <a:srgbClr val="ED7000"/>
      </a:accent1>
      <a:accent2>
        <a:srgbClr val="596841"/>
      </a:accent2>
      <a:accent3>
        <a:srgbClr val="F38A6E"/>
      </a:accent3>
      <a:accent4>
        <a:srgbClr val="7E8749"/>
      </a:accent4>
      <a:accent5>
        <a:srgbClr val="F7B3A1"/>
      </a:accent5>
      <a:accent6>
        <a:srgbClr val="FFFFFF"/>
      </a:accent6>
      <a:hlink>
        <a:srgbClr val="570D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221</Words>
  <Application>Microsoft Office PowerPoint</Application>
  <PresentationFormat>Peragaan Layar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3" baseType="lpstr">
      <vt:lpstr>Bebas Neue</vt:lpstr>
      <vt:lpstr>Saira Condensed</vt:lpstr>
      <vt:lpstr>Saira Condensed Medium</vt:lpstr>
      <vt:lpstr>Darker Grotesque SemiBold</vt:lpstr>
      <vt:lpstr>Signika Negative</vt:lpstr>
      <vt:lpstr>Arial</vt:lpstr>
      <vt:lpstr>Tell a Lie Day Minitheme by Slidesgo</vt:lpstr>
      <vt:lpstr>Implementasi Aplikasi Teams dan Yammer Pada Komunikasi Perusahaan</vt:lpstr>
      <vt:lpstr>Permasalahan Singkat</vt:lpstr>
      <vt:lpstr>Teams</vt:lpstr>
      <vt:lpstr>Demonstrasi Solusi</vt:lpstr>
      <vt:lpstr>Manfaat Solusi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Permasalahan Singkat</dc:title>
  <dc:creator>Windows 10 Pro</dc:creator>
  <cp:lastModifiedBy>Putris Elianka</cp:lastModifiedBy>
  <cp:revision>5</cp:revision>
  <dcterms:modified xsi:type="dcterms:W3CDTF">2022-12-17T16:58:33Z</dcterms:modified>
</cp:coreProperties>
</file>