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BC5B-4CB0-4D7F-9620-DED9A0DF65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254D9A-C7BC-4E8F-9EAB-E1F37C2C7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BC5B-4CB0-4D7F-9620-DED9A0DF65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4D9A-C7BC-4E8F-9EAB-E1F37C2C7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BC5B-4CB0-4D7F-9620-DED9A0DF65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4D9A-C7BC-4E8F-9EAB-E1F37C2C7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BC5B-4CB0-4D7F-9620-DED9A0DF65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4D9A-C7BC-4E8F-9EAB-E1F37C2C7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BC5B-4CB0-4D7F-9620-DED9A0DF65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254D9A-C7BC-4E8F-9EAB-E1F37C2C7E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BC5B-4CB0-4D7F-9620-DED9A0DF65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4D9A-C7BC-4E8F-9EAB-E1F37C2C7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BC5B-4CB0-4D7F-9620-DED9A0DF65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4D9A-C7BC-4E8F-9EAB-E1F37C2C7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BC5B-4CB0-4D7F-9620-DED9A0DF65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4D9A-C7BC-4E8F-9EAB-E1F37C2C7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BC5B-4CB0-4D7F-9620-DED9A0DF65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4D9A-C7BC-4E8F-9EAB-E1F37C2C7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BC5B-4CB0-4D7F-9620-DED9A0DF65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4D9A-C7BC-4E8F-9EAB-E1F37C2C7E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BC5B-4CB0-4D7F-9620-DED9A0DF65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254D9A-C7BC-4E8F-9EAB-E1F37C2C7E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1FABC5B-4CB0-4D7F-9620-DED9A0DF656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3254D9A-C7BC-4E8F-9EAB-E1F37C2C7E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548680"/>
            <a:ext cx="3816424" cy="57849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lgerian" pitchFamily="82" charset="0"/>
              </a:rPr>
              <a:t>INKJET VS LASER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556792"/>
            <a:ext cx="6840760" cy="4536504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 Computer Output Device that displays </a:t>
            </a:r>
            <a:r>
              <a:rPr lang="en-US" sz="2000" b="1" dirty="0" err="1" smtClean="0">
                <a:solidFill>
                  <a:schemeClr val="tx1"/>
                </a:solidFill>
              </a:rPr>
              <a:t>infotmation</a:t>
            </a:r>
            <a:r>
              <a:rPr lang="en-US" sz="2000" b="1" dirty="0" smtClean="0">
                <a:solidFill>
                  <a:schemeClr val="tx1"/>
                </a:solidFill>
              </a:rPr>
              <a:t> on text form that is printers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There are two types of printers multi function. INKJET and LASER PRINTER. Inkjet printer are slower than laser printer, but much cheaper. Inkjet printer not as expensive as laser printer 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Printer that have faster that laser printer , laser printer have size bigger from inkjet . Inkjet van do color printing but laser printer only for types certain. In short the inkjet and laser printer have their own strengths and weaknesses.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05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</TotalTime>
  <Words>96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Essential</vt:lpstr>
      <vt:lpstr>INKJET VS LASER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INKJET VS LASER</dc:title>
  <dc:creator>Windows 10 Pro</dc:creator>
  <cp:lastModifiedBy>Windows 10 Pro</cp:lastModifiedBy>
  <cp:revision>2</cp:revision>
  <dcterms:created xsi:type="dcterms:W3CDTF">2020-11-11T01:48:54Z</dcterms:created>
  <dcterms:modified xsi:type="dcterms:W3CDTF">2020-11-11T02:08:37Z</dcterms:modified>
</cp:coreProperties>
</file>