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tiff" ContentType="image/tiff"/>
  <Override PartName="/ppt/presentation.xml" ContentType="application/vnd.openxmlformats-officedocument.presentationml.presentation.main+xml"/>
  <Override PartName="/ppt/slides/slide4.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Masters/slideMaster1.xml" ContentType="application/vnd.openxmlformats-officedocument.presentationml.slideMaster+xml"/>
  <Override PartName="/ppt/notesSlides/notesSlide1.xml" ContentType="application/vnd.openxmlformats-officedocument.presentationml.notesSlid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8.xml" ContentType="application/vnd.openxmlformats-officedocument.presentationml.slideLayout+xml"/>
  <Override PartName="/ppt/slideLayouts/slideLayout16.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7.xml" ContentType="application/vnd.openxmlformats-officedocument.presentationml.slideLayout+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handoutMasterIdLst>
    <p:handoutMasterId r:id="rId16"/>
  </p:handoutMasterIdLst>
  <p:sldIdLst>
    <p:sldId id="257" r:id="rId2"/>
    <p:sldId id="281" r:id="rId3"/>
    <p:sldId id="267" r:id="rId4"/>
    <p:sldId id="261" r:id="rId5"/>
    <p:sldId id="266" r:id="rId6"/>
    <p:sldId id="293" r:id="rId7"/>
    <p:sldId id="296" r:id="rId8"/>
    <p:sldId id="295" r:id="rId9"/>
    <p:sldId id="297" r:id="rId10"/>
    <p:sldId id="298" r:id="rId11"/>
    <p:sldId id="299" r:id="rId12"/>
    <p:sldId id="300" r:id="rId13"/>
    <p:sldId id="28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notesViewPr>
    <p:cSldViewPr snapToGrid="0">
      <p:cViewPr varScale="1">
        <p:scale>
          <a:sx n="56" d="100"/>
          <a:sy n="56" d="100"/>
        </p:scale>
        <p:origin x="2856"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customXml" Target="../customXml/item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ustomXml" Target="../customXml/item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F221D9E-E4E3-4F6C-B91D-0C0E6E330B87}" type="datetimeFigureOut">
              <a:rPr lang="en-US" smtClean="0"/>
              <a:t>9/15/2018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D294770-DACA-4181-9D15-313D1EE7A34F}" type="slidenum">
              <a:rPr lang="en-US" smtClean="0"/>
              <a:t>‹#›</a:t>
            </a:fld>
            <a:endParaRPr lang="en-US"/>
          </a:p>
        </p:txBody>
      </p:sp>
    </p:spTree>
    <p:extLst>
      <p:ext uri="{BB962C8B-B14F-4D97-AF65-F5344CB8AC3E}">
        <p14:creationId xmlns:p14="http://schemas.microsoft.com/office/powerpoint/2010/main" val="18155070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951633-1A18-4B63-B6A9-E6FE2E74906B}" type="datetimeFigureOut">
              <a:rPr lang="en-US" smtClean="0"/>
              <a:t>9/15/2018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6760ED-D269-40FE-8F07-A7DDAC58924F}" type="slidenum">
              <a:rPr lang="en-US" smtClean="0"/>
              <a:t>‹#›</a:t>
            </a:fld>
            <a:endParaRPr lang="en-US"/>
          </a:p>
        </p:txBody>
      </p:sp>
    </p:spTree>
    <p:extLst>
      <p:ext uri="{BB962C8B-B14F-4D97-AF65-F5344CB8AC3E}">
        <p14:creationId xmlns:p14="http://schemas.microsoft.com/office/powerpoint/2010/main" val="2094051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30934159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grpSp>
        <p:nvGrpSpPr>
          <p:cNvPr id="2" name="Group 1"/>
          <p:cNvGrpSpPr/>
          <p:nvPr userDrawn="1"/>
        </p:nvGrpSpPr>
        <p:grpSpPr>
          <a:xfrm>
            <a:off x="-11894" y="2872208"/>
            <a:ext cx="12215771" cy="1153909"/>
            <a:chOff x="-8920" y="2154156"/>
            <a:chExt cx="9161828" cy="865432"/>
          </a:xfrm>
          <a:solidFill>
            <a:srgbClr val="007DC3"/>
          </a:solidFill>
        </p:grpSpPr>
        <p:sp>
          <p:nvSpPr>
            <p:cNvPr id="5" name="object 3"/>
            <p:cNvSpPr/>
            <p:nvPr/>
          </p:nvSpPr>
          <p:spPr>
            <a:xfrm>
              <a:off x="3114541"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6" name="object 4"/>
            <p:cNvSpPr/>
            <p:nvPr/>
          </p:nvSpPr>
          <p:spPr>
            <a:xfrm>
              <a:off x="2593957" y="2154156"/>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a:p>
          </p:txBody>
        </p:sp>
        <p:sp>
          <p:nvSpPr>
            <p:cNvPr id="7" name="object 5"/>
            <p:cNvSpPr/>
            <p:nvPr/>
          </p:nvSpPr>
          <p:spPr>
            <a:xfrm>
              <a:off x="2073387"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8" name="object 6"/>
            <p:cNvSpPr/>
            <p:nvPr/>
          </p:nvSpPr>
          <p:spPr>
            <a:xfrm>
              <a:off x="1552816"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9" name="object 7"/>
            <p:cNvSpPr/>
            <p:nvPr/>
          </p:nvSpPr>
          <p:spPr>
            <a:xfrm>
              <a:off x="1032246"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10" name="object 8"/>
            <p:cNvSpPr/>
            <p:nvPr/>
          </p:nvSpPr>
          <p:spPr>
            <a:xfrm>
              <a:off x="511664"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11" name="object 9"/>
            <p:cNvSpPr/>
            <p:nvPr/>
          </p:nvSpPr>
          <p:spPr>
            <a:xfrm>
              <a:off x="-8920" y="2154156"/>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12" name="object 20"/>
            <p:cNvSpPr/>
            <p:nvPr/>
          </p:nvSpPr>
          <p:spPr>
            <a:xfrm>
              <a:off x="9048707" y="2154156"/>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a:p>
          </p:txBody>
        </p:sp>
        <p:sp>
          <p:nvSpPr>
            <p:cNvPr id="13" name="object 21"/>
            <p:cNvSpPr/>
            <p:nvPr/>
          </p:nvSpPr>
          <p:spPr>
            <a:xfrm>
              <a:off x="8528137" y="2154156"/>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a:p>
          </p:txBody>
        </p:sp>
        <p:sp>
          <p:nvSpPr>
            <p:cNvPr id="14" name="object 22"/>
            <p:cNvSpPr/>
            <p:nvPr/>
          </p:nvSpPr>
          <p:spPr>
            <a:xfrm>
              <a:off x="8007566" y="2154156"/>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a:p>
          </p:txBody>
        </p:sp>
        <p:sp>
          <p:nvSpPr>
            <p:cNvPr id="15" name="object 23"/>
            <p:cNvSpPr/>
            <p:nvPr/>
          </p:nvSpPr>
          <p:spPr>
            <a:xfrm>
              <a:off x="7486996"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16" name="object 24"/>
            <p:cNvSpPr/>
            <p:nvPr/>
          </p:nvSpPr>
          <p:spPr>
            <a:xfrm>
              <a:off x="6966413" y="2154156"/>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a:p>
          </p:txBody>
        </p:sp>
        <p:sp>
          <p:nvSpPr>
            <p:cNvPr id="17" name="object 25"/>
            <p:cNvSpPr/>
            <p:nvPr/>
          </p:nvSpPr>
          <p:spPr>
            <a:xfrm>
              <a:off x="6445842"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18" name="object 26"/>
            <p:cNvSpPr/>
            <p:nvPr/>
          </p:nvSpPr>
          <p:spPr>
            <a:xfrm>
              <a:off x="5925272"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19" name="object 27"/>
            <p:cNvSpPr/>
            <p:nvPr/>
          </p:nvSpPr>
          <p:spPr>
            <a:xfrm>
              <a:off x="5404677" y="2154156"/>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a:p>
          </p:txBody>
        </p:sp>
        <p:sp>
          <p:nvSpPr>
            <p:cNvPr id="20" name="object 28"/>
            <p:cNvSpPr/>
            <p:nvPr/>
          </p:nvSpPr>
          <p:spPr>
            <a:xfrm>
              <a:off x="3635124"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grpSp>
      <p:sp>
        <p:nvSpPr>
          <p:cNvPr id="22" name="Title 21"/>
          <p:cNvSpPr>
            <a:spLocks noGrp="1"/>
          </p:cNvSpPr>
          <p:nvPr>
            <p:ph type="title" hasCustomPrompt="1"/>
          </p:nvPr>
        </p:nvSpPr>
        <p:spPr>
          <a:xfrm>
            <a:off x="509273" y="4345490"/>
            <a:ext cx="4957031" cy="1562941"/>
          </a:xfrm>
          <a:prstGeom prst="rect">
            <a:avLst/>
          </a:prstGeom>
        </p:spPr>
        <p:txBody>
          <a:bodyPr vert="horz"/>
          <a:lstStyle>
            <a:lvl1pPr algn="l">
              <a:defRPr>
                <a:solidFill>
                  <a:srgbClr val="007DC3"/>
                </a:solidFill>
              </a:defRPr>
            </a:lvl1pPr>
          </a:lstStyle>
          <a:p>
            <a:r>
              <a:rPr lang="en-US" dirty="0" smtClean="0"/>
              <a:t>CLICK TO EDIT MASTER TITLE STYLE</a:t>
            </a:r>
            <a:endParaRPr lang="en-US" dirty="0"/>
          </a:p>
        </p:txBody>
      </p:sp>
      <p:pic>
        <p:nvPicPr>
          <p:cNvPr id="21" name="Picture 20"/>
          <p:cNvPicPr>
            <a:picLocks noChangeAspect="1"/>
          </p:cNvPicPr>
          <p:nvPr userDrawn="1"/>
        </p:nvPicPr>
        <p:blipFill>
          <a:blip r:embed="rId2"/>
          <a:stretch>
            <a:fillRect/>
          </a:stretch>
        </p:blipFill>
        <p:spPr>
          <a:xfrm>
            <a:off x="10713113" y="6015481"/>
            <a:ext cx="1212887" cy="620353"/>
          </a:xfrm>
          <a:prstGeom prst="rect">
            <a:avLst/>
          </a:prstGeom>
        </p:spPr>
      </p:pic>
      <p:grpSp>
        <p:nvGrpSpPr>
          <p:cNvPr id="27" name="Group 26"/>
          <p:cNvGrpSpPr/>
          <p:nvPr userDrawn="1"/>
        </p:nvGrpSpPr>
        <p:grpSpPr>
          <a:xfrm>
            <a:off x="4338317" y="389892"/>
            <a:ext cx="3505808" cy="5365547"/>
            <a:chOff x="3253738" y="292419"/>
            <a:chExt cx="2629356" cy="4024160"/>
          </a:xfrm>
        </p:grpSpPr>
        <p:pic>
          <p:nvPicPr>
            <p:cNvPr id="26" name="Picture 2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53738" y="292419"/>
              <a:ext cx="2629356" cy="344239"/>
            </a:xfrm>
            <a:prstGeom prst="rect">
              <a:avLst/>
            </a:prstGeom>
          </p:spPr>
        </p:pic>
        <p:grpSp>
          <p:nvGrpSpPr>
            <p:cNvPr id="25" name="Group 24"/>
            <p:cNvGrpSpPr/>
            <p:nvPr userDrawn="1"/>
          </p:nvGrpSpPr>
          <p:grpSpPr>
            <a:xfrm>
              <a:off x="4152174" y="856717"/>
              <a:ext cx="836532" cy="3459862"/>
              <a:chOff x="4152174" y="856717"/>
              <a:chExt cx="836532" cy="3459862"/>
            </a:xfrm>
          </p:grpSpPr>
          <p:sp>
            <p:nvSpPr>
              <p:cNvPr id="4" name="object 2"/>
              <p:cNvSpPr/>
              <p:nvPr/>
            </p:nvSpPr>
            <p:spPr>
              <a:xfrm>
                <a:off x="4155718" y="856717"/>
                <a:ext cx="832988" cy="3459862"/>
              </a:xfrm>
              <a:custGeom>
                <a:avLst/>
                <a:gdLst/>
                <a:ahLst/>
                <a:cxnLst/>
                <a:rect l="l" t="t" r="r" b="b"/>
                <a:pathLst>
                  <a:path w="847725" h="3521075">
                    <a:moveTo>
                      <a:pt x="847521" y="3521049"/>
                    </a:moveTo>
                    <a:lnTo>
                      <a:pt x="0" y="3521049"/>
                    </a:lnTo>
                    <a:lnTo>
                      <a:pt x="0" y="0"/>
                    </a:lnTo>
                    <a:lnTo>
                      <a:pt x="847521" y="0"/>
                    </a:lnTo>
                    <a:lnTo>
                      <a:pt x="847521" y="3521049"/>
                    </a:lnTo>
                    <a:close/>
                  </a:path>
                </a:pathLst>
              </a:custGeom>
              <a:solidFill>
                <a:srgbClr val="007DC3"/>
              </a:solidFill>
            </p:spPr>
            <p:txBody>
              <a:bodyPr wrap="square" lIns="0" tIns="0" rIns="0" bIns="0" rtlCol="0"/>
              <a:lstStyle/>
              <a:p>
                <a:endParaRPr sz="2400"/>
              </a:p>
            </p:txBody>
          </p:sp>
          <p:pic>
            <p:nvPicPr>
              <p:cNvPr id="24" name="Picture 2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152174" y="856717"/>
                <a:ext cx="832484" cy="3459862"/>
              </a:xfrm>
              <a:prstGeom prst="rect">
                <a:avLst/>
              </a:prstGeom>
            </p:spPr>
          </p:pic>
        </p:grpSp>
      </p:grpSp>
    </p:spTree>
    <p:extLst>
      <p:ext uri="{BB962C8B-B14F-4D97-AF65-F5344CB8AC3E}">
        <p14:creationId xmlns:p14="http://schemas.microsoft.com/office/powerpoint/2010/main" val="2617490785"/>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16_Custom Layout">
    <p:spTree>
      <p:nvGrpSpPr>
        <p:cNvPr id="1" name=""/>
        <p:cNvGrpSpPr/>
        <p:nvPr/>
      </p:nvGrpSpPr>
      <p:grpSpPr>
        <a:xfrm>
          <a:off x="0" y="0"/>
          <a:ext cx="0" cy="0"/>
          <a:chOff x="0" y="0"/>
          <a:chExt cx="0" cy="0"/>
        </a:xfrm>
      </p:grpSpPr>
      <p:sp>
        <p:nvSpPr>
          <p:cNvPr id="40" name="Shape 40"/>
          <p:cNvSpPr>
            <a:spLocks noGrp="1"/>
          </p:cNvSpPr>
          <p:nvPr>
            <p:ph type="title" hasCustomPrompt="1"/>
          </p:nvPr>
        </p:nvSpPr>
        <p:spPr>
          <a:xfrm>
            <a:off x="3318135" y="1533779"/>
            <a:ext cx="7447068" cy="633687"/>
          </a:xfrm>
          <a:prstGeom prst="rect">
            <a:avLst/>
          </a:prstGeom>
        </p:spPr>
        <p:txBody>
          <a:bodyPr anchor="t">
            <a:noAutofit/>
          </a:bodyPr>
          <a:lstStyle>
            <a:lvl1pPr>
              <a:defRPr sz="2667" b="0">
                <a:solidFill>
                  <a:schemeClr val="tx1"/>
                </a:solidFill>
              </a:defRPr>
            </a:lvl1pPr>
          </a:lstStyle>
          <a:p>
            <a:r>
              <a:rPr lang="en-US" dirty="0" smtClean="0"/>
              <a:t>Title text</a:t>
            </a:r>
            <a:endParaRPr lang="en-US" dirty="0"/>
          </a:p>
        </p:txBody>
      </p:sp>
      <p:sp>
        <p:nvSpPr>
          <p:cNvPr id="19" name="Shape 42"/>
          <p:cNvSpPr>
            <a:spLocks noGrp="1"/>
          </p:cNvSpPr>
          <p:nvPr>
            <p:ph type="sldNum" sz="quarter" idx="2"/>
          </p:nvPr>
        </p:nvSpPr>
        <p:spPr>
          <a:xfrm>
            <a:off x="308518" y="6340177"/>
            <a:ext cx="624383" cy="372535"/>
          </a:xfrm>
          <a:prstGeom prst="rect">
            <a:avLst/>
          </a:prstGeom>
        </p:spPr>
        <p:txBody>
          <a:bodyPr/>
          <a:lstStyle>
            <a:lvl1pPr algn="l">
              <a:defRPr sz="1333">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21" name="object 8"/>
          <p:cNvSpPr/>
          <p:nvPr userDrawn="1"/>
        </p:nvSpPr>
        <p:spPr>
          <a:xfrm>
            <a:off x="698510"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sp>
        <p:nvSpPr>
          <p:cNvPr id="22" name="object 9"/>
          <p:cNvSpPr/>
          <p:nvPr userDrawn="1"/>
        </p:nvSpPr>
        <p:spPr>
          <a:xfrm>
            <a:off x="-11893" y="2832016"/>
            <a:ext cx="138935" cy="1153909"/>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sp>
        <p:nvSpPr>
          <p:cNvPr id="23" name="object 20"/>
          <p:cNvSpPr/>
          <p:nvPr userDrawn="1"/>
        </p:nvSpPr>
        <p:spPr>
          <a:xfrm>
            <a:off x="12064943"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sz="2400"/>
          </a:p>
        </p:txBody>
      </p:sp>
      <p:sp>
        <p:nvSpPr>
          <p:cNvPr id="24" name="object 21"/>
          <p:cNvSpPr/>
          <p:nvPr userDrawn="1"/>
        </p:nvSpPr>
        <p:spPr>
          <a:xfrm>
            <a:off x="11354550"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sz="2400"/>
          </a:p>
        </p:txBody>
      </p:sp>
      <p:sp>
        <p:nvSpPr>
          <p:cNvPr id="25" name="object 3"/>
          <p:cNvSpPr/>
          <p:nvPr userDrawn="1"/>
        </p:nvSpPr>
        <p:spPr>
          <a:xfrm>
            <a:off x="4250523"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sp>
        <p:nvSpPr>
          <p:cNvPr id="26" name="object 4"/>
          <p:cNvSpPr/>
          <p:nvPr userDrawn="1"/>
        </p:nvSpPr>
        <p:spPr>
          <a:xfrm>
            <a:off x="3540121"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sz="2400"/>
          </a:p>
        </p:txBody>
      </p:sp>
      <p:sp>
        <p:nvSpPr>
          <p:cNvPr id="27" name="object 5"/>
          <p:cNvSpPr/>
          <p:nvPr userDrawn="1"/>
        </p:nvSpPr>
        <p:spPr>
          <a:xfrm>
            <a:off x="2829718"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sp>
        <p:nvSpPr>
          <p:cNvPr id="28" name="object 6"/>
          <p:cNvSpPr/>
          <p:nvPr userDrawn="1"/>
        </p:nvSpPr>
        <p:spPr>
          <a:xfrm>
            <a:off x="2119315"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sp>
        <p:nvSpPr>
          <p:cNvPr id="29" name="object 7"/>
          <p:cNvSpPr/>
          <p:nvPr userDrawn="1"/>
        </p:nvSpPr>
        <p:spPr>
          <a:xfrm>
            <a:off x="1408913"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sp>
        <p:nvSpPr>
          <p:cNvPr id="30" name="object 22"/>
          <p:cNvSpPr/>
          <p:nvPr userDrawn="1"/>
        </p:nvSpPr>
        <p:spPr>
          <a:xfrm>
            <a:off x="10644147"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sz="2400"/>
          </a:p>
        </p:txBody>
      </p:sp>
      <p:sp>
        <p:nvSpPr>
          <p:cNvPr id="31" name="object 23"/>
          <p:cNvSpPr/>
          <p:nvPr userDrawn="1"/>
        </p:nvSpPr>
        <p:spPr>
          <a:xfrm>
            <a:off x="9933745"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sp>
        <p:nvSpPr>
          <p:cNvPr id="32" name="object 24"/>
          <p:cNvSpPr/>
          <p:nvPr userDrawn="1"/>
        </p:nvSpPr>
        <p:spPr>
          <a:xfrm>
            <a:off x="9223342"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sz="2400"/>
          </a:p>
        </p:txBody>
      </p:sp>
      <p:sp>
        <p:nvSpPr>
          <p:cNvPr id="33" name="object 25"/>
          <p:cNvSpPr/>
          <p:nvPr userDrawn="1"/>
        </p:nvSpPr>
        <p:spPr>
          <a:xfrm>
            <a:off x="8512939"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sp>
        <p:nvSpPr>
          <p:cNvPr id="34" name="object 26"/>
          <p:cNvSpPr/>
          <p:nvPr userDrawn="1"/>
        </p:nvSpPr>
        <p:spPr>
          <a:xfrm>
            <a:off x="7802537"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sp>
        <p:nvSpPr>
          <p:cNvPr id="35" name="object 28"/>
          <p:cNvSpPr/>
          <p:nvPr userDrawn="1"/>
        </p:nvSpPr>
        <p:spPr>
          <a:xfrm>
            <a:off x="4960926"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sp>
        <p:nvSpPr>
          <p:cNvPr id="36" name="object 28"/>
          <p:cNvSpPr/>
          <p:nvPr userDrawn="1"/>
        </p:nvSpPr>
        <p:spPr>
          <a:xfrm>
            <a:off x="7092134"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sp>
        <p:nvSpPr>
          <p:cNvPr id="37" name="object 3"/>
          <p:cNvSpPr/>
          <p:nvPr userDrawn="1"/>
        </p:nvSpPr>
        <p:spPr>
          <a:xfrm>
            <a:off x="5671329"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sp>
        <p:nvSpPr>
          <p:cNvPr id="38" name="object 28"/>
          <p:cNvSpPr/>
          <p:nvPr userDrawn="1"/>
        </p:nvSpPr>
        <p:spPr>
          <a:xfrm>
            <a:off x="6381731"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pic>
        <p:nvPicPr>
          <p:cNvPr id="42" name="Picture 41"/>
          <p:cNvPicPr>
            <a:picLocks noChangeAspect="1"/>
          </p:cNvPicPr>
          <p:nvPr userDrawn="1"/>
        </p:nvPicPr>
        <p:blipFill>
          <a:blip r:embed="rId2"/>
          <a:stretch>
            <a:fillRect/>
          </a:stretch>
        </p:blipFill>
        <p:spPr>
          <a:xfrm>
            <a:off x="10713113" y="6015481"/>
            <a:ext cx="1212887" cy="620353"/>
          </a:xfrm>
          <a:prstGeom prst="rect">
            <a:avLst/>
          </a:prstGeom>
        </p:spPr>
      </p:pic>
    </p:spTree>
    <p:extLst>
      <p:ext uri="{BB962C8B-B14F-4D97-AF65-F5344CB8AC3E}">
        <p14:creationId xmlns:p14="http://schemas.microsoft.com/office/powerpoint/2010/main" val="3612959432"/>
      </p:ext>
    </p:extLst>
  </p:cSld>
  <p:clrMapOvr>
    <a:masterClrMapping/>
  </p:clrMapOvr>
  <p:transition spd="med"/>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8_Custom Layout">
    <p:spTree>
      <p:nvGrpSpPr>
        <p:cNvPr id="1" name=""/>
        <p:cNvGrpSpPr/>
        <p:nvPr/>
      </p:nvGrpSpPr>
      <p:grpSpPr>
        <a:xfrm>
          <a:off x="0" y="0"/>
          <a:ext cx="0" cy="0"/>
          <a:chOff x="0" y="0"/>
          <a:chExt cx="0" cy="0"/>
        </a:xfrm>
      </p:grpSpPr>
      <p:sp>
        <p:nvSpPr>
          <p:cNvPr id="24" name="Shape 40"/>
          <p:cNvSpPr>
            <a:spLocks noGrp="1"/>
          </p:cNvSpPr>
          <p:nvPr>
            <p:ph type="title" hasCustomPrompt="1"/>
          </p:nvPr>
        </p:nvSpPr>
        <p:spPr>
          <a:xfrm>
            <a:off x="1405723" y="1716478"/>
            <a:ext cx="4233863" cy="908189"/>
          </a:xfrm>
          <a:prstGeom prst="rect">
            <a:avLst/>
          </a:prstGeom>
        </p:spPr>
        <p:txBody>
          <a:bodyPr anchor="ctr">
            <a:noAutofit/>
          </a:bodyPr>
          <a:lstStyle>
            <a:lvl1pPr algn="l">
              <a:defRPr sz="2667">
                <a:solidFill>
                  <a:srgbClr val="007CC3"/>
                </a:solidFill>
              </a:defRPr>
            </a:lvl1pPr>
          </a:lstStyle>
          <a:p>
            <a:r>
              <a:rPr lang="en-US" dirty="0" smtClean="0"/>
              <a:t>TITLE TEXT</a:t>
            </a:r>
            <a:endParaRPr lang="en-US" dirty="0"/>
          </a:p>
        </p:txBody>
      </p:sp>
      <p:sp>
        <p:nvSpPr>
          <p:cNvPr id="25" name="Text Placeholder 2"/>
          <p:cNvSpPr txBox="1">
            <a:spLocks/>
          </p:cNvSpPr>
          <p:nvPr userDrawn="1"/>
        </p:nvSpPr>
        <p:spPr>
          <a:xfrm>
            <a:off x="519600" y="6147181"/>
            <a:ext cx="8033033" cy="507664"/>
          </a:xfrm>
          <a:prstGeom prst="rect">
            <a:avLst/>
          </a:prstGeom>
        </p:spPr>
        <p:txBody>
          <a:bodyPr anchor="t">
            <a:noAutofit/>
          </a:bodyPr>
          <a:lstStyle>
            <a:lvl1pPr marL="0" indent="0" algn="just" defTabSz="914400" rtl="0" eaLnBrk="1" latinLnBrk="0" hangingPunct="1">
              <a:lnSpc>
                <a:spcPct val="95000"/>
              </a:lnSpc>
              <a:spcBef>
                <a:spcPts val="0"/>
              </a:spcBef>
              <a:spcAft>
                <a:spcPts val="0"/>
              </a:spcAft>
              <a:buClr>
                <a:schemeClr val="accent1"/>
              </a:buClr>
              <a:buFont typeface="Arial" pitchFamily="34" charset="0"/>
              <a:buNone/>
              <a:defRPr sz="500" b="1" kern="1200" spc="-20" baseline="0">
                <a:solidFill>
                  <a:schemeClr val="bg1"/>
                </a:solidFill>
                <a:latin typeface="Arial" pitchFamily="34" charset="0"/>
                <a:ea typeface="+mn-ea"/>
                <a:cs typeface="Arial" pitchFamily="34" charset="0"/>
              </a:defRPr>
            </a:lvl1pPr>
            <a:lvl2pPr marL="457200" indent="0" algn="l" defTabSz="914400" rtl="0" eaLnBrk="1" latinLnBrk="0" hangingPunct="1">
              <a:lnSpc>
                <a:spcPct val="110000"/>
              </a:lnSpc>
              <a:spcBef>
                <a:spcPts val="600"/>
              </a:spcBef>
              <a:spcAft>
                <a:spcPts val="600"/>
              </a:spcAft>
              <a:buClr>
                <a:schemeClr val="accent1"/>
              </a:buClr>
              <a:buFont typeface="Arial" pitchFamily="34" charset="0"/>
              <a:buNone/>
              <a:defRPr sz="1800" kern="1200">
                <a:solidFill>
                  <a:schemeClr val="tx1">
                    <a:tint val="75000"/>
                  </a:schemeClr>
                </a:solidFill>
                <a:latin typeface="Arial" pitchFamily="34" charset="0"/>
                <a:ea typeface="+mn-ea"/>
                <a:cs typeface="Arial" pitchFamily="34" charset="0"/>
              </a:defRPr>
            </a:lvl2pPr>
            <a:lvl3pPr marL="914400" indent="0" algn="l" defTabSz="914400" rtl="0" eaLnBrk="1" latinLnBrk="0" hangingPunct="1">
              <a:lnSpc>
                <a:spcPct val="110000"/>
              </a:lnSpc>
              <a:spcBef>
                <a:spcPts val="600"/>
              </a:spcBef>
              <a:spcAft>
                <a:spcPts val="600"/>
              </a:spcAft>
              <a:buClr>
                <a:schemeClr val="accent1"/>
              </a:buClr>
              <a:buFont typeface="Arial" pitchFamily="34" charset="0"/>
              <a:buNone/>
              <a:defRPr sz="1600" kern="1200">
                <a:solidFill>
                  <a:schemeClr val="tx1">
                    <a:tint val="75000"/>
                  </a:schemeClr>
                </a:solidFill>
                <a:latin typeface="Arial" pitchFamily="34" charset="0"/>
                <a:ea typeface="+mn-ea"/>
                <a:cs typeface="Arial" pitchFamily="34" charset="0"/>
              </a:defRPr>
            </a:lvl3pPr>
            <a:lvl4pPr marL="13716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4pPr>
            <a:lvl5pPr marL="18288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a:lnSpc>
                <a:spcPct val="100000"/>
              </a:lnSpc>
            </a:pPr>
            <a:r>
              <a:rPr lang="en-US" sz="667" dirty="0" smtClean="0">
                <a:solidFill>
                  <a:schemeClr val="tx2">
                    <a:lumMod val="50000"/>
                  </a:schemeClr>
                </a:solidFill>
              </a:rPr>
              <a:t>© 2018 Infosys Limited, Bengaluru, India. All Rights Reserved. Infosys believes the information in this document is accurate as of its publication date; such information is subject to change without notice. Infosys acknowledges the proprietary rights of other companies to the trademarks, product names and such other intellectual property rights mentioned in this document. Except as expressly permitted, neither this documentation nor any part of it may be reproduced, stored in a retrieval system, or transmitted in any form or by any means, electronic, mechanical, printing, photocopying, recording or otherwise, without the prior permission of Infosys Limited and/ or any named intellectual property rights holders under this document.</a:t>
            </a:r>
          </a:p>
        </p:txBody>
      </p:sp>
      <p:pic>
        <p:nvPicPr>
          <p:cNvPr id="26" name="Picture 25"/>
          <p:cNvPicPr>
            <a:picLocks noChangeAspect="1"/>
          </p:cNvPicPr>
          <p:nvPr userDrawn="1"/>
        </p:nvPicPr>
        <p:blipFill>
          <a:blip r:embed="rId2"/>
          <a:stretch>
            <a:fillRect/>
          </a:stretch>
        </p:blipFill>
        <p:spPr>
          <a:xfrm>
            <a:off x="10713113" y="6015481"/>
            <a:ext cx="1212887" cy="620353"/>
          </a:xfrm>
          <a:prstGeom prst="rect">
            <a:avLst/>
          </a:prstGeom>
        </p:spPr>
      </p:pic>
      <p:grpSp>
        <p:nvGrpSpPr>
          <p:cNvPr id="37" name="Group 36"/>
          <p:cNvGrpSpPr/>
          <p:nvPr userDrawn="1"/>
        </p:nvGrpSpPr>
        <p:grpSpPr>
          <a:xfrm>
            <a:off x="-11894" y="2832016"/>
            <a:ext cx="12215771" cy="1153909"/>
            <a:chOff x="-8920" y="2124012"/>
            <a:chExt cx="9161828" cy="865432"/>
          </a:xfrm>
        </p:grpSpPr>
        <p:sp>
          <p:nvSpPr>
            <p:cNvPr id="38" name="object 8"/>
            <p:cNvSpPr/>
            <p:nvPr userDrawn="1"/>
          </p:nvSpPr>
          <p:spPr>
            <a:xfrm>
              <a:off x="52388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pPr lvl="0"/>
              <a:endParaRPr sz="2400"/>
            </a:p>
          </p:txBody>
        </p:sp>
        <p:sp>
          <p:nvSpPr>
            <p:cNvPr id="39"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pPr lvl="0"/>
              <a:endParaRPr sz="2400"/>
            </a:p>
          </p:txBody>
        </p:sp>
        <p:sp>
          <p:nvSpPr>
            <p:cNvPr id="41"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pPr lvl="0"/>
              <a:endParaRPr sz="2400"/>
            </a:p>
          </p:txBody>
        </p:sp>
        <p:sp>
          <p:nvSpPr>
            <p:cNvPr id="42" name="object 21"/>
            <p:cNvSpPr/>
            <p:nvPr userDrawn="1"/>
          </p:nvSpPr>
          <p:spPr>
            <a:xfrm>
              <a:off x="8515912"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pPr lvl="0"/>
              <a:endParaRPr sz="2400"/>
            </a:p>
          </p:txBody>
        </p:sp>
        <p:sp>
          <p:nvSpPr>
            <p:cNvPr id="43" name="object 3"/>
            <p:cNvSpPr/>
            <p:nvPr userDrawn="1"/>
          </p:nvSpPr>
          <p:spPr>
            <a:xfrm>
              <a:off x="318789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pPr lvl="0"/>
              <a:endParaRPr sz="2400"/>
            </a:p>
          </p:txBody>
        </p:sp>
        <p:sp>
          <p:nvSpPr>
            <p:cNvPr id="44" name="object 4"/>
            <p:cNvSpPr/>
            <p:nvPr userDrawn="1"/>
          </p:nvSpPr>
          <p:spPr>
            <a:xfrm>
              <a:off x="2655090"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pPr lvl="0"/>
              <a:endParaRPr sz="2400"/>
            </a:p>
          </p:txBody>
        </p:sp>
        <p:sp>
          <p:nvSpPr>
            <p:cNvPr id="45" name="object 5"/>
            <p:cNvSpPr/>
            <p:nvPr userDrawn="1"/>
          </p:nvSpPr>
          <p:spPr>
            <a:xfrm>
              <a:off x="2122288"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pPr lvl="0"/>
              <a:endParaRPr sz="2400"/>
            </a:p>
          </p:txBody>
        </p:sp>
        <p:sp>
          <p:nvSpPr>
            <p:cNvPr id="46" name="object 6"/>
            <p:cNvSpPr/>
            <p:nvPr userDrawn="1"/>
          </p:nvSpPr>
          <p:spPr>
            <a:xfrm>
              <a:off x="158948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pPr lvl="0"/>
              <a:endParaRPr sz="2400"/>
            </a:p>
          </p:txBody>
        </p:sp>
        <p:sp>
          <p:nvSpPr>
            <p:cNvPr id="47" name="object 7"/>
            <p:cNvSpPr/>
            <p:nvPr userDrawn="1"/>
          </p:nvSpPr>
          <p:spPr>
            <a:xfrm>
              <a:off x="105668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pPr lvl="0"/>
              <a:endParaRPr sz="2400"/>
            </a:p>
          </p:txBody>
        </p:sp>
        <p:sp>
          <p:nvSpPr>
            <p:cNvPr id="48" name="object 22"/>
            <p:cNvSpPr/>
            <p:nvPr userDrawn="1"/>
          </p:nvSpPr>
          <p:spPr>
            <a:xfrm>
              <a:off x="7983110"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pPr lvl="0"/>
              <a:endParaRPr sz="2400"/>
            </a:p>
          </p:txBody>
        </p:sp>
        <p:sp>
          <p:nvSpPr>
            <p:cNvPr id="49" name="object 23"/>
            <p:cNvSpPr/>
            <p:nvPr userDrawn="1"/>
          </p:nvSpPr>
          <p:spPr>
            <a:xfrm>
              <a:off x="7450308"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pPr lvl="0"/>
              <a:endParaRPr sz="2400"/>
            </a:p>
          </p:txBody>
        </p:sp>
        <p:sp>
          <p:nvSpPr>
            <p:cNvPr id="50" name="object 24"/>
            <p:cNvSpPr/>
            <p:nvPr userDrawn="1"/>
          </p:nvSpPr>
          <p:spPr>
            <a:xfrm>
              <a:off x="6917506"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pPr lvl="0"/>
              <a:endParaRPr sz="2400"/>
            </a:p>
          </p:txBody>
        </p:sp>
        <p:sp>
          <p:nvSpPr>
            <p:cNvPr id="51" name="object 25"/>
            <p:cNvSpPr/>
            <p:nvPr userDrawn="1"/>
          </p:nvSpPr>
          <p:spPr>
            <a:xfrm>
              <a:off x="638470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pPr lvl="0"/>
              <a:endParaRPr sz="2400"/>
            </a:p>
          </p:txBody>
        </p:sp>
        <p:sp>
          <p:nvSpPr>
            <p:cNvPr id="52" name="object 26"/>
            <p:cNvSpPr/>
            <p:nvPr userDrawn="1"/>
          </p:nvSpPr>
          <p:spPr>
            <a:xfrm>
              <a:off x="585190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pPr lvl="0"/>
              <a:endParaRPr sz="2400"/>
            </a:p>
          </p:txBody>
        </p:sp>
        <p:sp>
          <p:nvSpPr>
            <p:cNvPr id="53" name="object 28"/>
            <p:cNvSpPr/>
            <p:nvPr userDrawn="1"/>
          </p:nvSpPr>
          <p:spPr>
            <a:xfrm>
              <a:off x="372069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pPr lvl="0"/>
              <a:endParaRPr sz="2400"/>
            </a:p>
          </p:txBody>
        </p:sp>
        <p:sp>
          <p:nvSpPr>
            <p:cNvPr id="54" name="object 28"/>
            <p:cNvSpPr/>
            <p:nvPr userDrawn="1"/>
          </p:nvSpPr>
          <p:spPr>
            <a:xfrm>
              <a:off x="5319100"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pPr lvl="0"/>
              <a:endParaRPr sz="2400"/>
            </a:p>
          </p:txBody>
        </p:sp>
        <p:sp>
          <p:nvSpPr>
            <p:cNvPr id="55" name="object 3"/>
            <p:cNvSpPr/>
            <p:nvPr userDrawn="1"/>
          </p:nvSpPr>
          <p:spPr>
            <a:xfrm>
              <a:off x="425349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pPr lvl="0"/>
              <a:endParaRPr sz="2400"/>
            </a:p>
          </p:txBody>
        </p:sp>
        <p:sp>
          <p:nvSpPr>
            <p:cNvPr id="56" name="object 28"/>
            <p:cNvSpPr/>
            <p:nvPr userDrawn="1"/>
          </p:nvSpPr>
          <p:spPr>
            <a:xfrm>
              <a:off x="4786298"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pPr lvl="0"/>
              <a:endParaRPr sz="2400"/>
            </a:p>
          </p:txBody>
        </p:sp>
      </p:grpSp>
      <p:pic>
        <p:nvPicPr>
          <p:cNvPr id="28" name="Picture 2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170691" y="6131076"/>
            <a:ext cx="1377106" cy="418202"/>
          </a:xfrm>
          <a:prstGeom prst="rect">
            <a:avLst/>
          </a:prstGeom>
        </p:spPr>
      </p:pic>
    </p:spTree>
    <p:extLst>
      <p:ext uri="{BB962C8B-B14F-4D97-AF65-F5344CB8AC3E}">
        <p14:creationId xmlns:p14="http://schemas.microsoft.com/office/powerpoint/2010/main" val="2633520543"/>
      </p:ext>
    </p:extLst>
  </p:cSld>
  <p:clrMapOvr>
    <a:masterClrMapping/>
  </p:clrMapOvr>
  <p:transition spd="med"/>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23_Custom Layout">
    <p:spTree>
      <p:nvGrpSpPr>
        <p:cNvPr id="1" name=""/>
        <p:cNvGrpSpPr/>
        <p:nvPr/>
      </p:nvGrpSpPr>
      <p:grpSpPr>
        <a:xfrm>
          <a:off x="0" y="0"/>
          <a:ext cx="0" cy="0"/>
          <a:chOff x="0" y="0"/>
          <a:chExt cx="0" cy="0"/>
        </a:xfrm>
      </p:grpSpPr>
      <p:sp>
        <p:nvSpPr>
          <p:cNvPr id="13" name="Shape 40"/>
          <p:cNvSpPr>
            <a:spLocks noGrp="1"/>
          </p:cNvSpPr>
          <p:nvPr>
            <p:ph type="title" hasCustomPrompt="1"/>
          </p:nvPr>
        </p:nvSpPr>
        <p:spPr>
          <a:xfrm>
            <a:off x="263924" y="200352"/>
            <a:ext cx="11630733" cy="603981"/>
          </a:xfrm>
          <a:prstGeom prst="rect">
            <a:avLst/>
          </a:prstGeom>
        </p:spPr>
        <p:txBody>
          <a:bodyPr anchor="t">
            <a:noAutofit/>
          </a:bodyPr>
          <a:lstStyle>
            <a:lvl1pPr>
              <a:defRPr sz="2667" b="0">
                <a:solidFill>
                  <a:schemeClr val="tx1"/>
                </a:solidFill>
              </a:defRPr>
            </a:lvl1pPr>
          </a:lstStyle>
          <a:p>
            <a:r>
              <a:rPr lang="en-US" dirty="0" smtClean="0"/>
              <a:t>Title text</a:t>
            </a:r>
            <a:endParaRPr lang="en-US" dirty="0"/>
          </a:p>
        </p:txBody>
      </p:sp>
      <p:sp>
        <p:nvSpPr>
          <p:cNvPr id="3" name="Text Placeholder 2"/>
          <p:cNvSpPr>
            <a:spLocks noGrp="1"/>
          </p:cNvSpPr>
          <p:nvPr>
            <p:ph type="body" sz="quarter" idx="10"/>
          </p:nvPr>
        </p:nvSpPr>
        <p:spPr>
          <a:xfrm>
            <a:off x="263925" y="979286"/>
            <a:ext cx="11229263" cy="4880879"/>
          </a:xfrm>
          <a:prstGeom prst="rect">
            <a:avLst/>
          </a:prstGeom>
        </p:spPr>
        <p:txBody>
          <a:bodyPr/>
          <a:lstStyle>
            <a:lvl1pPr marL="150280" indent="-150280">
              <a:defRPr sz="1867">
                <a:solidFill>
                  <a:schemeClr val="tx2">
                    <a:lumMod val="50000"/>
                  </a:schemeClr>
                </a:solidFill>
                <a:latin typeface="Arial" panose="020B0604020202020204" pitchFamily="34" charset="0"/>
                <a:cs typeface="Arial" panose="020B0604020202020204" pitchFamily="34" charset="0"/>
              </a:defRPr>
            </a:lvl1pPr>
            <a:lvl2pPr marL="533387" indent="-232828">
              <a:defRPr sz="1600">
                <a:solidFill>
                  <a:schemeClr val="tx2">
                    <a:lumMod val="50000"/>
                  </a:schemeClr>
                </a:solidFill>
                <a:latin typeface="Arial" panose="020B0604020202020204" pitchFamily="34" charset="0"/>
                <a:cs typeface="Arial" panose="020B0604020202020204" pitchFamily="34" charset="0"/>
              </a:defRPr>
            </a:lvl2pPr>
            <a:lvl3pPr marL="986342" indent="-220128">
              <a:defRPr sz="1467">
                <a:solidFill>
                  <a:schemeClr val="tx2">
                    <a:lumMod val="50000"/>
                  </a:schemeClr>
                </a:solidFill>
                <a:latin typeface="Arial" panose="020B0604020202020204" pitchFamily="34" charset="0"/>
                <a:cs typeface="Arial" panose="020B0604020202020204" pitchFamily="34" charset="0"/>
              </a:defRPr>
            </a:lvl3pPr>
            <a:lvl4pPr marL="1451997" indent="-315376">
              <a:defRPr sz="1600">
                <a:solidFill>
                  <a:schemeClr val="tx2">
                    <a:lumMod val="50000"/>
                  </a:schemeClr>
                </a:solidFill>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8" name="Shape 42"/>
          <p:cNvSpPr>
            <a:spLocks noGrp="1"/>
          </p:cNvSpPr>
          <p:nvPr>
            <p:ph type="sldNum" sz="quarter" idx="2"/>
          </p:nvPr>
        </p:nvSpPr>
        <p:spPr>
          <a:xfrm>
            <a:off x="308518" y="6340177"/>
            <a:ext cx="624383" cy="372535"/>
          </a:xfrm>
          <a:prstGeom prst="rect">
            <a:avLst/>
          </a:prstGeom>
        </p:spPr>
        <p:txBody>
          <a:bodyPr/>
          <a:lstStyle>
            <a:lvl1pPr algn="l">
              <a:defRPr sz="1333">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16" name="object 20"/>
          <p:cNvSpPr/>
          <p:nvPr userDrawn="1"/>
        </p:nvSpPr>
        <p:spPr>
          <a:xfrm>
            <a:off x="12064943"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sz="2400"/>
          </a:p>
        </p:txBody>
      </p:sp>
      <p:sp>
        <p:nvSpPr>
          <p:cNvPr id="20" name="object 9"/>
          <p:cNvSpPr/>
          <p:nvPr userDrawn="1"/>
        </p:nvSpPr>
        <p:spPr>
          <a:xfrm>
            <a:off x="-11893" y="2832016"/>
            <a:ext cx="138935" cy="1153909"/>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sz="2400"/>
          </a:p>
        </p:txBody>
      </p:sp>
      <p:pic>
        <p:nvPicPr>
          <p:cNvPr id="10" name="Picture 9"/>
          <p:cNvPicPr>
            <a:picLocks noChangeAspect="1"/>
          </p:cNvPicPr>
          <p:nvPr userDrawn="1"/>
        </p:nvPicPr>
        <p:blipFill>
          <a:blip r:embed="rId2"/>
          <a:stretch>
            <a:fillRect/>
          </a:stretch>
        </p:blipFill>
        <p:spPr>
          <a:xfrm>
            <a:off x="10713113" y="6015481"/>
            <a:ext cx="1212887" cy="620353"/>
          </a:xfrm>
          <a:prstGeom prst="rect">
            <a:avLst/>
          </a:prstGeom>
        </p:spPr>
      </p:pic>
    </p:spTree>
    <p:extLst>
      <p:ext uri="{BB962C8B-B14F-4D97-AF65-F5344CB8AC3E}">
        <p14:creationId xmlns:p14="http://schemas.microsoft.com/office/powerpoint/2010/main" val="271771167"/>
      </p:ext>
    </p:extLst>
  </p:cSld>
  <p:clrMapOvr>
    <a:masterClrMapping/>
  </p:clrMapOvr>
  <p:transition spd="med"/>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12_Custom Layout">
    <p:spTree>
      <p:nvGrpSpPr>
        <p:cNvPr id="1" name=""/>
        <p:cNvGrpSpPr/>
        <p:nvPr/>
      </p:nvGrpSpPr>
      <p:grpSpPr>
        <a:xfrm>
          <a:off x="0" y="0"/>
          <a:ext cx="0" cy="0"/>
          <a:chOff x="0" y="0"/>
          <a:chExt cx="0" cy="0"/>
        </a:xfrm>
      </p:grpSpPr>
      <p:sp>
        <p:nvSpPr>
          <p:cNvPr id="13" name="Shape 40"/>
          <p:cNvSpPr>
            <a:spLocks noGrp="1"/>
          </p:cNvSpPr>
          <p:nvPr>
            <p:ph type="title" hasCustomPrompt="1"/>
          </p:nvPr>
        </p:nvSpPr>
        <p:spPr>
          <a:xfrm>
            <a:off x="259691" y="200352"/>
            <a:ext cx="11630733" cy="603981"/>
          </a:xfrm>
          <a:prstGeom prst="rect">
            <a:avLst/>
          </a:prstGeom>
        </p:spPr>
        <p:txBody>
          <a:bodyPr anchor="t">
            <a:noAutofit/>
          </a:bodyPr>
          <a:lstStyle>
            <a:lvl1pPr>
              <a:defRPr sz="2667" b="0">
                <a:solidFill>
                  <a:schemeClr val="tx1"/>
                </a:solidFill>
              </a:defRPr>
            </a:lvl1pPr>
          </a:lstStyle>
          <a:p>
            <a:r>
              <a:rPr lang="en-US" dirty="0" smtClean="0"/>
              <a:t>Title text</a:t>
            </a:r>
            <a:endParaRPr lang="en-US" dirty="0"/>
          </a:p>
        </p:txBody>
      </p:sp>
      <p:sp>
        <p:nvSpPr>
          <p:cNvPr id="3" name="Text Placeholder 2"/>
          <p:cNvSpPr>
            <a:spLocks noGrp="1"/>
          </p:cNvSpPr>
          <p:nvPr>
            <p:ph type="body" sz="quarter" idx="10"/>
          </p:nvPr>
        </p:nvSpPr>
        <p:spPr>
          <a:xfrm>
            <a:off x="259691" y="1552923"/>
            <a:ext cx="11346293" cy="4192231"/>
          </a:xfrm>
          <a:prstGeom prst="rect">
            <a:avLst/>
          </a:prstGeom>
        </p:spPr>
        <p:txBody>
          <a:bodyPr/>
          <a:lstStyle>
            <a:lvl1pPr marL="150280" indent="-150280">
              <a:defRPr sz="1867">
                <a:solidFill>
                  <a:schemeClr val="tx2">
                    <a:lumMod val="50000"/>
                  </a:schemeClr>
                </a:solidFill>
                <a:latin typeface="Arial" panose="020B0604020202020204" pitchFamily="34" charset="0"/>
                <a:cs typeface="Arial" panose="020B0604020202020204" pitchFamily="34" charset="0"/>
              </a:defRPr>
            </a:lvl1pPr>
            <a:lvl2pPr marL="533387" indent="-232828">
              <a:defRPr sz="1600">
                <a:solidFill>
                  <a:schemeClr val="tx2">
                    <a:lumMod val="50000"/>
                  </a:schemeClr>
                </a:solidFill>
                <a:latin typeface="Arial" panose="020B0604020202020204" pitchFamily="34" charset="0"/>
                <a:cs typeface="Arial" panose="020B0604020202020204" pitchFamily="34" charset="0"/>
              </a:defRPr>
            </a:lvl2pPr>
            <a:lvl3pPr marL="986342" indent="-220128">
              <a:defRPr sz="1467">
                <a:solidFill>
                  <a:schemeClr val="tx2">
                    <a:lumMod val="50000"/>
                  </a:schemeClr>
                </a:solidFill>
                <a:latin typeface="Arial" panose="020B0604020202020204" pitchFamily="34" charset="0"/>
                <a:cs typeface="Arial" panose="020B0604020202020204" pitchFamily="34" charset="0"/>
              </a:defRPr>
            </a:lvl3pPr>
            <a:lvl4pPr marL="1451997" indent="-315376">
              <a:defRPr sz="1600">
                <a:solidFill>
                  <a:schemeClr val="tx2">
                    <a:lumMod val="50000"/>
                  </a:schemeClr>
                </a:solidFill>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Text Placeholder 3"/>
          <p:cNvSpPr>
            <a:spLocks noGrp="1"/>
          </p:cNvSpPr>
          <p:nvPr>
            <p:ph type="body" sz="quarter" idx="11"/>
          </p:nvPr>
        </p:nvSpPr>
        <p:spPr>
          <a:xfrm>
            <a:off x="259691" y="815350"/>
            <a:ext cx="11630732" cy="515111"/>
          </a:xfrm>
          <a:prstGeom prst="rect">
            <a:avLst/>
          </a:prstGeom>
        </p:spPr>
        <p:txBody>
          <a:bodyPr/>
          <a:lstStyle>
            <a:lvl1pPr marL="0" indent="0">
              <a:buNone/>
              <a:defRPr sz="2133">
                <a:solidFill>
                  <a:schemeClr val="tx2">
                    <a:lumMod val="50000"/>
                  </a:schemeClr>
                </a:solidFill>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smtClean="0"/>
              <a:t>Click to edit Master text styles</a:t>
            </a:r>
            <a:endParaRPr lang="en-US" dirty="0"/>
          </a:p>
        </p:txBody>
      </p:sp>
      <p:sp>
        <p:nvSpPr>
          <p:cNvPr id="10" name="Shape 42"/>
          <p:cNvSpPr>
            <a:spLocks noGrp="1"/>
          </p:cNvSpPr>
          <p:nvPr>
            <p:ph type="sldNum" sz="quarter" idx="2"/>
          </p:nvPr>
        </p:nvSpPr>
        <p:spPr>
          <a:xfrm>
            <a:off x="308518" y="6340177"/>
            <a:ext cx="624383" cy="372535"/>
          </a:xfrm>
          <a:prstGeom prst="rect">
            <a:avLst/>
          </a:prstGeom>
        </p:spPr>
        <p:txBody>
          <a:bodyPr/>
          <a:lstStyle>
            <a:lvl1pPr algn="l">
              <a:defRPr sz="1333">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15" name="object 20"/>
          <p:cNvSpPr/>
          <p:nvPr userDrawn="1"/>
        </p:nvSpPr>
        <p:spPr>
          <a:xfrm>
            <a:off x="12064943"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sz="2400"/>
          </a:p>
        </p:txBody>
      </p:sp>
      <p:sp>
        <p:nvSpPr>
          <p:cNvPr id="16" name="object 9"/>
          <p:cNvSpPr/>
          <p:nvPr userDrawn="1"/>
        </p:nvSpPr>
        <p:spPr>
          <a:xfrm>
            <a:off x="-11893" y="2832016"/>
            <a:ext cx="138935" cy="1153909"/>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sz="2400"/>
          </a:p>
        </p:txBody>
      </p:sp>
      <p:pic>
        <p:nvPicPr>
          <p:cNvPr id="11" name="Picture 10"/>
          <p:cNvPicPr>
            <a:picLocks noChangeAspect="1"/>
          </p:cNvPicPr>
          <p:nvPr userDrawn="1"/>
        </p:nvPicPr>
        <p:blipFill>
          <a:blip r:embed="rId2"/>
          <a:stretch>
            <a:fillRect/>
          </a:stretch>
        </p:blipFill>
        <p:spPr>
          <a:xfrm>
            <a:off x="10713113" y="6015481"/>
            <a:ext cx="1212887" cy="620353"/>
          </a:xfrm>
          <a:prstGeom prst="rect">
            <a:avLst/>
          </a:prstGeom>
        </p:spPr>
      </p:pic>
    </p:spTree>
    <p:extLst>
      <p:ext uri="{BB962C8B-B14F-4D97-AF65-F5344CB8AC3E}">
        <p14:creationId xmlns:p14="http://schemas.microsoft.com/office/powerpoint/2010/main" val="4009826522"/>
      </p:ext>
    </p:extLst>
  </p:cSld>
  <p:clrMapOvr>
    <a:masterClrMapping/>
  </p:clrMapOvr>
  <p:transition spd="med"/>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17_Custom Layout">
    <p:spTree>
      <p:nvGrpSpPr>
        <p:cNvPr id="1" name=""/>
        <p:cNvGrpSpPr/>
        <p:nvPr/>
      </p:nvGrpSpPr>
      <p:grpSpPr>
        <a:xfrm>
          <a:off x="0" y="0"/>
          <a:ext cx="0" cy="0"/>
          <a:chOff x="0" y="0"/>
          <a:chExt cx="0" cy="0"/>
        </a:xfrm>
      </p:grpSpPr>
      <p:sp>
        <p:nvSpPr>
          <p:cNvPr id="20" name="Picture Placeholder 8"/>
          <p:cNvSpPr>
            <a:spLocks noGrp="1"/>
          </p:cNvSpPr>
          <p:nvPr>
            <p:ph type="pic" sz="quarter" idx="10"/>
          </p:nvPr>
        </p:nvSpPr>
        <p:spPr>
          <a:xfrm>
            <a:off x="0" y="0"/>
            <a:ext cx="12192000" cy="6858000"/>
          </a:xfrm>
          <a:prstGeom prst="rect">
            <a:avLst/>
          </a:prstGeom>
        </p:spPr>
        <p:txBody>
          <a:bodyPr/>
          <a:lstStyle>
            <a:lvl1pPr algn="ctr">
              <a:defRPr sz="3200"/>
            </a:lvl1pPr>
          </a:lstStyle>
          <a:p>
            <a:endParaRPr lang="en-US" dirty="0"/>
          </a:p>
        </p:txBody>
      </p:sp>
      <p:sp>
        <p:nvSpPr>
          <p:cNvPr id="10" name="Shape 42"/>
          <p:cNvSpPr>
            <a:spLocks noGrp="1"/>
          </p:cNvSpPr>
          <p:nvPr>
            <p:ph type="sldNum" sz="quarter" idx="2"/>
          </p:nvPr>
        </p:nvSpPr>
        <p:spPr>
          <a:xfrm>
            <a:off x="308518" y="6340177"/>
            <a:ext cx="624383" cy="372535"/>
          </a:xfrm>
          <a:prstGeom prst="rect">
            <a:avLst/>
          </a:prstGeom>
        </p:spPr>
        <p:txBody>
          <a:bodyPr/>
          <a:lstStyle>
            <a:lvl1pPr algn="l">
              <a:defRPr sz="1333">
                <a:solidFill>
                  <a:schemeClr val="bg1"/>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pic>
        <p:nvPicPr>
          <p:cNvPr id="19" name="Picture 18"/>
          <p:cNvPicPr>
            <a:picLocks noChangeAspect="1"/>
          </p:cNvPicPr>
          <p:nvPr userDrawn="1"/>
        </p:nvPicPr>
        <p:blipFill>
          <a:blip r:embed="rId2"/>
          <a:stretch>
            <a:fillRect/>
          </a:stretch>
        </p:blipFill>
        <p:spPr>
          <a:xfrm>
            <a:off x="10713113" y="6015481"/>
            <a:ext cx="1212887" cy="620353"/>
          </a:xfrm>
          <a:prstGeom prst="rect">
            <a:avLst/>
          </a:prstGeom>
        </p:spPr>
      </p:pic>
    </p:spTree>
    <p:extLst>
      <p:ext uri="{BB962C8B-B14F-4D97-AF65-F5344CB8AC3E}">
        <p14:creationId xmlns:p14="http://schemas.microsoft.com/office/powerpoint/2010/main" val="897660263"/>
      </p:ext>
    </p:extLst>
  </p:cSld>
  <p:clrMapOvr>
    <a:masterClrMapping/>
  </p:clrMapOvr>
  <p:transition spd="med"/>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13_Custom Layout">
    <p:spTree>
      <p:nvGrpSpPr>
        <p:cNvPr id="1" name=""/>
        <p:cNvGrpSpPr/>
        <p:nvPr/>
      </p:nvGrpSpPr>
      <p:grpSpPr>
        <a:xfrm>
          <a:off x="0" y="0"/>
          <a:ext cx="0" cy="0"/>
          <a:chOff x="0" y="0"/>
          <a:chExt cx="0" cy="0"/>
        </a:xfrm>
      </p:grpSpPr>
      <p:sp>
        <p:nvSpPr>
          <p:cNvPr id="13" name="Shape 40"/>
          <p:cNvSpPr>
            <a:spLocks noGrp="1"/>
          </p:cNvSpPr>
          <p:nvPr>
            <p:ph type="title" hasCustomPrompt="1"/>
          </p:nvPr>
        </p:nvSpPr>
        <p:spPr>
          <a:xfrm>
            <a:off x="265783" y="200352"/>
            <a:ext cx="11630733" cy="603981"/>
          </a:xfrm>
          <a:prstGeom prst="rect">
            <a:avLst/>
          </a:prstGeom>
        </p:spPr>
        <p:txBody>
          <a:bodyPr anchor="t">
            <a:noAutofit/>
          </a:bodyPr>
          <a:lstStyle>
            <a:lvl1pPr>
              <a:defRPr sz="2667" b="0">
                <a:solidFill>
                  <a:schemeClr val="tx1"/>
                </a:solidFill>
              </a:defRPr>
            </a:lvl1pPr>
          </a:lstStyle>
          <a:p>
            <a:r>
              <a:rPr lang="en-US" dirty="0" smtClean="0"/>
              <a:t>Title text</a:t>
            </a:r>
            <a:endParaRPr lang="en-US" dirty="0"/>
          </a:p>
        </p:txBody>
      </p:sp>
      <p:sp>
        <p:nvSpPr>
          <p:cNvPr id="17" name="Text Placeholder 2"/>
          <p:cNvSpPr>
            <a:spLocks noGrp="1"/>
          </p:cNvSpPr>
          <p:nvPr>
            <p:ph type="body" idx="1"/>
          </p:nvPr>
        </p:nvSpPr>
        <p:spPr>
          <a:xfrm>
            <a:off x="265783" y="823932"/>
            <a:ext cx="11630733" cy="758497"/>
          </a:xfrm>
          <a:prstGeom prst="rect">
            <a:avLst/>
          </a:prstGeom>
        </p:spPr>
        <p:txBody>
          <a:bodyPr anchor="t">
            <a:noAutofit/>
          </a:bodyPr>
          <a:lstStyle>
            <a:lvl1pPr marL="457189" indent="-457189">
              <a:buNone/>
              <a:defRPr kumimoji="0" lang="en-US" sz="2133" normalizeH="0" dirty="0" smtClean="0">
                <a:solidFill>
                  <a:schemeClr val="tx2">
                    <a:lumMod val="50000"/>
                  </a:schemeClr>
                </a:solidFill>
                <a:effectLst/>
                <a:latin typeface="Arial"/>
                <a:ea typeface="Arial"/>
                <a:cs typeface="Arial"/>
              </a:defRPr>
            </a:lvl1pPr>
          </a:lstStyle>
          <a:p>
            <a:pPr marL="0" lvl="0" indent="0" fontAlgn="auto" hangingPunct="1">
              <a:spcBef>
                <a:spcPts val="0"/>
              </a:spcBef>
              <a:buSzTx/>
            </a:pPr>
            <a:r>
              <a:rPr lang="en-US" dirty="0" smtClean="0"/>
              <a:t>Click to edit Master text styles</a:t>
            </a:r>
          </a:p>
        </p:txBody>
      </p:sp>
      <p:sp>
        <p:nvSpPr>
          <p:cNvPr id="9" name="Shape 42"/>
          <p:cNvSpPr>
            <a:spLocks noGrp="1"/>
          </p:cNvSpPr>
          <p:nvPr>
            <p:ph type="sldNum" sz="quarter" idx="2"/>
          </p:nvPr>
        </p:nvSpPr>
        <p:spPr>
          <a:xfrm>
            <a:off x="308518" y="6340177"/>
            <a:ext cx="624383" cy="372535"/>
          </a:xfrm>
          <a:prstGeom prst="rect">
            <a:avLst/>
          </a:prstGeom>
        </p:spPr>
        <p:txBody>
          <a:bodyPr/>
          <a:lstStyle>
            <a:lvl1pPr algn="l">
              <a:defRPr sz="1333">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20" name="object 20"/>
          <p:cNvSpPr/>
          <p:nvPr userDrawn="1"/>
        </p:nvSpPr>
        <p:spPr>
          <a:xfrm>
            <a:off x="12064943"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sz="2400"/>
          </a:p>
        </p:txBody>
      </p:sp>
      <p:sp>
        <p:nvSpPr>
          <p:cNvPr id="21" name="object 9"/>
          <p:cNvSpPr/>
          <p:nvPr userDrawn="1"/>
        </p:nvSpPr>
        <p:spPr>
          <a:xfrm>
            <a:off x="-11893" y="2832016"/>
            <a:ext cx="138935" cy="1153909"/>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sz="2400"/>
          </a:p>
        </p:txBody>
      </p:sp>
      <p:pic>
        <p:nvPicPr>
          <p:cNvPr id="10" name="Picture 9"/>
          <p:cNvPicPr>
            <a:picLocks noChangeAspect="1"/>
          </p:cNvPicPr>
          <p:nvPr userDrawn="1"/>
        </p:nvPicPr>
        <p:blipFill>
          <a:blip r:embed="rId2"/>
          <a:stretch>
            <a:fillRect/>
          </a:stretch>
        </p:blipFill>
        <p:spPr>
          <a:xfrm>
            <a:off x="10713113" y="6015481"/>
            <a:ext cx="1212887" cy="620353"/>
          </a:xfrm>
          <a:prstGeom prst="rect">
            <a:avLst/>
          </a:prstGeom>
        </p:spPr>
      </p:pic>
    </p:spTree>
    <p:extLst>
      <p:ext uri="{BB962C8B-B14F-4D97-AF65-F5344CB8AC3E}">
        <p14:creationId xmlns:p14="http://schemas.microsoft.com/office/powerpoint/2010/main" val="1907859078"/>
      </p:ext>
    </p:extLst>
  </p:cSld>
  <p:clrMapOvr>
    <a:masterClrMapping/>
  </p:clrMapOvr>
  <p:transition spd="med"/>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25_Custom Layout">
    <p:spTree>
      <p:nvGrpSpPr>
        <p:cNvPr id="1" name=""/>
        <p:cNvGrpSpPr/>
        <p:nvPr/>
      </p:nvGrpSpPr>
      <p:grpSpPr>
        <a:xfrm>
          <a:off x="0" y="0"/>
          <a:ext cx="0" cy="0"/>
          <a:chOff x="0" y="0"/>
          <a:chExt cx="0" cy="0"/>
        </a:xfrm>
      </p:grpSpPr>
      <p:sp>
        <p:nvSpPr>
          <p:cNvPr id="13" name="Shape 40"/>
          <p:cNvSpPr>
            <a:spLocks noGrp="1"/>
          </p:cNvSpPr>
          <p:nvPr>
            <p:ph type="title" hasCustomPrompt="1"/>
          </p:nvPr>
        </p:nvSpPr>
        <p:spPr>
          <a:xfrm>
            <a:off x="261347" y="200352"/>
            <a:ext cx="11630733" cy="603981"/>
          </a:xfrm>
          <a:prstGeom prst="rect">
            <a:avLst/>
          </a:prstGeom>
        </p:spPr>
        <p:txBody>
          <a:bodyPr anchor="t">
            <a:noAutofit/>
          </a:bodyPr>
          <a:lstStyle>
            <a:lvl1pPr>
              <a:defRPr sz="2667" b="0">
                <a:solidFill>
                  <a:schemeClr val="tx1"/>
                </a:solidFill>
              </a:defRPr>
            </a:lvl1pPr>
          </a:lstStyle>
          <a:p>
            <a:r>
              <a:rPr lang="en-US" dirty="0" smtClean="0"/>
              <a:t>Title text</a:t>
            </a:r>
            <a:endParaRPr lang="en-US" dirty="0"/>
          </a:p>
        </p:txBody>
      </p:sp>
      <p:sp>
        <p:nvSpPr>
          <p:cNvPr id="8" name="Shape 42"/>
          <p:cNvSpPr>
            <a:spLocks noGrp="1"/>
          </p:cNvSpPr>
          <p:nvPr>
            <p:ph type="sldNum" sz="quarter" idx="2"/>
          </p:nvPr>
        </p:nvSpPr>
        <p:spPr>
          <a:xfrm>
            <a:off x="308518" y="6340177"/>
            <a:ext cx="624383" cy="372535"/>
          </a:xfrm>
          <a:prstGeom prst="rect">
            <a:avLst/>
          </a:prstGeom>
        </p:spPr>
        <p:txBody>
          <a:bodyPr/>
          <a:lstStyle>
            <a:lvl1pPr algn="l">
              <a:defRPr sz="1333">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19" name="object 20"/>
          <p:cNvSpPr/>
          <p:nvPr userDrawn="1"/>
        </p:nvSpPr>
        <p:spPr>
          <a:xfrm>
            <a:off x="12064943"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sz="2400"/>
          </a:p>
        </p:txBody>
      </p:sp>
      <p:sp>
        <p:nvSpPr>
          <p:cNvPr id="20" name="object 9"/>
          <p:cNvSpPr/>
          <p:nvPr userDrawn="1"/>
        </p:nvSpPr>
        <p:spPr>
          <a:xfrm>
            <a:off x="-11893" y="2832016"/>
            <a:ext cx="138935" cy="1153909"/>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sz="2400"/>
          </a:p>
        </p:txBody>
      </p:sp>
      <p:pic>
        <p:nvPicPr>
          <p:cNvPr id="9" name="Picture 8"/>
          <p:cNvPicPr>
            <a:picLocks noChangeAspect="1"/>
          </p:cNvPicPr>
          <p:nvPr userDrawn="1"/>
        </p:nvPicPr>
        <p:blipFill>
          <a:blip r:embed="rId2"/>
          <a:stretch>
            <a:fillRect/>
          </a:stretch>
        </p:blipFill>
        <p:spPr>
          <a:xfrm>
            <a:off x="10713113" y="6015481"/>
            <a:ext cx="1212887" cy="620353"/>
          </a:xfrm>
          <a:prstGeom prst="rect">
            <a:avLst/>
          </a:prstGeom>
        </p:spPr>
      </p:pic>
    </p:spTree>
    <p:extLst>
      <p:ext uri="{BB962C8B-B14F-4D97-AF65-F5344CB8AC3E}">
        <p14:creationId xmlns:p14="http://schemas.microsoft.com/office/powerpoint/2010/main" val="3116362995"/>
      </p:ext>
    </p:extLst>
  </p:cSld>
  <p:clrMapOvr>
    <a:masterClrMapping/>
  </p:clrMapOvr>
  <p:transition spd="med"/>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22_Custom Layout">
    <p:spTree>
      <p:nvGrpSpPr>
        <p:cNvPr id="1" name=""/>
        <p:cNvGrpSpPr/>
        <p:nvPr/>
      </p:nvGrpSpPr>
      <p:grpSpPr>
        <a:xfrm>
          <a:off x="0" y="0"/>
          <a:ext cx="0" cy="0"/>
          <a:chOff x="0" y="0"/>
          <a:chExt cx="0" cy="0"/>
        </a:xfrm>
      </p:grpSpPr>
      <p:sp>
        <p:nvSpPr>
          <p:cNvPr id="13" name="Shape 40"/>
          <p:cNvSpPr>
            <a:spLocks noGrp="1"/>
          </p:cNvSpPr>
          <p:nvPr>
            <p:ph type="title" hasCustomPrompt="1"/>
          </p:nvPr>
        </p:nvSpPr>
        <p:spPr>
          <a:xfrm>
            <a:off x="265580" y="200352"/>
            <a:ext cx="11630733" cy="603981"/>
          </a:xfrm>
          <a:prstGeom prst="rect">
            <a:avLst/>
          </a:prstGeom>
        </p:spPr>
        <p:txBody>
          <a:bodyPr anchor="t">
            <a:noAutofit/>
          </a:bodyPr>
          <a:lstStyle>
            <a:lvl1pPr>
              <a:defRPr sz="2667" b="0">
                <a:solidFill>
                  <a:schemeClr val="tx1"/>
                </a:solidFill>
              </a:defRPr>
            </a:lvl1pPr>
          </a:lstStyle>
          <a:p>
            <a:r>
              <a:rPr lang="en-US" dirty="0" smtClean="0"/>
              <a:t>Title text</a:t>
            </a:r>
            <a:endParaRPr lang="en-US" dirty="0"/>
          </a:p>
        </p:txBody>
      </p:sp>
      <p:sp>
        <p:nvSpPr>
          <p:cNvPr id="8" name="Shape 42"/>
          <p:cNvSpPr>
            <a:spLocks noGrp="1"/>
          </p:cNvSpPr>
          <p:nvPr>
            <p:ph type="sldNum" sz="quarter" idx="2"/>
          </p:nvPr>
        </p:nvSpPr>
        <p:spPr>
          <a:xfrm>
            <a:off x="308518" y="6340177"/>
            <a:ext cx="624383" cy="372535"/>
          </a:xfrm>
          <a:prstGeom prst="rect">
            <a:avLst/>
          </a:prstGeom>
        </p:spPr>
        <p:txBody>
          <a:bodyPr/>
          <a:lstStyle>
            <a:lvl1pPr algn="l">
              <a:defRPr sz="1333">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10" name="Text Placeholder 2"/>
          <p:cNvSpPr>
            <a:spLocks noGrp="1"/>
          </p:cNvSpPr>
          <p:nvPr>
            <p:ph type="body" sz="quarter" idx="10"/>
          </p:nvPr>
        </p:nvSpPr>
        <p:spPr>
          <a:xfrm>
            <a:off x="5979886" y="979286"/>
            <a:ext cx="5472673" cy="4880879"/>
          </a:xfrm>
          <a:prstGeom prst="rect">
            <a:avLst/>
          </a:prstGeom>
        </p:spPr>
        <p:txBody>
          <a:bodyPr/>
          <a:lstStyle>
            <a:lvl1pPr marL="150280" indent="-150280">
              <a:defRPr sz="1867">
                <a:solidFill>
                  <a:schemeClr val="tx2">
                    <a:lumMod val="50000"/>
                  </a:schemeClr>
                </a:solidFill>
                <a:latin typeface="Arial" panose="020B0604020202020204" pitchFamily="34" charset="0"/>
                <a:cs typeface="Arial" panose="020B0604020202020204" pitchFamily="34" charset="0"/>
              </a:defRPr>
            </a:lvl1pPr>
            <a:lvl2pPr marL="533387" indent="-232828">
              <a:defRPr sz="1600">
                <a:solidFill>
                  <a:schemeClr val="tx2">
                    <a:lumMod val="50000"/>
                  </a:schemeClr>
                </a:solidFill>
                <a:latin typeface="Arial" panose="020B0604020202020204" pitchFamily="34" charset="0"/>
                <a:cs typeface="Arial" panose="020B0604020202020204" pitchFamily="34" charset="0"/>
              </a:defRPr>
            </a:lvl2pPr>
            <a:lvl3pPr marL="986342" indent="-220128">
              <a:defRPr sz="1467">
                <a:solidFill>
                  <a:schemeClr val="tx2">
                    <a:lumMod val="50000"/>
                  </a:schemeClr>
                </a:solidFill>
                <a:latin typeface="Arial" panose="020B0604020202020204" pitchFamily="34" charset="0"/>
                <a:cs typeface="Arial" panose="020B0604020202020204" pitchFamily="34" charset="0"/>
              </a:defRPr>
            </a:lvl3pPr>
            <a:lvl4pPr marL="1451997" indent="-315376">
              <a:defRPr sz="1600">
                <a:solidFill>
                  <a:schemeClr val="tx2">
                    <a:lumMod val="50000"/>
                  </a:schemeClr>
                </a:solidFill>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15" name="object 20"/>
          <p:cNvSpPr/>
          <p:nvPr userDrawn="1"/>
        </p:nvSpPr>
        <p:spPr>
          <a:xfrm>
            <a:off x="12064943"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sz="2400"/>
          </a:p>
        </p:txBody>
      </p:sp>
      <p:sp>
        <p:nvSpPr>
          <p:cNvPr id="21" name="object 9"/>
          <p:cNvSpPr/>
          <p:nvPr userDrawn="1"/>
        </p:nvSpPr>
        <p:spPr>
          <a:xfrm>
            <a:off x="-11893" y="2832016"/>
            <a:ext cx="138935" cy="1153909"/>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sz="2400"/>
          </a:p>
        </p:txBody>
      </p:sp>
      <p:pic>
        <p:nvPicPr>
          <p:cNvPr id="11" name="Picture 10"/>
          <p:cNvPicPr>
            <a:picLocks noChangeAspect="1"/>
          </p:cNvPicPr>
          <p:nvPr userDrawn="1"/>
        </p:nvPicPr>
        <p:blipFill>
          <a:blip r:embed="rId2"/>
          <a:stretch>
            <a:fillRect/>
          </a:stretch>
        </p:blipFill>
        <p:spPr>
          <a:xfrm>
            <a:off x="10713113" y="6015481"/>
            <a:ext cx="1212887" cy="620353"/>
          </a:xfrm>
          <a:prstGeom prst="rect">
            <a:avLst/>
          </a:prstGeom>
        </p:spPr>
      </p:pic>
    </p:spTree>
    <p:extLst>
      <p:ext uri="{BB962C8B-B14F-4D97-AF65-F5344CB8AC3E}">
        <p14:creationId xmlns:p14="http://schemas.microsoft.com/office/powerpoint/2010/main" val="1545787704"/>
      </p:ext>
    </p:extLst>
  </p:cSld>
  <p:clrMapOvr>
    <a:masterClrMapping/>
  </p:clrMapOvr>
  <p:transition spd="med"/>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24_Custom Layout">
    <p:spTree>
      <p:nvGrpSpPr>
        <p:cNvPr id="1" name=""/>
        <p:cNvGrpSpPr/>
        <p:nvPr/>
      </p:nvGrpSpPr>
      <p:grpSpPr>
        <a:xfrm>
          <a:off x="0" y="0"/>
          <a:ext cx="0" cy="0"/>
          <a:chOff x="0" y="0"/>
          <a:chExt cx="0" cy="0"/>
        </a:xfrm>
      </p:grpSpPr>
      <p:sp>
        <p:nvSpPr>
          <p:cNvPr id="13" name="Shape 40"/>
          <p:cNvSpPr>
            <a:spLocks noGrp="1"/>
          </p:cNvSpPr>
          <p:nvPr>
            <p:ph type="title" hasCustomPrompt="1"/>
          </p:nvPr>
        </p:nvSpPr>
        <p:spPr>
          <a:xfrm>
            <a:off x="263924" y="200352"/>
            <a:ext cx="11630733" cy="603981"/>
          </a:xfrm>
          <a:prstGeom prst="rect">
            <a:avLst/>
          </a:prstGeom>
        </p:spPr>
        <p:txBody>
          <a:bodyPr anchor="t">
            <a:noAutofit/>
          </a:bodyPr>
          <a:lstStyle>
            <a:lvl1pPr>
              <a:defRPr sz="2667" b="0">
                <a:solidFill>
                  <a:schemeClr val="tx1"/>
                </a:solidFill>
              </a:defRPr>
            </a:lvl1pPr>
          </a:lstStyle>
          <a:p>
            <a:r>
              <a:rPr lang="en-US" dirty="0" smtClean="0"/>
              <a:t>Title text</a:t>
            </a:r>
            <a:endParaRPr lang="en-US" dirty="0"/>
          </a:p>
        </p:txBody>
      </p:sp>
      <p:sp>
        <p:nvSpPr>
          <p:cNvPr id="3" name="Text Placeholder 2"/>
          <p:cNvSpPr>
            <a:spLocks noGrp="1"/>
          </p:cNvSpPr>
          <p:nvPr>
            <p:ph type="body" sz="quarter" idx="10"/>
          </p:nvPr>
        </p:nvSpPr>
        <p:spPr>
          <a:xfrm>
            <a:off x="263925" y="979286"/>
            <a:ext cx="5472673" cy="4880879"/>
          </a:xfrm>
          <a:prstGeom prst="rect">
            <a:avLst/>
          </a:prstGeom>
        </p:spPr>
        <p:txBody>
          <a:bodyPr/>
          <a:lstStyle>
            <a:lvl1pPr marL="150280" indent="-150280">
              <a:defRPr sz="1867">
                <a:solidFill>
                  <a:schemeClr val="tx2">
                    <a:lumMod val="50000"/>
                  </a:schemeClr>
                </a:solidFill>
                <a:latin typeface="Arial" panose="020B0604020202020204" pitchFamily="34" charset="0"/>
                <a:cs typeface="Arial" panose="020B0604020202020204" pitchFamily="34" charset="0"/>
              </a:defRPr>
            </a:lvl1pPr>
            <a:lvl2pPr marL="533387" indent="-232828">
              <a:defRPr sz="1600">
                <a:solidFill>
                  <a:schemeClr val="tx2">
                    <a:lumMod val="50000"/>
                  </a:schemeClr>
                </a:solidFill>
                <a:latin typeface="Arial" panose="020B0604020202020204" pitchFamily="34" charset="0"/>
                <a:cs typeface="Arial" panose="020B0604020202020204" pitchFamily="34" charset="0"/>
              </a:defRPr>
            </a:lvl2pPr>
            <a:lvl3pPr marL="986342" indent="-220128">
              <a:defRPr sz="1467">
                <a:solidFill>
                  <a:schemeClr val="tx2">
                    <a:lumMod val="50000"/>
                  </a:schemeClr>
                </a:solidFill>
                <a:latin typeface="Arial" panose="020B0604020202020204" pitchFamily="34" charset="0"/>
                <a:cs typeface="Arial" panose="020B0604020202020204" pitchFamily="34" charset="0"/>
              </a:defRPr>
            </a:lvl3pPr>
            <a:lvl4pPr marL="1451997" indent="-315376">
              <a:defRPr sz="1600">
                <a:solidFill>
                  <a:schemeClr val="tx2">
                    <a:lumMod val="50000"/>
                  </a:schemeClr>
                </a:solidFill>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9" name="Text Placeholder 2"/>
          <p:cNvSpPr>
            <a:spLocks noGrp="1"/>
          </p:cNvSpPr>
          <p:nvPr>
            <p:ph type="body" sz="quarter" idx="11"/>
          </p:nvPr>
        </p:nvSpPr>
        <p:spPr>
          <a:xfrm>
            <a:off x="6244844" y="979286"/>
            <a:ext cx="5472673" cy="4880879"/>
          </a:xfrm>
          <a:prstGeom prst="rect">
            <a:avLst/>
          </a:prstGeom>
        </p:spPr>
        <p:txBody>
          <a:bodyPr/>
          <a:lstStyle>
            <a:lvl1pPr marL="150280" indent="-150280">
              <a:defRPr sz="1867">
                <a:solidFill>
                  <a:schemeClr val="tx2">
                    <a:lumMod val="50000"/>
                  </a:schemeClr>
                </a:solidFill>
                <a:latin typeface="Arial" panose="020B0604020202020204" pitchFamily="34" charset="0"/>
                <a:cs typeface="Arial" panose="020B0604020202020204" pitchFamily="34" charset="0"/>
              </a:defRPr>
            </a:lvl1pPr>
            <a:lvl2pPr marL="533387" indent="-232828">
              <a:defRPr sz="1600">
                <a:solidFill>
                  <a:schemeClr val="tx2">
                    <a:lumMod val="50000"/>
                  </a:schemeClr>
                </a:solidFill>
                <a:latin typeface="Arial" panose="020B0604020202020204" pitchFamily="34" charset="0"/>
                <a:cs typeface="Arial" panose="020B0604020202020204" pitchFamily="34" charset="0"/>
              </a:defRPr>
            </a:lvl2pPr>
            <a:lvl3pPr marL="986342" indent="-220128">
              <a:defRPr sz="1467">
                <a:solidFill>
                  <a:schemeClr val="tx2">
                    <a:lumMod val="50000"/>
                  </a:schemeClr>
                </a:solidFill>
                <a:latin typeface="Arial" panose="020B0604020202020204" pitchFamily="34" charset="0"/>
                <a:cs typeface="Arial" panose="020B0604020202020204" pitchFamily="34" charset="0"/>
              </a:defRPr>
            </a:lvl3pPr>
            <a:lvl4pPr marL="1451997" indent="-315376">
              <a:defRPr sz="1600">
                <a:solidFill>
                  <a:schemeClr val="tx2">
                    <a:lumMod val="50000"/>
                  </a:schemeClr>
                </a:solidFill>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10" name="Shape 42"/>
          <p:cNvSpPr>
            <a:spLocks noGrp="1"/>
          </p:cNvSpPr>
          <p:nvPr>
            <p:ph type="sldNum" sz="quarter" idx="2"/>
          </p:nvPr>
        </p:nvSpPr>
        <p:spPr>
          <a:xfrm>
            <a:off x="308518" y="6340177"/>
            <a:ext cx="624383" cy="372535"/>
          </a:xfrm>
          <a:prstGeom prst="rect">
            <a:avLst/>
          </a:prstGeom>
        </p:spPr>
        <p:txBody>
          <a:bodyPr/>
          <a:lstStyle>
            <a:lvl1pPr algn="l">
              <a:defRPr sz="1333">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21" name="object 20"/>
          <p:cNvSpPr/>
          <p:nvPr userDrawn="1"/>
        </p:nvSpPr>
        <p:spPr>
          <a:xfrm>
            <a:off x="12064943"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sz="2400"/>
          </a:p>
        </p:txBody>
      </p:sp>
      <p:sp>
        <p:nvSpPr>
          <p:cNvPr id="22" name="object 9"/>
          <p:cNvSpPr/>
          <p:nvPr userDrawn="1"/>
        </p:nvSpPr>
        <p:spPr>
          <a:xfrm>
            <a:off x="-11893" y="2832016"/>
            <a:ext cx="138935" cy="1153909"/>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sz="2400"/>
          </a:p>
        </p:txBody>
      </p:sp>
      <p:pic>
        <p:nvPicPr>
          <p:cNvPr id="12" name="Picture 11"/>
          <p:cNvPicPr>
            <a:picLocks noChangeAspect="1"/>
          </p:cNvPicPr>
          <p:nvPr userDrawn="1"/>
        </p:nvPicPr>
        <p:blipFill>
          <a:blip r:embed="rId2"/>
          <a:stretch>
            <a:fillRect/>
          </a:stretch>
        </p:blipFill>
        <p:spPr>
          <a:xfrm>
            <a:off x="10713113" y="6015481"/>
            <a:ext cx="1212887" cy="620353"/>
          </a:xfrm>
          <a:prstGeom prst="rect">
            <a:avLst/>
          </a:prstGeom>
        </p:spPr>
      </p:pic>
      <p:pic>
        <p:nvPicPr>
          <p:cNvPr id="14" name="Picture 1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170691" y="6131076"/>
            <a:ext cx="1377106" cy="418202"/>
          </a:xfrm>
          <a:prstGeom prst="rect">
            <a:avLst/>
          </a:prstGeom>
        </p:spPr>
      </p:pic>
    </p:spTree>
    <p:extLst>
      <p:ext uri="{BB962C8B-B14F-4D97-AF65-F5344CB8AC3E}">
        <p14:creationId xmlns:p14="http://schemas.microsoft.com/office/powerpoint/2010/main" val="1785113276"/>
      </p:ext>
    </p:extLst>
  </p:cSld>
  <p:clrMapOvr>
    <a:masterClrMapping/>
  </p:clrMapOvr>
  <p:transition spd="med"/>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26_Custom Layout">
    <p:spTree>
      <p:nvGrpSpPr>
        <p:cNvPr id="1" name=""/>
        <p:cNvGrpSpPr/>
        <p:nvPr/>
      </p:nvGrpSpPr>
      <p:grpSpPr>
        <a:xfrm>
          <a:off x="0" y="0"/>
          <a:ext cx="0" cy="0"/>
          <a:chOff x="0" y="0"/>
          <a:chExt cx="0" cy="0"/>
        </a:xfrm>
      </p:grpSpPr>
      <p:sp>
        <p:nvSpPr>
          <p:cNvPr id="13" name="Shape 40"/>
          <p:cNvSpPr>
            <a:spLocks noGrp="1"/>
          </p:cNvSpPr>
          <p:nvPr>
            <p:ph type="title" hasCustomPrompt="1"/>
          </p:nvPr>
        </p:nvSpPr>
        <p:spPr>
          <a:xfrm>
            <a:off x="263924" y="200352"/>
            <a:ext cx="11630733" cy="603981"/>
          </a:xfrm>
          <a:prstGeom prst="rect">
            <a:avLst/>
          </a:prstGeom>
        </p:spPr>
        <p:txBody>
          <a:bodyPr anchor="t">
            <a:noAutofit/>
          </a:bodyPr>
          <a:lstStyle>
            <a:lvl1pPr>
              <a:defRPr sz="2667" b="0">
                <a:solidFill>
                  <a:schemeClr val="tx1"/>
                </a:solidFill>
              </a:defRPr>
            </a:lvl1pPr>
          </a:lstStyle>
          <a:p>
            <a:r>
              <a:rPr lang="en-US" dirty="0" smtClean="0"/>
              <a:t>Title text</a:t>
            </a:r>
            <a:endParaRPr lang="en-US" dirty="0"/>
          </a:p>
        </p:txBody>
      </p:sp>
      <p:sp>
        <p:nvSpPr>
          <p:cNvPr id="3" name="Text Placeholder 2"/>
          <p:cNvSpPr>
            <a:spLocks noGrp="1"/>
          </p:cNvSpPr>
          <p:nvPr>
            <p:ph type="body" sz="quarter" idx="10"/>
          </p:nvPr>
        </p:nvSpPr>
        <p:spPr>
          <a:xfrm>
            <a:off x="263925" y="979286"/>
            <a:ext cx="5472673" cy="4880879"/>
          </a:xfrm>
          <a:prstGeom prst="rect">
            <a:avLst/>
          </a:prstGeom>
        </p:spPr>
        <p:txBody>
          <a:bodyPr/>
          <a:lstStyle>
            <a:lvl1pPr marL="150280" indent="-150280">
              <a:defRPr sz="1867">
                <a:solidFill>
                  <a:schemeClr val="tx2">
                    <a:lumMod val="50000"/>
                  </a:schemeClr>
                </a:solidFill>
                <a:latin typeface="Arial" panose="020B0604020202020204" pitchFamily="34" charset="0"/>
                <a:cs typeface="Arial" panose="020B0604020202020204" pitchFamily="34" charset="0"/>
              </a:defRPr>
            </a:lvl1pPr>
            <a:lvl2pPr marL="533387" indent="-232828">
              <a:defRPr sz="1600">
                <a:solidFill>
                  <a:schemeClr val="tx2">
                    <a:lumMod val="50000"/>
                  </a:schemeClr>
                </a:solidFill>
                <a:latin typeface="Arial" panose="020B0604020202020204" pitchFamily="34" charset="0"/>
                <a:cs typeface="Arial" panose="020B0604020202020204" pitchFamily="34" charset="0"/>
              </a:defRPr>
            </a:lvl2pPr>
            <a:lvl3pPr marL="986342" indent="-220128">
              <a:defRPr sz="1467">
                <a:solidFill>
                  <a:schemeClr val="tx2">
                    <a:lumMod val="50000"/>
                  </a:schemeClr>
                </a:solidFill>
                <a:latin typeface="Arial" panose="020B0604020202020204" pitchFamily="34" charset="0"/>
                <a:cs typeface="Arial" panose="020B0604020202020204" pitchFamily="34" charset="0"/>
              </a:defRPr>
            </a:lvl3pPr>
            <a:lvl4pPr marL="1451997" indent="-315376">
              <a:defRPr sz="1600">
                <a:solidFill>
                  <a:schemeClr val="tx2">
                    <a:lumMod val="50000"/>
                  </a:schemeClr>
                </a:solidFill>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9" name="Text Placeholder 2"/>
          <p:cNvSpPr>
            <a:spLocks noGrp="1"/>
          </p:cNvSpPr>
          <p:nvPr>
            <p:ph type="body" sz="quarter" idx="11"/>
          </p:nvPr>
        </p:nvSpPr>
        <p:spPr>
          <a:xfrm>
            <a:off x="6244844" y="979286"/>
            <a:ext cx="5472673" cy="4880879"/>
          </a:xfrm>
          <a:prstGeom prst="rect">
            <a:avLst/>
          </a:prstGeom>
        </p:spPr>
        <p:txBody>
          <a:bodyPr/>
          <a:lstStyle>
            <a:lvl1pPr marL="150280" indent="-150280">
              <a:defRPr sz="1867">
                <a:solidFill>
                  <a:schemeClr val="tx2">
                    <a:lumMod val="50000"/>
                  </a:schemeClr>
                </a:solidFill>
                <a:latin typeface="Arial" panose="020B0604020202020204" pitchFamily="34" charset="0"/>
                <a:cs typeface="Arial" panose="020B0604020202020204" pitchFamily="34" charset="0"/>
              </a:defRPr>
            </a:lvl1pPr>
            <a:lvl2pPr marL="533387" indent="-232828">
              <a:defRPr sz="1600">
                <a:solidFill>
                  <a:schemeClr val="tx2">
                    <a:lumMod val="50000"/>
                  </a:schemeClr>
                </a:solidFill>
                <a:latin typeface="Arial" panose="020B0604020202020204" pitchFamily="34" charset="0"/>
                <a:cs typeface="Arial" panose="020B0604020202020204" pitchFamily="34" charset="0"/>
              </a:defRPr>
            </a:lvl2pPr>
            <a:lvl3pPr marL="986342" indent="-220128">
              <a:defRPr sz="1467">
                <a:solidFill>
                  <a:schemeClr val="tx2">
                    <a:lumMod val="50000"/>
                  </a:schemeClr>
                </a:solidFill>
                <a:latin typeface="Arial" panose="020B0604020202020204" pitchFamily="34" charset="0"/>
                <a:cs typeface="Arial" panose="020B0604020202020204" pitchFamily="34" charset="0"/>
              </a:defRPr>
            </a:lvl3pPr>
            <a:lvl4pPr marL="1451997" indent="-315376">
              <a:defRPr sz="1600">
                <a:solidFill>
                  <a:schemeClr val="tx2">
                    <a:lumMod val="50000"/>
                  </a:schemeClr>
                </a:solidFill>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10" name="Shape 42"/>
          <p:cNvSpPr>
            <a:spLocks noGrp="1"/>
          </p:cNvSpPr>
          <p:nvPr>
            <p:ph type="sldNum" sz="quarter" idx="2"/>
          </p:nvPr>
        </p:nvSpPr>
        <p:spPr>
          <a:xfrm>
            <a:off x="308518" y="6340177"/>
            <a:ext cx="624383" cy="372535"/>
          </a:xfrm>
          <a:prstGeom prst="rect">
            <a:avLst/>
          </a:prstGeom>
        </p:spPr>
        <p:txBody>
          <a:bodyPr/>
          <a:lstStyle>
            <a:lvl1pPr algn="l">
              <a:defRPr sz="1333">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21" name="object 20"/>
          <p:cNvSpPr/>
          <p:nvPr userDrawn="1"/>
        </p:nvSpPr>
        <p:spPr>
          <a:xfrm>
            <a:off x="12064943"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sz="2400"/>
          </a:p>
        </p:txBody>
      </p:sp>
      <p:sp>
        <p:nvSpPr>
          <p:cNvPr id="22" name="object 9"/>
          <p:cNvSpPr/>
          <p:nvPr userDrawn="1"/>
        </p:nvSpPr>
        <p:spPr>
          <a:xfrm>
            <a:off x="-11893" y="2832016"/>
            <a:ext cx="138935" cy="1153909"/>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sz="2400"/>
          </a:p>
        </p:txBody>
      </p:sp>
      <p:pic>
        <p:nvPicPr>
          <p:cNvPr id="12" name="Picture 11"/>
          <p:cNvPicPr>
            <a:picLocks noChangeAspect="1"/>
          </p:cNvPicPr>
          <p:nvPr userDrawn="1"/>
        </p:nvPicPr>
        <p:blipFill>
          <a:blip r:embed="rId2"/>
          <a:stretch>
            <a:fillRect/>
          </a:stretch>
        </p:blipFill>
        <p:spPr>
          <a:xfrm>
            <a:off x="10713113" y="6015481"/>
            <a:ext cx="1212887" cy="620353"/>
          </a:xfrm>
          <a:prstGeom prst="rect">
            <a:avLst/>
          </a:prstGeom>
        </p:spPr>
      </p:pic>
    </p:spTree>
    <p:extLst>
      <p:ext uri="{BB962C8B-B14F-4D97-AF65-F5344CB8AC3E}">
        <p14:creationId xmlns:p14="http://schemas.microsoft.com/office/powerpoint/2010/main" val="2935189927"/>
      </p:ext>
    </p:extLst>
  </p:cSld>
  <p:clrMapOvr>
    <a:masterClrMapping/>
  </p:clrMapOvr>
  <p:transition spd="med"/>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Custom Layou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0"/>
            <a:ext cx="12192000" cy="6858000"/>
          </a:xfrm>
          <a:prstGeom prst="rect">
            <a:avLst/>
          </a:prstGeom>
        </p:spPr>
        <p:txBody>
          <a:bodyPr/>
          <a:lstStyle>
            <a:lvl1pPr algn="ctr">
              <a:defRPr sz="3200"/>
            </a:lvl1pPr>
          </a:lstStyle>
          <a:p>
            <a:endParaRPr lang="en-US" dirty="0"/>
          </a:p>
        </p:txBody>
      </p:sp>
      <p:sp>
        <p:nvSpPr>
          <p:cNvPr id="40" name="Shape 40"/>
          <p:cNvSpPr>
            <a:spLocks noGrp="1"/>
          </p:cNvSpPr>
          <p:nvPr>
            <p:ph type="title" hasCustomPrompt="1"/>
          </p:nvPr>
        </p:nvSpPr>
        <p:spPr>
          <a:xfrm>
            <a:off x="457554" y="403854"/>
            <a:ext cx="4588580" cy="1154012"/>
          </a:xfrm>
          <a:prstGeom prst="rect">
            <a:avLst/>
          </a:prstGeom>
        </p:spPr>
        <p:txBody>
          <a:bodyPr anchor="t">
            <a:noAutofit/>
          </a:bodyPr>
          <a:lstStyle>
            <a:lvl1pPr>
              <a:defRPr sz="3200">
                <a:solidFill>
                  <a:srgbClr val="007CC3"/>
                </a:solidFill>
              </a:defRPr>
            </a:lvl1pPr>
          </a:lstStyle>
          <a:p>
            <a:r>
              <a:rPr lang="en-US" dirty="0" smtClean="0"/>
              <a:t>TITLE TEXT</a:t>
            </a:r>
            <a:endParaRPr lang="en-US" dirty="0"/>
          </a:p>
        </p:txBody>
      </p:sp>
      <p:pic>
        <p:nvPicPr>
          <p:cNvPr id="4" name="Picture 3"/>
          <p:cNvPicPr>
            <a:picLocks noChangeAspect="1"/>
          </p:cNvPicPr>
          <p:nvPr userDrawn="1"/>
        </p:nvPicPr>
        <p:blipFill>
          <a:blip r:embed="rId2"/>
          <a:stretch>
            <a:fillRect/>
          </a:stretch>
        </p:blipFill>
        <p:spPr>
          <a:xfrm>
            <a:off x="10558566" y="6079874"/>
            <a:ext cx="1212887" cy="620353"/>
          </a:xfrm>
          <a:prstGeom prst="rect">
            <a:avLst/>
          </a:prstGeom>
        </p:spPr>
      </p:pic>
    </p:spTree>
    <p:extLst>
      <p:ext uri="{BB962C8B-B14F-4D97-AF65-F5344CB8AC3E}">
        <p14:creationId xmlns:p14="http://schemas.microsoft.com/office/powerpoint/2010/main" val="4141460863"/>
      </p:ext>
    </p:extLst>
  </p:cSld>
  <p:clrMapOvr>
    <a:masterClrMapping/>
  </p:clrMapOvr>
  <p:transition spd="med"/>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21_Custom Layout">
    <p:spTree>
      <p:nvGrpSpPr>
        <p:cNvPr id="1" name=""/>
        <p:cNvGrpSpPr/>
        <p:nvPr/>
      </p:nvGrpSpPr>
      <p:grpSpPr>
        <a:xfrm>
          <a:off x="0" y="0"/>
          <a:ext cx="0" cy="0"/>
          <a:chOff x="0" y="0"/>
          <a:chExt cx="0" cy="0"/>
        </a:xfrm>
      </p:grpSpPr>
      <p:sp>
        <p:nvSpPr>
          <p:cNvPr id="4" name="Shape 42"/>
          <p:cNvSpPr>
            <a:spLocks noGrp="1"/>
          </p:cNvSpPr>
          <p:nvPr>
            <p:ph type="sldNum" sz="quarter" idx="2"/>
          </p:nvPr>
        </p:nvSpPr>
        <p:spPr>
          <a:xfrm>
            <a:off x="308518" y="6340177"/>
            <a:ext cx="624383" cy="372535"/>
          </a:xfrm>
          <a:prstGeom prst="rect">
            <a:avLst/>
          </a:prstGeom>
        </p:spPr>
        <p:txBody>
          <a:bodyPr/>
          <a:lstStyle>
            <a:lvl1pPr algn="l">
              <a:defRPr sz="1333">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15" name="object 20"/>
          <p:cNvSpPr/>
          <p:nvPr userDrawn="1"/>
        </p:nvSpPr>
        <p:spPr>
          <a:xfrm>
            <a:off x="12064943"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sz="2400"/>
          </a:p>
        </p:txBody>
      </p:sp>
      <p:sp>
        <p:nvSpPr>
          <p:cNvPr id="16" name="object 9"/>
          <p:cNvSpPr/>
          <p:nvPr userDrawn="1"/>
        </p:nvSpPr>
        <p:spPr>
          <a:xfrm>
            <a:off x="-11893" y="2832016"/>
            <a:ext cx="138935" cy="1153909"/>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sz="2400"/>
          </a:p>
        </p:txBody>
      </p:sp>
      <p:pic>
        <p:nvPicPr>
          <p:cNvPr id="7" name="Picture 6"/>
          <p:cNvPicPr>
            <a:picLocks noChangeAspect="1"/>
          </p:cNvPicPr>
          <p:nvPr userDrawn="1"/>
        </p:nvPicPr>
        <p:blipFill>
          <a:blip r:embed="rId2"/>
          <a:stretch>
            <a:fillRect/>
          </a:stretch>
        </p:blipFill>
        <p:spPr>
          <a:xfrm>
            <a:off x="10713113" y="6015481"/>
            <a:ext cx="1212887" cy="620353"/>
          </a:xfrm>
          <a:prstGeom prst="rect">
            <a:avLst/>
          </a:prstGeom>
        </p:spPr>
      </p:pic>
    </p:spTree>
    <p:extLst>
      <p:ext uri="{BB962C8B-B14F-4D97-AF65-F5344CB8AC3E}">
        <p14:creationId xmlns:p14="http://schemas.microsoft.com/office/powerpoint/2010/main" val="704453962"/>
      </p:ext>
    </p:extLst>
  </p:cSld>
  <p:clrMapOvr>
    <a:masterClrMapping/>
  </p:clrMapOvr>
  <p:transition spd="med"/>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4_Custom Layout">
    <p:spTree>
      <p:nvGrpSpPr>
        <p:cNvPr id="1" name=""/>
        <p:cNvGrpSpPr/>
        <p:nvPr/>
      </p:nvGrpSpPr>
      <p:grpSpPr>
        <a:xfrm>
          <a:off x="0" y="0"/>
          <a:ext cx="0" cy="0"/>
          <a:chOff x="0" y="0"/>
          <a:chExt cx="0" cy="0"/>
        </a:xfrm>
      </p:grpSpPr>
      <p:sp>
        <p:nvSpPr>
          <p:cNvPr id="10" name="Shape 42"/>
          <p:cNvSpPr>
            <a:spLocks noGrp="1"/>
          </p:cNvSpPr>
          <p:nvPr>
            <p:ph type="sldNum" sz="quarter" idx="2"/>
          </p:nvPr>
        </p:nvSpPr>
        <p:spPr>
          <a:xfrm>
            <a:off x="308518" y="6340177"/>
            <a:ext cx="624383" cy="372535"/>
          </a:xfrm>
          <a:prstGeom prst="rect">
            <a:avLst/>
          </a:prstGeom>
        </p:spPr>
        <p:txBody>
          <a:bodyPr/>
          <a:lstStyle>
            <a:lvl1pPr algn="l">
              <a:defRPr sz="1333">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pic>
        <p:nvPicPr>
          <p:cNvPr id="7" name="Picture 6"/>
          <p:cNvPicPr>
            <a:picLocks noChangeAspect="1"/>
          </p:cNvPicPr>
          <p:nvPr userDrawn="1"/>
        </p:nvPicPr>
        <p:blipFill>
          <a:blip r:embed="rId2">
            <a:biLevel thresh="25000"/>
          </a:blip>
          <a:stretch>
            <a:fillRect/>
          </a:stretch>
        </p:blipFill>
        <p:spPr>
          <a:xfrm>
            <a:off x="10699750" y="6007118"/>
            <a:ext cx="1219201" cy="623213"/>
          </a:xfrm>
          <a:prstGeom prst="rect">
            <a:avLst/>
          </a:prstGeom>
        </p:spPr>
      </p:pic>
    </p:spTree>
    <p:extLst>
      <p:ext uri="{BB962C8B-B14F-4D97-AF65-F5344CB8AC3E}">
        <p14:creationId xmlns:p14="http://schemas.microsoft.com/office/powerpoint/2010/main" val="834678550"/>
      </p:ext>
    </p:extLst>
  </p:cSld>
  <p:clrMapOvr>
    <a:masterClrMapping/>
  </p:clrMapOvr>
  <p:transition spd="med"/>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2_Custom Layou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0"/>
            <a:ext cx="12192000" cy="6858000"/>
          </a:xfrm>
          <a:prstGeom prst="rect">
            <a:avLst/>
          </a:prstGeom>
        </p:spPr>
        <p:txBody>
          <a:bodyPr/>
          <a:lstStyle>
            <a:lvl1pPr algn="ctr">
              <a:defRPr sz="3200"/>
            </a:lvl1pPr>
          </a:lstStyle>
          <a:p>
            <a:endParaRPr lang="en-US" dirty="0"/>
          </a:p>
        </p:txBody>
      </p:sp>
      <p:sp>
        <p:nvSpPr>
          <p:cNvPr id="40" name="Shape 40"/>
          <p:cNvSpPr>
            <a:spLocks noGrp="1"/>
          </p:cNvSpPr>
          <p:nvPr>
            <p:ph type="title" hasCustomPrompt="1"/>
          </p:nvPr>
        </p:nvSpPr>
        <p:spPr>
          <a:xfrm>
            <a:off x="457554" y="403854"/>
            <a:ext cx="4588580" cy="1154012"/>
          </a:xfrm>
          <a:prstGeom prst="rect">
            <a:avLst/>
          </a:prstGeom>
        </p:spPr>
        <p:txBody>
          <a:bodyPr anchor="t">
            <a:noAutofit/>
          </a:bodyPr>
          <a:lstStyle>
            <a:lvl1pPr>
              <a:defRPr sz="3200">
                <a:solidFill>
                  <a:srgbClr val="007CC3"/>
                </a:solidFill>
              </a:defRPr>
            </a:lvl1pPr>
          </a:lstStyle>
          <a:p>
            <a:r>
              <a:rPr lang="en-US" dirty="0" smtClean="0"/>
              <a:t>TITLE TEXT</a:t>
            </a:r>
            <a:endParaRPr lang="en-US" dirty="0"/>
          </a:p>
        </p:txBody>
      </p:sp>
      <p:pic>
        <p:nvPicPr>
          <p:cNvPr id="4" name="Picture 3"/>
          <p:cNvPicPr>
            <a:picLocks noChangeAspect="1"/>
          </p:cNvPicPr>
          <p:nvPr userDrawn="1"/>
        </p:nvPicPr>
        <p:blipFill>
          <a:blip r:embed="rId2"/>
          <a:stretch>
            <a:fillRect/>
          </a:stretch>
        </p:blipFill>
        <p:spPr>
          <a:xfrm>
            <a:off x="2290329" y="5846306"/>
            <a:ext cx="1212887" cy="620353"/>
          </a:xfrm>
          <a:prstGeom prst="rect">
            <a:avLst/>
          </a:prstGeom>
        </p:spPr>
      </p:pic>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57554" y="5922917"/>
            <a:ext cx="1538233" cy="467133"/>
          </a:xfrm>
          <a:prstGeom prst="rect">
            <a:avLst/>
          </a:prstGeom>
        </p:spPr>
      </p:pic>
    </p:spTree>
    <p:extLst>
      <p:ext uri="{BB962C8B-B14F-4D97-AF65-F5344CB8AC3E}">
        <p14:creationId xmlns:p14="http://schemas.microsoft.com/office/powerpoint/2010/main" val="1014685700"/>
      </p:ext>
    </p:extLst>
  </p:cSld>
  <p:clrMapOvr>
    <a:masterClrMapping/>
  </p:clrMapOvr>
  <p:transition spd="med"/>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8_Custom Layout">
    <p:spTree>
      <p:nvGrpSpPr>
        <p:cNvPr id="1" name=""/>
        <p:cNvGrpSpPr/>
        <p:nvPr/>
      </p:nvGrpSpPr>
      <p:grpSpPr>
        <a:xfrm>
          <a:off x="0" y="0"/>
          <a:ext cx="0" cy="0"/>
          <a:chOff x="0" y="0"/>
          <a:chExt cx="0" cy="0"/>
        </a:xfrm>
      </p:grpSpPr>
      <p:sp>
        <p:nvSpPr>
          <p:cNvPr id="40" name="Shape 40"/>
          <p:cNvSpPr>
            <a:spLocks noGrp="1"/>
          </p:cNvSpPr>
          <p:nvPr>
            <p:ph type="title" hasCustomPrompt="1"/>
          </p:nvPr>
        </p:nvSpPr>
        <p:spPr>
          <a:xfrm>
            <a:off x="1326386" y="2762251"/>
            <a:ext cx="9512439" cy="1346200"/>
          </a:xfrm>
          <a:prstGeom prst="rect">
            <a:avLst/>
          </a:prstGeom>
        </p:spPr>
        <p:txBody>
          <a:bodyPr anchor="ctr">
            <a:noAutofit/>
          </a:bodyPr>
          <a:lstStyle>
            <a:lvl1pPr algn="ctr">
              <a:defRPr sz="3200" b="0">
                <a:solidFill>
                  <a:srgbClr val="007CC3"/>
                </a:solidFill>
              </a:defRPr>
            </a:lvl1pPr>
          </a:lstStyle>
          <a:p>
            <a:r>
              <a:rPr lang="en-US" dirty="0" smtClean="0"/>
              <a:t>TITLE TEXT</a:t>
            </a:r>
            <a:endParaRPr lang="en-US" dirty="0"/>
          </a:p>
        </p:txBody>
      </p:sp>
      <p:sp>
        <p:nvSpPr>
          <p:cNvPr id="13" name="object 8"/>
          <p:cNvSpPr/>
          <p:nvPr userDrawn="1"/>
        </p:nvSpPr>
        <p:spPr>
          <a:xfrm>
            <a:off x="682219"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sz="2400"/>
          </a:p>
        </p:txBody>
      </p:sp>
      <p:sp>
        <p:nvSpPr>
          <p:cNvPr id="15" name="object 9"/>
          <p:cNvSpPr/>
          <p:nvPr userDrawn="1"/>
        </p:nvSpPr>
        <p:spPr>
          <a:xfrm>
            <a:off x="-11893" y="2832016"/>
            <a:ext cx="138935" cy="1153909"/>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sz="2400"/>
          </a:p>
        </p:txBody>
      </p:sp>
      <p:sp>
        <p:nvSpPr>
          <p:cNvPr id="16" name="object 20"/>
          <p:cNvSpPr/>
          <p:nvPr userDrawn="1"/>
        </p:nvSpPr>
        <p:spPr>
          <a:xfrm>
            <a:off x="12064943"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sz="2400"/>
          </a:p>
        </p:txBody>
      </p:sp>
      <p:sp>
        <p:nvSpPr>
          <p:cNvPr id="19" name="object 21"/>
          <p:cNvSpPr/>
          <p:nvPr userDrawn="1"/>
        </p:nvSpPr>
        <p:spPr>
          <a:xfrm>
            <a:off x="11370850"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sz="2400"/>
          </a:p>
        </p:txBody>
      </p:sp>
      <p:pic>
        <p:nvPicPr>
          <p:cNvPr id="9" name="Picture 8"/>
          <p:cNvPicPr>
            <a:picLocks noChangeAspect="1"/>
          </p:cNvPicPr>
          <p:nvPr userDrawn="1"/>
        </p:nvPicPr>
        <p:blipFill>
          <a:blip r:embed="rId2"/>
          <a:stretch>
            <a:fillRect/>
          </a:stretch>
        </p:blipFill>
        <p:spPr>
          <a:xfrm>
            <a:off x="10713113" y="6015481"/>
            <a:ext cx="1212887" cy="620353"/>
          </a:xfrm>
          <a:prstGeom prst="rect">
            <a:avLst/>
          </a:prstGeom>
        </p:spPr>
      </p:pic>
    </p:spTree>
    <p:extLst>
      <p:ext uri="{BB962C8B-B14F-4D97-AF65-F5344CB8AC3E}">
        <p14:creationId xmlns:p14="http://schemas.microsoft.com/office/powerpoint/2010/main" val="3987625051"/>
      </p:ext>
    </p:extLst>
  </p:cSld>
  <p:clrMapOvr>
    <a:masterClrMapping/>
  </p:clrMapOvr>
  <p:transition spd="med"/>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1_Custom Layout">
    <p:spTree>
      <p:nvGrpSpPr>
        <p:cNvPr id="1" name=""/>
        <p:cNvGrpSpPr/>
        <p:nvPr/>
      </p:nvGrpSpPr>
      <p:grpSpPr>
        <a:xfrm>
          <a:off x="0" y="0"/>
          <a:ext cx="0" cy="0"/>
          <a:chOff x="0" y="0"/>
          <a:chExt cx="0" cy="0"/>
        </a:xfrm>
      </p:grpSpPr>
      <p:sp>
        <p:nvSpPr>
          <p:cNvPr id="40" name="Shape 40"/>
          <p:cNvSpPr>
            <a:spLocks noGrp="1"/>
          </p:cNvSpPr>
          <p:nvPr>
            <p:ph type="title" hasCustomPrompt="1"/>
          </p:nvPr>
        </p:nvSpPr>
        <p:spPr>
          <a:xfrm>
            <a:off x="1076326" y="2212571"/>
            <a:ext cx="10037116" cy="976107"/>
          </a:xfrm>
          <a:prstGeom prst="rect">
            <a:avLst/>
          </a:prstGeom>
        </p:spPr>
        <p:txBody>
          <a:bodyPr anchor="ctr">
            <a:noAutofit/>
          </a:bodyPr>
          <a:lstStyle>
            <a:lvl1pPr algn="ctr">
              <a:defRPr sz="3200">
                <a:solidFill>
                  <a:srgbClr val="007CC3"/>
                </a:solidFill>
              </a:defRPr>
            </a:lvl1pPr>
          </a:lstStyle>
          <a:p>
            <a:r>
              <a:rPr lang="en-US" dirty="0" smtClean="0"/>
              <a:t>TITLE TEXT</a:t>
            </a:r>
            <a:endParaRPr lang="en-US" dirty="0"/>
          </a:p>
        </p:txBody>
      </p:sp>
      <p:sp>
        <p:nvSpPr>
          <p:cNvPr id="14" name="Text Placeholder 2"/>
          <p:cNvSpPr>
            <a:spLocks noGrp="1"/>
          </p:cNvSpPr>
          <p:nvPr>
            <p:ph type="body" idx="1" hasCustomPrompt="1"/>
          </p:nvPr>
        </p:nvSpPr>
        <p:spPr>
          <a:xfrm>
            <a:off x="1549093" y="3435351"/>
            <a:ext cx="9154073" cy="420333"/>
          </a:xfrm>
          <a:prstGeom prst="rect">
            <a:avLst/>
          </a:prstGeom>
        </p:spPr>
        <p:txBody>
          <a:bodyPr anchor="t">
            <a:noAutofit/>
          </a:bodyPr>
          <a:lstStyle>
            <a:lvl1pPr marL="457189" indent="-457189" algn="ctr">
              <a:buNone/>
              <a:defRPr kumimoji="0" lang="en-US" sz="2133" normalizeH="0" dirty="0" smtClean="0">
                <a:solidFill>
                  <a:schemeClr val="tx1">
                    <a:lumMod val="95000"/>
                    <a:lumOff val="5000"/>
                  </a:schemeClr>
                </a:solidFill>
                <a:effectLst/>
                <a:latin typeface="Arial"/>
                <a:ea typeface="Arial"/>
                <a:cs typeface="Arial"/>
              </a:defRPr>
            </a:lvl1pPr>
          </a:lstStyle>
          <a:p>
            <a:pPr marL="0" lvl="0" indent="0" fontAlgn="auto" hangingPunct="1">
              <a:spcBef>
                <a:spcPts val="0"/>
              </a:spcBef>
              <a:buSzTx/>
            </a:pPr>
            <a:r>
              <a:rPr lang="en-US" dirty="0" smtClean="0"/>
              <a:t>CLICK TO EDIT MASTER TEXT STYLES</a:t>
            </a:r>
          </a:p>
        </p:txBody>
      </p:sp>
      <p:sp>
        <p:nvSpPr>
          <p:cNvPr id="15" name="Text Placeholder 2"/>
          <p:cNvSpPr>
            <a:spLocks noGrp="1"/>
          </p:cNvSpPr>
          <p:nvPr>
            <p:ph type="body" idx="10" hasCustomPrompt="1"/>
          </p:nvPr>
        </p:nvSpPr>
        <p:spPr>
          <a:xfrm>
            <a:off x="2649938" y="4283448"/>
            <a:ext cx="7097881" cy="1042403"/>
          </a:xfrm>
          <a:prstGeom prst="rect">
            <a:avLst/>
          </a:prstGeom>
        </p:spPr>
        <p:txBody>
          <a:bodyPr anchor="t">
            <a:noAutofit/>
          </a:bodyPr>
          <a:lstStyle>
            <a:lvl1pPr marL="0" indent="0" algn="ctr">
              <a:buNone/>
              <a:defRPr kumimoji="0" lang="en-US" sz="1600" normalizeH="0" dirty="0" smtClean="0">
                <a:solidFill>
                  <a:schemeClr val="tx1">
                    <a:lumMod val="95000"/>
                    <a:lumOff val="5000"/>
                  </a:schemeClr>
                </a:solidFill>
                <a:effectLst/>
                <a:latin typeface="Arial"/>
                <a:ea typeface="Arial"/>
                <a:cs typeface="Arial"/>
              </a:defRPr>
            </a:lvl1pPr>
          </a:lstStyle>
          <a:p>
            <a:pPr marL="0" lvl="0" indent="0" fontAlgn="auto" hangingPunct="1">
              <a:spcBef>
                <a:spcPts val="0"/>
              </a:spcBef>
              <a:buSzTx/>
            </a:pPr>
            <a:r>
              <a:rPr lang="en-US" dirty="0" smtClean="0"/>
              <a:t>CLICK TO EDIT MASTER TEXT STYLES</a:t>
            </a:r>
          </a:p>
        </p:txBody>
      </p:sp>
      <p:sp>
        <p:nvSpPr>
          <p:cNvPr id="16" name="object 8"/>
          <p:cNvSpPr/>
          <p:nvPr userDrawn="1"/>
        </p:nvSpPr>
        <p:spPr>
          <a:xfrm>
            <a:off x="682219"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sz="2400"/>
          </a:p>
        </p:txBody>
      </p:sp>
      <p:sp>
        <p:nvSpPr>
          <p:cNvPr id="18" name="object 9"/>
          <p:cNvSpPr/>
          <p:nvPr userDrawn="1"/>
        </p:nvSpPr>
        <p:spPr>
          <a:xfrm>
            <a:off x="-11893" y="2832016"/>
            <a:ext cx="138935" cy="1153909"/>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sz="2400"/>
          </a:p>
        </p:txBody>
      </p:sp>
      <p:sp>
        <p:nvSpPr>
          <p:cNvPr id="19" name="object 20"/>
          <p:cNvSpPr/>
          <p:nvPr userDrawn="1"/>
        </p:nvSpPr>
        <p:spPr>
          <a:xfrm>
            <a:off x="12064943"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sz="2400"/>
          </a:p>
        </p:txBody>
      </p:sp>
      <p:sp>
        <p:nvSpPr>
          <p:cNvPr id="20" name="object 21"/>
          <p:cNvSpPr/>
          <p:nvPr userDrawn="1"/>
        </p:nvSpPr>
        <p:spPr>
          <a:xfrm>
            <a:off x="11370850"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sz="2400"/>
          </a:p>
        </p:txBody>
      </p:sp>
      <p:pic>
        <p:nvPicPr>
          <p:cNvPr id="11" name="Picture 10"/>
          <p:cNvPicPr>
            <a:picLocks noChangeAspect="1"/>
          </p:cNvPicPr>
          <p:nvPr userDrawn="1"/>
        </p:nvPicPr>
        <p:blipFill>
          <a:blip r:embed="rId2"/>
          <a:stretch>
            <a:fillRect/>
          </a:stretch>
        </p:blipFill>
        <p:spPr>
          <a:xfrm>
            <a:off x="10713113" y="6015481"/>
            <a:ext cx="1212887" cy="620353"/>
          </a:xfrm>
          <a:prstGeom prst="rect">
            <a:avLst/>
          </a:prstGeom>
        </p:spPr>
      </p:pic>
    </p:spTree>
    <p:extLst>
      <p:ext uri="{BB962C8B-B14F-4D97-AF65-F5344CB8AC3E}">
        <p14:creationId xmlns:p14="http://schemas.microsoft.com/office/powerpoint/2010/main" val="4107432721"/>
      </p:ext>
    </p:extLst>
  </p:cSld>
  <p:clrMapOvr>
    <a:masterClrMapping/>
  </p:clrMapOvr>
  <p:transition spd="med"/>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9_Custom Layout">
    <p:spTree>
      <p:nvGrpSpPr>
        <p:cNvPr id="1" name=""/>
        <p:cNvGrpSpPr/>
        <p:nvPr/>
      </p:nvGrpSpPr>
      <p:grpSpPr>
        <a:xfrm>
          <a:off x="0" y="0"/>
          <a:ext cx="0" cy="0"/>
          <a:chOff x="0" y="0"/>
          <a:chExt cx="0" cy="0"/>
        </a:xfrm>
      </p:grpSpPr>
      <p:sp>
        <p:nvSpPr>
          <p:cNvPr id="40" name="Shape 40"/>
          <p:cNvSpPr>
            <a:spLocks noGrp="1"/>
          </p:cNvSpPr>
          <p:nvPr>
            <p:ph type="title" hasCustomPrompt="1"/>
          </p:nvPr>
        </p:nvSpPr>
        <p:spPr>
          <a:xfrm>
            <a:off x="596918" y="1533779"/>
            <a:ext cx="9369820" cy="633687"/>
          </a:xfrm>
          <a:prstGeom prst="rect">
            <a:avLst/>
          </a:prstGeom>
        </p:spPr>
        <p:txBody>
          <a:bodyPr anchor="t">
            <a:noAutofit/>
          </a:bodyPr>
          <a:lstStyle>
            <a:lvl1pPr>
              <a:defRPr sz="2667" b="0">
                <a:solidFill>
                  <a:schemeClr val="tx1"/>
                </a:solidFill>
              </a:defRPr>
            </a:lvl1pPr>
          </a:lstStyle>
          <a:p>
            <a:r>
              <a:rPr lang="en-US" dirty="0" smtClean="0"/>
              <a:t>Title text</a:t>
            </a:r>
            <a:endParaRPr lang="en-US" dirty="0"/>
          </a:p>
        </p:txBody>
      </p:sp>
      <p:sp>
        <p:nvSpPr>
          <p:cNvPr id="19" name="Shape 42"/>
          <p:cNvSpPr>
            <a:spLocks noGrp="1"/>
          </p:cNvSpPr>
          <p:nvPr>
            <p:ph type="sldNum" sz="quarter" idx="2"/>
          </p:nvPr>
        </p:nvSpPr>
        <p:spPr>
          <a:xfrm>
            <a:off x="308518" y="6340177"/>
            <a:ext cx="624383" cy="372535"/>
          </a:xfrm>
          <a:prstGeom prst="rect">
            <a:avLst/>
          </a:prstGeom>
        </p:spPr>
        <p:txBody>
          <a:bodyPr/>
          <a:lstStyle>
            <a:lvl1pPr algn="l">
              <a:defRPr sz="1333">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21" name="object 8"/>
          <p:cNvSpPr/>
          <p:nvPr userDrawn="1"/>
        </p:nvSpPr>
        <p:spPr>
          <a:xfrm>
            <a:off x="698510"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sz="2400"/>
          </a:p>
        </p:txBody>
      </p:sp>
      <p:sp>
        <p:nvSpPr>
          <p:cNvPr id="22" name="object 9"/>
          <p:cNvSpPr/>
          <p:nvPr userDrawn="1"/>
        </p:nvSpPr>
        <p:spPr>
          <a:xfrm>
            <a:off x="-11893" y="2832016"/>
            <a:ext cx="138935" cy="1153909"/>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sp>
        <p:nvSpPr>
          <p:cNvPr id="23" name="object 20"/>
          <p:cNvSpPr/>
          <p:nvPr userDrawn="1"/>
        </p:nvSpPr>
        <p:spPr>
          <a:xfrm>
            <a:off x="12064943"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sz="2400"/>
          </a:p>
        </p:txBody>
      </p:sp>
      <p:sp>
        <p:nvSpPr>
          <p:cNvPr id="24" name="object 21"/>
          <p:cNvSpPr/>
          <p:nvPr userDrawn="1"/>
        </p:nvSpPr>
        <p:spPr>
          <a:xfrm>
            <a:off x="11354550"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sz="2400"/>
          </a:p>
        </p:txBody>
      </p:sp>
      <p:sp>
        <p:nvSpPr>
          <p:cNvPr id="25" name="object 3"/>
          <p:cNvSpPr/>
          <p:nvPr userDrawn="1"/>
        </p:nvSpPr>
        <p:spPr>
          <a:xfrm>
            <a:off x="4250523"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sp>
        <p:nvSpPr>
          <p:cNvPr id="26" name="object 4"/>
          <p:cNvSpPr/>
          <p:nvPr userDrawn="1"/>
        </p:nvSpPr>
        <p:spPr>
          <a:xfrm>
            <a:off x="3540121"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sz="2400"/>
          </a:p>
        </p:txBody>
      </p:sp>
      <p:sp>
        <p:nvSpPr>
          <p:cNvPr id="27" name="object 5"/>
          <p:cNvSpPr/>
          <p:nvPr userDrawn="1"/>
        </p:nvSpPr>
        <p:spPr>
          <a:xfrm>
            <a:off x="2829718"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sp>
        <p:nvSpPr>
          <p:cNvPr id="28" name="object 6"/>
          <p:cNvSpPr/>
          <p:nvPr userDrawn="1"/>
        </p:nvSpPr>
        <p:spPr>
          <a:xfrm>
            <a:off x="2119315"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sp>
        <p:nvSpPr>
          <p:cNvPr id="29" name="object 7"/>
          <p:cNvSpPr/>
          <p:nvPr userDrawn="1"/>
        </p:nvSpPr>
        <p:spPr>
          <a:xfrm>
            <a:off x="1408913"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sp>
        <p:nvSpPr>
          <p:cNvPr id="30" name="object 22"/>
          <p:cNvSpPr/>
          <p:nvPr userDrawn="1"/>
        </p:nvSpPr>
        <p:spPr>
          <a:xfrm>
            <a:off x="10644147"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sz="2400"/>
          </a:p>
        </p:txBody>
      </p:sp>
      <p:sp>
        <p:nvSpPr>
          <p:cNvPr id="31" name="object 23"/>
          <p:cNvSpPr/>
          <p:nvPr userDrawn="1"/>
        </p:nvSpPr>
        <p:spPr>
          <a:xfrm>
            <a:off x="9933745"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sp>
        <p:nvSpPr>
          <p:cNvPr id="32" name="object 24"/>
          <p:cNvSpPr/>
          <p:nvPr userDrawn="1"/>
        </p:nvSpPr>
        <p:spPr>
          <a:xfrm>
            <a:off x="9223342"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sz="2400"/>
          </a:p>
        </p:txBody>
      </p:sp>
      <p:sp>
        <p:nvSpPr>
          <p:cNvPr id="33" name="object 25"/>
          <p:cNvSpPr/>
          <p:nvPr userDrawn="1"/>
        </p:nvSpPr>
        <p:spPr>
          <a:xfrm>
            <a:off x="8512939"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sp>
        <p:nvSpPr>
          <p:cNvPr id="34" name="object 26"/>
          <p:cNvSpPr/>
          <p:nvPr userDrawn="1"/>
        </p:nvSpPr>
        <p:spPr>
          <a:xfrm>
            <a:off x="7802537"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sp>
        <p:nvSpPr>
          <p:cNvPr id="36" name="object 28"/>
          <p:cNvSpPr/>
          <p:nvPr userDrawn="1"/>
        </p:nvSpPr>
        <p:spPr>
          <a:xfrm>
            <a:off x="4960926"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sp>
        <p:nvSpPr>
          <p:cNvPr id="41" name="object 28"/>
          <p:cNvSpPr/>
          <p:nvPr userDrawn="1"/>
        </p:nvSpPr>
        <p:spPr>
          <a:xfrm>
            <a:off x="7092134"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sp>
        <p:nvSpPr>
          <p:cNvPr id="42" name="object 3"/>
          <p:cNvSpPr/>
          <p:nvPr userDrawn="1"/>
        </p:nvSpPr>
        <p:spPr>
          <a:xfrm>
            <a:off x="5671329"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sp>
        <p:nvSpPr>
          <p:cNvPr id="43" name="object 28"/>
          <p:cNvSpPr/>
          <p:nvPr userDrawn="1"/>
        </p:nvSpPr>
        <p:spPr>
          <a:xfrm>
            <a:off x="6381731"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pic>
        <p:nvPicPr>
          <p:cNvPr id="37" name="Picture 36"/>
          <p:cNvPicPr>
            <a:picLocks noChangeAspect="1"/>
          </p:cNvPicPr>
          <p:nvPr userDrawn="1"/>
        </p:nvPicPr>
        <p:blipFill>
          <a:blip r:embed="rId2"/>
          <a:stretch>
            <a:fillRect/>
          </a:stretch>
        </p:blipFill>
        <p:spPr>
          <a:xfrm>
            <a:off x="10713113" y="6015481"/>
            <a:ext cx="1212887" cy="620353"/>
          </a:xfrm>
          <a:prstGeom prst="rect">
            <a:avLst/>
          </a:prstGeom>
        </p:spPr>
      </p:pic>
      <p:pic>
        <p:nvPicPr>
          <p:cNvPr id="38" name="Picture 3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170691" y="6131076"/>
            <a:ext cx="1377106" cy="418202"/>
          </a:xfrm>
          <a:prstGeom prst="rect">
            <a:avLst/>
          </a:prstGeom>
        </p:spPr>
      </p:pic>
    </p:spTree>
    <p:extLst>
      <p:ext uri="{BB962C8B-B14F-4D97-AF65-F5344CB8AC3E}">
        <p14:creationId xmlns:p14="http://schemas.microsoft.com/office/powerpoint/2010/main" val="1697299099"/>
      </p:ext>
    </p:extLst>
  </p:cSld>
  <p:clrMapOvr>
    <a:masterClrMapping/>
  </p:clrMapOvr>
  <p:transition spd="med"/>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10_Custom Layout">
    <p:spTree>
      <p:nvGrpSpPr>
        <p:cNvPr id="1" name=""/>
        <p:cNvGrpSpPr/>
        <p:nvPr/>
      </p:nvGrpSpPr>
      <p:grpSpPr>
        <a:xfrm>
          <a:off x="0" y="0"/>
          <a:ext cx="0" cy="0"/>
          <a:chOff x="0" y="0"/>
          <a:chExt cx="0" cy="0"/>
        </a:xfrm>
      </p:grpSpPr>
      <p:sp>
        <p:nvSpPr>
          <p:cNvPr id="40" name="Shape 40"/>
          <p:cNvSpPr>
            <a:spLocks noGrp="1"/>
          </p:cNvSpPr>
          <p:nvPr>
            <p:ph type="title" hasCustomPrompt="1"/>
          </p:nvPr>
        </p:nvSpPr>
        <p:spPr>
          <a:xfrm>
            <a:off x="1276537" y="1533779"/>
            <a:ext cx="9369820" cy="633687"/>
          </a:xfrm>
          <a:prstGeom prst="rect">
            <a:avLst/>
          </a:prstGeom>
        </p:spPr>
        <p:txBody>
          <a:bodyPr anchor="t">
            <a:noAutofit/>
          </a:bodyPr>
          <a:lstStyle>
            <a:lvl1pPr>
              <a:defRPr sz="2667" b="0">
                <a:solidFill>
                  <a:schemeClr val="tx1"/>
                </a:solidFill>
              </a:defRPr>
            </a:lvl1pPr>
          </a:lstStyle>
          <a:p>
            <a:r>
              <a:rPr lang="en-US" dirty="0" smtClean="0"/>
              <a:t>Title text</a:t>
            </a:r>
            <a:endParaRPr lang="en-US" dirty="0"/>
          </a:p>
        </p:txBody>
      </p:sp>
      <p:sp>
        <p:nvSpPr>
          <p:cNvPr id="19" name="Shape 42"/>
          <p:cNvSpPr>
            <a:spLocks noGrp="1"/>
          </p:cNvSpPr>
          <p:nvPr>
            <p:ph type="sldNum" sz="quarter" idx="2"/>
          </p:nvPr>
        </p:nvSpPr>
        <p:spPr>
          <a:xfrm>
            <a:off x="308518" y="6340177"/>
            <a:ext cx="624383" cy="372535"/>
          </a:xfrm>
          <a:prstGeom prst="rect">
            <a:avLst/>
          </a:prstGeom>
        </p:spPr>
        <p:txBody>
          <a:bodyPr/>
          <a:lstStyle>
            <a:lvl1pPr algn="l">
              <a:defRPr sz="1333">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21" name="object 8"/>
          <p:cNvSpPr/>
          <p:nvPr userDrawn="1"/>
        </p:nvSpPr>
        <p:spPr>
          <a:xfrm>
            <a:off x="698510"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sp>
        <p:nvSpPr>
          <p:cNvPr id="22" name="object 9"/>
          <p:cNvSpPr/>
          <p:nvPr userDrawn="1"/>
        </p:nvSpPr>
        <p:spPr>
          <a:xfrm>
            <a:off x="-11893" y="2832016"/>
            <a:ext cx="138935" cy="1153909"/>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sp>
        <p:nvSpPr>
          <p:cNvPr id="23" name="object 20"/>
          <p:cNvSpPr/>
          <p:nvPr userDrawn="1"/>
        </p:nvSpPr>
        <p:spPr>
          <a:xfrm>
            <a:off x="12064943"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sz="2400"/>
          </a:p>
        </p:txBody>
      </p:sp>
      <p:sp>
        <p:nvSpPr>
          <p:cNvPr id="24" name="object 21"/>
          <p:cNvSpPr/>
          <p:nvPr userDrawn="1"/>
        </p:nvSpPr>
        <p:spPr>
          <a:xfrm>
            <a:off x="11354550"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sz="2400"/>
          </a:p>
        </p:txBody>
      </p:sp>
      <p:sp>
        <p:nvSpPr>
          <p:cNvPr id="25" name="object 3"/>
          <p:cNvSpPr/>
          <p:nvPr userDrawn="1"/>
        </p:nvSpPr>
        <p:spPr>
          <a:xfrm>
            <a:off x="4250523"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sp>
        <p:nvSpPr>
          <p:cNvPr id="26" name="object 4"/>
          <p:cNvSpPr/>
          <p:nvPr userDrawn="1"/>
        </p:nvSpPr>
        <p:spPr>
          <a:xfrm>
            <a:off x="3540121"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sz="2400"/>
          </a:p>
        </p:txBody>
      </p:sp>
      <p:sp>
        <p:nvSpPr>
          <p:cNvPr id="27" name="object 5"/>
          <p:cNvSpPr/>
          <p:nvPr userDrawn="1"/>
        </p:nvSpPr>
        <p:spPr>
          <a:xfrm>
            <a:off x="2829718"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sp>
        <p:nvSpPr>
          <p:cNvPr id="28" name="object 6"/>
          <p:cNvSpPr/>
          <p:nvPr userDrawn="1"/>
        </p:nvSpPr>
        <p:spPr>
          <a:xfrm>
            <a:off x="2119315"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sp>
        <p:nvSpPr>
          <p:cNvPr id="29" name="object 7"/>
          <p:cNvSpPr/>
          <p:nvPr userDrawn="1"/>
        </p:nvSpPr>
        <p:spPr>
          <a:xfrm>
            <a:off x="1408913"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sz="2400"/>
          </a:p>
        </p:txBody>
      </p:sp>
      <p:sp>
        <p:nvSpPr>
          <p:cNvPr id="30" name="object 22"/>
          <p:cNvSpPr/>
          <p:nvPr userDrawn="1"/>
        </p:nvSpPr>
        <p:spPr>
          <a:xfrm>
            <a:off x="10644147"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sz="2400"/>
          </a:p>
        </p:txBody>
      </p:sp>
      <p:sp>
        <p:nvSpPr>
          <p:cNvPr id="31" name="object 23"/>
          <p:cNvSpPr/>
          <p:nvPr userDrawn="1"/>
        </p:nvSpPr>
        <p:spPr>
          <a:xfrm>
            <a:off x="9933745"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sp>
        <p:nvSpPr>
          <p:cNvPr id="32" name="object 24"/>
          <p:cNvSpPr/>
          <p:nvPr userDrawn="1"/>
        </p:nvSpPr>
        <p:spPr>
          <a:xfrm>
            <a:off x="9223342"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sz="2400"/>
          </a:p>
        </p:txBody>
      </p:sp>
      <p:sp>
        <p:nvSpPr>
          <p:cNvPr id="33" name="object 25"/>
          <p:cNvSpPr/>
          <p:nvPr userDrawn="1"/>
        </p:nvSpPr>
        <p:spPr>
          <a:xfrm>
            <a:off x="8512939"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sp>
        <p:nvSpPr>
          <p:cNvPr id="34" name="object 26"/>
          <p:cNvSpPr/>
          <p:nvPr userDrawn="1"/>
        </p:nvSpPr>
        <p:spPr>
          <a:xfrm>
            <a:off x="7802537"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sp>
        <p:nvSpPr>
          <p:cNvPr id="35" name="object 28"/>
          <p:cNvSpPr/>
          <p:nvPr userDrawn="1"/>
        </p:nvSpPr>
        <p:spPr>
          <a:xfrm>
            <a:off x="4960926"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sp>
        <p:nvSpPr>
          <p:cNvPr id="36" name="object 28"/>
          <p:cNvSpPr/>
          <p:nvPr userDrawn="1"/>
        </p:nvSpPr>
        <p:spPr>
          <a:xfrm>
            <a:off x="7092134"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sp>
        <p:nvSpPr>
          <p:cNvPr id="37" name="object 3"/>
          <p:cNvSpPr/>
          <p:nvPr userDrawn="1"/>
        </p:nvSpPr>
        <p:spPr>
          <a:xfrm>
            <a:off x="5671329"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sp>
        <p:nvSpPr>
          <p:cNvPr id="38" name="object 28"/>
          <p:cNvSpPr/>
          <p:nvPr userDrawn="1"/>
        </p:nvSpPr>
        <p:spPr>
          <a:xfrm>
            <a:off x="6381731"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pic>
        <p:nvPicPr>
          <p:cNvPr id="42" name="Picture 41"/>
          <p:cNvPicPr>
            <a:picLocks noChangeAspect="1"/>
          </p:cNvPicPr>
          <p:nvPr userDrawn="1"/>
        </p:nvPicPr>
        <p:blipFill>
          <a:blip r:embed="rId2"/>
          <a:stretch>
            <a:fillRect/>
          </a:stretch>
        </p:blipFill>
        <p:spPr>
          <a:xfrm>
            <a:off x="10713113" y="6015481"/>
            <a:ext cx="1212887" cy="620353"/>
          </a:xfrm>
          <a:prstGeom prst="rect">
            <a:avLst/>
          </a:prstGeom>
        </p:spPr>
      </p:pic>
      <p:pic>
        <p:nvPicPr>
          <p:cNvPr id="41" name="Picture 4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170691" y="6131076"/>
            <a:ext cx="1377106" cy="418202"/>
          </a:xfrm>
          <a:prstGeom prst="rect">
            <a:avLst/>
          </a:prstGeom>
        </p:spPr>
      </p:pic>
    </p:spTree>
    <p:extLst>
      <p:ext uri="{BB962C8B-B14F-4D97-AF65-F5344CB8AC3E}">
        <p14:creationId xmlns:p14="http://schemas.microsoft.com/office/powerpoint/2010/main" val="3737698410"/>
      </p:ext>
    </p:extLst>
  </p:cSld>
  <p:clrMapOvr>
    <a:masterClrMapping/>
  </p:clrMapOvr>
  <p:transition spd="med"/>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4_Custom Layout">
    <p:spTree>
      <p:nvGrpSpPr>
        <p:cNvPr id="1" name=""/>
        <p:cNvGrpSpPr/>
        <p:nvPr/>
      </p:nvGrpSpPr>
      <p:grpSpPr>
        <a:xfrm>
          <a:off x="0" y="0"/>
          <a:ext cx="0" cy="0"/>
          <a:chOff x="0" y="0"/>
          <a:chExt cx="0" cy="0"/>
        </a:xfrm>
      </p:grpSpPr>
      <p:sp>
        <p:nvSpPr>
          <p:cNvPr id="40" name="Shape 40"/>
          <p:cNvSpPr>
            <a:spLocks noGrp="1"/>
          </p:cNvSpPr>
          <p:nvPr>
            <p:ph type="title" hasCustomPrompt="1"/>
          </p:nvPr>
        </p:nvSpPr>
        <p:spPr>
          <a:xfrm>
            <a:off x="1930105" y="1533779"/>
            <a:ext cx="8766569" cy="633687"/>
          </a:xfrm>
          <a:prstGeom prst="rect">
            <a:avLst/>
          </a:prstGeom>
        </p:spPr>
        <p:txBody>
          <a:bodyPr anchor="t">
            <a:noAutofit/>
          </a:bodyPr>
          <a:lstStyle>
            <a:lvl1pPr>
              <a:tabLst/>
              <a:defRPr sz="2667" b="0">
                <a:solidFill>
                  <a:schemeClr val="tx1"/>
                </a:solidFill>
              </a:defRPr>
            </a:lvl1pPr>
          </a:lstStyle>
          <a:p>
            <a:r>
              <a:rPr lang="en-US" dirty="0" smtClean="0"/>
              <a:t>Title text</a:t>
            </a:r>
            <a:endParaRPr lang="en-US" dirty="0"/>
          </a:p>
        </p:txBody>
      </p:sp>
      <p:sp>
        <p:nvSpPr>
          <p:cNvPr id="19" name="Shape 42"/>
          <p:cNvSpPr>
            <a:spLocks noGrp="1"/>
          </p:cNvSpPr>
          <p:nvPr>
            <p:ph type="sldNum" sz="quarter" idx="2"/>
          </p:nvPr>
        </p:nvSpPr>
        <p:spPr>
          <a:xfrm>
            <a:off x="308518" y="6340177"/>
            <a:ext cx="624383" cy="372535"/>
          </a:xfrm>
          <a:prstGeom prst="rect">
            <a:avLst/>
          </a:prstGeom>
        </p:spPr>
        <p:txBody>
          <a:bodyPr/>
          <a:lstStyle>
            <a:lvl1pPr algn="l">
              <a:defRPr sz="1333">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21" name="object 8"/>
          <p:cNvSpPr/>
          <p:nvPr userDrawn="1"/>
        </p:nvSpPr>
        <p:spPr>
          <a:xfrm>
            <a:off x="698510"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sp>
        <p:nvSpPr>
          <p:cNvPr id="22" name="object 9"/>
          <p:cNvSpPr/>
          <p:nvPr userDrawn="1"/>
        </p:nvSpPr>
        <p:spPr>
          <a:xfrm>
            <a:off x="-11893" y="2832016"/>
            <a:ext cx="138935" cy="1153909"/>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sp>
        <p:nvSpPr>
          <p:cNvPr id="23" name="object 20"/>
          <p:cNvSpPr/>
          <p:nvPr userDrawn="1"/>
        </p:nvSpPr>
        <p:spPr>
          <a:xfrm>
            <a:off x="12064943"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sz="2400"/>
          </a:p>
        </p:txBody>
      </p:sp>
      <p:sp>
        <p:nvSpPr>
          <p:cNvPr id="24" name="object 21"/>
          <p:cNvSpPr/>
          <p:nvPr userDrawn="1"/>
        </p:nvSpPr>
        <p:spPr>
          <a:xfrm>
            <a:off x="11354550"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sz="2400"/>
          </a:p>
        </p:txBody>
      </p:sp>
      <p:sp>
        <p:nvSpPr>
          <p:cNvPr id="25" name="object 3"/>
          <p:cNvSpPr/>
          <p:nvPr userDrawn="1"/>
        </p:nvSpPr>
        <p:spPr>
          <a:xfrm>
            <a:off x="4250523"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sp>
        <p:nvSpPr>
          <p:cNvPr id="26" name="object 4"/>
          <p:cNvSpPr/>
          <p:nvPr userDrawn="1"/>
        </p:nvSpPr>
        <p:spPr>
          <a:xfrm>
            <a:off x="3540121"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sz="2400"/>
          </a:p>
        </p:txBody>
      </p:sp>
      <p:sp>
        <p:nvSpPr>
          <p:cNvPr id="27" name="object 5"/>
          <p:cNvSpPr/>
          <p:nvPr userDrawn="1"/>
        </p:nvSpPr>
        <p:spPr>
          <a:xfrm>
            <a:off x="2829718"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sp>
        <p:nvSpPr>
          <p:cNvPr id="28" name="object 6"/>
          <p:cNvSpPr/>
          <p:nvPr userDrawn="1"/>
        </p:nvSpPr>
        <p:spPr>
          <a:xfrm>
            <a:off x="2119315"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sz="2400"/>
          </a:p>
        </p:txBody>
      </p:sp>
      <p:sp>
        <p:nvSpPr>
          <p:cNvPr id="29" name="object 7"/>
          <p:cNvSpPr/>
          <p:nvPr userDrawn="1"/>
        </p:nvSpPr>
        <p:spPr>
          <a:xfrm>
            <a:off x="1408913"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sp>
        <p:nvSpPr>
          <p:cNvPr id="30" name="object 22"/>
          <p:cNvSpPr/>
          <p:nvPr userDrawn="1"/>
        </p:nvSpPr>
        <p:spPr>
          <a:xfrm>
            <a:off x="10644147"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sz="2400"/>
          </a:p>
        </p:txBody>
      </p:sp>
      <p:sp>
        <p:nvSpPr>
          <p:cNvPr id="31" name="object 23"/>
          <p:cNvSpPr/>
          <p:nvPr userDrawn="1"/>
        </p:nvSpPr>
        <p:spPr>
          <a:xfrm>
            <a:off x="9933745"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sp>
        <p:nvSpPr>
          <p:cNvPr id="32" name="object 24"/>
          <p:cNvSpPr/>
          <p:nvPr userDrawn="1"/>
        </p:nvSpPr>
        <p:spPr>
          <a:xfrm>
            <a:off x="9223342"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sz="2400"/>
          </a:p>
        </p:txBody>
      </p:sp>
      <p:sp>
        <p:nvSpPr>
          <p:cNvPr id="33" name="object 25"/>
          <p:cNvSpPr/>
          <p:nvPr userDrawn="1"/>
        </p:nvSpPr>
        <p:spPr>
          <a:xfrm>
            <a:off x="8512939"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sp>
        <p:nvSpPr>
          <p:cNvPr id="34" name="object 26"/>
          <p:cNvSpPr/>
          <p:nvPr userDrawn="1"/>
        </p:nvSpPr>
        <p:spPr>
          <a:xfrm>
            <a:off x="7802537"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sp>
        <p:nvSpPr>
          <p:cNvPr id="35" name="object 28"/>
          <p:cNvSpPr/>
          <p:nvPr userDrawn="1"/>
        </p:nvSpPr>
        <p:spPr>
          <a:xfrm>
            <a:off x="4960926"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sp>
        <p:nvSpPr>
          <p:cNvPr id="36" name="object 28"/>
          <p:cNvSpPr/>
          <p:nvPr userDrawn="1"/>
        </p:nvSpPr>
        <p:spPr>
          <a:xfrm>
            <a:off x="7092134"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sp>
        <p:nvSpPr>
          <p:cNvPr id="37" name="object 3"/>
          <p:cNvSpPr/>
          <p:nvPr userDrawn="1"/>
        </p:nvSpPr>
        <p:spPr>
          <a:xfrm>
            <a:off x="5671329"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sp>
        <p:nvSpPr>
          <p:cNvPr id="38" name="object 28"/>
          <p:cNvSpPr/>
          <p:nvPr userDrawn="1"/>
        </p:nvSpPr>
        <p:spPr>
          <a:xfrm>
            <a:off x="6381731"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pic>
        <p:nvPicPr>
          <p:cNvPr id="42" name="Picture 41"/>
          <p:cNvPicPr>
            <a:picLocks noChangeAspect="1"/>
          </p:cNvPicPr>
          <p:nvPr userDrawn="1"/>
        </p:nvPicPr>
        <p:blipFill>
          <a:blip r:embed="rId2"/>
          <a:stretch>
            <a:fillRect/>
          </a:stretch>
        </p:blipFill>
        <p:spPr>
          <a:xfrm>
            <a:off x="10713113" y="6015481"/>
            <a:ext cx="1212887" cy="620353"/>
          </a:xfrm>
          <a:prstGeom prst="rect">
            <a:avLst/>
          </a:prstGeom>
        </p:spPr>
      </p:pic>
      <p:pic>
        <p:nvPicPr>
          <p:cNvPr id="41" name="Picture 4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170691" y="6131076"/>
            <a:ext cx="1377106" cy="418202"/>
          </a:xfrm>
          <a:prstGeom prst="rect">
            <a:avLst/>
          </a:prstGeom>
        </p:spPr>
      </p:pic>
    </p:spTree>
    <p:extLst>
      <p:ext uri="{BB962C8B-B14F-4D97-AF65-F5344CB8AC3E}">
        <p14:creationId xmlns:p14="http://schemas.microsoft.com/office/powerpoint/2010/main" val="1708639375"/>
      </p:ext>
    </p:extLst>
  </p:cSld>
  <p:clrMapOvr>
    <a:masterClrMapping/>
  </p:clrMapOvr>
  <p:transition spd="med"/>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15_Custom Layout">
    <p:spTree>
      <p:nvGrpSpPr>
        <p:cNvPr id="1" name=""/>
        <p:cNvGrpSpPr/>
        <p:nvPr/>
      </p:nvGrpSpPr>
      <p:grpSpPr>
        <a:xfrm>
          <a:off x="0" y="0"/>
          <a:ext cx="0" cy="0"/>
          <a:chOff x="0" y="0"/>
          <a:chExt cx="0" cy="0"/>
        </a:xfrm>
      </p:grpSpPr>
      <p:sp>
        <p:nvSpPr>
          <p:cNvPr id="40" name="Shape 40"/>
          <p:cNvSpPr>
            <a:spLocks noGrp="1"/>
          </p:cNvSpPr>
          <p:nvPr>
            <p:ph type="title" hasCustomPrompt="1"/>
          </p:nvPr>
        </p:nvSpPr>
        <p:spPr>
          <a:xfrm>
            <a:off x="2712489" y="1533779"/>
            <a:ext cx="8299056" cy="633687"/>
          </a:xfrm>
          <a:prstGeom prst="rect">
            <a:avLst/>
          </a:prstGeom>
        </p:spPr>
        <p:txBody>
          <a:bodyPr anchor="t">
            <a:noAutofit/>
          </a:bodyPr>
          <a:lstStyle>
            <a:lvl1pPr>
              <a:defRPr sz="2667" b="0">
                <a:solidFill>
                  <a:schemeClr val="tx1"/>
                </a:solidFill>
              </a:defRPr>
            </a:lvl1pPr>
          </a:lstStyle>
          <a:p>
            <a:r>
              <a:rPr lang="en-US" dirty="0" smtClean="0"/>
              <a:t>Title text</a:t>
            </a:r>
            <a:endParaRPr lang="en-US" dirty="0"/>
          </a:p>
        </p:txBody>
      </p:sp>
      <p:sp>
        <p:nvSpPr>
          <p:cNvPr id="19" name="Shape 42"/>
          <p:cNvSpPr>
            <a:spLocks noGrp="1"/>
          </p:cNvSpPr>
          <p:nvPr>
            <p:ph type="sldNum" sz="quarter" idx="2"/>
          </p:nvPr>
        </p:nvSpPr>
        <p:spPr>
          <a:xfrm>
            <a:off x="308518" y="6340177"/>
            <a:ext cx="624383" cy="372535"/>
          </a:xfrm>
          <a:prstGeom prst="rect">
            <a:avLst/>
          </a:prstGeom>
        </p:spPr>
        <p:txBody>
          <a:bodyPr/>
          <a:lstStyle>
            <a:lvl1pPr algn="l">
              <a:defRPr sz="1333">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21" name="object 8"/>
          <p:cNvSpPr/>
          <p:nvPr userDrawn="1"/>
        </p:nvSpPr>
        <p:spPr>
          <a:xfrm>
            <a:off x="698510"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sp>
        <p:nvSpPr>
          <p:cNvPr id="22" name="object 9"/>
          <p:cNvSpPr/>
          <p:nvPr userDrawn="1"/>
        </p:nvSpPr>
        <p:spPr>
          <a:xfrm>
            <a:off x="-11893" y="2832016"/>
            <a:ext cx="138935" cy="1153909"/>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sp>
        <p:nvSpPr>
          <p:cNvPr id="23" name="object 20"/>
          <p:cNvSpPr/>
          <p:nvPr userDrawn="1"/>
        </p:nvSpPr>
        <p:spPr>
          <a:xfrm>
            <a:off x="12064943"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sz="2400"/>
          </a:p>
        </p:txBody>
      </p:sp>
      <p:sp>
        <p:nvSpPr>
          <p:cNvPr id="24" name="object 21"/>
          <p:cNvSpPr/>
          <p:nvPr userDrawn="1"/>
        </p:nvSpPr>
        <p:spPr>
          <a:xfrm>
            <a:off x="11354550"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sz="2400"/>
          </a:p>
        </p:txBody>
      </p:sp>
      <p:sp>
        <p:nvSpPr>
          <p:cNvPr id="25" name="object 3"/>
          <p:cNvSpPr/>
          <p:nvPr userDrawn="1"/>
        </p:nvSpPr>
        <p:spPr>
          <a:xfrm>
            <a:off x="4250523"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sp>
        <p:nvSpPr>
          <p:cNvPr id="26" name="object 4"/>
          <p:cNvSpPr/>
          <p:nvPr userDrawn="1"/>
        </p:nvSpPr>
        <p:spPr>
          <a:xfrm>
            <a:off x="3540121"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sz="2400"/>
          </a:p>
        </p:txBody>
      </p:sp>
      <p:sp>
        <p:nvSpPr>
          <p:cNvPr id="27" name="object 5"/>
          <p:cNvSpPr/>
          <p:nvPr userDrawn="1"/>
        </p:nvSpPr>
        <p:spPr>
          <a:xfrm>
            <a:off x="2829718"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sz="2400"/>
          </a:p>
        </p:txBody>
      </p:sp>
      <p:sp>
        <p:nvSpPr>
          <p:cNvPr id="28" name="object 6"/>
          <p:cNvSpPr/>
          <p:nvPr userDrawn="1"/>
        </p:nvSpPr>
        <p:spPr>
          <a:xfrm>
            <a:off x="2119315"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sp>
        <p:nvSpPr>
          <p:cNvPr id="29" name="object 7"/>
          <p:cNvSpPr/>
          <p:nvPr userDrawn="1"/>
        </p:nvSpPr>
        <p:spPr>
          <a:xfrm>
            <a:off x="1408913"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sp>
        <p:nvSpPr>
          <p:cNvPr id="30" name="object 22"/>
          <p:cNvSpPr/>
          <p:nvPr userDrawn="1"/>
        </p:nvSpPr>
        <p:spPr>
          <a:xfrm>
            <a:off x="10644147"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sz="2400"/>
          </a:p>
        </p:txBody>
      </p:sp>
      <p:sp>
        <p:nvSpPr>
          <p:cNvPr id="31" name="object 23"/>
          <p:cNvSpPr/>
          <p:nvPr userDrawn="1"/>
        </p:nvSpPr>
        <p:spPr>
          <a:xfrm>
            <a:off x="9933745"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sp>
        <p:nvSpPr>
          <p:cNvPr id="32" name="object 24"/>
          <p:cNvSpPr/>
          <p:nvPr userDrawn="1"/>
        </p:nvSpPr>
        <p:spPr>
          <a:xfrm>
            <a:off x="9223342"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sz="2400"/>
          </a:p>
        </p:txBody>
      </p:sp>
      <p:sp>
        <p:nvSpPr>
          <p:cNvPr id="33" name="object 25"/>
          <p:cNvSpPr/>
          <p:nvPr userDrawn="1"/>
        </p:nvSpPr>
        <p:spPr>
          <a:xfrm>
            <a:off x="8512939"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sp>
        <p:nvSpPr>
          <p:cNvPr id="34" name="object 26"/>
          <p:cNvSpPr/>
          <p:nvPr userDrawn="1"/>
        </p:nvSpPr>
        <p:spPr>
          <a:xfrm>
            <a:off x="7802537"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sp>
        <p:nvSpPr>
          <p:cNvPr id="35" name="object 28"/>
          <p:cNvSpPr/>
          <p:nvPr userDrawn="1"/>
        </p:nvSpPr>
        <p:spPr>
          <a:xfrm>
            <a:off x="4960926"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sp>
        <p:nvSpPr>
          <p:cNvPr id="36" name="object 28"/>
          <p:cNvSpPr/>
          <p:nvPr userDrawn="1"/>
        </p:nvSpPr>
        <p:spPr>
          <a:xfrm>
            <a:off x="7092134"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sp>
        <p:nvSpPr>
          <p:cNvPr id="37" name="object 3"/>
          <p:cNvSpPr/>
          <p:nvPr userDrawn="1"/>
        </p:nvSpPr>
        <p:spPr>
          <a:xfrm>
            <a:off x="5671329"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sp>
        <p:nvSpPr>
          <p:cNvPr id="38" name="object 28"/>
          <p:cNvSpPr/>
          <p:nvPr userDrawn="1"/>
        </p:nvSpPr>
        <p:spPr>
          <a:xfrm>
            <a:off x="6381731"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pic>
        <p:nvPicPr>
          <p:cNvPr id="42" name="Picture 41"/>
          <p:cNvPicPr>
            <a:picLocks noChangeAspect="1"/>
          </p:cNvPicPr>
          <p:nvPr userDrawn="1"/>
        </p:nvPicPr>
        <p:blipFill>
          <a:blip r:embed="rId2"/>
          <a:stretch>
            <a:fillRect/>
          </a:stretch>
        </p:blipFill>
        <p:spPr>
          <a:xfrm>
            <a:off x="10713113" y="6015481"/>
            <a:ext cx="1212887" cy="620353"/>
          </a:xfrm>
          <a:prstGeom prst="rect">
            <a:avLst/>
          </a:prstGeom>
        </p:spPr>
      </p:pic>
      <p:pic>
        <p:nvPicPr>
          <p:cNvPr id="41" name="Picture 4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170691" y="6131076"/>
            <a:ext cx="1377106" cy="418202"/>
          </a:xfrm>
          <a:prstGeom prst="rect">
            <a:avLst/>
          </a:prstGeom>
        </p:spPr>
      </p:pic>
    </p:spTree>
    <p:extLst>
      <p:ext uri="{BB962C8B-B14F-4D97-AF65-F5344CB8AC3E}">
        <p14:creationId xmlns:p14="http://schemas.microsoft.com/office/powerpoint/2010/main" val="1948658141"/>
      </p:ext>
    </p:extLst>
  </p:cSld>
  <p:clrMapOvr>
    <a:masterClrMapping/>
  </p:clrMapOvr>
  <p:transition spd="med"/>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548462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81"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 id="2147483676" r:id="rId17"/>
    <p:sldLayoutId id="2147483677" r:id="rId18"/>
    <p:sldLayoutId id="2147483680" r:id="rId19"/>
    <p:sldLayoutId id="2147483678" r:id="rId20"/>
    <p:sldLayoutId id="2147483679" r:id="rId21"/>
  </p:sldLayoutIdLst>
  <p:transition spd="med"/>
  <p:timing>
    <p:tnLst>
      <p:par>
        <p:cTn id="1" dur="indefinite" restart="never" nodeType="tmRoot"/>
      </p:par>
    </p:tnLst>
  </p:timing>
  <p:hf hdr="0" ftr="0" dt="0"/>
  <p:txStyles>
    <p:titleStyle>
      <a:lvl1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1pPr>
      <a:lvl2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2pPr>
      <a:lvl3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3pPr>
      <a:lvl4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4pPr>
      <a:lvl5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5pPr>
      <a:lvl6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6pPr>
      <a:lvl7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7pPr>
      <a:lvl8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8pPr>
      <a:lvl9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9pPr>
    </p:titleStyle>
    <p:bodyStyle>
      <a:lvl1pPr marL="457189" marR="0" indent="-457189" algn="l" defTabSz="609585" rtl="0" latinLnBrk="0">
        <a:lnSpc>
          <a:spcPct val="100000"/>
        </a:lnSpc>
        <a:spcBef>
          <a:spcPts val="933"/>
        </a:spcBef>
        <a:spcAft>
          <a:spcPts val="0"/>
        </a:spcAft>
        <a:buClrTx/>
        <a:buSzPct val="100000"/>
        <a:buFont typeface="Arial"/>
        <a:buChar char="•"/>
        <a:tabLst/>
        <a:defRPr sz="4267" b="0" i="0" u="none" strike="noStrike" cap="none" spc="0" baseline="0">
          <a:ln>
            <a:noFill/>
          </a:ln>
          <a:solidFill>
            <a:srgbClr val="000000"/>
          </a:solidFill>
          <a:uFillTx/>
          <a:latin typeface="+mn-lt"/>
          <a:ea typeface="+mn-ea"/>
          <a:cs typeface="+mn-cs"/>
          <a:sym typeface="Calibri"/>
        </a:defRPr>
      </a:lvl1pPr>
      <a:lvl2pPr marL="1045002" marR="0" indent="-435417" algn="l" defTabSz="609585" rtl="0" latinLnBrk="0">
        <a:lnSpc>
          <a:spcPct val="100000"/>
        </a:lnSpc>
        <a:spcBef>
          <a:spcPts val="933"/>
        </a:spcBef>
        <a:spcAft>
          <a:spcPts val="0"/>
        </a:spcAft>
        <a:buClrTx/>
        <a:buSzPct val="100000"/>
        <a:buFont typeface="Arial"/>
        <a:buChar char="–"/>
        <a:tabLst/>
        <a:defRPr sz="4267" b="0" i="0" u="none" strike="noStrike" cap="none" spc="0" baseline="0">
          <a:ln>
            <a:noFill/>
          </a:ln>
          <a:solidFill>
            <a:srgbClr val="000000"/>
          </a:solidFill>
          <a:uFillTx/>
          <a:latin typeface="+mn-lt"/>
          <a:ea typeface="+mn-ea"/>
          <a:cs typeface="+mn-cs"/>
          <a:sym typeface="Calibri"/>
        </a:defRPr>
      </a:lvl2pPr>
      <a:lvl3pPr marL="1625559" marR="0" indent="-406390" algn="l" defTabSz="609585" rtl="0" latinLnBrk="0">
        <a:lnSpc>
          <a:spcPct val="100000"/>
        </a:lnSpc>
        <a:spcBef>
          <a:spcPts val="933"/>
        </a:spcBef>
        <a:spcAft>
          <a:spcPts val="0"/>
        </a:spcAft>
        <a:buClrTx/>
        <a:buSzPct val="100000"/>
        <a:buFont typeface="Arial"/>
        <a:buChar char="•"/>
        <a:tabLst/>
        <a:defRPr sz="4267" b="0" i="0" u="none" strike="noStrike" cap="none" spc="0" baseline="0">
          <a:ln>
            <a:noFill/>
          </a:ln>
          <a:solidFill>
            <a:srgbClr val="000000"/>
          </a:solidFill>
          <a:uFillTx/>
          <a:latin typeface="+mn-lt"/>
          <a:ea typeface="+mn-ea"/>
          <a:cs typeface="+mn-cs"/>
          <a:sym typeface="Calibri"/>
        </a:defRPr>
      </a:lvl3pPr>
      <a:lvl4pPr marL="2316422" marR="0" indent="-487668" algn="l" defTabSz="609585" rtl="0" latinLnBrk="0">
        <a:lnSpc>
          <a:spcPct val="100000"/>
        </a:lnSpc>
        <a:spcBef>
          <a:spcPts val="933"/>
        </a:spcBef>
        <a:spcAft>
          <a:spcPts val="0"/>
        </a:spcAft>
        <a:buClrTx/>
        <a:buSzPct val="100000"/>
        <a:buFont typeface="Arial"/>
        <a:buChar char="–"/>
        <a:tabLst/>
        <a:defRPr sz="4267" b="0" i="0" u="none" strike="noStrike" cap="none" spc="0" baseline="0">
          <a:ln>
            <a:noFill/>
          </a:ln>
          <a:solidFill>
            <a:srgbClr val="000000"/>
          </a:solidFill>
          <a:uFillTx/>
          <a:latin typeface="+mn-lt"/>
          <a:ea typeface="+mn-ea"/>
          <a:cs typeface="+mn-cs"/>
          <a:sym typeface="Calibri"/>
        </a:defRPr>
      </a:lvl4pPr>
      <a:lvl5pPr marL="2926007" marR="0" indent="-487668" algn="l" defTabSz="609585" rtl="0" latinLnBrk="0">
        <a:lnSpc>
          <a:spcPct val="100000"/>
        </a:lnSpc>
        <a:spcBef>
          <a:spcPts val="933"/>
        </a:spcBef>
        <a:spcAft>
          <a:spcPts val="0"/>
        </a:spcAft>
        <a:buClrTx/>
        <a:buSzPct val="100000"/>
        <a:buFont typeface="Arial"/>
        <a:buChar char="»"/>
        <a:tabLst/>
        <a:defRPr sz="4267" b="0" i="0" u="none" strike="noStrike" cap="none" spc="0" baseline="0">
          <a:ln>
            <a:noFill/>
          </a:ln>
          <a:solidFill>
            <a:srgbClr val="000000"/>
          </a:solidFill>
          <a:uFillTx/>
          <a:latin typeface="+mn-lt"/>
          <a:ea typeface="+mn-ea"/>
          <a:cs typeface="+mn-cs"/>
          <a:sym typeface="Calibri"/>
        </a:defRPr>
      </a:lvl5pPr>
      <a:lvl6pPr marL="3535592" marR="0" indent="-487668" algn="l" defTabSz="609585" rtl="0" latinLnBrk="0">
        <a:lnSpc>
          <a:spcPct val="100000"/>
        </a:lnSpc>
        <a:spcBef>
          <a:spcPts val="933"/>
        </a:spcBef>
        <a:spcAft>
          <a:spcPts val="0"/>
        </a:spcAft>
        <a:buClrTx/>
        <a:buSzPct val="100000"/>
        <a:buFont typeface="Arial"/>
        <a:buChar char="•"/>
        <a:tabLst/>
        <a:defRPr sz="4267" b="0" i="0" u="none" strike="noStrike" cap="none" spc="0" baseline="0">
          <a:ln>
            <a:noFill/>
          </a:ln>
          <a:solidFill>
            <a:srgbClr val="000000"/>
          </a:solidFill>
          <a:uFillTx/>
          <a:latin typeface="+mn-lt"/>
          <a:ea typeface="+mn-ea"/>
          <a:cs typeface="+mn-cs"/>
          <a:sym typeface="Calibri"/>
        </a:defRPr>
      </a:lvl6pPr>
      <a:lvl7pPr marL="4145176" marR="0" indent="-487668" algn="l" defTabSz="609585" rtl="0" latinLnBrk="0">
        <a:lnSpc>
          <a:spcPct val="100000"/>
        </a:lnSpc>
        <a:spcBef>
          <a:spcPts val="933"/>
        </a:spcBef>
        <a:spcAft>
          <a:spcPts val="0"/>
        </a:spcAft>
        <a:buClrTx/>
        <a:buSzPct val="100000"/>
        <a:buFont typeface="Arial"/>
        <a:buChar char="•"/>
        <a:tabLst/>
        <a:defRPr sz="4267" b="0" i="0" u="none" strike="noStrike" cap="none" spc="0" baseline="0">
          <a:ln>
            <a:noFill/>
          </a:ln>
          <a:solidFill>
            <a:srgbClr val="000000"/>
          </a:solidFill>
          <a:uFillTx/>
          <a:latin typeface="+mn-lt"/>
          <a:ea typeface="+mn-ea"/>
          <a:cs typeface="+mn-cs"/>
          <a:sym typeface="Calibri"/>
        </a:defRPr>
      </a:lvl7pPr>
      <a:lvl8pPr marL="4754760" marR="0" indent="-487666" algn="l" defTabSz="609585" rtl="0" latinLnBrk="0">
        <a:lnSpc>
          <a:spcPct val="100000"/>
        </a:lnSpc>
        <a:spcBef>
          <a:spcPts val="933"/>
        </a:spcBef>
        <a:spcAft>
          <a:spcPts val="0"/>
        </a:spcAft>
        <a:buClrTx/>
        <a:buSzPct val="100000"/>
        <a:buFont typeface="Arial"/>
        <a:buChar char="•"/>
        <a:tabLst/>
        <a:defRPr sz="4267" b="0" i="0" u="none" strike="noStrike" cap="none" spc="0" baseline="0">
          <a:ln>
            <a:noFill/>
          </a:ln>
          <a:solidFill>
            <a:srgbClr val="000000"/>
          </a:solidFill>
          <a:uFillTx/>
          <a:latin typeface="+mn-lt"/>
          <a:ea typeface="+mn-ea"/>
          <a:cs typeface="+mn-cs"/>
          <a:sym typeface="Calibri"/>
        </a:defRPr>
      </a:lvl8pPr>
      <a:lvl9pPr marL="5364345" marR="0" indent="-487666" algn="l" defTabSz="609585" rtl="0" latinLnBrk="0">
        <a:lnSpc>
          <a:spcPct val="100000"/>
        </a:lnSpc>
        <a:spcBef>
          <a:spcPts val="933"/>
        </a:spcBef>
        <a:spcAft>
          <a:spcPts val="0"/>
        </a:spcAft>
        <a:buClrTx/>
        <a:buSzPct val="100000"/>
        <a:buFont typeface="Arial"/>
        <a:buChar char="•"/>
        <a:tabLst/>
        <a:defRPr sz="4267" b="0" i="0" u="none" strike="noStrike" cap="none" spc="0" baseline="0">
          <a:ln>
            <a:noFill/>
          </a:ln>
          <a:solidFill>
            <a:srgbClr val="000000"/>
          </a:solidFill>
          <a:uFillTx/>
          <a:latin typeface="+mn-lt"/>
          <a:ea typeface="+mn-ea"/>
          <a:cs typeface="+mn-cs"/>
          <a:sym typeface="Calibri"/>
        </a:defRPr>
      </a:lvl9pPr>
    </p:bodyStyle>
    <p:otherStyle>
      <a:lvl1pPr marL="0" marR="0" indent="0" algn="r" defTabSz="609585"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Calibri"/>
        </a:defRPr>
      </a:lvl1pPr>
      <a:lvl2pPr marL="0" marR="0" indent="609585" algn="r" defTabSz="609585"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Calibri"/>
        </a:defRPr>
      </a:lvl2pPr>
      <a:lvl3pPr marL="0" marR="0" indent="1219170" algn="r" defTabSz="609585"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Calibri"/>
        </a:defRPr>
      </a:lvl3pPr>
      <a:lvl4pPr marL="0" marR="0" indent="1828754" algn="r" defTabSz="609585"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Calibri"/>
        </a:defRPr>
      </a:lvl4pPr>
      <a:lvl5pPr marL="0" marR="0" indent="2438339" algn="r" defTabSz="609585"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Calibri"/>
        </a:defRPr>
      </a:lvl5pPr>
      <a:lvl6pPr marL="0" marR="0" indent="3047924" algn="r" defTabSz="609585"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Calibri"/>
        </a:defRPr>
      </a:lvl6pPr>
      <a:lvl7pPr marL="0" marR="0" indent="3657509" algn="r" defTabSz="609585"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Calibri"/>
        </a:defRPr>
      </a:lvl7pPr>
      <a:lvl8pPr marL="0" marR="0" indent="4267093" algn="r" defTabSz="609585"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Calibri"/>
        </a:defRPr>
      </a:lvl8pPr>
      <a:lvl9pPr marL="0" marR="0" indent="4876678" algn="r" defTabSz="609585"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5.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8.xml"/><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1.png"/><Relationship Id="rId18" Type="http://schemas.openxmlformats.org/officeDocument/2006/relationships/image" Target="../media/image26.pn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0.png"/><Relationship Id="rId17" Type="http://schemas.openxmlformats.org/officeDocument/2006/relationships/image" Target="../media/image25.gif"/><Relationship Id="rId2" Type="http://schemas.openxmlformats.org/officeDocument/2006/relationships/image" Target="../media/image11.png"/><Relationship Id="rId16" Type="http://schemas.openxmlformats.org/officeDocument/2006/relationships/image" Target="../media/image24.png"/><Relationship Id="rId1" Type="http://schemas.openxmlformats.org/officeDocument/2006/relationships/slideLayout" Target="../slideLayouts/slideLayout18.xml"/><Relationship Id="rId6" Type="http://schemas.openxmlformats.org/officeDocument/2006/relationships/image" Target="../media/image15.png"/><Relationship Id="rId11" Type="http://schemas.microsoft.com/office/2007/relationships/hdphoto" Target="../media/hdphoto1.wdp"/><Relationship Id="rId5" Type="http://schemas.openxmlformats.org/officeDocument/2006/relationships/image" Target="../media/image14.png"/><Relationship Id="rId15" Type="http://schemas.openxmlformats.org/officeDocument/2006/relationships/image" Target="../media/image23.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 Id="rId14" Type="http://schemas.openxmlformats.org/officeDocument/2006/relationships/image" Target="../media/image2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8" Type="http://schemas.openxmlformats.org/officeDocument/2006/relationships/image" Target="../media/image33.png"/><Relationship Id="rId13" Type="http://schemas.openxmlformats.org/officeDocument/2006/relationships/image" Target="../media/image36.png"/><Relationship Id="rId3" Type="http://schemas.openxmlformats.org/officeDocument/2006/relationships/image" Target="../media/image28.png"/><Relationship Id="rId7" Type="http://schemas.openxmlformats.org/officeDocument/2006/relationships/image" Target="../media/image32.png"/><Relationship Id="rId12" Type="http://schemas.openxmlformats.org/officeDocument/2006/relationships/image" Target="../media/image35.png"/><Relationship Id="rId2" Type="http://schemas.openxmlformats.org/officeDocument/2006/relationships/image" Target="../media/image27.tiff"/><Relationship Id="rId1" Type="http://schemas.openxmlformats.org/officeDocument/2006/relationships/slideLayout" Target="../slideLayouts/slideLayout18.xml"/><Relationship Id="rId6" Type="http://schemas.openxmlformats.org/officeDocument/2006/relationships/image" Target="../media/image31.png"/><Relationship Id="rId11" Type="http://schemas.openxmlformats.org/officeDocument/2006/relationships/image" Target="../media/image34.png"/><Relationship Id="rId5" Type="http://schemas.openxmlformats.org/officeDocument/2006/relationships/image" Target="../media/image30.tiff"/><Relationship Id="rId15" Type="http://schemas.openxmlformats.org/officeDocument/2006/relationships/image" Target="../media/image38.png"/><Relationship Id="rId10" Type="http://schemas.microsoft.com/office/2007/relationships/hdphoto" Target="../media/hdphoto1.wdp"/><Relationship Id="rId4" Type="http://schemas.openxmlformats.org/officeDocument/2006/relationships/image" Target="../media/image29.png"/><Relationship Id="rId9" Type="http://schemas.openxmlformats.org/officeDocument/2006/relationships/image" Target="../media/image19.png"/><Relationship Id="rId14" Type="http://schemas.openxmlformats.org/officeDocument/2006/relationships/image" Target="../media/image37.png"/></Relationships>
</file>

<file path=ppt/slides/_rels/slide9.xml.rels><?xml version="1.0" encoding="UTF-8" standalone="yes"?>
<Relationships xmlns="http://schemas.openxmlformats.org/package/2006/relationships"><Relationship Id="rId3" Type="http://schemas.openxmlformats.org/officeDocument/2006/relationships/image" Target="../media/image30.tiff"/><Relationship Id="rId2" Type="http://schemas.openxmlformats.org/officeDocument/2006/relationships/image" Target="../media/image28.png"/><Relationship Id="rId1" Type="http://schemas.openxmlformats.org/officeDocument/2006/relationships/slideLayout" Target="../slideLayouts/slideLayout18.xml"/><Relationship Id="rId4" Type="http://schemas.openxmlformats.org/officeDocument/2006/relationships/image" Target="../media/image3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rcRect t="15" b="15"/>
          <a:stretch>
            <a:fillRect/>
          </a:stretch>
        </p:blipFill>
        <p:spPr/>
      </p:pic>
      <p:sp>
        <p:nvSpPr>
          <p:cNvPr id="374" name="Shape 374"/>
          <p:cNvSpPr>
            <a:spLocks noGrp="1"/>
          </p:cNvSpPr>
          <p:nvPr>
            <p:ph type="title"/>
          </p:nvPr>
        </p:nvSpPr>
        <p:spPr>
          <a:xfrm>
            <a:off x="366114" y="1132912"/>
            <a:ext cx="4588580" cy="1154012"/>
          </a:xfrm>
        </p:spPr>
        <p:txBody>
          <a:bodyPr>
            <a:noAutofit/>
          </a:bodyPr>
          <a:lstStyle>
            <a:lvl1pPr>
              <a:defRPr sz="2500"/>
            </a:lvl1pPr>
          </a:lstStyle>
          <a:p>
            <a:r>
              <a:rPr lang="en-US" sz="2800" dirty="0" smtClean="0"/>
              <a:t>DIAL D4D High Level Data Architecture</a:t>
            </a:r>
            <a:br>
              <a:rPr lang="en-US" sz="2800" dirty="0" smtClean="0"/>
            </a:br>
            <a:r>
              <a:rPr lang="en-US" sz="2000" b="1" dirty="0" smtClean="0"/>
              <a:t>– Malawi Use Case</a:t>
            </a:r>
            <a:endParaRPr lang="en-US" sz="2800" b="1" dirty="0"/>
          </a:p>
        </p:txBody>
      </p:sp>
      <p:sp>
        <p:nvSpPr>
          <p:cNvPr id="7" name="object 2"/>
          <p:cNvSpPr/>
          <p:nvPr/>
        </p:nvSpPr>
        <p:spPr>
          <a:xfrm>
            <a:off x="5931599" y="1102098"/>
            <a:ext cx="1110651" cy="4613149"/>
          </a:xfrm>
          <a:custGeom>
            <a:avLst/>
            <a:gdLst/>
            <a:ahLst/>
            <a:cxnLst/>
            <a:rect l="l" t="t" r="r" b="b"/>
            <a:pathLst>
              <a:path w="847725" h="3521075">
                <a:moveTo>
                  <a:pt x="847521" y="3521049"/>
                </a:moveTo>
                <a:lnTo>
                  <a:pt x="0" y="3521049"/>
                </a:lnTo>
                <a:lnTo>
                  <a:pt x="0" y="0"/>
                </a:lnTo>
                <a:lnTo>
                  <a:pt x="847521" y="0"/>
                </a:lnTo>
                <a:lnTo>
                  <a:pt x="847521" y="3521049"/>
                </a:lnTo>
                <a:close/>
              </a:path>
            </a:pathLst>
          </a:custGeom>
          <a:solidFill>
            <a:srgbClr val="0F9FFA">
              <a:alpha val="43000"/>
            </a:srgbClr>
          </a:solidFill>
        </p:spPr>
        <p:txBody>
          <a:bodyPr wrap="square" lIns="0" tIns="0" rIns="0" bIns="0" rtlCol="0"/>
          <a:lstStyle/>
          <a:p>
            <a:pPr defTabSz="609585" hangingPunct="0"/>
            <a:endParaRPr sz="2400" kern="0">
              <a:solidFill>
                <a:srgbClr val="000000"/>
              </a:solidFill>
              <a:latin typeface="Calibri"/>
              <a:cs typeface="Calibri"/>
              <a:sym typeface="Calibri"/>
            </a:endParaRPr>
          </a:p>
        </p:txBody>
      </p:sp>
      <p:pic>
        <p:nvPicPr>
          <p:cNvPr id="8" name="Picture 7"/>
          <p:cNvPicPr>
            <a:picLocks noChangeAspect="1"/>
          </p:cNvPicPr>
          <p:nvPr/>
        </p:nvPicPr>
        <p:blipFill>
          <a:blip r:embed="rId4"/>
          <a:stretch>
            <a:fillRect/>
          </a:stretch>
        </p:blipFill>
        <p:spPr>
          <a:xfrm>
            <a:off x="2751844" y="5839098"/>
            <a:ext cx="1405280" cy="718330"/>
          </a:xfrm>
          <a:prstGeom prst="rect">
            <a:avLst/>
          </a:prstGeom>
        </p:spPr>
      </p:pic>
      <p:pic>
        <p:nvPicPr>
          <p:cNvPr id="11" name="Pictur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57555" y="5918656"/>
            <a:ext cx="1802319" cy="547331"/>
          </a:xfrm>
          <a:prstGeom prst="rect">
            <a:avLst/>
          </a:prstGeom>
        </p:spPr>
      </p:pic>
      <p:sp>
        <p:nvSpPr>
          <p:cNvPr id="9" name="Shape 374"/>
          <p:cNvSpPr txBox="1">
            <a:spLocks/>
          </p:cNvSpPr>
          <p:nvPr/>
        </p:nvSpPr>
        <p:spPr>
          <a:xfrm>
            <a:off x="366114" y="3871758"/>
            <a:ext cx="4588580" cy="1154012"/>
          </a:xfrm>
          <a:prstGeom prst="rect">
            <a:avLst/>
          </a:prstGeom>
        </p:spPr>
        <p:txBody>
          <a:bodyPr anchor="t">
            <a:noAutofit/>
          </a:bodyPr>
          <a:lstStyle>
            <a:lvl1pPr marL="0" marR="0" indent="0" algn="l" defTabSz="609585" rtl="0" latinLnBrk="0">
              <a:lnSpc>
                <a:spcPct val="100000"/>
              </a:lnSpc>
              <a:spcBef>
                <a:spcPts val="0"/>
              </a:spcBef>
              <a:spcAft>
                <a:spcPts val="0"/>
              </a:spcAft>
              <a:buClrTx/>
              <a:buSzTx/>
              <a:buFontTx/>
              <a:buNone/>
              <a:tabLst/>
              <a:defRPr sz="2500" b="0" i="0" u="none" strike="noStrike" cap="none" spc="0" baseline="0">
                <a:ln>
                  <a:noFill/>
                </a:ln>
                <a:solidFill>
                  <a:srgbClr val="007CC3"/>
                </a:solidFill>
                <a:uFillTx/>
                <a:latin typeface="Arial"/>
                <a:ea typeface="Arial"/>
                <a:cs typeface="Arial"/>
                <a:sym typeface="Arial"/>
              </a:defRPr>
            </a:lvl1pPr>
            <a:lvl2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2pPr>
            <a:lvl3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3pPr>
            <a:lvl4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4pPr>
            <a:lvl5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5pPr>
            <a:lvl6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6pPr>
            <a:lvl7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7pPr>
            <a:lvl8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8pPr>
            <a:lvl9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9pPr>
          </a:lstStyle>
          <a:p>
            <a:r>
              <a:rPr lang="en-US" sz="1400" kern="0" dirty="0" smtClean="0">
                <a:solidFill>
                  <a:schemeClr val="tx1"/>
                </a:solidFill>
              </a:rPr>
              <a:t>Author : Infosys</a:t>
            </a:r>
          </a:p>
          <a:p>
            <a:r>
              <a:rPr lang="en-US" sz="1400" kern="0" dirty="0" smtClean="0">
                <a:solidFill>
                  <a:schemeClr val="tx1"/>
                </a:solidFill>
              </a:rPr>
              <a:t>Version : 1.0</a:t>
            </a:r>
          </a:p>
          <a:p>
            <a:r>
              <a:rPr lang="en-US" sz="1400" kern="0" dirty="0" smtClean="0">
                <a:solidFill>
                  <a:schemeClr val="tx1"/>
                </a:solidFill>
              </a:rPr>
              <a:t>Date 15 -09 -2018</a:t>
            </a:r>
            <a:endParaRPr lang="en-US" sz="1400" kern="0" dirty="0">
              <a:solidFill>
                <a:schemeClr val="tx1"/>
              </a:solidFill>
            </a:endParaRPr>
          </a:p>
        </p:txBody>
      </p:sp>
    </p:spTree>
    <p:extLst>
      <p:ext uri="{BB962C8B-B14F-4D97-AF65-F5344CB8AC3E}">
        <p14:creationId xmlns:p14="http://schemas.microsoft.com/office/powerpoint/2010/main" val="4047542013"/>
      </p:ext>
    </p:extLst>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Processing within Data Lake</a:t>
            </a:r>
          </a:p>
        </p:txBody>
      </p:sp>
      <p:sp>
        <p:nvSpPr>
          <p:cNvPr id="3" name="Text Placeholder 2"/>
          <p:cNvSpPr>
            <a:spLocks noGrp="1"/>
          </p:cNvSpPr>
          <p:nvPr>
            <p:ph type="body" sz="quarter" idx="10"/>
          </p:nvPr>
        </p:nvSpPr>
        <p:spPr/>
        <p:txBody>
          <a:bodyPr/>
          <a:lstStyle/>
          <a:p>
            <a:r>
              <a:rPr lang="en-US" dirty="0" smtClean="0"/>
              <a:t>Raw Data feeds</a:t>
            </a:r>
          </a:p>
          <a:p>
            <a:pPr lvl="1"/>
            <a:r>
              <a:rPr lang="en-US" dirty="0"/>
              <a:t>CDR data</a:t>
            </a:r>
          </a:p>
          <a:p>
            <a:pPr lvl="1"/>
            <a:r>
              <a:rPr lang="en-US" dirty="0"/>
              <a:t>Administrative </a:t>
            </a:r>
            <a:r>
              <a:rPr lang="en-US" dirty="0" err="1"/>
              <a:t>shapefiles</a:t>
            </a:r>
            <a:r>
              <a:rPr lang="en-US" dirty="0"/>
              <a:t> (TA and GVHs)</a:t>
            </a:r>
          </a:p>
          <a:p>
            <a:pPr lvl="1"/>
            <a:r>
              <a:rPr lang="en-US" dirty="0"/>
              <a:t>Facebook High Resolution Settlement Layer</a:t>
            </a:r>
          </a:p>
          <a:p>
            <a:pPr lvl="1"/>
            <a:r>
              <a:rPr lang="en-US" dirty="0"/>
              <a:t>Population projection [2008-2030]</a:t>
            </a:r>
          </a:p>
          <a:p>
            <a:pPr lvl="1"/>
            <a:r>
              <a:rPr lang="en-US" dirty="0"/>
              <a:t>CH District data summary [2017]</a:t>
            </a:r>
          </a:p>
          <a:p>
            <a:pPr lvl="1"/>
            <a:r>
              <a:rPr lang="en-US" dirty="0"/>
              <a:t>Catchment population</a:t>
            </a:r>
          </a:p>
          <a:p>
            <a:pPr lvl="1"/>
            <a:r>
              <a:rPr lang="en-US" dirty="0"/>
              <a:t>Malawi Burden of Disease Data</a:t>
            </a:r>
          </a:p>
          <a:p>
            <a:pPr lvl="1"/>
            <a:r>
              <a:rPr lang="en-US" dirty="0" err="1"/>
              <a:t>Geography_Master</a:t>
            </a:r>
            <a:endParaRPr lang="en-US" dirty="0"/>
          </a:p>
          <a:p>
            <a:pPr lvl="1"/>
            <a:r>
              <a:rPr lang="en-US" dirty="0"/>
              <a:t>Airtel </a:t>
            </a:r>
            <a:r>
              <a:rPr lang="en-US" dirty="0" err="1"/>
              <a:t>MW_Database</a:t>
            </a:r>
            <a:endParaRPr lang="en-US" dirty="0"/>
          </a:p>
          <a:p>
            <a:pPr lvl="1"/>
            <a:r>
              <a:rPr lang="en-US" dirty="0"/>
              <a:t>District / Site Lookup Files (covers Tower locations (e.g. LAT/LONG, district, regions, etc.))</a:t>
            </a:r>
          </a:p>
        </p:txBody>
      </p:sp>
      <p:sp>
        <p:nvSpPr>
          <p:cNvPr id="4" name="Text Placeholder 3"/>
          <p:cNvSpPr>
            <a:spLocks noGrp="1"/>
          </p:cNvSpPr>
          <p:nvPr>
            <p:ph type="body" sz="quarter" idx="11"/>
          </p:nvPr>
        </p:nvSpPr>
        <p:spPr/>
        <p:txBody>
          <a:bodyPr/>
          <a:lstStyle/>
          <a:p>
            <a:r>
              <a:rPr lang="en-US" dirty="0" smtClean="0"/>
              <a:t>In Blob Storage</a:t>
            </a:r>
          </a:p>
          <a:p>
            <a:pPr lvl="1"/>
            <a:r>
              <a:rPr lang="en-US" dirty="0"/>
              <a:t>Administrative </a:t>
            </a:r>
            <a:r>
              <a:rPr lang="en-US" dirty="0" err="1"/>
              <a:t>shapefiles</a:t>
            </a:r>
            <a:r>
              <a:rPr lang="en-US" dirty="0"/>
              <a:t> (TA and GVHs)</a:t>
            </a:r>
          </a:p>
          <a:p>
            <a:pPr lvl="1"/>
            <a:r>
              <a:rPr lang="en-US" dirty="0"/>
              <a:t>Facebook High Resolution Settlement Layer</a:t>
            </a:r>
          </a:p>
          <a:p>
            <a:r>
              <a:rPr lang="en-US" dirty="0" smtClean="0"/>
              <a:t>Processed Data in Data Lake</a:t>
            </a:r>
          </a:p>
          <a:p>
            <a:pPr lvl="1"/>
            <a:r>
              <a:rPr lang="en-US" dirty="0"/>
              <a:t>CDR data</a:t>
            </a:r>
          </a:p>
          <a:p>
            <a:pPr lvl="1"/>
            <a:r>
              <a:rPr lang="en-US" dirty="0"/>
              <a:t>Population projection [2008-2030]</a:t>
            </a:r>
          </a:p>
          <a:p>
            <a:pPr lvl="1"/>
            <a:r>
              <a:rPr lang="en-US" dirty="0"/>
              <a:t>CH District data summary [2017]</a:t>
            </a:r>
          </a:p>
          <a:p>
            <a:pPr lvl="1"/>
            <a:r>
              <a:rPr lang="en-US" dirty="0"/>
              <a:t>Catchment population</a:t>
            </a:r>
          </a:p>
          <a:p>
            <a:pPr lvl="1"/>
            <a:r>
              <a:rPr lang="en-US" dirty="0"/>
              <a:t>Malawi Burden of Disease Data</a:t>
            </a:r>
          </a:p>
          <a:p>
            <a:pPr lvl="1"/>
            <a:r>
              <a:rPr lang="en-US" dirty="0" err="1"/>
              <a:t>Geography_Master</a:t>
            </a:r>
            <a:endParaRPr lang="en-US" dirty="0"/>
          </a:p>
          <a:p>
            <a:pPr lvl="1"/>
            <a:r>
              <a:rPr lang="en-US" dirty="0"/>
              <a:t>Airtel </a:t>
            </a:r>
            <a:r>
              <a:rPr lang="en-US" dirty="0" err="1"/>
              <a:t>MW_Database</a:t>
            </a:r>
            <a:endParaRPr lang="en-US" dirty="0"/>
          </a:p>
          <a:p>
            <a:r>
              <a:rPr lang="en-US" dirty="0" smtClean="0"/>
              <a:t>Processed Data in SQL Data Warehouse</a:t>
            </a:r>
          </a:p>
          <a:p>
            <a:pPr lvl="1"/>
            <a:r>
              <a:rPr lang="en-US" dirty="0" smtClean="0"/>
              <a:t>Aggregated CDR data on Month level &amp; Day Level</a:t>
            </a:r>
          </a:p>
        </p:txBody>
      </p:sp>
      <p:sp>
        <p:nvSpPr>
          <p:cNvPr id="5" name="Slide Number Placeholder 4"/>
          <p:cNvSpPr>
            <a:spLocks noGrp="1"/>
          </p:cNvSpPr>
          <p:nvPr>
            <p:ph type="sldNum" sz="quarter" idx="2"/>
          </p:nvPr>
        </p:nvSpPr>
        <p:spPr/>
        <p:txBody>
          <a:bodyPr/>
          <a:lstStyle/>
          <a:p>
            <a:fld id="{86CB4B4D-7CA3-9044-876B-883B54F8677D}" type="slidenum">
              <a:rPr lang="en-US" smtClean="0"/>
              <a:pPr/>
              <a:t>10</a:t>
            </a:fld>
            <a:endParaRPr lang="en-US" dirty="0"/>
          </a:p>
        </p:txBody>
      </p:sp>
    </p:spTree>
    <p:extLst>
      <p:ext uri="{BB962C8B-B14F-4D97-AF65-F5344CB8AC3E}">
        <p14:creationId xmlns:p14="http://schemas.microsoft.com/office/powerpoint/2010/main" val="2466314767"/>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Processing within Data Lake</a:t>
            </a:r>
          </a:p>
        </p:txBody>
      </p:sp>
      <p:sp>
        <p:nvSpPr>
          <p:cNvPr id="4" name="Text Placeholder 3"/>
          <p:cNvSpPr>
            <a:spLocks noGrp="1"/>
          </p:cNvSpPr>
          <p:nvPr>
            <p:ph type="body" sz="quarter" idx="11"/>
          </p:nvPr>
        </p:nvSpPr>
        <p:spPr>
          <a:xfrm>
            <a:off x="263924" y="907096"/>
            <a:ext cx="3453834" cy="4880879"/>
          </a:xfrm>
        </p:spPr>
        <p:txBody>
          <a:bodyPr/>
          <a:lstStyle/>
          <a:p>
            <a:r>
              <a:rPr lang="en-US" dirty="0" smtClean="0"/>
              <a:t>Processed Data in Data Lake</a:t>
            </a:r>
          </a:p>
          <a:p>
            <a:pPr lvl="1"/>
            <a:r>
              <a:rPr lang="en-US" dirty="0"/>
              <a:t>CDR </a:t>
            </a:r>
            <a:r>
              <a:rPr lang="en-US" dirty="0" smtClean="0"/>
              <a:t>data</a:t>
            </a:r>
          </a:p>
          <a:p>
            <a:pPr lvl="2"/>
            <a:r>
              <a:rPr lang="en-US" dirty="0" smtClean="0"/>
              <a:t>The data will be cleansed and the unwanted records like A2P numbers will be identified and filtered in this process.</a:t>
            </a:r>
          </a:p>
          <a:p>
            <a:pPr lvl="2"/>
            <a:r>
              <a:rPr lang="en-US" dirty="0" smtClean="0"/>
              <a:t>Spark / Scala will be used</a:t>
            </a:r>
          </a:p>
          <a:p>
            <a:pPr lvl="2"/>
            <a:r>
              <a:rPr lang="en-US" dirty="0" smtClean="0"/>
              <a:t>The Processed Data will be loaded in Hive Tables</a:t>
            </a:r>
          </a:p>
          <a:p>
            <a:pPr lvl="2"/>
            <a:r>
              <a:rPr lang="en-US" dirty="0" smtClean="0"/>
              <a:t>The reference table along with CDR will create a master Fact table which will be used for Aggregation</a:t>
            </a:r>
          </a:p>
          <a:p>
            <a:pPr lvl="2"/>
            <a:endParaRPr lang="en-US" dirty="0"/>
          </a:p>
          <a:p>
            <a:endParaRPr lang="en-US" dirty="0" smtClean="0"/>
          </a:p>
        </p:txBody>
      </p:sp>
      <p:sp>
        <p:nvSpPr>
          <p:cNvPr id="5" name="Slide Number Placeholder 4"/>
          <p:cNvSpPr>
            <a:spLocks noGrp="1"/>
          </p:cNvSpPr>
          <p:nvPr>
            <p:ph type="sldNum" sz="quarter" idx="2"/>
          </p:nvPr>
        </p:nvSpPr>
        <p:spPr/>
        <p:txBody>
          <a:bodyPr/>
          <a:lstStyle/>
          <a:p>
            <a:fld id="{86CB4B4D-7CA3-9044-876B-883B54F8677D}" type="slidenum">
              <a:rPr lang="en-US" smtClean="0"/>
              <a:pPr/>
              <a:t>11</a:t>
            </a:fld>
            <a:endParaRPr lang="en-US" dirty="0"/>
          </a:p>
        </p:txBody>
      </p:sp>
      <p:grpSp>
        <p:nvGrpSpPr>
          <p:cNvPr id="6" name="Group 5"/>
          <p:cNvGrpSpPr/>
          <p:nvPr/>
        </p:nvGrpSpPr>
        <p:grpSpPr>
          <a:xfrm>
            <a:off x="4328162" y="1130968"/>
            <a:ext cx="7566495" cy="3657349"/>
            <a:chOff x="4328162" y="1130968"/>
            <a:chExt cx="7566495" cy="3657349"/>
          </a:xfrm>
        </p:grpSpPr>
        <p:pic>
          <p:nvPicPr>
            <p:cNvPr id="12" name="Picture 11"/>
            <p:cNvPicPr>
              <a:picLocks noChangeAspect="1"/>
            </p:cNvPicPr>
            <p:nvPr/>
          </p:nvPicPr>
          <p:blipFill>
            <a:blip r:embed="rId2"/>
            <a:stretch>
              <a:fillRect/>
            </a:stretch>
          </p:blipFill>
          <p:spPr>
            <a:xfrm>
              <a:off x="4328162" y="1130968"/>
              <a:ext cx="7566495" cy="3657349"/>
            </a:xfrm>
            <a:prstGeom prst="rect">
              <a:avLst/>
            </a:prstGeom>
          </p:spPr>
        </p:pic>
        <p:sp>
          <p:nvSpPr>
            <p:cNvPr id="3" name="Rectangle 2"/>
            <p:cNvSpPr/>
            <p:nvPr/>
          </p:nvSpPr>
          <p:spPr>
            <a:xfrm>
              <a:off x="6740434" y="2808514"/>
              <a:ext cx="2233749" cy="770709"/>
            </a:xfrm>
            <a:prstGeom prst="rect">
              <a:avLst/>
            </a:prstGeom>
            <a:solidFill>
              <a:srgbClr val="1199D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smtClean="0">
                  <a:ln>
                    <a:noFill/>
                  </a:ln>
                  <a:solidFill>
                    <a:srgbClr val="000000"/>
                  </a:solidFill>
                  <a:effectLst/>
                  <a:uFillTx/>
                  <a:latin typeface="+mn-lt"/>
                  <a:ea typeface="+mn-ea"/>
                  <a:cs typeface="+mn-cs"/>
                  <a:sym typeface="Calibri"/>
                </a:rPr>
                <a:t>De-Normalized</a:t>
              </a:r>
              <a:r>
                <a:rPr kumimoji="0" lang="en-US" sz="1400" b="0" i="0" u="none" strike="noStrike" cap="none" spc="0" normalizeH="0" dirty="0" smtClean="0">
                  <a:ln>
                    <a:noFill/>
                  </a:ln>
                  <a:solidFill>
                    <a:srgbClr val="000000"/>
                  </a:solidFill>
                  <a:effectLst/>
                  <a:uFillTx/>
                  <a:latin typeface="+mn-lt"/>
                  <a:ea typeface="+mn-ea"/>
                  <a:cs typeface="+mn-cs"/>
                  <a:sym typeface="Calibri"/>
                </a:rPr>
                <a:t> data in Hive Table</a:t>
              </a:r>
              <a:endParaRPr kumimoji="0" lang="en-US" sz="1400" b="0" i="0" u="none" strike="noStrike" cap="none" spc="0" normalizeH="0" baseline="0" dirty="0">
                <a:ln>
                  <a:noFill/>
                </a:ln>
                <a:solidFill>
                  <a:srgbClr val="000000"/>
                </a:solidFill>
                <a:effectLst/>
                <a:uFillTx/>
                <a:latin typeface="+mn-lt"/>
                <a:ea typeface="+mn-ea"/>
                <a:cs typeface="+mn-cs"/>
                <a:sym typeface="Calibri"/>
              </a:endParaRPr>
            </a:p>
          </p:txBody>
        </p:sp>
      </p:grpSp>
    </p:spTree>
    <p:extLst>
      <p:ext uri="{BB962C8B-B14F-4D97-AF65-F5344CB8AC3E}">
        <p14:creationId xmlns:p14="http://schemas.microsoft.com/office/powerpoint/2010/main" val="3206027018"/>
      </p:ext>
    </p:extLst>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Key solution consideration</a:t>
            </a:r>
            <a:endParaRPr lang="en-US" dirty="0"/>
          </a:p>
        </p:txBody>
      </p:sp>
      <p:sp>
        <p:nvSpPr>
          <p:cNvPr id="5" name="Slide Number Placeholder 4"/>
          <p:cNvSpPr>
            <a:spLocks noGrp="1"/>
          </p:cNvSpPr>
          <p:nvPr>
            <p:ph type="sldNum" sz="quarter" idx="2"/>
          </p:nvPr>
        </p:nvSpPr>
        <p:spPr/>
        <p:txBody>
          <a:bodyPr/>
          <a:lstStyle/>
          <a:p>
            <a:fld id="{86CB4B4D-7CA3-9044-876B-883B54F8677D}" type="slidenum">
              <a:rPr lang="en-US" smtClean="0"/>
              <a:pPr/>
              <a:t>12</a:t>
            </a:fld>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3341203356"/>
              </p:ext>
            </p:extLst>
          </p:nvPr>
        </p:nvGraphicFramePr>
        <p:xfrm>
          <a:off x="308518" y="655400"/>
          <a:ext cx="11542344" cy="5405308"/>
        </p:xfrm>
        <a:graphic>
          <a:graphicData uri="http://schemas.openxmlformats.org/drawingml/2006/table">
            <a:tbl>
              <a:tblPr firstRow="1" bandRow="1">
                <a:tableStyleId>{5A111915-BE36-4E01-A7E5-04B1672EAD32}</a:tableStyleId>
              </a:tblPr>
              <a:tblGrid>
                <a:gridCol w="1888690">
                  <a:extLst>
                    <a:ext uri="{9D8B030D-6E8A-4147-A177-3AD203B41FA5}">
                      <a16:colId xmlns:a16="http://schemas.microsoft.com/office/drawing/2014/main" val="20000"/>
                    </a:ext>
                  </a:extLst>
                </a:gridCol>
                <a:gridCol w="1235713">
                  <a:extLst>
                    <a:ext uri="{9D8B030D-6E8A-4147-A177-3AD203B41FA5}">
                      <a16:colId xmlns:a16="http://schemas.microsoft.com/office/drawing/2014/main" val="20001"/>
                    </a:ext>
                  </a:extLst>
                </a:gridCol>
                <a:gridCol w="8417941">
                  <a:extLst>
                    <a:ext uri="{9D8B030D-6E8A-4147-A177-3AD203B41FA5}">
                      <a16:colId xmlns:a16="http://schemas.microsoft.com/office/drawing/2014/main" val="20002"/>
                    </a:ext>
                  </a:extLst>
                </a:gridCol>
              </a:tblGrid>
              <a:tr h="247636">
                <a:tc>
                  <a:txBody>
                    <a:bodyPr/>
                    <a:lstStyle/>
                    <a:p>
                      <a:pPr algn="ctr">
                        <a:spcBef>
                          <a:spcPts val="3000"/>
                        </a:spcBef>
                        <a:spcAft>
                          <a:spcPts val="600"/>
                        </a:spcAft>
                      </a:pPr>
                      <a:r>
                        <a:rPr lang="en-US" sz="1100" dirty="0" smtClean="0"/>
                        <a:t>Cloud</a:t>
                      </a:r>
                      <a:r>
                        <a:rPr lang="en-US" sz="1100" baseline="0" dirty="0" smtClean="0"/>
                        <a:t> Challenges </a:t>
                      </a:r>
                      <a:endParaRPr lang="en-US" sz="1100" dirty="0"/>
                    </a:p>
                  </a:txBody>
                  <a:tcPr/>
                </a:tc>
                <a:tc>
                  <a:txBody>
                    <a:bodyPr/>
                    <a:lstStyle/>
                    <a:p>
                      <a:pPr algn="ctr">
                        <a:spcBef>
                          <a:spcPts val="3000"/>
                        </a:spcBef>
                        <a:spcAft>
                          <a:spcPts val="600"/>
                        </a:spcAft>
                      </a:pPr>
                      <a:r>
                        <a:rPr lang="en-US" sz="1100" dirty="0" smtClean="0"/>
                        <a:t>Factored</a:t>
                      </a:r>
                      <a:r>
                        <a:rPr lang="en-US" sz="1100" baseline="0" dirty="0" smtClean="0"/>
                        <a:t> ?</a:t>
                      </a:r>
                      <a:endParaRPr lang="en-US" sz="1100" dirty="0"/>
                    </a:p>
                  </a:txBody>
                  <a:tcPr/>
                </a:tc>
                <a:tc>
                  <a:txBody>
                    <a:bodyPr/>
                    <a:lstStyle/>
                    <a:p>
                      <a:pPr algn="ctr">
                        <a:spcBef>
                          <a:spcPts val="3000"/>
                        </a:spcBef>
                        <a:spcAft>
                          <a:spcPts val="600"/>
                        </a:spcAft>
                      </a:pPr>
                      <a:r>
                        <a:rPr lang="en-US" sz="1100" dirty="0" smtClean="0"/>
                        <a:t>Solution</a:t>
                      </a:r>
                      <a:endParaRPr lang="en-US" sz="1100" dirty="0"/>
                    </a:p>
                  </a:txBody>
                  <a:tcPr/>
                </a:tc>
                <a:extLst>
                  <a:ext uri="{0D108BD9-81ED-4DB2-BD59-A6C34878D82A}">
                    <a16:rowId xmlns:a16="http://schemas.microsoft.com/office/drawing/2014/main" val="10000"/>
                  </a:ext>
                </a:extLst>
              </a:tr>
              <a:tr h="1205507">
                <a:tc>
                  <a:txBody>
                    <a:bodyPr/>
                    <a:lstStyle/>
                    <a:p>
                      <a:pPr algn="ctr">
                        <a:spcBef>
                          <a:spcPts val="3000"/>
                        </a:spcBef>
                        <a:spcAft>
                          <a:spcPts val="600"/>
                        </a:spcAft>
                      </a:pPr>
                      <a:r>
                        <a:rPr lang="en-US" sz="1050" baseline="0" dirty="0" smtClean="0"/>
                        <a:t>Scalability</a:t>
                      </a:r>
                    </a:p>
                    <a:p>
                      <a:pPr algn="ctr">
                        <a:spcBef>
                          <a:spcPts val="3000"/>
                        </a:spcBef>
                        <a:spcAft>
                          <a:spcPts val="600"/>
                        </a:spcAft>
                      </a:pPr>
                      <a:endParaRPr lang="en-US" sz="1050" baseline="0" dirty="0" smtClean="0"/>
                    </a:p>
                  </a:txBody>
                  <a:tcPr/>
                </a:tc>
                <a:tc>
                  <a:txBody>
                    <a:bodyPr/>
                    <a:lstStyle/>
                    <a:p>
                      <a:pPr algn="ctr">
                        <a:spcBef>
                          <a:spcPts val="3000"/>
                        </a:spcBef>
                        <a:spcAft>
                          <a:spcPts val="600"/>
                        </a:spcAft>
                      </a:pPr>
                      <a:endParaRPr lang="en-US" sz="1050" baseline="0" dirty="0" smtClean="0"/>
                    </a:p>
                  </a:txBody>
                  <a:tcPr/>
                </a:tc>
                <a:tc>
                  <a:txBody>
                    <a:bodyPr/>
                    <a:lstStyle/>
                    <a:p>
                      <a:pPr marL="0" indent="0" algn="l" rtl="0" fontAlgn="ctr">
                        <a:spcBef>
                          <a:spcPts val="600"/>
                        </a:spcBef>
                        <a:spcAft>
                          <a:spcPts val="0"/>
                        </a:spcAft>
                        <a:buFont typeface="Arial" panose="020B0604020202020204" pitchFamily="34" charset="0"/>
                        <a:buNone/>
                      </a:pPr>
                      <a:r>
                        <a:rPr lang="en-GB" sz="1050" b="0" u="none" strike="noStrike" dirty="0">
                          <a:effectLst/>
                        </a:rPr>
                        <a:t>The solution is scalable across Storage, Compute and solution </a:t>
                      </a:r>
                      <a:r>
                        <a:rPr lang="en-GB" sz="1050" b="0" u="none" strike="noStrike" dirty="0" smtClean="0">
                          <a:effectLst/>
                        </a:rPr>
                        <a:t>stack</a:t>
                      </a:r>
                    </a:p>
                    <a:p>
                      <a:pPr marL="285750" indent="-285750" algn="l" rtl="0" fontAlgn="ctr">
                        <a:spcBef>
                          <a:spcPts val="600"/>
                        </a:spcBef>
                        <a:spcAft>
                          <a:spcPts val="0"/>
                        </a:spcAft>
                        <a:buFont typeface="Arial" panose="020B0604020202020204" pitchFamily="34" charset="0"/>
                        <a:buChar char="•"/>
                      </a:pPr>
                      <a:r>
                        <a:rPr lang="en-GB" sz="1050" b="0" u="none" strike="noStrike" dirty="0" smtClean="0">
                          <a:effectLst/>
                        </a:rPr>
                        <a:t>Storage </a:t>
                      </a:r>
                      <a:r>
                        <a:rPr lang="en-GB" sz="1050" b="0" u="none" strike="noStrike" dirty="0">
                          <a:effectLst/>
                        </a:rPr>
                        <a:t>components are Azure Blob, Azure Data Lake and Azure SQL DB </a:t>
                      </a:r>
                      <a:r>
                        <a:rPr lang="en-GB" sz="1050" b="0" u="none" strike="noStrike" dirty="0" smtClean="0">
                          <a:effectLst/>
                        </a:rPr>
                        <a:t>, Azure SQL DW – </a:t>
                      </a:r>
                      <a:r>
                        <a:rPr lang="en-GB" sz="1050" b="0" u="none" strike="noStrike" dirty="0">
                          <a:effectLst/>
                        </a:rPr>
                        <a:t>All these can be configured either static or elastic storage and they are </a:t>
                      </a:r>
                      <a:r>
                        <a:rPr lang="en-GB" sz="1050" b="0" u="none" strike="noStrike" dirty="0" smtClean="0">
                          <a:effectLst/>
                        </a:rPr>
                        <a:t>highly scalable as needed.</a:t>
                      </a:r>
                    </a:p>
                    <a:p>
                      <a:pPr marL="285750" indent="-285750" algn="l" rtl="0" fontAlgn="ctr">
                        <a:spcBef>
                          <a:spcPts val="600"/>
                        </a:spcBef>
                        <a:spcAft>
                          <a:spcPts val="0"/>
                        </a:spcAft>
                        <a:buFont typeface="Arial" panose="020B0604020202020204" pitchFamily="34" charset="0"/>
                        <a:buChar char="•"/>
                      </a:pPr>
                      <a:r>
                        <a:rPr lang="en-GB" sz="1050" b="0" u="none" strike="noStrike" dirty="0" smtClean="0">
                          <a:effectLst/>
                        </a:rPr>
                        <a:t>Compute </a:t>
                      </a:r>
                      <a:r>
                        <a:rPr lang="en-GB" sz="1050" b="0" u="none" strike="noStrike" dirty="0">
                          <a:effectLst/>
                        </a:rPr>
                        <a:t>resources are HDInsight </a:t>
                      </a:r>
                      <a:r>
                        <a:rPr lang="en-GB" sz="1050" b="0" u="none" strike="noStrike" dirty="0" smtClean="0">
                          <a:effectLst/>
                        </a:rPr>
                        <a:t>Spark Cluster with Spark </a:t>
                      </a:r>
                      <a:r>
                        <a:rPr lang="en-GB" sz="1050" b="0" u="none" strike="noStrike" dirty="0">
                          <a:effectLst/>
                        </a:rPr>
                        <a:t>Engine – Compute power can be increased by adding nodes to the cluster on demand </a:t>
                      </a:r>
                      <a:endParaRPr lang="en-GB" sz="1050" b="0" u="none" strike="noStrike" dirty="0" smtClean="0">
                        <a:effectLst/>
                      </a:endParaRPr>
                    </a:p>
                    <a:p>
                      <a:pPr marL="285750" indent="-285750" algn="l" rtl="0" fontAlgn="ctr">
                        <a:spcBef>
                          <a:spcPts val="600"/>
                        </a:spcBef>
                        <a:spcAft>
                          <a:spcPts val="0"/>
                        </a:spcAft>
                        <a:buFont typeface="Arial" panose="020B0604020202020204" pitchFamily="34" charset="0"/>
                        <a:buChar char="•"/>
                      </a:pPr>
                      <a:r>
                        <a:rPr lang="en-GB" sz="1050" b="0" u="none" strike="noStrike" dirty="0" smtClean="0">
                          <a:effectLst/>
                        </a:rPr>
                        <a:t>Solution </a:t>
                      </a:r>
                      <a:r>
                        <a:rPr lang="en-GB" sz="1050" b="0" u="none" strike="noStrike" dirty="0">
                          <a:effectLst/>
                        </a:rPr>
                        <a:t>stack is aligned with Azure PaaS native and Azure PaaS Roadmap </a:t>
                      </a:r>
                      <a:endParaRPr lang="en-GB" sz="1050" b="0" i="0" u="none" strike="noStrike" dirty="0">
                        <a:solidFill>
                          <a:srgbClr val="000000"/>
                        </a:solidFill>
                        <a:effectLst/>
                        <a:latin typeface="Arial" panose="020B0604020202020204" pitchFamily="34" charset="0"/>
                      </a:endParaRPr>
                    </a:p>
                  </a:txBody>
                  <a:tcPr marL="9525" marR="9525" marT="9525" marB="0"/>
                </a:tc>
                <a:extLst>
                  <a:ext uri="{0D108BD9-81ED-4DB2-BD59-A6C34878D82A}">
                    <a16:rowId xmlns:a16="http://schemas.microsoft.com/office/drawing/2014/main" val="10001"/>
                  </a:ext>
                </a:extLst>
              </a:tr>
              <a:tr h="990545">
                <a:tc>
                  <a:txBody>
                    <a:bodyPr/>
                    <a:lstStyle/>
                    <a:p>
                      <a:pPr algn="ctr">
                        <a:spcBef>
                          <a:spcPts val="3000"/>
                        </a:spcBef>
                        <a:spcAft>
                          <a:spcPts val="600"/>
                        </a:spcAft>
                      </a:pPr>
                      <a:r>
                        <a:rPr lang="en-US" sz="1050" dirty="0" smtClean="0"/>
                        <a:t>Data Management and Movement </a:t>
                      </a:r>
                    </a:p>
                    <a:p>
                      <a:pPr algn="ctr">
                        <a:spcBef>
                          <a:spcPts val="3000"/>
                        </a:spcBef>
                        <a:spcAft>
                          <a:spcPts val="600"/>
                        </a:spcAft>
                      </a:pPr>
                      <a:endParaRPr lang="en-US" sz="1050" dirty="0" smtClean="0"/>
                    </a:p>
                  </a:txBody>
                  <a:tcPr/>
                </a:tc>
                <a:tc>
                  <a:txBody>
                    <a:bodyPr/>
                    <a:lstStyle/>
                    <a:p>
                      <a:pPr algn="ctr">
                        <a:spcBef>
                          <a:spcPts val="3000"/>
                        </a:spcBef>
                        <a:spcAft>
                          <a:spcPts val="600"/>
                        </a:spcAft>
                      </a:pPr>
                      <a:endParaRPr lang="en-US" sz="1050" dirty="0"/>
                    </a:p>
                  </a:txBody>
                  <a:tcPr/>
                </a:tc>
                <a:tc>
                  <a:txBody>
                    <a:bodyPr/>
                    <a:lstStyle/>
                    <a:p>
                      <a:pPr marL="0" indent="0" algn="l" rtl="0" fontAlgn="ctr">
                        <a:spcBef>
                          <a:spcPts val="600"/>
                        </a:spcBef>
                        <a:spcAft>
                          <a:spcPts val="0"/>
                        </a:spcAft>
                        <a:buFont typeface="Arial" panose="020B0604020202020204" pitchFamily="34" charset="0"/>
                        <a:buNone/>
                      </a:pPr>
                      <a:r>
                        <a:rPr lang="en-GB" sz="1050" b="0" u="none" strike="noStrike" dirty="0">
                          <a:effectLst/>
                        </a:rPr>
                        <a:t>Azure native components and Informatica BDE/BDM is used for data movement and data management </a:t>
                      </a:r>
                      <a:r>
                        <a:rPr lang="en-GB" sz="1050" b="0" u="none" strike="noStrike" dirty="0" smtClean="0">
                          <a:effectLst/>
                        </a:rPr>
                        <a:t>capabilities</a:t>
                      </a:r>
                    </a:p>
                    <a:p>
                      <a:pPr marL="285750" indent="-285750" algn="l" rtl="0" fontAlgn="ctr">
                        <a:spcBef>
                          <a:spcPts val="600"/>
                        </a:spcBef>
                        <a:spcAft>
                          <a:spcPts val="0"/>
                        </a:spcAft>
                        <a:buFont typeface="Arial" panose="020B0604020202020204" pitchFamily="34" charset="0"/>
                        <a:buChar char="•"/>
                      </a:pPr>
                      <a:r>
                        <a:rPr lang="en-GB" sz="1050" b="0" u="none" strike="noStrike" dirty="0" smtClean="0">
                          <a:effectLst/>
                        </a:rPr>
                        <a:t>Azure </a:t>
                      </a:r>
                      <a:r>
                        <a:rPr lang="en-GB" sz="1050" b="0" u="none" strike="noStrike" dirty="0">
                          <a:effectLst/>
                        </a:rPr>
                        <a:t>PaaS Components such as Data Factory (Batch) </a:t>
                      </a:r>
                      <a:r>
                        <a:rPr lang="en-GB" sz="1050" b="0" u="none" strike="noStrike" dirty="0" smtClean="0">
                          <a:effectLst/>
                        </a:rPr>
                        <a:t>is</a:t>
                      </a:r>
                      <a:r>
                        <a:rPr lang="en-GB" sz="1050" b="0" u="none" strike="noStrike" baseline="0" dirty="0" smtClean="0">
                          <a:effectLst/>
                        </a:rPr>
                        <a:t> </a:t>
                      </a:r>
                      <a:r>
                        <a:rPr lang="en-GB" sz="1050" b="0" u="none" strike="noStrike" dirty="0" smtClean="0">
                          <a:effectLst/>
                        </a:rPr>
                        <a:t>used </a:t>
                      </a:r>
                      <a:r>
                        <a:rPr lang="en-GB" sz="1050" b="0" u="none" strike="noStrike" dirty="0">
                          <a:effectLst/>
                        </a:rPr>
                        <a:t>for data ingestion to cloud. </a:t>
                      </a:r>
                      <a:endParaRPr lang="en-GB" sz="1050" b="0" u="none" strike="noStrike" dirty="0" smtClean="0">
                        <a:effectLst/>
                      </a:endParaRPr>
                    </a:p>
                    <a:p>
                      <a:pPr marL="285750" indent="-285750" algn="l" rtl="0" fontAlgn="ctr">
                        <a:spcBef>
                          <a:spcPts val="600"/>
                        </a:spcBef>
                        <a:spcAft>
                          <a:spcPts val="0"/>
                        </a:spcAft>
                        <a:buFont typeface="Arial" panose="020B0604020202020204" pitchFamily="34" charset="0"/>
                        <a:buChar char="•"/>
                      </a:pPr>
                      <a:r>
                        <a:rPr lang="en-GB" sz="1050" b="0" u="none" strike="noStrike" dirty="0" smtClean="0">
                          <a:effectLst/>
                        </a:rPr>
                        <a:t>Initial </a:t>
                      </a:r>
                      <a:r>
                        <a:rPr lang="en-GB" sz="1050" b="0" u="none" strike="noStrike" dirty="0">
                          <a:effectLst/>
                        </a:rPr>
                        <a:t>bulk load during Data Migration is done using Express Route and we can also explore the other option such as using Export/Import services </a:t>
                      </a:r>
                      <a:r>
                        <a:rPr lang="en-GB" sz="1050" b="0" u="none" strike="noStrike" dirty="0" smtClean="0">
                          <a:effectLst/>
                        </a:rPr>
                        <a:t>( MSFT provides facilities to </a:t>
                      </a:r>
                      <a:r>
                        <a:rPr lang="en-GB" sz="1050" b="0" u="none" strike="noStrike" dirty="0">
                          <a:effectLst/>
                        </a:rPr>
                        <a:t>ship the HDDs to the data centre with appropriate security </a:t>
                      </a:r>
                      <a:r>
                        <a:rPr lang="en-GB" sz="1050" b="0" u="none" strike="noStrike" dirty="0" smtClean="0">
                          <a:effectLst/>
                        </a:rPr>
                        <a:t>processes)</a:t>
                      </a:r>
                    </a:p>
                  </a:txBody>
                  <a:tcPr marL="9525" marR="9525" marT="9525" marB="0"/>
                </a:tc>
                <a:extLst>
                  <a:ext uri="{0D108BD9-81ED-4DB2-BD59-A6C34878D82A}">
                    <a16:rowId xmlns:a16="http://schemas.microsoft.com/office/drawing/2014/main" val="10002"/>
                  </a:ext>
                </a:extLst>
              </a:tr>
              <a:tr h="1427225">
                <a:tc>
                  <a:txBody>
                    <a:bodyPr/>
                    <a:lstStyle/>
                    <a:p>
                      <a:pPr marL="0" marR="0" indent="0" algn="ctr" defTabSz="1224071" rtl="0" eaLnBrk="1" fontAlgn="auto" latinLnBrk="0" hangingPunct="1">
                        <a:lnSpc>
                          <a:spcPct val="100000"/>
                        </a:lnSpc>
                        <a:spcBef>
                          <a:spcPts val="3000"/>
                        </a:spcBef>
                        <a:spcAft>
                          <a:spcPts val="600"/>
                        </a:spcAft>
                        <a:buClrTx/>
                        <a:buSzTx/>
                        <a:buFontTx/>
                        <a:buNone/>
                        <a:tabLst/>
                        <a:defRPr/>
                      </a:pPr>
                      <a:r>
                        <a:rPr lang="en-US" sz="1050" kern="1200" dirty="0" smtClean="0"/>
                        <a:t>Security and Compliance </a:t>
                      </a:r>
                      <a:endParaRPr lang="en-US" sz="1050" kern="1200" dirty="0" smtClean="0">
                        <a:solidFill>
                          <a:schemeClr val="dk1"/>
                        </a:solidFill>
                        <a:latin typeface="+mn-lt"/>
                        <a:ea typeface="+mn-ea"/>
                        <a:cs typeface="+mn-cs"/>
                      </a:endParaRPr>
                    </a:p>
                  </a:txBody>
                  <a:tcPr/>
                </a:tc>
                <a:tc>
                  <a:txBody>
                    <a:bodyPr/>
                    <a:lstStyle/>
                    <a:p>
                      <a:pPr algn="ctr">
                        <a:spcBef>
                          <a:spcPts val="3000"/>
                        </a:spcBef>
                        <a:spcAft>
                          <a:spcPts val="600"/>
                        </a:spcAft>
                      </a:pPr>
                      <a:endParaRPr lang="en-US" sz="1050" dirty="0"/>
                    </a:p>
                  </a:txBody>
                  <a:tcPr/>
                </a:tc>
                <a:tc>
                  <a:txBody>
                    <a:bodyPr/>
                    <a:lstStyle/>
                    <a:p>
                      <a:pPr marL="0" indent="0" algn="l" rtl="0" fontAlgn="ctr">
                        <a:spcBef>
                          <a:spcPts val="600"/>
                        </a:spcBef>
                        <a:spcAft>
                          <a:spcPts val="0"/>
                        </a:spcAft>
                        <a:buFont typeface="Arial" panose="020B0604020202020204" pitchFamily="34" charset="0"/>
                        <a:buNone/>
                      </a:pPr>
                      <a:r>
                        <a:rPr lang="en-GB" sz="1050" b="0" u="none" strike="noStrike" dirty="0">
                          <a:effectLst/>
                        </a:rPr>
                        <a:t>The following solution components are included to protect data in motion, data at rest, user access and PII</a:t>
                      </a:r>
                      <a:br>
                        <a:rPr lang="en-GB" sz="1050" b="0" u="none" strike="noStrike" dirty="0">
                          <a:effectLst/>
                        </a:rPr>
                      </a:br>
                      <a:r>
                        <a:rPr lang="en-GB" sz="1050" b="0" u="none" strike="noStrike" dirty="0" smtClean="0">
                          <a:effectLst/>
                        </a:rPr>
                        <a:t>For </a:t>
                      </a:r>
                      <a:r>
                        <a:rPr lang="en-GB" sz="1050" b="0" u="none" strike="noStrike" dirty="0">
                          <a:effectLst/>
                        </a:rPr>
                        <a:t>data in motion,  Azure Data Migration Gateway which will be installed on premises will be used to encrypt </a:t>
                      </a:r>
                      <a:r>
                        <a:rPr lang="en-GB" sz="1050" b="0" u="none" strike="noStrike" dirty="0" smtClean="0">
                          <a:effectLst/>
                        </a:rPr>
                        <a:t>data</a:t>
                      </a:r>
                    </a:p>
                    <a:p>
                      <a:pPr marL="285750" indent="-285750" algn="l" rtl="0" fontAlgn="ctr">
                        <a:spcBef>
                          <a:spcPts val="600"/>
                        </a:spcBef>
                        <a:spcAft>
                          <a:spcPts val="0"/>
                        </a:spcAft>
                        <a:buFont typeface="Arial" panose="020B0604020202020204" pitchFamily="34" charset="0"/>
                        <a:buChar char="•"/>
                      </a:pPr>
                      <a:r>
                        <a:rPr lang="en-GB" sz="1050" b="0" u="none" strike="noStrike" dirty="0" smtClean="0">
                          <a:effectLst/>
                        </a:rPr>
                        <a:t>For </a:t>
                      </a:r>
                      <a:r>
                        <a:rPr lang="en-GB" sz="1050" b="0" u="none" strike="noStrike" dirty="0">
                          <a:effectLst/>
                        </a:rPr>
                        <a:t>data at rest, the access level security is set up at storage component level – for example access level restrictions at a entity/attribute level will be set up in Azure SQL </a:t>
                      </a:r>
                      <a:r>
                        <a:rPr lang="en-GB" sz="1050" b="0" u="none" strike="noStrike" dirty="0" smtClean="0">
                          <a:effectLst/>
                        </a:rPr>
                        <a:t>DB</a:t>
                      </a:r>
                    </a:p>
                    <a:p>
                      <a:pPr marL="285750" indent="-285750" algn="l" rtl="0" fontAlgn="ctr">
                        <a:spcBef>
                          <a:spcPts val="600"/>
                        </a:spcBef>
                        <a:spcAft>
                          <a:spcPts val="0"/>
                        </a:spcAft>
                        <a:buFont typeface="Arial" panose="020B0604020202020204" pitchFamily="34" charset="0"/>
                        <a:buChar char="•"/>
                      </a:pPr>
                      <a:r>
                        <a:rPr lang="en-GB" sz="1050" b="0" u="none" strike="noStrike" dirty="0" smtClean="0">
                          <a:effectLst/>
                        </a:rPr>
                        <a:t>User </a:t>
                      </a:r>
                      <a:r>
                        <a:rPr lang="en-GB" sz="1050" b="0" u="none" strike="noStrike" dirty="0">
                          <a:effectLst/>
                        </a:rPr>
                        <a:t>Authentication and Authorization is done using Azure Active Directory (AD) </a:t>
                      </a:r>
                      <a:endParaRPr lang="en-GB" sz="1050" b="0" u="none" strike="noStrike" dirty="0" smtClean="0">
                        <a:effectLst/>
                      </a:endParaRPr>
                    </a:p>
                    <a:p>
                      <a:pPr marL="285750" indent="-285750" algn="l" rtl="0" fontAlgn="ctr">
                        <a:spcBef>
                          <a:spcPts val="600"/>
                        </a:spcBef>
                        <a:spcAft>
                          <a:spcPts val="0"/>
                        </a:spcAft>
                        <a:buFont typeface="Arial" panose="020B0604020202020204" pitchFamily="34" charset="0"/>
                        <a:buChar char="•"/>
                      </a:pPr>
                      <a:r>
                        <a:rPr lang="en-GB" sz="1050" b="0" u="none" strike="noStrike" dirty="0" smtClean="0">
                          <a:effectLst/>
                        </a:rPr>
                        <a:t>For </a:t>
                      </a:r>
                      <a:r>
                        <a:rPr lang="en-GB" sz="1050" b="0" u="none" strike="noStrike" dirty="0">
                          <a:effectLst/>
                        </a:rPr>
                        <a:t>PII data, the critical fields will be </a:t>
                      </a:r>
                      <a:r>
                        <a:rPr lang="en-GB" sz="1050" b="0" u="none" strike="noStrike" dirty="0" smtClean="0">
                          <a:effectLst/>
                        </a:rPr>
                        <a:t>anonymized at source level</a:t>
                      </a:r>
                    </a:p>
                  </a:txBody>
                  <a:tcPr marL="9525" marR="9525" marT="9525" marB="0"/>
                </a:tc>
                <a:extLst>
                  <a:ext uri="{0D108BD9-81ED-4DB2-BD59-A6C34878D82A}">
                    <a16:rowId xmlns:a16="http://schemas.microsoft.com/office/drawing/2014/main" val="10003"/>
                  </a:ext>
                </a:extLst>
              </a:tr>
              <a:tr h="593256">
                <a:tc>
                  <a:txBody>
                    <a:bodyPr/>
                    <a:lstStyle/>
                    <a:p>
                      <a:pPr algn="ctr"/>
                      <a:r>
                        <a:rPr lang="en-US" sz="1050" kern="1200" dirty="0" smtClean="0">
                          <a:solidFill>
                            <a:schemeClr val="tx1"/>
                          </a:solidFill>
                          <a:latin typeface="+mn-lt"/>
                          <a:ea typeface="+mn-ea"/>
                          <a:cs typeface="+mn-cs"/>
                        </a:rPr>
                        <a:t>Support and Operation </a:t>
                      </a:r>
                      <a:endParaRPr lang="en-US" sz="1400" dirty="0" smtClean="0"/>
                    </a:p>
                  </a:txBody>
                  <a:tcPr/>
                </a:tc>
                <a:tc>
                  <a:txBody>
                    <a:bodyPr/>
                    <a:lstStyle/>
                    <a:p>
                      <a:pPr algn="ctr"/>
                      <a:endParaRPr lang="en-US" sz="1400" dirty="0"/>
                    </a:p>
                  </a:txBody>
                  <a:tcPr/>
                </a:tc>
                <a:tc>
                  <a:txBody>
                    <a:bodyPr/>
                    <a:lstStyle/>
                    <a:p>
                      <a:pPr marL="285750" indent="-285750" algn="l">
                        <a:spcBef>
                          <a:spcPts val="600"/>
                        </a:spcBef>
                        <a:buFont typeface="Arial" panose="020B0604020202020204" pitchFamily="34" charset="0"/>
                        <a:buChar char="•"/>
                      </a:pPr>
                      <a:r>
                        <a:rPr lang="en-US" sz="1050" kern="1200" dirty="0" smtClean="0">
                          <a:solidFill>
                            <a:schemeClr val="tx1"/>
                          </a:solidFill>
                          <a:latin typeface="+mn-lt"/>
                          <a:ea typeface="+mn-ea"/>
                          <a:cs typeface="+mn-cs"/>
                        </a:rPr>
                        <a:t>Azure Altering and Azure OMS (Operations Management Suite) will be used to monitor, alert and analyze the availability and performance of different resources including physical and virtual machines</a:t>
                      </a:r>
                    </a:p>
                  </a:txBody>
                  <a:tcPr/>
                </a:tc>
                <a:extLst>
                  <a:ext uri="{0D108BD9-81ED-4DB2-BD59-A6C34878D82A}">
                    <a16:rowId xmlns:a16="http://schemas.microsoft.com/office/drawing/2014/main" val="92236402"/>
                  </a:ext>
                </a:extLst>
              </a:tr>
              <a:tr h="889445">
                <a:tc>
                  <a:txBody>
                    <a:bodyPr/>
                    <a:lstStyle/>
                    <a:p>
                      <a:pPr algn="ctr"/>
                      <a:r>
                        <a:rPr lang="en-US" sz="1050" kern="1200" dirty="0" smtClean="0">
                          <a:solidFill>
                            <a:schemeClr val="tx1"/>
                          </a:solidFill>
                          <a:latin typeface="+mn-lt"/>
                          <a:ea typeface="+mn-ea"/>
                          <a:cs typeface="+mn-cs"/>
                        </a:rPr>
                        <a:t>Resilience </a:t>
                      </a:r>
                    </a:p>
                    <a:p>
                      <a:pPr algn="ctr"/>
                      <a:endParaRPr lang="en-US" sz="1050" kern="1200" dirty="0" smtClean="0">
                        <a:solidFill>
                          <a:schemeClr val="tx1"/>
                        </a:solidFill>
                        <a:latin typeface="+mn-lt"/>
                        <a:ea typeface="+mn-ea"/>
                        <a:cs typeface="+mn-cs"/>
                      </a:endParaRPr>
                    </a:p>
                    <a:p>
                      <a:pPr algn="ctr"/>
                      <a:endParaRPr lang="en-US" sz="1050" kern="1200" dirty="0" smtClean="0">
                        <a:solidFill>
                          <a:schemeClr val="tx1"/>
                        </a:solidFill>
                        <a:latin typeface="+mn-lt"/>
                        <a:ea typeface="+mn-ea"/>
                        <a:cs typeface="+mn-cs"/>
                      </a:endParaRPr>
                    </a:p>
                    <a:p>
                      <a:pPr algn="ctr"/>
                      <a:endParaRPr lang="en-US" sz="1050" kern="1200" dirty="0" smtClean="0">
                        <a:solidFill>
                          <a:schemeClr val="tx1"/>
                        </a:solidFill>
                        <a:latin typeface="+mn-lt"/>
                        <a:ea typeface="+mn-ea"/>
                        <a:cs typeface="+mn-cs"/>
                      </a:endParaRPr>
                    </a:p>
                    <a:p>
                      <a:pPr algn="ctr"/>
                      <a:endParaRPr lang="en-US" sz="1050" kern="1200" dirty="0" smtClean="0">
                        <a:solidFill>
                          <a:schemeClr val="tx1"/>
                        </a:solidFill>
                        <a:latin typeface="+mn-lt"/>
                        <a:ea typeface="+mn-ea"/>
                        <a:cs typeface="+mn-cs"/>
                      </a:endParaRPr>
                    </a:p>
                  </a:txBody>
                  <a:tcPr/>
                </a:tc>
                <a:tc>
                  <a:txBody>
                    <a:bodyPr/>
                    <a:lstStyle/>
                    <a:p>
                      <a:pPr algn="ctr"/>
                      <a:endParaRPr lang="en-US" sz="1050" kern="1200" dirty="0">
                        <a:solidFill>
                          <a:schemeClr val="tx1"/>
                        </a:solidFill>
                        <a:latin typeface="+mn-lt"/>
                        <a:ea typeface="+mn-ea"/>
                        <a:cs typeface="+mn-cs"/>
                      </a:endParaRPr>
                    </a:p>
                  </a:txBody>
                  <a:tcPr/>
                </a:tc>
                <a:tc>
                  <a:txBody>
                    <a:bodyPr/>
                    <a:lstStyle/>
                    <a:p>
                      <a:pPr marL="0" indent="0" algn="l">
                        <a:buFont typeface="Arial" panose="020B0604020202020204" pitchFamily="34" charset="0"/>
                        <a:buNone/>
                      </a:pPr>
                      <a:r>
                        <a:rPr lang="en-US" sz="1050" kern="1200" dirty="0" smtClean="0">
                          <a:solidFill>
                            <a:schemeClr val="tx1"/>
                          </a:solidFill>
                          <a:latin typeface="+mn-lt"/>
                          <a:ea typeface="+mn-ea"/>
                          <a:cs typeface="+mn-cs"/>
                        </a:rPr>
                        <a:t>Resilience is measured by the availability of the application to conduct BAU (Business As Usual)  at any time and at any circumstances</a:t>
                      </a:r>
                    </a:p>
                    <a:p>
                      <a:pPr marL="285750" indent="-285750" algn="l">
                        <a:buFont typeface="Arial" panose="020B0604020202020204" pitchFamily="34" charset="0"/>
                        <a:buChar char="•"/>
                      </a:pPr>
                      <a:r>
                        <a:rPr lang="en-US" sz="1050" kern="1200" dirty="0" smtClean="0">
                          <a:solidFill>
                            <a:schemeClr val="tx1"/>
                          </a:solidFill>
                          <a:latin typeface="+mn-lt"/>
                          <a:ea typeface="+mn-ea"/>
                          <a:cs typeface="+mn-cs"/>
                        </a:rPr>
                        <a:t>Resilience in connectivity is achieved through Express Route / VPN to connect Azure Data Centre from on premise Data Centre. Azure offers 99.5% availability because Express Route connections  uses parallel peer to peer connections and don’t go over public internet. </a:t>
                      </a:r>
                    </a:p>
                    <a:p>
                      <a:pPr marL="285750" indent="-285750" algn="l">
                        <a:buFont typeface="Arial" panose="020B0604020202020204" pitchFamily="34" charset="0"/>
                        <a:buChar char="•"/>
                      </a:pPr>
                      <a:r>
                        <a:rPr lang="en-US" sz="1050" kern="1200" dirty="0" smtClean="0">
                          <a:solidFill>
                            <a:schemeClr val="tx1"/>
                          </a:solidFill>
                          <a:latin typeface="+mn-lt"/>
                          <a:ea typeface="+mn-ea"/>
                          <a:cs typeface="+mn-cs"/>
                        </a:rPr>
                        <a:t>Azure Data Lake, Blob and Azure SQL DB and  Azure comes with inbuilt backup feature that are configurable at component level</a:t>
                      </a:r>
                    </a:p>
                  </a:txBody>
                  <a:tcPr/>
                </a:tc>
                <a:extLst>
                  <a:ext uri="{0D108BD9-81ED-4DB2-BD59-A6C34878D82A}">
                    <a16:rowId xmlns:a16="http://schemas.microsoft.com/office/drawing/2014/main" val="2203250109"/>
                  </a:ext>
                </a:extLst>
              </a:tr>
            </a:tbl>
          </a:graphicData>
        </a:graphic>
      </p:graphicFrame>
      <p:pic>
        <p:nvPicPr>
          <p:cNvPr id="8" name="Picture 2" descr="Image result for ye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86973" y="1302950"/>
            <a:ext cx="516489" cy="516489"/>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a:extLst>
            <a:ext uri="{909E8E84-426E-40DD-AFC4-6F175D3DCCD1}">
              <a14:hiddenFill xmlns:a14="http://schemas.microsoft.com/office/drawing/2010/main">
                <a:solidFill>
                  <a:srgbClr val="FFFFFF"/>
                </a:solidFill>
              </a14:hiddenFill>
            </a:ext>
          </a:extLst>
        </p:spPr>
      </p:pic>
      <p:pic>
        <p:nvPicPr>
          <p:cNvPr id="9" name="Picture 2" descr="Image result for ye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86972" y="2464894"/>
            <a:ext cx="516489" cy="516489"/>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a:extLst>
            <a:ext uri="{909E8E84-426E-40DD-AFC4-6F175D3DCCD1}">
              <a14:hiddenFill xmlns:a14="http://schemas.microsoft.com/office/drawing/2010/main">
                <a:solidFill>
                  <a:srgbClr val="FFFFFF"/>
                </a:solidFill>
              </a14:hiddenFill>
            </a:ext>
          </a:extLst>
        </p:spPr>
      </p:pic>
      <p:pic>
        <p:nvPicPr>
          <p:cNvPr id="10" name="Picture 2" descr="Image result for ye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86971" y="3626838"/>
            <a:ext cx="516489" cy="516489"/>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a:extLst>
            <a:ext uri="{909E8E84-426E-40DD-AFC4-6F175D3DCCD1}">
              <a14:hiddenFill xmlns:a14="http://schemas.microsoft.com/office/drawing/2010/main">
                <a:solidFill>
                  <a:srgbClr val="FFFFFF"/>
                </a:solidFill>
              </a14:hiddenFill>
            </a:ext>
          </a:extLst>
        </p:spPr>
      </p:pic>
      <p:pic>
        <p:nvPicPr>
          <p:cNvPr id="11" name="Picture 2" descr="Image result for ye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86970" y="4581718"/>
            <a:ext cx="516489" cy="516489"/>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a:extLst>
            <a:ext uri="{909E8E84-426E-40DD-AFC4-6F175D3DCCD1}">
              <a14:hiddenFill xmlns:a14="http://schemas.microsoft.com/office/drawing/2010/main">
                <a:solidFill>
                  <a:srgbClr val="FFFFFF"/>
                </a:solidFill>
              </a14:hiddenFill>
            </a:ext>
          </a:extLst>
        </p:spPr>
      </p:pic>
      <p:pic>
        <p:nvPicPr>
          <p:cNvPr id="12" name="Picture 2" descr="Image result for ye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96684" y="5434237"/>
            <a:ext cx="516489" cy="516489"/>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8281854"/>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391514" y="1716478"/>
            <a:ext cx="4233863" cy="908189"/>
          </a:xfrm>
          <a:prstGeom prst="rect">
            <a:avLst/>
          </a:prstGeom>
        </p:spPr>
        <p:txBody>
          <a:bodyPr/>
          <a:lstStyle/>
          <a:p>
            <a:r>
              <a:rPr lang="en-US" dirty="0" smtClean="0"/>
              <a:t>THANK YOU</a:t>
            </a:r>
            <a:endParaRPr lang="en-US" dirty="0"/>
          </a:p>
        </p:txBody>
      </p:sp>
    </p:spTree>
    <p:extLst>
      <p:ext uri="{BB962C8B-B14F-4D97-AF65-F5344CB8AC3E}">
        <p14:creationId xmlns:p14="http://schemas.microsoft.com/office/powerpoint/2010/main" val="3682359354"/>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13"/>
          <p:cNvSpPr>
            <a:spLocks noGrp="1"/>
          </p:cNvSpPr>
          <p:nvPr>
            <p:ph type="body" sz="quarter" idx="10"/>
          </p:nvPr>
        </p:nvSpPr>
        <p:spPr>
          <a:xfrm>
            <a:off x="263925" y="979286"/>
            <a:ext cx="11443166" cy="4880879"/>
          </a:xfrm>
        </p:spPr>
        <p:txBody>
          <a:bodyPr/>
          <a:lstStyle/>
          <a:p>
            <a:r>
              <a:rPr lang="en-US" dirty="0" smtClean="0"/>
              <a:t>This document covers end to end data pipeline and its Data Architecture specific to </a:t>
            </a:r>
            <a:r>
              <a:rPr lang="en-US" b="1" dirty="0" smtClean="0"/>
              <a:t>DIAL MALAWI </a:t>
            </a:r>
            <a:r>
              <a:rPr lang="en-US" dirty="0" smtClean="0"/>
              <a:t>Use case.</a:t>
            </a:r>
          </a:p>
          <a:p>
            <a:r>
              <a:rPr lang="en-US" dirty="0" smtClean="0"/>
              <a:t>Azure Data lake has been considered as data platform.</a:t>
            </a:r>
          </a:p>
          <a:p>
            <a:endParaRPr lang="en-US" sz="1867" dirty="0"/>
          </a:p>
          <a:p>
            <a:r>
              <a:rPr lang="en-US" sz="1867" dirty="0" smtClean="0"/>
              <a:t>This </a:t>
            </a:r>
            <a:r>
              <a:rPr lang="en-US" sz="1867" dirty="0"/>
              <a:t>document will cover </a:t>
            </a:r>
          </a:p>
          <a:p>
            <a:pPr lvl="1"/>
            <a:r>
              <a:rPr lang="en-US" dirty="0"/>
              <a:t>Data Sources</a:t>
            </a:r>
          </a:p>
          <a:p>
            <a:pPr lvl="1"/>
            <a:r>
              <a:rPr lang="en-US" dirty="0"/>
              <a:t>High Level Data Flow</a:t>
            </a:r>
          </a:p>
          <a:p>
            <a:pPr lvl="1"/>
            <a:r>
              <a:rPr lang="en-US" dirty="0"/>
              <a:t>High Level Data </a:t>
            </a:r>
            <a:r>
              <a:rPr lang="en-US" dirty="0" smtClean="0"/>
              <a:t>Architecture</a:t>
            </a:r>
            <a:endParaRPr lang="en-US" sz="1800" dirty="0"/>
          </a:p>
          <a:p>
            <a:pPr lvl="1"/>
            <a:r>
              <a:rPr lang="en-US" dirty="0"/>
              <a:t>Data processing within the </a:t>
            </a:r>
            <a:r>
              <a:rPr lang="en-US" dirty="0" smtClean="0"/>
              <a:t>cloud</a:t>
            </a:r>
          </a:p>
          <a:p>
            <a:pPr lvl="1"/>
            <a:r>
              <a:rPr lang="en-US" dirty="0" smtClean="0"/>
              <a:t>Key solution considerations</a:t>
            </a:r>
            <a:endParaRPr lang="en-US" dirty="0"/>
          </a:p>
          <a:p>
            <a:pPr lvl="2"/>
            <a:endParaRPr lang="en-US" sz="1400" dirty="0"/>
          </a:p>
          <a:p>
            <a:pPr marL="300559" lvl="1" indent="0">
              <a:buNone/>
            </a:pPr>
            <a:endParaRPr lang="en-US" dirty="0"/>
          </a:p>
        </p:txBody>
      </p:sp>
      <p:sp>
        <p:nvSpPr>
          <p:cNvPr id="3" name="Slide Number Placeholder 2"/>
          <p:cNvSpPr>
            <a:spLocks noGrp="1"/>
          </p:cNvSpPr>
          <p:nvPr>
            <p:ph type="sldNum" sz="quarter" idx="2"/>
          </p:nvPr>
        </p:nvSpPr>
        <p:spPr/>
        <p:txBody>
          <a:bodyPr/>
          <a:lstStyle/>
          <a:p>
            <a:fld id="{86CB4B4D-7CA3-9044-876B-883B54F8677D}" type="slidenum">
              <a:rPr lang="en-US" smtClean="0"/>
              <a:pPr/>
              <a:t>2</a:t>
            </a:fld>
            <a:endParaRPr lang="en-US" dirty="0"/>
          </a:p>
        </p:txBody>
      </p:sp>
      <p:sp>
        <p:nvSpPr>
          <p:cNvPr id="2" name="Title 1"/>
          <p:cNvSpPr>
            <a:spLocks noGrp="1"/>
          </p:cNvSpPr>
          <p:nvPr>
            <p:ph type="title"/>
          </p:nvPr>
        </p:nvSpPr>
        <p:spPr/>
        <p:txBody>
          <a:bodyPr/>
          <a:lstStyle/>
          <a:p>
            <a:r>
              <a:rPr lang="en-US" dirty="0" smtClean="0"/>
              <a:t>Overview</a:t>
            </a:r>
            <a:endParaRPr lang="en-US" dirty="0"/>
          </a:p>
        </p:txBody>
      </p:sp>
    </p:spTree>
    <p:extLst>
      <p:ext uri="{BB962C8B-B14F-4D97-AF65-F5344CB8AC3E}">
        <p14:creationId xmlns:p14="http://schemas.microsoft.com/office/powerpoint/2010/main" val="1209259947"/>
      </p:ext>
    </p:extLst>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SOURCES</a:t>
            </a:r>
            <a:endParaRPr lang="en-US" dirty="0"/>
          </a:p>
        </p:txBody>
      </p:sp>
      <p:sp>
        <p:nvSpPr>
          <p:cNvPr id="4" name="Slide Number Placeholder 3"/>
          <p:cNvSpPr>
            <a:spLocks noGrp="1"/>
          </p:cNvSpPr>
          <p:nvPr>
            <p:ph type="sldNum" sz="quarter" idx="2"/>
          </p:nvPr>
        </p:nvSpPr>
        <p:spPr/>
        <p:txBody>
          <a:bodyPr/>
          <a:lstStyle/>
          <a:p>
            <a:fld id="{86CB4B4D-7CA3-9044-876B-883B54F8677D}" type="slidenum">
              <a:rPr lang="en-US" smtClean="0"/>
              <a:pPr/>
              <a:t>3</a:t>
            </a:fld>
            <a:endParaRPr lang="en-US" dirty="0"/>
          </a:p>
        </p:txBody>
      </p:sp>
    </p:spTree>
    <p:extLst>
      <p:ext uri="{BB962C8B-B14F-4D97-AF65-F5344CB8AC3E}">
        <p14:creationId xmlns:p14="http://schemas.microsoft.com/office/powerpoint/2010/main" val="1096080827"/>
      </p:ext>
    </p:extLst>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13"/>
          <p:cNvSpPr>
            <a:spLocks noGrp="1"/>
          </p:cNvSpPr>
          <p:nvPr>
            <p:ph type="body" sz="quarter" idx="10"/>
          </p:nvPr>
        </p:nvSpPr>
        <p:spPr>
          <a:xfrm>
            <a:off x="263925" y="979286"/>
            <a:ext cx="11443166" cy="4880879"/>
          </a:xfrm>
        </p:spPr>
        <p:txBody>
          <a:bodyPr/>
          <a:lstStyle/>
          <a:p>
            <a:pPr marL="0" indent="0">
              <a:buNone/>
            </a:pPr>
            <a:r>
              <a:rPr lang="en-US" sz="2000" dirty="0">
                <a:solidFill>
                  <a:srgbClr val="A7A7A7">
                    <a:lumMod val="50000"/>
                  </a:srgbClr>
                </a:solidFill>
              </a:rPr>
              <a:t>CDR data from Airtel Malawi</a:t>
            </a:r>
          </a:p>
          <a:p>
            <a:pPr lvl="1">
              <a:buFont typeface="Arial" panose="020B0604020202020204" pitchFamily="34" charset="0"/>
              <a:buChar char="•"/>
            </a:pPr>
            <a:r>
              <a:rPr lang="en-US" sz="1800" dirty="0">
                <a:solidFill>
                  <a:srgbClr val="A7A7A7">
                    <a:lumMod val="50000"/>
                  </a:srgbClr>
                </a:solidFill>
              </a:rPr>
              <a:t>Around 26 months of Call Detail Records will be used in this use case.</a:t>
            </a:r>
          </a:p>
          <a:p>
            <a:pPr lvl="1">
              <a:buFont typeface="Arial" panose="020B0604020202020204" pitchFamily="34" charset="0"/>
              <a:buChar char="•"/>
            </a:pPr>
            <a:r>
              <a:rPr lang="en-US" sz="1800" dirty="0">
                <a:solidFill>
                  <a:srgbClr val="A7A7A7">
                    <a:lumMod val="50000"/>
                  </a:srgbClr>
                </a:solidFill>
              </a:rPr>
              <a:t>The data </a:t>
            </a:r>
            <a:r>
              <a:rPr lang="en-US" sz="1800" dirty="0" smtClean="0">
                <a:solidFill>
                  <a:srgbClr val="A7A7A7">
                    <a:lumMod val="50000"/>
                  </a:srgbClr>
                </a:solidFill>
              </a:rPr>
              <a:t>contains </a:t>
            </a:r>
            <a:r>
              <a:rPr lang="en-US" sz="1800" dirty="0">
                <a:solidFill>
                  <a:srgbClr val="A7A7A7">
                    <a:lumMod val="50000"/>
                  </a:srgbClr>
                </a:solidFill>
              </a:rPr>
              <a:t>PIIs like Telephone number , Tower Location etc.</a:t>
            </a:r>
          </a:p>
          <a:p>
            <a:pPr marL="300559" lvl="1" indent="0">
              <a:buNone/>
            </a:pPr>
            <a:endParaRPr lang="en-US" sz="1400" dirty="0" smtClean="0"/>
          </a:p>
          <a:p>
            <a:pPr marL="0" indent="0">
              <a:buNone/>
            </a:pPr>
            <a:r>
              <a:rPr lang="en-US" sz="2000" dirty="0" smtClean="0">
                <a:solidFill>
                  <a:srgbClr val="A7A7A7">
                    <a:lumMod val="50000"/>
                  </a:srgbClr>
                </a:solidFill>
              </a:rPr>
              <a:t>Health </a:t>
            </a:r>
            <a:r>
              <a:rPr lang="en-US" sz="2000" dirty="0">
                <a:solidFill>
                  <a:srgbClr val="A7A7A7">
                    <a:lumMod val="50000"/>
                  </a:srgbClr>
                </a:solidFill>
              </a:rPr>
              <a:t>Data from Ministry of </a:t>
            </a:r>
            <a:r>
              <a:rPr lang="en-US" sz="2000" dirty="0" smtClean="0">
                <a:solidFill>
                  <a:srgbClr val="A7A7A7">
                    <a:lumMod val="50000"/>
                  </a:srgbClr>
                </a:solidFill>
              </a:rPr>
              <a:t>Health, Malawi</a:t>
            </a:r>
          </a:p>
          <a:p>
            <a:pPr lvl="1">
              <a:buFont typeface="Arial" panose="020B0604020202020204" pitchFamily="34" charset="0"/>
              <a:buChar char="•"/>
            </a:pPr>
            <a:r>
              <a:rPr lang="en-US" sz="1800" dirty="0" smtClean="0">
                <a:solidFill>
                  <a:srgbClr val="A7A7A7">
                    <a:lumMod val="50000"/>
                  </a:srgbClr>
                </a:solidFill>
              </a:rPr>
              <a:t>Disease burden across various part of the country</a:t>
            </a:r>
          </a:p>
          <a:p>
            <a:pPr lvl="1">
              <a:buFont typeface="Arial" panose="020B0604020202020204" pitchFamily="34" charset="0"/>
              <a:buChar char="•"/>
            </a:pPr>
            <a:r>
              <a:rPr lang="en-US" sz="1800" dirty="0" smtClean="0">
                <a:solidFill>
                  <a:srgbClr val="A7A7A7">
                    <a:lumMod val="50000"/>
                  </a:srgbClr>
                </a:solidFill>
              </a:rPr>
              <a:t>Health facilities information</a:t>
            </a:r>
            <a:endParaRPr lang="en-US" sz="1800" dirty="0">
              <a:solidFill>
                <a:srgbClr val="A7A7A7">
                  <a:lumMod val="50000"/>
                </a:srgbClr>
              </a:solidFill>
            </a:endParaRPr>
          </a:p>
          <a:p>
            <a:pPr lvl="1">
              <a:buFont typeface="Wingdings" panose="05000000000000000000" pitchFamily="2" charset="2"/>
              <a:buChar char="Ø"/>
            </a:pPr>
            <a:endParaRPr lang="en-US" sz="1800" dirty="0" smtClean="0">
              <a:solidFill>
                <a:srgbClr val="A7A7A7">
                  <a:lumMod val="50000"/>
                </a:srgbClr>
              </a:solidFill>
            </a:endParaRPr>
          </a:p>
          <a:p>
            <a:pPr marL="0" indent="0">
              <a:buNone/>
            </a:pPr>
            <a:r>
              <a:rPr lang="en-US" sz="2000" dirty="0">
                <a:solidFill>
                  <a:srgbClr val="A7A7A7">
                    <a:lumMod val="50000"/>
                  </a:srgbClr>
                </a:solidFill>
              </a:rPr>
              <a:t>Facebook &amp; </a:t>
            </a:r>
            <a:r>
              <a:rPr lang="en-US" sz="2000" dirty="0" smtClean="0">
                <a:solidFill>
                  <a:srgbClr val="A7A7A7">
                    <a:lumMod val="50000"/>
                  </a:srgbClr>
                </a:solidFill>
              </a:rPr>
              <a:t>Worldpop.org</a:t>
            </a:r>
          </a:p>
          <a:p>
            <a:pPr lvl="1">
              <a:buFont typeface="Arial" panose="020B0604020202020204" pitchFamily="34" charset="0"/>
              <a:buChar char="•"/>
            </a:pPr>
            <a:r>
              <a:rPr lang="en-US" sz="1800" dirty="0" smtClean="0">
                <a:solidFill>
                  <a:srgbClr val="A7A7A7">
                    <a:lumMod val="50000"/>
                  </a:srgbClr>
                </a:solidFill>
              </a:rPr>
              <a:t>Open source data contains information around population density</a:t>
            </a:r>
          </a:p>
          <a:p>
            <a:pPr marL="300559" lvl="1" indent="0">
              <a:buNone/>
            </a:pPr>
            <a:endParaRPr lang="en-US" sz="1800" dirty="0" smtClean="0">
              <a:solidFill>
                <a:srgbClr val="A7A7A7">
                  <a:lumMod val="50000"/>
                </a:srgbClr>
              </a:solidFill>
            </a:endParaRPr>
          </a:p>
          <a:p>
            <a:pPr marL="300559" lvl="1" indent="0">
              <a:buNone/>
            </a:pPr>
            <a:endParaRPr lang="en-US" sz="1800" dirty="0" smtClean="0">
              <a:solidFill>
                <a:srgbClr val="A7A7A7">
                  <a:lumMod val="50000"/>
                </a:srgbClr>
              </a:solidFill>
            </a:endParaRPr>
          </a:p>
          <a:p>
            <a:pPr lvl="1">
              <a:buFont typeface="Wingdings" panose="05000000000000000000" pitchFamily="2" charset="2"/>
              <a:buChar char="Ø"/>
            </a:pPr>
            <a:endParaRPr lang="en-US" sz="1933" dirty="0">
              <a:solidFill>
                <a:srgbClr val="A7A7A7">
                  <a:lumMod val="50000"/>
                </a:srgbClr>
              </a:solidFill>
            </a:endParaRPr>
          </a:p>
          <a:p>
            <a:pPr marL="300559" lvl="1" indent="0">
              <a:buNone/>
            </a:pPr>
            <a:endParaRPr lang="en-US" sz="1933" dirty="0" smtClean="0">
              <a:solidFill>
                <a:srgbClr val="A7A7A7">
                  <a:lumMod val="50000"/>
                </a:srgbClr>
              </a:solidFill>
            </a:endParaRPr>
          </a:p>
        </p:txBody>
      </p:sp>
      <p:sp>
        <p:nvSpPr>
          <p:cNvPr id="3" name="Slide Number Placeholder 2"/>
          <p:cNvSpPr>
            <a:spLocks noGrp="1"/>
          </p:cNvSpPr>
          <p:nvPr>
            <p:ph type="sldNum" sz="quarter" idx="2"/>
          </p:nvPr>
        </p:nvSpPr>
        <p:spPr/>
        <p:txBody>
          <a:bodyPr/>
          <a:lstStyle/>
          <a:p>
            <a:fld id="{86CB4B4D-7CA3-9044-876B-883B54F8677D}" type="slidenum">
              <a:rPr lang="en-US" smtClean="0"/>
              <a:pPr/>
              <a:t>4</a:t>
            </a:fld>
            <a:endParaRPr lang="en-US" dirty="0"/>
          </a:p>
        </p:txBody>
      </p:sp>
      <p:sp>
        <p:nvSpPr>
          <p:cNvPr id="2" name="Title 1"/>
          <p:cNvSpPr>
            <a:spLocks noGrp="1"/>
          </p:cNvSpPr>
          <p:nvPr>
            <p:ph type="title"/>
          </p:nvPr>
        </p:nvSpPr>
        <p:spPr/>
        <p:txBody>
          <a:bodyPr/>
          <a:lstStyle/>
          <a:p>
            <a:r>
              <a:rPr lang="en-US" dirty="0" smtClean="0"/>
              <a:t>Data Sources</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42217" y="4532311"/>
            <a:ext cx="976415" cy="976415"/>
          </a:xfrm>
          <a:prstGeom prst="rect">
            <a:avLst/>
          </a:prstGeom>
        </p:spPr>
      </p:pic>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18632" y="4735074"/>
            <a:ext cx="2950830" cy="570890"/>
          </a:xfrm>
          <a:prstGeom prst="rect">
            <a:avLst/>
          </a:prstGeom>
        </p:spPr>
      </p:pic>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918632" y="863806"/>
            <a:ext cx="2183674" cy="726072"/>
          </a:xfrm>
          <a:prstGeom prst="rect">
            <a:avLst/>
          </a:prstGeom>
        </p:spPr>
      </p:pic>
      <p:pic>
        <p:nvPicPr>
          <p:cNvPr id="13" name="Picture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369459" y="2039767"/>
            <a:ext cx="1894140" cy="1979375"/>
          </a:xfrm>
          <a:prstGeom prst="rect">
            <a:avLst/>
          </a:prstGeom>
        </p:spPr>
      </p:pic>
    </p:spTree>
    <p:extLst>
      <p:ext uri="{BB962C8B-B14F-4D97-AF65-F5344CB8AC3E}">
        <p14:creationId xmlns:p14="http://schemas.microsoft.com/office/powerpoint/2010/main" val="2237437261"/>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 Level Data Flow</a:t>
            </a:r>
            <a:endParaRPr lang="en-US" dirty="0"/>
          </a:p>
        </p:txBody>
      </p:sp>
      <p:sp>
        <p:nvSpPr>
          <p:cNvPr id="3" name="Text Placeholder 2"/>
          <p:cNvSpPr>
            <a:spLocks noGrp="1"/>
          </p:cNvSpPr>
          <p:nvPr>
            <p:ph type="body" sz="quarter" idx="10"/>
          </p:nvPr>
        </p:nvSpPr>
        <p:spPr>
          <a:xfrm>
            <a:off x="263925" y="979286"/>
            <a:ext cx="11531835" cy="4880879"/>
          </a:xfrm>
        </p:spPr>
        <p:txBody>
          <a:bodyPr/>
          <a:lstStyle/>
          <a:p>
            <a:r>
              <a:rPr lang="en-US" sz="1600" dirty="0" smtClean="0"/>
              <a:t>Data from various sources will be transferred to a central repository in Malawi.</a:t>
            </a:r>
          </a:p>
          <a:p>
            <a:r>
              <a:rPr lang="en-US" sz="1600" dirty="0" smtClean="0"/>
              <a:t>From the central repository data will be then copied to identified Cloud services Azure.</a:t>
            </a:r>
          </a:p>
          <a:p>
            <a:r>
              <a:rPr lang="en-US" sz="1600" dirty="0" smtClean="0"/>
              <a:t>Data processing and analytics will be performed on Azure Cloud</a:t>
            </a:r>
          </a:p>
          <a:p>
            <a:r>
              <a:rPr lang="en-US" sz="1600" dirty="0" smtClean="0"/>
              <a:t>Only the results will be published to the outside world.</a:t>
            </a:r>
          </a:p>
        </p:txBody>
      </p:sp>
      <p:sp>
        <p:nvSpPr>
          <p:cNvPr id="5" name="Slide Number Placeholder 4"/>
          <p:cNvSpPr>
            <a:spLocks noGrp="1"/>
          </p:cNvSpPr>
          <p:nvPr>
            <p:ph type="sldNum" sz="quarter" idx="2"/>
          </p:nvPr>
        </p:nvSpPr>
        <p:spPr/>
        <p:txBody>
          <a:bodyPr/>
          <a:lstStyle/>
          <a:p>
            <a:fld id="{86CB4B4D-7CA3-9044-876B-883B54F8677D}" type="slidenum">
              <a:rPr lang="en-US" smtClean="0"/>
              <a:pPr/>
              <a:t>5</a:t>
            </a:fld>
            <a:endParaRPr lang="en-US" dirty="0"/>
          </a:p>
        </p:txBody>
      </p:sp>
      <p:grpSp>
        <p:nvGrpSpPr>
          <p:cNvPr id="6" name="Group 5"/>
          <p:cNvGrpSpPr/>
          <p:nvPr/>
        </p:nvGrpSpPr>
        <p:grpSpPr>
          <a:xfrm>
            <a:off x="263924" y="2429691"/>
            <a:ext cx="10386258" cy="3022211"/>
            <a:chOff x="416725" y="2568775"/>
            <a:chExt cx="11325130" cy="3771402"/>
          </a:xfrm>
        </p:grpSpPr>
        <p:sp>
          <p:nvSpPr>
            <p:cNvPr id="4" name="Rectangle 3"/>
            <p:cNvSpPr/>
            <p:nvPr/>
          </p:nvSpPr>
          <p:spPr>
            <a:xfrm>
              <a:off x="6321945" y="3226247"/>
              <a:ext cx="4334162" cy="2336347"/>
            </a:xfrm>
            <a:prstGeom prst="rect">
              <a:avLst/>
            </a:prstGeom>
            <a:ln w="38100">
              <a:prstDash val="lgDashDot"/>
            </a:ln>
          </p:spPr>
          <p:style>
            <a:lnRef idx="2">
              <a:schemeClr val="accent1"/>
            </a:lnRef>
            <a:fillRef idx="1">
              <a:schemeClr val="lt1"/>
            </a:fillRef>
            <a:effectRef idx="0">
              <a:schemeClr val="accent1"/>
            </a:effectRef>
            <a:fontRef idx="minor">
              <a:schemeClr val="dk1"/>
            </a:fontRef>
          </p:style>
          <p:txBody>
            <a:bodyPr rot="0" spcFirstLastPara="1" vertOverflow="overflow" horzOverflow="overflow" vert="horz" wrap="square" lIns="45719" tIns="45719" rIns="45719" bIns="45719" numCol="1" spcCol="38100" rtlCol="0" anchor="ctr">
              <a:no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grpSp>
          <p:nvGrpSpPr>
            <p:cNvPr id="41" name="Group 40"/>
            <p:cNvGrpSpPr/>
            <p:nvPr/>
          </p:nvGrpSpPr>
          <p:grpSpPr>
            <a:xfrm>
              <a:off x="416725" y="2568775"/>
              <a:ext cx="11325130" cy="3771402"/>
              <a:chOff x="815094" y="2568775"/>
              <a:chExt cx="11325130" cy="3771402"/>
            </a:xfrm>
          </p:grpSpPr>
          <p:grpSp>
            <p:nvGrpSpPr>
              <p:cNvPr id="27" name="Group 26"/>
              <p:cNvGrpSpPr/>
              <p:nvPr/>
            </p:nvGrpSpPr>
            <p:grpSpPr>
              <a:xfrm>
                <a:off x="815094" y="2871107"/>
                <a:ext cx="2725657" cy="3469070"/>
                <a:chOff x="815094" y="2871107"/>
                <a:chExt cx="2725657" cy="3469070"/>
              </a:xfrm>
            </p:grpSpPr>
            <p:sp>
              <p:nvSpPr>
                <p:cNvPr id="7" name="Rectangle 6"/>
                <p:cNvSpPr/>
                <p:nvPr/>
              </p:nvSpPr>
              <p:spPr>
                <a:xfrm>
                  <a:off x="1038545" y="2871107"/>
                  <a:ext cx="2421779" cy="346907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800"/>
                </a:p>
              </p:txBody>
            </p:sp>
            <p:pic>
              <p:nvPicPr>
                <p:cNvPr id="8" name="Picture 7"/>
                <p:cNvPicPr>
                  <a:picLocks noChangeAspect="1"/>
                </p:cNvPicPr>
                <p:nvPr/>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1557736" y="3265801"/>
                  <a:ext cx="550939" cy="466421"/>
                </a:xfrm>
                <a:prstGeom prst="rect">
                  <a:avLst/>
                </a:prstGeom>
              </p:spPr>
            </p:pic>
            <p:pic>
              <p:nvPicPr>
                <p:cNvPr id="9" name="Picture 8"/>
                <p:cNvPicPr>
                  <a:picLocks noChangeAspect="1"/>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2060375" y="3265801"/>
                  <a:ext cx="456149" cy="466421"/>
                </a:xfrm>
                <a:prstGeom prst="rect">
                  <a:avLst/>
                </a:prstGeom>
              </p:spPr>
            </p:pic>
            <p:sp>
              <p:nvSpPr>
                <p:cNvPr id="10" name="TextBox 9"/>
                <p:cNvSpPr txBox="1"/>
                <p:nvPr/>
              </p:nvSpPr>
              <p:spPr>
                <a:xfrm>
                  <a:off x="1038545" y="2951465"/>
                  <a:ext cx="2421780" cy="307777"/>
                </a:xfrm>
                <a:prstGeom prst="rect">
                  <a:avLst/>
                </a:prstGeom>
                <a:noFill/>
              </p:spPr>
              <p:txBody>
                <a:bodyPr wrap="square" rtlCol="0">
                  <a:spAutoFit/>
                </a:bodyPr>
                <a:lstStyle/>
                <a:p>
                  <a:pPr algn="ctr"/>
                  <a:r>
                    <a:rPr lang="en-US" sz="1400" b="1" dirty="0" smtClean="0">
                      <a:solidFill>
                        <a:srgbClr val="0070C0"/>
                      </a:solidFill>
                    </a:rPr>
                    <a:t>Health &amp; </a:t>
                  </a:r>
                  <a:r>
                    <a:rPr lang="en-US" sz="1400" b="1" dirty="0" err="1" smtClean="0">
                      <a:solidFill>
                        <a:srgbClr val="0070C0"/>
                      </a:solidFill>
                    </a:rPr>
                    <a:t>Govt</a:t>
                  </a:r>
                  <a:r>
                    <a:rPr lang="en-US" sz="1400" b="1" dirty="0" smtClean="0">
                      <a:solidFill>
                        <a:srgbClr val="0070C0"/>
                      </a:solidFill>
                    </a:rPr>
                    <a:t> data</a:t>
                  </a:r>
                  <a:endParaRPr lang="en-US" sz="1400" b="1" dirty="0">
                    <a:solidFill>
                      <a:srgbClr val="0070C0"/>
                    </a:solidFill>
                  </a:endParaRPr>
                </a:p>
              </p:txBody>
            </p:sp>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50847" y="5534736"/>
                  <a:ext cx="532128" cy="517086"/>
                </a:xfrm>
                <a:prstGeom prst="rect">
                  <a:avLst/>
                </a:prstGeom>
              </p:spPr>
            </p:pic>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765358" y="5617154"/>
                  <a:ext cx="476426" cy="462959"/>
                </a:xfrm>
                <a:prstGeom prst="rect">
                  <a:avLst/>
                </a:prstGeom>
              </p:spPr>
            </p:pic>
            <p:sp>
              <p:nvSpPr>
                <p:cNvPr id="13" name="TextBox 12"/>
                <p:cNvSpPr txBox="1"/>
                <p:nvPr/>
              </p:nvSpPr>
              <p:spPr>
                <a:xfrm>
                  <a:off x="1031720" y="6076763"/>
                  <a:ext cx="2504605" cy="246221"/>
                </a:xfrm>
                <a:prstGeom prst="rect">
                  <a:avLst/>
                </a:prstGeom>
                <a:noFill/>
              </p:spPr>
              <p:txBody>
                <a:bodyPr wrap="square" rtlCol="0">
                  <a:spAutoFit/>
                </a:bodyPr>
                <a:lstStyle/>
                <a:p>
                  <a:pPr algn="ctr"/>
                  <a:r>
                    <a:rPr lang="en-US" sz="1000" b="1" dirty="0" smtClean="0"/>
                    <a:t>Geospatial Co-ordinate data in Flat file</a:t>
                  </a:r>
                  <a:endParaRPr lang="en-US" sz="1000" b="1" dirty="0"/>
                </a:p>
              </p:txBody>
            </p:sp>
            <p:pic>
              <p:nvPicPr>
                <p:cNvPr id="14" name="Picture 13"/>
                <p:cNvPicPr>
                  <a:picLocks noChangeAspect="1"/>
                </p:cNvPicPr>
                <p:nvPr/>
              </p:nvPicPr>
              <p:blipFill>
                <a:blip r:embed="rId6"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2505447" y="3262631"/>
                  <a:ext cx="508453" cy="500013"/>
                </a:xfrm>
                <a:prstGeom prst="rect">
                  <a:avLst/>
                </a:prstGeom>
              </p:spPr>
            </p:pic>
            <p:sp>
              <p:nvSpPr>
                <p:cNvPr id="15" name="TextBox 14"/>
                <p:cNvSpPr txBox="1"/>
                <p:nvPr/>
              </p:nvSpPr>
              <p:spPr>
                <a:xfrm>
                  <a:off x="1064974" y="5254817"/>
                  <a:ext cx="2402175" cy="307777"/>
                </a:xfrm>
                <a:prstGeom prst="rect">
                  <a:avLst/>
                </a:prstGeom>
                <a:noFill/>
              </p:spPr>
              <p:txBody>
                <a:bodyPr wrap="square" rtlCol="0">
                  <a:spAutoFit/>
                </a:bodyPr>
                <a:lstStyle/>
                <a:p>
                  <a:pPr algn="ctr"/>
                  <a:r>
                    <a:rPr lang="en-US" sz="1400" b="1" dirty="0" smtClean="0">
                      <a:solidFill>
                        <a:srgbClr val="0070C0"/>
                      </a:solidFill>
                    </a:rPr>
                    <a:t>Geospatial reference data</a:t>
                  </a:r>
                  <a:endParaRPr lang="en-US" sz="1400" b="1" dirty="0">
                    <a:solidFill>
                      <a:srgbClr val="0070C0"/>
                    </a:solidFill>
                  </a:endParaRPr>
                </a:p>
              </p:txBody>
            </p:sp>
            <p:sp>
              <p:nvSpPr>
                <p:cNvPr id="16" name="TextBox 15"/>
                <p:cNvSpPr txBox="1"/>
                <p:nvPr/>
              </p:nvSpPr>
              <p:spPr>
                <a:xfrm>
                  <a:off x="1036146" y="3756590"/>
                  <a:ext cx="2504605" cy="246221"/>
                </a:xfrm>
                <a:prstGeom prst="rect">
                  <a:avLst/>
                </a:prstGeom>
                <a:noFill/>
              </p:spPr>
              <p:txBody>
                <a:bodyPr wrap="square" rtlCol="0">
                  <a:spAutoFit/>
                </a:bodyPr>
                <a:lstStyle/>
                <a:p>
                  <a:pPr algn="ctr"/>
                  <a:r>
                    <a:rPr lang="en-US" sz="1000" b="1" dirty="0" smtClean="0"/>
                    <a:t>Data from Ministry of Health in Flat files</a:t>
                  </a:r>
                  <a:endParaRPr lang="en-US" sz="1000" b="1" dirty="0"/>
                </a:p>
              </p:txBody>
            </p:sp>
            <p:pic>
              <p:nvPicPr>
                <p:cNvPr id="17" name="Picture 16"/>
                <p:cNvPicPr>
                  <a:picLocks noChangeAspect="1"/>
                </p:cNvPicPr>
                <p:nvPr/>
              </p:nvPicPr>
              <p:blipFill>
                <a:blip r:embed="rId7" cstate="print">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1229184" y="4286699"/>
                  <a:ext cx="364326" cy="394655"/>
                </a:xfrm>
                <a:prstGeom prst="rect">
                  <a:avLst/>
                </a:prstGeom>
              </p:spPr>
            </p:pic>
            <p:pic>
              <p:nvPicPr>
                <p:cNvPr id="18" name="Picture 1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907116" y="4208227"/>
                  <a:ext cx="697381" cy="473127"/>
                </a:xfrm>
                <a:prstGeom prst="rect">
                  <a:avLst/>
                </a:prstGeom>
              </p:spPr>
            </p:pic>
            <p:pic>
              <p:nvPicPr>
                <p:cNvPr id="19" name="Picture 18"/>
                <p:cNvPicPr>
                  <a:picLocks noChangeAspect="1"/>
                </p:cNvPicPr>
                <p:nvPr/>
              </p:nvPicPr>
              <p:blipFill>
                <a:blip r:embed="rId9"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2816361" y="4249600"/>
                  <a:ext cx="326044" cy="370769"/>
                </a:xfrm>
                <a:prstGeom prst="rect">
                  <a:avLst/>
                </a:prstGeom>
              </p:spPr>
            </p:pic>
            <p:pic>
              <p:nvPicPr>
                <p:cNvPr id="20" name="Picture 19"/>
                <p:cNvPicPr>
                  <a:picLocks noChangeAspect="1"/>
                </p:cNvPicPr>
                <p:nvPr/>
              </p:nvPicPr>
              <p:blipFill>
                <a:blip r:embed="rId9"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3028224" y="4250140"/>
                  <a:ext cx="326045" cy="370769"/>
                </a:xfrm>
                <a:prstGeom prst="rect">
                  <a:avLst/>
                </a:prstGeom>
              </p:spPr>
            </p:pic>
            <p:sp>
              <p:nvSpPr>
                <p:cNvPr id="21" name="TextBox 20"/>
                <p:cNvSpPr txBox="1"/>
                <p:nvPr/>
              </p:nvSpPr>
              <p:spPr>
                <a:xfrm>
                  <a:off x="815094" y="4688239"/>
                  <a:ext cx="1129932" cy="400110"/>
                </a:xfrm>
                <a:prstGeom prst="rect">
                  <a:avLst/>
                </a:prstGeom>
                <a:noFill/>
              </p:spPr>
              <p:txBody>
                <a:bodyPr wrap="square" rtlCol="0">
                  <a:spAutoFit/>
                </a:bodyPr>
                <a:lstStyle/>
                <a:p>
                  <a:pPr algn="ctr"/>
                  <a:r>
                    <a:rPr lang="en-US" sz="1000" b="1" dirty="0" smtClean="0"/>
                    <a:t>Data from Operators</a:t>
                  </a:r>
                  <a:endParaRPr lang="en-US" sz="1000" b="1" dirty="0"/>
                </a:p>
              </p:txBody>
            </p:sp>
            <p:sp>
              <p:nvSpPr>
                <p:cNvPr id="22" name="TextBox 21"/>
                <p:cNvSpPr txBox="1"/>
                <p:nvPr/>
              </p:nvSpPr>
              <p:spPr>
                <a:xfrm>
                  <a:off x="1163793" y="3996444"/>
                  <a:ext cx="2009366" cy="307777"/>
                </a:xfrm>
                <a:prstGeom prst="rect">
                  <a:avLst/>
                </a:prstGeom>
                <a:noFill/>
              </p:spPr>
              <p:txBody>
                <a:bodyPr wrap="square" rtlCol="0">
                  <a:spAutoFit/>
                </a:bodyPr>
                <a:lstStyle/>
                <a:p>
                  <a:pPr algn="ctr"/>
                  <a:r>
                    <a:rPr lang="en-US" sz="1400" b="1" dirty="0" smtClean="0">
                      <a:solidFill>
                        <a:srgbClr val="0070C0"/>
                      </a:solidFill>
                    </a:rPr>
                    <a:t>MNO data</a:t>
                  </a:r>
                  <a:endParaRPr lang="en-US" sz="1400" b="1" dirty="0">
                    <a:solidFill>
                      <a:srgbClr val="0070C0"/>
                    </a:solidFill>
                  </a:endParaRPr>
                </a:p>
              </p:txBody>
            </p:sp>
            <p:pic>
              <p:nvPicPr>
                <p:cNvPr id="23" name="Picture 22"/>
                <p:cNvPicPr>
                  <a:picLocks noChangeAspect="1"/>
                </p:cNvPicPr>
                <p:nvPr/>
              </p:nvPicPr>
              <p:blipFill>
                <a:blip r:embed="rId9"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2936314" y="4436064"/>
                  <a:ext cx="326045" cy="370769"/>
                </a:xfrm>
                <a:prstGeom prst="rect">
                  <a:avLst/>
                </a:prstGeom>
              </p:spPr>
            </p:pic>
          </p:grpSp>
          <p:sp>
            <p:nvSpPr>
              <p:cNvPr id="25" name="TextBox 24"/>
              <p:cNvSpPr txBox="1"/>
              <p:nvPr/>
            </p:nvSpPr>
            <p:spPr>
              <a:xfrm>
                <a:off x="1637194" y="4617705"/>
                <a:ext cx="1154857" cy="246221"/>
              </a:xfrm>
              <a:prstGeom prst="rect">
                <a:avLst/>
              </a:prstGeom>
              <a:noFill/>
            </p:spPr>
            <p:txBody>
              <a:bodyPr wrap="square" rtlCol="0">
                <a:spAutoFit/>
              </a:bodyPr>
              <a:lstStyle/>
              <a:p>
                <a:pPr algn="ctr"/>
                <a:r>
                  <a:rPr lang="en-US" sz="1000" b="1" i="1" dirty="0" smtClean="0"/>
                  <a:t>Anonymization</a:t>
                </a:r>
                <a:endParaRPr lang="en-US" sz="1000" b="1" i="1" dirty="0"/>
              </a:p>
            </p:txBody>
          </p:sp>
          <p:sp>
            <p:nvSpPr>
              <p:cNvPr id="26" name="TextBox 25"/>
              <p:cNvSpPr txBox="1"/>
              <p:nvPr/>
            </p:nvSpPr>
            <p:spPr>
              <a:xfrm>
                <a:off x="2068706" y="4857989"/>
                <a:ext cx="1446689" cy="253916"/>
              </a:xfrm>
              <a:prstGeom prst="rect">
                <a:avLst/>
              </a:prstGeom>
              <a:noFill/>
            </p:spPr>
            <p:txBody>
              <a:bodyPr wrap="square" rtlCol="0">
                <a:spAutoFit/>
              </a:bodyPr>
              <a:lstStyle/>
              <a:p>
                <a:pPr algn="ctr"/>
                <a:r>
                  <a:rPr lang="en-US" sz="900" b="1" dirty="0" smtClean="0"/>
                  <a:t>Anonymized </a:t>
                </a:r>
                <a:r>
                  <a:rPr lang="en-US" sz="1050" b="1" dirty="0" smtClean="0"/>
                  <a:t>Flat</a:t>
                </a:r>
                <a:r>
                  <a:rPr lang="en-US" sz="900" b="1" dirty="0" smtClean="0"/>
                  <a:t> file data </a:t>
                </a:r>
                <a:endParaRPr lang="en-US" sz="900" b="1" dirty="0"/>
              </a:p>
            </p:txBody>
          </p:sp>
          <p:pic>
            <p:nvPicPr>
              <p:cNvPr id="28" name="Picture 27"/>
              <p:cNvPicPr>
                <a:picLocks noChangeAspect="1"/>
              </p:cNvPicPr>
              <p:nvPr/>
            </p:nvPicPr>
            <p:blipFill>
              <a:blip r:embed="rId10">
                <a:extLst>
                  <a:ext uri="{BEBA8EAE-BF5A-486C-A8C5-ECC9F3942E4B}">
                    <a14:imgProps xmlns:a14="http://schemas.microsoft.com/office/drawing/2010/main">
                      <a14:imgLayer r:embed="rId11">
                        <a14:imgEffect>
                          <a14:colorTemperature colorTemp="8800"/>
                        </a14:imgEffect>
                      </a14:imgLayer>
                    </a14:imgProps>
                  </a:ext>
                  <a:ext uri="{28A0092B-C50C-407E-A947-70E740481C1C}">
                    <a14:useLocalDpi xmlns:a14="http://schemas.microsoft.com/office/drawing/2010/main" val="0"/>
                  </a:ext>
                </a:extLst>
              </a:blip>
              <a:stretch>
                <a:fillRect/>
              </a:stretch>
            </p:blipFill>
            <p:spPr>
              <a:xfrm>
                <a:off x="4645524" y="3734696"/>
                <a:ext cx="1943884" cy="1476967"/>
              </a:xfrm>
              <a:prstGeom prst="rect">
                <a:avLst/>
              </a:prstGeom>
            </p:spPr>
          </p:pic>
          <p:sp>
            <p:nvSpPr>
              <p:cNvPr id="29" name="Striped Right Arrow 28"/>
              <p:cNvSpPr/>
              <p:nvPr/>
            </p:nvSpPr>
            <p:spPr>
              <a:xfrm>
                <a:off x="3535374" y="4304221"/>
                <a:ext cx="1222789" cy="377133"/>
              </a:xfrm>
              <a:prstGeom prst="stripedRightArrow">
                <a:avLst/>
              </a:prstGeom>
              <a:ln/>
            </p:spPr>
            <p:style>
              <a:lnRef idx="2">
                <a:schemeClr val="accent1"/>
              </a:lnRef>
              <a:fillRef idx="1">
                <a:schemeClr val="lt1"/>
              </a:fillRef>
              <a:effectRef idx="0">
                <a:schemeClr val="accent1"/>
              </a:effectRef>
              <a:fontRef idx="minor">
                <a:schemeClr val="dk1"/>
              </a:fontRef>
            </p:style>
            <p:txBody>
              <a:bodyPr rot="0" spcFirstLastPara="1" vertOverflow="overflow" horzOverflow="overflow" vert="horz" wrap="square" lIns="45719" tIns="45719" rIns="45719" bIns="45719" numCol="1" spcCol="38100" rtlCol="0" anchor="ctr">
                <a:no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pic>
            <p:nvPicPr>
              <p:cNvPr id="30" name="Picture 29"/>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4508934" y="3226247"/>
                <a:ext cx="1548927" cy="826094"/>
              </a:xfrm>
              <a:prstGeom prst="rect">
                <a:avLst/>
              </a:prstGeom>
            </p:spPr>
          </p:pic>
          <p:pic>
            <p:nvPicPr>
              <p:cNvPr id="31" name="Picture 30"/>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3876259" y="4456220"/>
                <a:ext cx="432829" cy="432829"/>
              </a:xfrm>
              <a:prstGeom prst="rect">
                <a:avLst/>
              </a:prstGeom>
            </p:spPr>
          </p:pic>
          <p:pic>
            <p:nvPicPr>
              <p:cNvPr id="32" name="Picture 31"/>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6300168" y="3766426"/>
                <a:ext cx="420146" cy="420146"/>
              </a:xfrm>
              <a:prstGeom prst="rect">
                <a:avLst/>
              </a:prstGeom>
            </p:spPr>
          </p:pic>
          <p:sp>
            <p:nvSpPr>
              <p:cNvPr id="33" name="Striped Right Arrow 32"/>
              <p:cNvSpPr/>
              <p:nvPr/>
            </p:nvSpPr>
            <p:spPr>
              <a:xfrm>
                <a:off x="6566551" y="4304221"/>
                <a:ext cx="861919" cy="377133"/>
              </a:xfrm>
              <a:prstGeom prst="stripedRightArrow">
                <a:avLst/>
              </a:prstGeom>
              <a:ln/>
            </p:spPr>
            <p:style>
              <a:lnRef idx="2">
                <a:schemeClr val="accent1"/>
              </a:lnRef>
              <a:fillRef idx="1">
                <a:schemeClr val="lt1"/>
              </a:fillRef>
              <a:effectRef idx="0">
                <a:schemeClr val="accent1"/>
              </a:effectRef>
              <a:fontRef idx="minor">
                <a:schemeClr val="dk1"/>
              </a:fontRef>
            </p:style>
            <p:txBody>
              <a:bodyPr rot="0" spcFirstLastPara="1" vertOverflow="overflow" horzOverflow="overflow" vert="horz" wrap="square" lIns="45719" tIns="45719" rIns="45719" bIns="45719" numCol="1" spcCol="38100" rtlCol="0" anchor="ctr">
                <a:no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pic>
            <p:nvPicPr>
              <p:cNvPr id="35" name="Picture 34"/>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6877406" y="2568775"/>
                <a:ext cx="3278903" cy="3278903"/>
              </a:xfrm>
              <a:prstGeom prst="rect">
                <a:avLst/>
              </a:prstGeom>
            </p:spPr>
          </p:pic>
          <p:sp>
            <p:nvSpPr>
              <p:cNvPr id="36" name="Chevron 35"/>
              <p:cNvSpPr/>
              <p:nvPr/>
            </p:nvSpPr>
            <p:spPr>
              <a:xfrm>
                <a:off x="9362291" y="4259383"/>
                <a:ext cx="787189" cy="598606"/>
              </a:xfrm>
              <a:prstGeom prst="chevron">
                <a:avLst/>
              </a:prstGeom>
              <a:ln/>
            </p:spPr>
            <p:style>
              <a:lnRef idx="2">
                <a:schemeClr val="accent1"/>
              </a:lnRef>
              <a:fillRef idx="1">
                <a:schemeClr val="lt1"/>
              </a:fillRef>
              <a:effectRef idx="0">
                <a:schemeClr val="accent1"/>
              </a:effectRef>
              <a:fontRef idx="minor">
                <a:schemeClr val="dk1"/>
              </a:fontRef>
            </p:style>
            <p:txBody>
              <a:bodyPr rot="0" spcFirstLastPara="1" vertOverflow="overflow" horzOverflow="overflow" vert="horz" wrap="square" lIns="45719" tIns="45719" rIns="45719" bIns="45719" numCol="1" spcCol="38100" rtlCol="0" anchor="ctr">
                <a:no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pic>
            <p:nvPicPr>
              <p:cNvPr id="37" name="Picture 36"/>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6788479" y="4407632"/>
                <a:ext cx="420146" cy="420146"/>
              </a:xfrm>
              <a:prstGeom prst="rect">
                <a:avLst/>
              </a:prstGeom>
            </p:spPr>
          </p:pic>
          <p:pic>
            <p:nvPicPr>
              <p:cNvPr id="38" name="Picture 37"/>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flipH="1">
                <a:off x="9830083" y="3322452"/>
                <a:ext cx="961250" cy="1022791"/>
              </a:xfrm>
              <a:prstGeom prst="rect">
                <a:avLst/>
              </a:prstGeom>
            </p:spPr>
          </p:pic>
          <p:pic>
            <p:nvPicPr>
              <p:cNvPr id="39" name="Picture 38"/>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flipH="1">
                <a:off x="11054476" y="3440631"/>
                <a:ext cx="1085748" cy="1447663"/>
              </a:xfrm>
              <a:prstGeom prst="rect">
                <a:avLst/>
              </a:prstGeom>
            </p:spPr>
          </p:pic>
          <p:pic>
            <p:nvPicPr>
              <p:cNvPr id="40" name="Picture 39"/>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9967750" y="4439209"/>
                <a:ext cx="1024141" cy="1024141"/>
              </a:xfrm>
              <a:prstGeom prst="rect">
                <a:avLst/>
              </a:prstGeom>
            </p:spPr>
          </p:pic>
        </p:grpSp>
      </p:grpSp>
      <p:cxnSp>
        <p:nvCxnSpPr>
          <p:cNvPr id="34" name="Straight Connector 33"/>
          <p:cNvCxnSpPr/>
          <p:nvPr/>
        </p:nvCxnSpPr>
        <p:spPr>
          <a:xfrm flipV="1">
            <a:off x="10513113" y="3128352"/>
            <a:ext cx="1018903" cy="0"/>
          </a:xfrm>
          <a:prstGeom prst="line">
            <a:avLst/>
          </a:prstGeom>
          <a:noFill/>
          <a:ln w="38100" cap="flat">
            <a:solidFill>
              <a:schemeClr val="accent1"/>
            </a:solidFill>
            <a:prstDash val="dashDot"/>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42" name="TextBox 41"/>
          <p:cNvSpPr txBox="1"/>
          <p:nvPr/>
        </p:nvSpPr>
        <p:spPr>
          <a:xfrm>
            <a:off x="10513113" y="2790959"/>
            <a:ext cx="1175657"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1800" b="1" i="0" u="none" strike="noStrike" cap="none" spc="0" normalizeH="0" baseline="0" dirty="0" smtClean="0">
                <a:ln>
                  <a:noFill/>
                </a:ln>
                <a:solidFill>
                  <a:srgbClr val="000000"/>
                </a:solidFill>
                <a:effectLst/>
                <a:uFillTx/>
                <a:latin typeface="+mn-lt"/>
                <a:ea typeface="+mn-ea"/>
                <a:cs typeface="+mn-cs"/>
                <a:sym typeface="Calibri"/>
              </a:rPr>
              <a:t>In Scope</a:t>
            </a:r>
            <a:endParaRPr kumimoji="0" lang="en-US" sz="1800" b="1" i="0" u="none" strike="noStrike" cap="none" spc="0" normalizeH="0" baseline="0" dirty="0">
              <a:ln>
                <a:noFill/>
              </a:ln>
              <a:solidFill>
                <a:srgbClr val="000000"/>
              </a:solidFill>
              <a:effectLst/>
              <a:uFillTx/>
              <a:latin typeface="+mn-lt"/>
              <a:ea typeface="+mn-ea"/>
              <a:cs typeface="+mn-cs"/>
              <a:sym typeface="Calibri"/>
            </a:endParaRPr>
          </a:p>
        </p:txBody>
      </p:sp>
    </p:spTree>
    <p:extLst>
      <p:ext uri="{BB962C8B-B14F-4D97-AF65-F5344CB8AC3E}">
        <p14:creationId xmlns:p14="http://schemas.microsoft.com/office/powerpoint/2010/main" val="3526474605"/>
      </p:ext>
    </p:ext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 Level Data Architecture</a:t>
            </a:r>
            <a:endParaRPr lang="en-US" dirty="0"/>
          </a:p>
        </p:txBody>
      </p:sp>
      <p:sp>
        <p:nvSpPr>
          <p:cNvPr id="4" name="Slide Number Placeholder 3"/>
          <p:cNvSpPr>
            <a:spLocks noGrp="1"/>
          </p:cNvSpPr>
          <p:nvPr>
            <p:ph type="sldNum" sz="quarter" idx="2"/>
          </p:nvPr>
        </p:nvSpPr>
        <p:spPr/>
        <p:txBody>
          <a:bodyPr/>
          <a:lstStyle/>
          <a:p>
            <a:fld id="{86CB4B4D-7CA3-9044-876B-883B54F8677D}" type="slidenum">
              <a:rPr lang="en-US" smtClean="0"/>
              <a:pPr/>
              <a:t>6</a:t>
            </a:fld>
            <a:endParaRPr lang="en-US" dirty="0"/>
          </a:p>
        </p:txBody>
      </p:sp>
    </p:spTree>
    <p:extLst>
      <p:ext uri="{BB962C8B-B14F-4D97-AF65-F5344CB8AC3E}">
        <p14:creationId xmlns:p14="http://schemas.microsoft.com/office/powerpoint/2010/main" val="685136618"/>
      </p:ext>
    </p:extLst>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2"/>
          </p:nvPr>
        </p:nvSpPr>
        <p:spPr/>
        <p:txBody>
          <a:bodyPr/>
          <a:lstStyle/>
          <a:p>
            <a:fld id="{86CB4B4D-7CA3-9044-876B-883B54F8677D}" type="slidenum">
              <a:rPr lang="en-US" smtClean="0"/>
              <a:pPr/>
              <a:t>7</a:t>
            </a:fld>
            <a:endParaRPr lang="en-US" dirty="0"/>
          </a:p>
        </p:txBody>
      </p:sp>
      <p:sp>
        <p:nvSpPr>
          <p:cNvPr id="2" name="Title 1"/>
          <p:cNvSpPr>
            <a:spLocks noGrp="1"/>
          </p:cNvSpPr>
          <p:nvPr>
            <p:ph type="title"/>
          </p:nvPr>
        </p:nvSpPr>
        <p:spPr/>
        <p:txBody>
          <a:bodyPr/>
          <a:lstStyle/>
          <a:p>
            <a:r>
              <a:rPr lang="en-US" dirty="0" smtClean="0"/>
              <a:t>To </a:t>
            </a:r>
            <a:r>
              <a:rPr lang="en-US" dirty="0"/>
              <a:t>– Be Platform</a:t>
            </a:r>
          </a:p>
        </p:txBody>
      </p:sp>
      <p:grpSp>
        <p:nvGrpSpPr>
          <p:cNvPr id="5" name="Group 4"/>
          <p:cNvGrpSpPr/>
          <p:nvPr/>
        </p:nvGrpSpPr>
        <p:grpSpPr>
          <a:xfrm>
            <a:off x="652327" y="1261964"/>
            <a:ext cx="10173580" cy="4300750"/>
            <a:chOff x="105392" y="1666913"/>
            <a:chExt cx="10173580" cy="4300750"/>
          </a:xfrm>
        </p:grpSpPr>
        <p:grpSp>
          <p:nvGrpSpPr>
            <p:cNvPr id="8" name="Group 7"/>
            <p:cNvGrpSpPr/>
            <p:nvPr/>
          </p:nvGrpSpPr>
          <p:grpSpPr>
            <a:xfrm>
              <a:off x="1104918" y="1666913"/>
              <a:ext cx="9174054" cy="2206306"/>
              <a:chOff x="1104918" y="1666913"/>
              <a:chExt cx="9174054" cy="2206306"/>
            </a:xfrm>
          </p:grpSpPr>
          <p:grpSp>
            <p:nvGrpSpPr>
              <p:cNvPr id="10" name="Group 9"/>
              <p:cNvGrpSpPr/>
              <p:nvPr/>
            </p:nvGrpSpPr>
            <p:grpSpPr>
              <a:xfrm>
                <a:off x="1460649" y="1666913"/>
                <a:ext cx="8818323" cy="2206306"/>
                <a:chOff x="267384" y="2401192"/>
                <a:chExt cx="11924617" cy="2970908"/>
              </a:xfrm>
            </p:grpSpPr>
            <p:sp>
              <p:nvSpPr>
                <p:cNvPr id="16" name="Pentagon 15"/>
                <p:cNvSpPr/>
                <p:nvPr/>
              </p:nvSpPr>
              <p:spPr bwMode="auto">
                <a:xfrm>
                  <a:off x="7812264" y="4262925"/>
                  <a:ext cx="2194560" cy="896425"/>
                </a:xfrm>
                <a:prstGeom prst="homePlate">
                  <a:avLst/>
                </a:prstGeom>
                <a:solidFill>
                  <a:schemeClr val="accent2">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defTabSz="914176" fontAlgn="base">
                    <a:lnSpc>
                      <a:spcPct val="90000"/>
                    </a:lnSpc>
                    <a:spcBef>
                      <a:spcPct val="0"/>
                    </a:spcBef>
                    <a:spcAft>
                      <a:spcPct val="0"/>
                    </a:spcAft>
                  </a:pPr>
                  <a:r>
                    <a:rPr lang="en-US" sz="1400" kern="0" dirty="0">
                      <a:gradFill>
                        <a:gsLst>
                          <a:gs pos="0">
                            <a:schemeClr val="bg1"/>
                          </a:gs>
                          <a:gs pos="100000">
                            <a:schemeClr val="bg1"/>
                          </a:gs>
                        </a:gsLst>
                        <a:lin ang="5400000" scaled="0"/>
                      </a:gradFill>
                      <a:latin typeface="+mj-lt"/>
                      <a:ea typeface="Segoe UI" pitchFamily="34" charset="0"/>
                      <a:cs typeface="Segoe UI" pitchFamily="34" charset="0"/>
                    </a:rPr>
                    <a:t>Foresight</a:t>
                  </a:r>
                </a:p>
              </p:txBody>
            </p:sp>
            <p:sp>
              <p:nvSpPr>
                <p:cNvPr id="17" name="Pentagon 16"/>
                <p:cNvSpPr/>
                <p:nvPr/>
              </p:nvSpPr>
              <p:spPr bwMode="auto">
                <a:xfrm>
                  <a:off x="7319141" y="3326308"/>
                  <a:ext cx="2194560" cy="896425"/>
                </a:xfrm>
                <a:prstGeom prst="homePlate">
                  <a:avLst/>
                </a:prstGeom>
                <a:solidFill>
                  <a:schemeClr val="accent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defTabSz="914176" fontAlgn="base">
                    <a:lnSpc>
                      <a:spcPct val="90000"/>
                    </a:lnSpc>
                    <a:spcBef>
                      <a:spcPct val="0"/>
                    </a:spcBef>
                    <a:spcAft>
                      <a:spcPct val="0"/>
                    </a:spcAft>
                  </a:pPr>
                  <a:r>
                    <a:rPr lang="en-US" sz="1400" kern="0" dirty="0">
                      <a:gradFill>
                        <a:gsLst>
                          <a:gs pos="0">
                            <a:schemeClr val="bg1"/>
                          </a:gs>
                          <a:gs pos="100000">
                            <a:schemeClr val="bg1"/>
                          </a:gs>
                        </a:gsLst>
                        <a:lin ang="5400000" scaled="0"/>
                      </a:gradFill>
                      <a:latin typeface="+mj-lt"/>
                      <a:ea typeface="Segoe UI" pitchFamily="34" charset="0"/>
                      <a:cs typeface="Segoe UI" pitchFamily="34" charset="0"/>
                    </a:rPr>
                    <a:t>Insight</a:t>
                  </a:r>
                </a:p>
              </p:txBody>
            </p:sp>
            <p:sp>
              <p:nvSpPr>
                <p:cNvPr id="18" name="Pentagon 17"/>
                <p:cNvSpPr/>
                <p:nvPr/>
              </p:nvSpPr>
              <p:spPr bwMode="auto">
                <a:xfrm>
                  <a:off x="6826019" y="2401192"/>
                  <a:ext cx="2194560" cy="896424"/>
                </a:xfrm>
                <a:prstGeom prst="homePlat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defTabSz="914176" fontAlgn="base">
                    <a:lnSpc>
                      <a:spcPct val="90000"/>
                    </a:lnSpc>
                    <a:spcBef>
                      <a:spcPct val="0"/>
                    </a:spcBef>
                    <a:spcAft>
                      <a:spcPct val="0"/>
                    </a:spcAft>
                  </a:pPr>
                  <a:r>
                    <a:rPr lang="en-US" sz="1400" kern="0" dirty="0">
                      <a:gradFill>
                        <a:gsLst>
                          <a:gs pos="0">
                            <a:schemeClr val="bg1"/>
                          </a:gs>
                          <a:gs pos="100000">
                            <a:schemeClr val="bg1"/>
                          </a:gs>
                        </a:gsLst>
                        <a:lin ang="5400000" scaled="0"/>
                      </a:gradFill>
                      <a:latin typeface="+mj-lt"/>
                      <a:ea typeface="Segoe UI" pitchFamily="34" charset="0"/>
                      <a:cs typeface="Segoe UI" pitchFamily="34" charset="0"/>
                    </a:rPr>
                    <a:t>Reporting</a:t>
                  </a:r>
                </a:p>
              </p:txBody>
            </p:sp>
            <p:sp>
              <p:nvSpPr>
                <p:cNvPr id="19" name="Flowchart: Magnetic Disk 18"/>
                <p:cNvSpPr/>
                <p:nvPr/>
              </p:nvSpPr>
              <p:spPr>
                <a:xfrm>
                  <a:off x="3520550" y="2803726"/>
                  <a:ext cx="2267305" cy="2568374"/>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en-US" sz="1000" dirty="0" smtClean="0"/>
                </a:p>
                <a:p>
                  <a:pPr algn="ctr"/>
                  <a:r>
                    <a:rPr lang="en-US" sz="1000" dirty="0"/>
                    <a:t/>
                  </a:r>
                  <a:br>
                    <a:rPr lang="en-US" sz="1000" dirty="0"/>
                  </a:br>
                  <a:r>
                    <a:rPr lang="en-US" sz="1000" dirty="0"/>
                    <a:t>Business  Data</a:t>
                  </a:r>
                  <a:br>
                    <a:rPr lang="en-US" sz="1000" dirty="0"/>
                  </a:br>
                  <a:r>
                    <a:rPr lang="en-US" sz="1000" dirty="0" smtClean="0"/>
                    <a:t>Warehouse</a:t>
                  </a:r>
                  <a:r>
                    <a:rPr lang="en-US" sz="700" dirty="0" smtClean="0"/>
                    <a:t/>
                  </a:r>
                  <a:br>
                    <a:rPr lang="en-US" sz="700" dirty="0" smtClean="0"/>
                  </a:br>
                  <a:endParaRPr lang="en-US" sz="1000" dirty="0"/>
                </a:p>
                <a:p>
                  <a:pPr algn="ctr"/>
                  <a:endParaRPr lang="en-US" sz="1000" dirty="0"/>
                </a:p>
              </p:txBody>
            </p:sp>
            <p:cxnSp>
              <p:nvCxnSpPr>
                <p:cNvPr id="20" name="Straight Arrow Connector 19"/>
                <p:cNvCxnSpPr/>
                <p:nvPr/>
              </p:nvCxnSpPr>
              <p:spPr>
                <a:xfrm>
                  <a:off x="1008916" y="4401149"/>
                  <a:ext cx="1822101" cy="0"/>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1170815" y="3168239"/>
                  <a:ext cx="1822101" cy="0"/>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1170815" y="3751440"/>
                  <a:ext cx="1822101" cy="0"/>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267384" y="4087657"/>
                  <a:ext cx="2319010" cy="443654"/>
                </a:xfrm>
                <a:prstGeom prst="rect">
                  <a:avLst/>
                </a:prstGeom>
                <a:noFill/>
              </p:spPr>
              <p:txBody>
                <a:bodyPr wrap="square" rtlCol="0">
                  <a:spAutoFit/>
                </a:bodyPr>
                <a:lstStyle/>
                <a:p>
                  <a:r>
                    <a:rPr lang="en-US" sz="1200" b="1" dirty="0" smtClean="0"/>
                    <a:t>Health Data</a:t>
                  </a:r>
                  <a:endParaRPr lang="en-US" sz="1200" b="1" dirty="0"/>
                </a:p>
              </p:txBody>
            </p:sp>
            <p:sp>
              <p:nvSpPr>
                <p:cNvPr id="28" name="TextBox 27"/>
                <p:cNvSpPr txBox="1"/>
                <p:nvPr/>
              </p:nvSpPr>
              <p:spPr>
                <a:xfrm>
                  <a:off x="580036" y="3386834"/>
                  <a:ext cx="2198105" cy="443654"/>
                </a:xfrm>
                <a:prstGeom prst="rect">
                  <a:avLst/>
                </a:prstGeom>
                <a:noFill/>
              </p:spPr>
              <p:txBody>
                <a:bodyPr wrap="square" rtlCol="0">
                  <a:spAutoFit/>
                </a:bodyPr>
                <a:lstStyle/>
                <a:p>
                  <a:r>
                    <a:rPr lang="en-US" sz="1200" b="1" dirty="0" smtClean="0"/>
                    <a:t>Geospatial Data</a:t>
                  </a:r>
                  <a:endParaRPr lang="en-US" sz="1200" b="1" dirty="0"/>
                </a:p>
              </p:txBody>
            </p:sp>
            <p:cxnSp>
              <p:nvCxnSpPr>
                <p:cNvPr id="32" name="Straight Arrow Connector 31"/>
                <p:cNvCxnSpPr/>
                <p:nvPr/>
              </p:nvCxnSpPr>
              <p:spPr>
                <a:xfrm flipV="1">
                  <a:off x="2831018" y="4222732"/>
                  <a:ext cx="522223" cy="1724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2992916" y="3157424"/>
                  <a:ext cx="433195" cy="2490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2992917" y="3749156"/>
                  <a:ext cx="433195" cy="2490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Pentagon 37"/>
                <p:cNvSpPr/>
                <p:nvPr/>
              </p:nvSpPr>
              <p:spPr>
                <a:xfrm>
                  <a:off x="3630808" y="4499775"/>
                  <a:ext cx="736880" cy="370575"/>
                </a:xfrm>
                <a:prstGeom prst="homePlat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800" dirty="0">
                      <a:solidFill>
                        <a:schemeClr val="tx1"/>
                      </a:solidFill>
                    </a:rPr>
                    <a:t>Ingest</a:t>
                  </a:r>
                </a:p>
              </p:txBody>
            </p:sp>
            <p:sp>
              <p:nvSpPr>
                <p:cNvPr id="39" name="Pentagon 38"/>
                <p:cNvSpPr/>
                <p:nvPr/>
              </p:nvSpPr>
              <p:spPr>
                <a:xfrm>
                  <a:off x="4326188" y="4499773"/>
                  <a:ext cx="736880" cy="370575"/>
                </a:xfrm>
                <a:prstGeom prst="homePlat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800" dirty="0">
                      <a:solidFill>
                        <a:schemeClr val="tx1"/>
                      </a:solidFill>
                    </a:rPr>
                    <a:t>Transform</a:t>
                  </a:r>
                </a:p>
              </p:txBody>
            </p:sp>
            <p:sp>
              <p:nvSpPr>
                <p:cNvPr id="40" name="Pentagon 39"/>
                <p:cNvSpPr/>
                <p:nvPr/>
              </p:nvSpPr>
              <p:spPr>
                <a:xfrm>
                  <a:off x="5021568" y="4517687"/>
                  <a:ext cx="736880" cy="370575"/>
                </a:xfrm>
                <a:prstGeom prst="homePlat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800" dirty="0">
                      <a:solidFill>
                        <a:schemeClr val="tx1"/>
                      </a:solidFill>
                    </a:rPr>
                    <a:t>Analyze</a:t>
                  </a:r>
                </a:p>
              </p:txBody>
            </p:sp>
            <p:sp>
              <p:nvSpPr>
                <p:cNvPr id="41" name="Rectangle 40"/>
                <p:cNvSpPr/>
                <p:nvPr/>
              </p:nvSpPr>
              <p:spPr>
                <a:xfrm>
                  <a:off x="9020580" y="2566250"/>
                  <a:ext cx="2133761" cy="591539"/>
                </a:xfrm>
                <a:prstGeom prst="rect">
                  <a:avLst/>
                </a:prstGeom>
              </p:spPr>
              <p:txBody>
                <a:bodyPr wrap="square">
                  <a:spAutoFit/>
                </a:bodyPr>
                <a:lstStyle/>
                <a:p>
                  <a:pPr defTabSz="914176" fontAlgn="base">
                    <a:lnSpc>
                      <a:spcPct val="90000"/>
                    </a:lnSpc>
                    <a:spcBef>
                      <a:spcPct val="0"/>
                    </a:spcBef>
                    <a:spcAft>
                      <a:spcPct val="0"/>
                    </a:spcAft>
                  </a:pPr>
                  <a:r>
                    <a:rPr lang="en-US" sz="1000" kern="0" dirty="0">
                      <a:solidFill>
                        <a:schemeClr val="accent1"/>
                      </a:solidFill>
                      <a:cs typeface="Segoe UI Semilight" panose="020B0402040204020203" pitchFamily="34" charset="0"/>
                    </a:rPr>
                    <a:t>Recording what </a:t>
                  </a:r>
                  <a:br>
                    <a:rPr lang="en-US" sz="1000" kern="0" dirty="0">
                      <a:solidFill>
                        <a:schemeClr val="accent1"/>
                      </a:solidFill>
                      <a:cs typeface="Segoe UI Semilight" panose="020B0402040204020203" pitchFamily="34" charset="0"/>
                    </a:rPr>
                  </a:br>
                  <a:r>
                    <a:rPr lang="en-US" sz="1000" kern="0" dirty="0">
                      <a:solidFill>
                        <a:schemeClr val="accent1"/>
                      </a:solidFill>
                      <a:cs typeface="Segoe UI Semilight" panose="020B0402040204020203" pitchFamily="34" charset="0"/>
                    </a:rPr>
                    <a:t>has happened</a:t>
                  </a:r>
                </a:p>
              </p:txBody>
            </p:sp>
            <p:sp>
              <p:nvSpPr>
                <p:cNvPr id="42" name="Rectangle 41"/>
                <p:cNvSpPr/>
                <p:nvPr/>
              </p:nvSpPr>
              <p:spPr>
                <a:xfrm>
                  <a:off x="9404614" y="3487745"/>
                  <a:ext cx="2403347" cy="591539"/>
                </a:xfrm>
                <a:prstGeom prst="rect">
                  <a:avLst/>
                </a:prstGeom>
              </p:spPr>
              <p:txBody>
                <a:bodyPr wrap="square">
                  <a:spAutoFit/>
                </a:bodyPr>
                <a:lstStyle/>
                <a:p>
                  <a:pPr defTabSz="914176" fontAlgn="base">
                    <a:lnSpc>
                      <a:spcPct val="90000"/>
                    </a:lnSpc>
                    <a:spcBef>
                      <a:spcPct val="0"/>
                    </a:spcBef>
                    <a:spcAft>
                      <a:spcPct val="0"/>
                    </a:spcAft>
                  </a:pPr>
                  <a:r>
                    <a:rPr lang="en-US" sz="1000" kern="0" dirty="0">
                      <a:solidFill>
                        <a:schemeClr val="accent1"/>
                      </a:solidFill>
                      <a:cs typeface="Segoe UI Semilight" panose="020B0402040204020203" pitchFamily="34" charset="0"/>
                    </a:rPr>
                    <a:t>Explaining why</a:t>
                  </a:r>
                  <a:br>
                    <a:rPr lang="en-US" sz="1000" kern="0" dirty="0">
                      <a:solidFill>
                        <a:schemeClr val="accent1"/>
                      </a:solidFill>
                      <a:cs typeface="Segoe UI Semilight" panose="020B0402040204020203" pitchFamily="34" charset="0"/>
                    </a:rPr>
                  </a:br>
                  <a:r>
                    <a:rPr lang="en-US" sz="1000" kern="0" dirty="0">
                      <a:solidFill>
                        <a:schemeClr val="accent1"/>
                      </a:solidFill>
                      <a:cs typeface="Segoe UI Semilight" panose="020B0402040204020203" pitchFamily="34" charset="0"/>
                    </a:rPr>
                    <a:t>something happened</a:t>
                  </a:r>
                </a:p>
              </p:txBody>
            </p:sp>
            <p:sp>
              <p:nvSpPr>
                <p:cNvPr id="43" name="Rectangle 42"/>
                <p:cNvSpPr/>
                <p:nvPr/>
              </p:nvSpPr>
              <p:spPr>
                <a:xfrm>
                  <a:off x="10058240" y="4317183"/>
                  <a:ext cx="2133761" cy="813365"/>
                </a:xfrm>
                <a:prstGeom prst="rect">
                  <a:avLst/>
                </a:prstGeom>
              </p:spPr>
              <p:txBody>
                <a:bodyPr wrap="square">
                  <a:spAutoFit/>
                </a:bodyPr>
                <a:lstStyle/>
                <a:p>
                  <a:pPr defTabSz="914176" fontAlgn="base">
                    <a:lnSpc>
                      <a:spcPct val="90000"/>
                    </a:lnSpc>
                    <a:spcBef>
                      <a:spcPct val="0"/>
                    </a:spcBef>
                    <a:spcAft>
                      <a:spcPct val="0"/>
                    </a:spcAft>
                  </a:pPr>
                  <a:r>
                    <a:rPr lang="en-US" sz="1000" kern="0" dirty="0">
                      <a:solidFill>
                        <a:schemeClr val="accent1"/>
                      </a:solidFill>
                      <a:cs typeface="Segoe UI Semilight" panose="020B0402040204020203" pitchFamily="34" charset="0"/>
                    </a:rPr>
                    <a:t>Understanding the what &amp; why before it happens</a:t>
                  </a:r>
                </a:p>
              </p:txBody>
            </p:sp>
            <p:cxnSp>
              <p:nvCxnSpPr>
                <p:cNvPr id="44" name="Straight Arrow Connector 43"/>
                <p:cNvCxnSpPr/>
                <p:nvPr/>
              </p:nvCxnSpPr>
              <p:spPr>
                <a:xfrm flipV="1">
                  <a:off x="6096001" y="3125065"/>
                  <a:ext cx="643100" cy="176904"/>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5955164" y="3841299"/>
                  <a:ext cx="1163505" cy="0"/>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5955164" y="4431895"/>
                  <a:ext cx="1627993" cy="278015"/>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15" name="TextBox 14"/>
              <p:cNvSpPr txBox="1"/>
              <p:nvPr/>
            </p:nvSpPr>
            <p:spPr>
              <a:xfrm>
                <a:off x="1104918" y="1981346"/>
                <a:ext cx="365711" cy="1574152"/>
              </a:xfrm>
              <a:prstGeom prst="rect">
                <a:avLst/>
              </a:prstGeom>
              <a:noFill/>
            </p:spPr>
            <p:txBody>
              <a:bodyPr wrap="square" rtlCol="0">
                <a:spAutoFit/>
              </a:bodyPr>
              <a:lstStyle/>
              <a:p>
                <a:r>
                  <a:rPr lang="en-US" sz="8000" dirty="0" smtClean="0"/>
                  <a:t>{</a:t>
                </a:r>
                <a:endParaRPr lang="en-US" sz="8000" dirty="0"/>
              </a:p>
            </p:txBody>
          </p:sp>
        </p:grpSp>
        <p:sp>
          <p:nvSpPr>
            <p:cNvPr id="47" name="TextBox 46"/>
            <p:cNvSpPr txBox="1"/>
            <p:nvPr/>
          </p:nvSpPr>
          <p:spPr>
            <a:xfrm rot="16200000">
              <a:off x="450894" y="2067996"/>
              <a:ext cx="400110" cy="1091113"/>
            </a:xfrm>
            <a:prstGeom prst="rect">
              <a:avLst/>
            </a:prstGeom>
            <a:noFill/>
          </p:spPr>
          <p:txBody>
            <a:bodyPr vert="vert" wrap="square" rtlCol="0">
              <a:spAutoFit/>
            </a:bodyPr>
            <a:lstStyle/>
            <a:p>
              <a:r>
                <a:rPr lang="en-US" sz="1400" dirty="0" smtClean="0"/>
                <a:t>Data sources </a:t>
              </a:r>
              <a:endParaRPr lang="en-US" sz="1400" dirty="0"/>
            </a:p>
          </p:txBody>
        </p:sp>
        <p:grpSp>
          <p:nvGrpSpPr>
            <p:cNvPr id="53" name="Group 52"/>
            <p:cNvGrpSpPr/>
            <p:nvPr/>
          </p:nvGrpSpPr>
          <p:grpSpPr>
            <a:xfrm>
              <a:off x="3786639" y="4929171"/>
              <a:ext cx="5259275" cy="646330"/>
              <a:chOff x="3786639" y="4929171"/>
              <a:chExt cx="5259275" cy="646330"/>
            </a:xfrm>
          </p:grpSpPr>
          <p:sp>
            <p:nvSpPr>
              <p:cNvPr id="49" name="TextBox 48"/>
              <p:cNvSpPr txBox="1"/>
              <p:nvPr/>
            </p:nvSpPr>
            <p:spPr>
              <a:xfrm>
                <a:off x="3786639" y="4929172"/>
                <a:ext cx="2621775" cy="646329"/>
              </a:xfrm>
              <a:prstGeom prst="rect">
                <a:avLst/>
              </a:prstGeom>
              <a:ln/>
            </p:spPr>
            <p:style>
              <a:lnRef idx="2">
                <a:schemeClr val="accent1"/>
              </a:lnRef>
              <a:fillRef idx="1">
                <a:schemeClr val="lt1"/>
              </a:fillRef>
              <a:effectRef idx="0">
                <a:schemeClr val="accent1"/>
              </a:effectRef>
              <a:fontRef idx="minor">
                <a:schemeClr val="dk1"/>
              </a:fontRef>
            </p:style>
            <p:txBody>
              <a:bodyPr rot="0" spcFirstLastPara="1" vertOverflow="overflow" horzOverflow="overflow" vert="horz" wrap="square" lIns="45719" tIns="45719" rIns="45719" bIns="45719" numCol="1" spcCol="38100" rtlCol="0" anchor="t">
                <a:spAutoFit/>
              </a:bodyPr>
              <a:lstStyle>
                <a:defPPr>
                  <a:defRPr lang="en-US"/>
                </a:defPPr>
                <a:lvl1pPr marR="0" indent="0" defTabSz="457200" fontAlgn="auto" hangingPunct="0">
                  <a:lnSpc>
                    <a:spcPct val="100000"/>
                  </a:lnSpc>
                  <a:spcBef>
                    <a:spcPts val="0"/>
                  </a:spcBef>
                  <a:spcAft>
                    <a:spcPts val="0"/>
                  </a:spcAft>
                  <a:buClrTx/>
                  <a:buSzTx/>
                  <a:buFontTx/>
                  <a:buNone/>
                  <a:tabLst/>
                  <a:defRPr kumimoji="0" b="0" i="0" u="none" strike="noStrike" cap="none" spc="0" normalizeH="0" baseline="0">
                    <a:ln>
                      <a:noFill/>
                    </a:ln>
                    <a:solidFill>
                      <a:srgbClr val="000000"/>
                    </a:solidFill>
                    <a:effectLst/>
                    <a:uFillTx/>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dirty="0">
                    <a:sym typeface="Calibri"/>
                  </a:rPr>
                  <a:t>Data Processing within Data Lake</a:t>
                </a:r>
              </a:p>
            </p:txBody>
          </p:sp>
          <p:sp>
            <p:nvSpPr>
              <p:cNvPr id="50" name="TextBox 49"/>
              <p:cNvSpPr txBox="1"/>
              <p:nvPr/>
            </p:nvSpPr>
            <p:spPr>
              <a:xfrm>
                <a:off x="6419244" y="4929171"/>
                <a:ext cx="2626670" cy="646329"/>
              </a:xfrm>
              <a:prstGeom prst="rect">
                <a:avLst/>
              </a:prstGeom>
              <a:ln/>
            </p:spPr>
            <p:style>
              <a:lnRef idx="2">
                <a:schemeClr val="accent1"/>
              </a:lnRef>
              <a:fillRef idx="1">
                <a:schemeClr val="lt1"/>
              </a:fillRef>
              <a:effectRef idx="0">
                <a:schemeClr val="accent1"/>
              </a:effectRef>
              <a:fontRef idx="minor">
                <a:schemeClr val="dk1"/>
              </a:fontRef>
            </p:style>
            <p:txBody>
              <a:bodyPr rot="0" spcFirstLastPara="1" vertOverflow="overflow" horzOverflow="overflow" vert="horz" wrap="square" lIns="45719" tIns="45719" rIns="45719" bIns="45719" numCol="1" spcCol="38100" rtlCol="0" anchor="t">
                <a:spAutoFit/>
              </a:bodyPr>
              <a:lstStyle>
                <a:defPPr>
                  <a:defRPr lang="en-US"/>
                </a:defPPr>
                <a:lvl1pPr marR="0" indent="0" defTabSz="457200" fontAlgn="auto" hangingPunct="0">
                  <a:lnSpc>
                    <a:spcPct val="100000"/>
                  </a:lnSpc>
                  <a:spcBef>
                    <a:spcPts val="0"/>
                  </a:spcBef>
                  <a:spcAft>
                    <a:spcPts val="0"/>
                  </a:spcAft>
                  <a:buClrTx/>
                  <a:buSzTx/>
                  <a:buFontTx/>
                  <a:buNone/>
                  <a:tabLst/>
                  <a:defRPr kumimoji="0" b="0" i="0" u="none" strike="noStrike" cap="none" spc="0" normalizeH="0" baseline="0">
                    <a:ln>
                      <a:noFill/>
                    </a:ln>
                    <a:solidFill>
                      <a:srgbClr val="000000"/>
                    </a:solidFill>
                    <a:effectLst/>
                    <a:uFillTx/>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dirty="0">
                    <a:sym typeface="Calibri"/>
                  </a:rPr>
                  <a:t>Data Analytics on Data Lake</a:t>
                </a:r>
              </a:p>
            </p:txBody>
          </p:sp>
        </p:grpSp>
        <p:sp>
          <p:nvSpPr>
            <p:cNvPr id="6" name="Rectangle 5"/>
            <p:cNvSpPr/>
            <p:nvPr/>
          </p:nvSpPr>
          <p:spPr>
            <a:xfrm>
              <a:off x="3775809" y="4327562"/>
              <a:ext cx="5270105" cy="607627"/>
            </a:xfrm>
            <a:prstGeom prst="rect">
              <a:avLst/>
            </a:prstGeom>
            <a:ln/>
          </p:spPr>
          <p:style>
            <a:lnRef idx="2">
              <a:schemeClr val="accent1"/>
            </a:lnRef>
            <a:fillRef idx="1">
              <a:schemeClr val="lt1"/>
            </a:fillRef>
            <a:effectRef idx="0">
              <a:schemeClr val="accent1"/>
            </a:effectRef>
            <a:fontRef idx="minor">
              <a:schemeClr val="dk1"/>
            </a:fontRef>
          </p:style>
          <p:txBody>
            <a:bodyPr rot="0" spcFirstLastPara="1" vertOverflow="overflow" horzOverflow="overflow" vert="horz" wrap="square" lIns="45719" tIns="45719" rIns="45719" bIns="45719" numCol="1" spcCol="38100" rtlCol="0" anchor="ctr">
              <a:no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smtClean="0">
                  <a:ln>
                    <a:noFill/>
                  </a:ln>
                  <a:solidFill>
                    <a:srgbClr val="000000"/>
                  </a:solidFill>
                  <a:effectLst/>
                  <a:uFillTx/>
                  <a:latin typeface="+mn-lt"/>
                  <a:ea typeface="+mn-ea"/>
                  <a:cs typeface="+mn-cs"/>
                  <a:sym typeface="Calibri"/>
                </a:rPr>
                <a:t>Data Processing and Data Analytics</a:t>
              </a:r>
              <a:r>
                <a:rPr kumimoji="0" lang="en-US" sz="1800" b="0" i="0" u="none" strike="noStrike" cap="none" spc="0" normalizeH="0" dirty="0" smtClean="0">
                  <a:ln>
                    <a:noFill/>
                  </a:ln>
                  <a:solidFill>
                    <a:srgbClr val="000000"/>
                  </a:solidFill>
                  <a:effectLst/>
                  <a:uFillTx/>
                  <a:latin typeface="+mn-lt"/>
                  <a:ea typeface="+mn-ea"/>
                  <a:cs typeface="+mn-cs"/>
                  <a:sym typeface="Calibri"/>
                </a:rPr>
                <a:t> on Azure Cloud</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52" name="Rectangle 51"/>
            <p:cNvSpPr/>
            <p:nvPr/>
          </p:nvSpPr>
          <p:spPr>
            <a:xfrm>
              <a:off x="1477079" y="4327562"/>
              <a:ext cx="2309560" cy="1241355"/>
            </a:xfrm>
            <a:prstGeom prst="rect">
              <a:avLst/>
            </a:prstGeom>
            <a:ln/>
          </p:spPr>
          <p:style>
            <a:lnRef idx="2">
              <a:schemeClr val="accent1"/>
            </a:lnRef>
            <a:fillRef idx="1">
              <a:schemeClr val="lt1"/>
            </a:fillRef>
            <a:effectRef idx="0">
              <a:schemeClr val="accent1"/>
            </a:effectRef>
            <a:fontRef idx="minor">
              <a:schemeClr val="dk1"/>
            </a:fontRef>
          </p:style>
          <p:txBody>
            <a:bodyPr rot="0" spcFirstLastPara="1" vertOverflow="overflow" horzOverflow="overflow" vert="horz" wrap="square" lIns="45719" tIns="45719" rIns="45719" bIns="45719" numCol="1" spcCol="38100" rtlCol="0" anchor="ctr">
              <a:noAutofit/>
            </a:bodyPr>
            <a:lstStyle/>
            <a:p>
              <a:pPr defTabSz="457200" hangingPunct="0"/>
              <a:r>
                <a:rPr lang="en-US" dirty="0" smtClean="0">
                  <a:solidFill>
                    <a:srgbClr val="000000"/>
                  </a:solidFill>
                  <a:sym typeface="Calibri"/>
                </a:rPr>
                <a:t>Anonymized data </a:t>
              </a:r>
              <a:r>
                <a:rPr lang="en-US" dirty="0">
                  <a:solidFill>
                    <a:srgbClr val="000000"/>
                  </a:solidFill>
                  <a:sym typeface="Calibri"/>
                </a:rPr>
                <a:t>sources are getting ingested in to Data Lake</a:t>
              </a:r>
            </a:p>
          </p:txBody>
        </p:sp>
        <p:sp>
          <p:nvSpPr>
            <p:cNvPr id="54" name="Rectangle 53"/>
            <p:cNvSpPr/>
            <p:nvPr/>
          </p:nvSpPr>
          <p:spPr>
            <a:xfrm>
              <a:off x="1467853" y="5575500"/>
              <a:ext cx="7578061" cy="392163"/>
            </a:xfrm>
            <a:prstGeom prst="rect">
              <a:avLst/>
            </a:prstGeom>
            <a:solidFill>
              <a:srgbClr val="1199D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457200" rtl="0" fontAlgn="auto" latinLnBrk="0" hangingPunct="0">
                <a:lnSpc>
                  <a:spcPct val="100000"/>
                </a:lnSpc>
                <a:spcBef>
                  <a:spcPts val="0"/>
                </a:spcBef>
                <a:spcAft>
                  <a:spcPts val="0"/>
                </a:spcAft>
                <a:buClrTx/>
                <a:buSzTx/>
                <a:buFontTx/>
                <a:buNone/>
                <a:tabLst/>
              </a:pPr>
              <a:r>
                <a:rPr lang="en-US" dirty="0" smtClean="0">
                  <a:solidFill>
                    <a:srgbClr val="000000"/>
                  </a:solidFill>
                  <a:sym typeface="Calibri"/>
                </a:rPr>
                <a:t>Data Security | Data Governance | Metadata Management | Alert Mechanisms</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grpSp>
      <p:sp>
        <p:nvSpPr>
          <p:cNvPr id="51" name="TextBox 50"/>
          <p:cNvSpPr txBox="1"/>
          <p:nvPr/>
        </p:nvSpPr>
        <p:spPr>
          <a:xfrm>
            <a:off x="2498306" y="1535752"/>
            <a:ext cx="784860" cy="329474"/>
          </a:xfrm>
          <a:prstGeom prst="rect">
            <a:avLst/>
          </a:prstGeom>
          <a:noFill/>
        </p:spPr>
        <p:txBody>
          <a:bodyPr wrap="square" rtlCol="0">
            <a:spAutoFit/>
          </a:bodyPr>
          <a:lstStyle/>
          <a:p>
            <a:r>
              <a:rPr lang="en-US" sz="1200" b="1" dirty="0" smtClean="0"/>
              <a:t>MNO</a:t>
            </a:r>
            <a:endParaRPr lang="en-US" sz="1200" b="1" dirty="0"/>
          </a:p>
        </p:txBody>
      </p:sp>
    </p:spTree>
    <p:extLst>
      <p:ext uri="{BB962C8B-B14F-4D97-AF65-F5344CB8AC3E}">
        <p14:creationId xmlns:p14="http://schemas.microsoft.com/office/powerpoint/2010/main" val="1332078349"/>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High Level Data Architecture</a:t>
            </a:r>
          </a:p>
        </p:txBody>
      </p:sp>
      <p:sp>
        <p:nvSpPr>
          <p:cNvPr id="5" name="Slide Number Placeholder 4"/>
          <p:cNvSpPr>
            <a:spLocks noGrp="1"/>
          </p:cNvSpPr>
          <p:nvPr>
            <p:ph type="sldNum" sz="quarter" idx="2"/>
          </p:nvPr>
        </p:nvSpPr>
        <p:spPr/>
        <p:txBody>
          <a:bodyPr/>
          <a:lstStyle/>
          <a:p>
            <a:fld id="{86CB4B4D-7CA3-9044-876B-883B54F8677D}" type="slidenum">
              <a:rPr lang="en-US" smtClean="0"/>
              <a:pPr/>
              <a:t>8</a:t>
            </a:fld>
            <a:endParaRPr lang="en-US" dirty="0"/>
          </a:p>
        </p:txBody>
      </p:sp>
      <p:grpSp>
        <p:nvGrpSpPr>
          <p:cNvPr id="192" name="Group 191"/>
          <p:cNvGrpSpPr/>
          <p:nvPr/>
        </p:nvGrpSpPr>
        <p:grpSpPr>
          <a:xfrm>
            <a:off x="620709" y="888125"/>
            <a:ext cx="11120943" cy="4637443"/>
            <a:chOff x="749188" y="910406"/>
            <a:chExt cx="11120943" cy="4637443"/>
          </a:xfrm>
        </p:grpSpPr>
        <p:grpSp>
          <p:nvGrpSpPr>
            <p:cNvPr id="184" name="Group 183"/>
            <p:cNvGrpSpPr/>
            <p:nvPr/>
          </p:nvGrpSpPr>
          <p:grpSpPr>
            <a:xfrm>
              <a:off x="749188" y="910406"/>
              <a:ext cx="9935151" cy="4637443"/>
              <a:chOff x="352146" y="817925"/>
              <a:chExt cx="9935151" cy="4637443"/>
            </a:xfrm>
          </p:grpSpPr>
          <p:grpSp>
            <p:nvGrpSpPr>
              <p:cNvPr id="104" name="Group 103"/>
              <p:cNvGrpSpPr/>
              <p:nvPr/>
            </p:nvGrpSpPr>
            <p:grpSpPr>
              <a:xfrm>
                <a:off x="476117" y="1610615"/>
                <a:ext cx="9811180" cy="3844753"/>
                <a:chOff x="1289589" y="3049028"/>
                <a:chExt cx="14707837" cy="5999793"/>
              </a:xfrm>
            </p:grpSpPr>
            <p:pic>
              <p:nvPicPr>
                <p:cNvPr id="106" name="Picture 105"/>
                <p:cNvPicPr>
                  <a:picLocks noChangeAspect="1"/>
                </p:cNvPicPr>
                <p:nvPr/>
              </p:nvPicPr>
              <p:blipFill>
                <a:blip r:embed="rId2">
                  <a:clrChange>
                    <a:clrFrom>
                      <a:srgbClr val="FFFFFF"/>
                    </a:clrFrom>
                    <a:clrTo>
                      <a:srgbClr val="FFFFFF">
                        <a:alpha val="0"/>
                      </a:srgbClr>
                    </a:clrTo>
                  </a:clrChange>
                </a:blip>
                <a:stretch>
                  <a:fillRect/>
                </a:stretch>
              </p:blipFill>
              <p:spPr>
                <a:xfrm>
                  <a:off x="7056138" y="4073202"/>
                  <a:ext cx="669322" cy="525872"/>
                </a:xfrm>
                <a:prstGeom prst="rect">
                  <a:avLst/>
                </a:prstGeom>
              </p:spPr>
            </p:pic>
            <p:sp>
              <p:nvSpPr>
                <p:cNvPr id="107" name="TextBox 93"/>
                <p:cNvSpPr txBox="1">
                  <a:spLocks noChangeAspect="1"/>
                </p:cNvSpPr>
                <p:nvPr/>
              </p:nvSpPr>
              <p:spPr>
                <a:xfrm>
                  <a:off x="7997506" y="4134927"/>
                  <a:ext cx="2773870" cy="50322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smtClean="0">
                      <a:solidFill>
                        <a:schemeClr val="bg1"/>
                      </a:solidFill>
                      <a:latin typeface="Arial" pitchFamily="34" charset="0"/>
                      <a:cs typeface="Arial" pitchFamily="34" charset="0"/>
                    </a:rPr>
                    <a:t>HD Insight</a:t>
                  </a:r>
                </a:p>
              </p:txBody>
            </p:sp>
            <p:sp>
              <p:nvSpPr>
                <p:cNvPr id="108" name="TextBox 107"/>
                <p:cNvSpPr txBox="1"/>
                <p:nvPr/>
              </p:nvSpPr>
              <p:spPr>
                <a:xfrm>
                  <a:off x="9408036" y="4134559"/>
                  <a:ext cx="2749224" cy="855481"/>
                </a:xfrm>
                <a:prstGeom prst="rect">
                  <a:avLst/>
                </a:prstGeom>
                <a:noFill/>
              </p:spPr>
              <p:txBody>
                <a:bodyPr wrap="square" rtlCol="0">
                  <a:spAutoFit/>
                </a:bodyPr>
                <a:lstStyle/>
                <a:p>
                  <a:r>
                    <a:rPr lang="en-US" sz="1400" b="1" dirty="0" smtClean="0">
                      <a:solidFill>
                        <a:schemeClr val="bg1"/>
                      </a:solidFill>
                      <a:latin typeface="Arial" pitchFamily="34" charset="0"/>
                      <a:cs typeface="Arial" pitchFamily="34" charset="0"/>
                    </a:rPr>
                    <a:t>Spark SQL / Hive QL</a:t>
                  </a:r>
                  <a:endParaRPr lang="en-US" sz="1400" dirty="0">
                    <a:solidFill>
                      <a:schemeClr val="bg1"/>
                    </a:solidFill>
                  </a:endParaRPr>
                </a:p>
              </p:txBody>
            </p:sp>
            <p:sp>
              <p:nvSpPr>
                <p:cNvPr id="110" name="Rectangle 109"/>
                <p:cNvSpPr>
                  <a:spLocks noChangeAspect="1"/>
                </p:cNvSpPr>
                <p:nvPr/>
              </p:nvSpPr>
              <p:spPr>
                <a:xfrm>
                  <a:off x="3429716" y="3049028"/>
                  <a:ext cx="3493015" cy="477830"/>
                </a:xfrm>
                <a:prstGeom prst="rect">
                  <a:avLst/>
                </a:pr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r>
                    <a:rPr lang="en-US" sz="1200" b="1" dirty="0">
                      <a:solidFill>
                        <a:schemeClr val="bg1"/>
                      </a:solidFill>
                    </a:rPr>
                    <a:t>Ingestion</a:t>
                  </a:r>
                </a:p>
              </p:txBody>
            </p:sp>
            <p:sp>
              <p:nvSpPr>
                <p:cNvPr id="111" name="Rectangle 110"/>
                <p:cNvSpPr>
                  <a:spLocks noChangeAspect="1"/>
                </p:cNvSpPr>
                <p:nvPr/>
              </p:nvSpPr>
              <p:spPr>
                <a:xfrm>
                  <a:off x="1289589" y="3049028"/>
                  <a:ext cx="2104500" cy="477830"/>
                </a:xfrm>
                <a:prstGeom prst="rect">
                  <a:avLst/>
                </a:pr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b="1" dirty="0" smtClean="0">
                      <a:solidFill>
                        <a:schemeClr val="bg1"/>
                      </a:solidFill>
                    </a:rPr>
                    <a:t>Sources</a:t>
                  </a:r>
                  <a:endParaRPr lang="en-US" sz="1200" b="1" dirty="0">
                    <a:solidFill>
                      <a:schemeClr val="bg1"/>
                    </a:solidFill>
                  </a:endParaRPr>
                </a:p>
              </p:txBody>
            </p:sp>
            <p:sp>
              <p:nvSpPr>
                <p:cNvPr id="112" name="Rectangle 111"/>
                <p:cNvSpPr>
                  <a:spLocks noChangeAspect="1"/>
                </p:cNvSpPr>
                <p:nvPr/>
              </p:nvSpPr>
              <p:spPr>
                <a:xfrm>
                  <a:off x="6958358" y="3049585"/>
                  <a:ext cx="5270196" cy="477830"/>
                </a:xfrm>
                <a:prstGeom prst="rect">
                  <a:avLst/>
                </a:pr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r>
                    <a:rPr lang="en-US" sz="1200" b="1" dirty="0">
                      <a:solidFill>
                        <a:schemeClr val="bg1"/>
                      </a:solidFill>
                    </a:rPr>
                    <a:t>Processing / Storage</a:t>
                  </a:r>
                </a:p>
              </p:txBody>
            </p:sp>
            <p:sp>
              <p:nvSpPr>
                <p:cNvPr id="113" name="Rectangle 112"/>
                <p:cNvSpPr>
                  <a:spLocks noChangeAspect="1"/>
                </p:cNvSpPr>
                <p:nvPr/>
              </p:nvSpPr>
              <p:spPr>
                <a:xfrm>
                  <a:off x="12228554" y="3049585"/>
                  <a:ext cx="2123175" cy="477830"/>
                </a:xfrm>
                <a:prstGeom prst="rect">
                  <a:avLst/>
                </a:pr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r>
                    <a:rPr lang="en-US" sz="1200" b="1" dirty="0">
                      <a:solidFill>
                        <a:schemeClr val="bg1"/>
                      </a:solidFill>
                    </a:rPr>
                    <a:t>Consumption</a:t>
                  </a:r>
                </a:p>
              </p:txBody>
            </p:sp>
            <p:sp>
              <p:nvSpPr>
                <p:cNvPr id="115" name="Rectangle 114"/>
                <p:cNvSpPr>
                  <a:spLocks noChangeAspect="1"/>
                </p:cNvSpPr>
                <p:nvPr/>
              </p:nvSpPr>
              <p:spPr>
                <a:xfrm>
                  <a:off x="3429716" y="8402645"/>
                  <a:ext cx="12567710" cy="646176"/>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sz="1050" b="1" dirty="0">
                      <a:solidFill>
                        <a:schemeClr val="bg1"/>
                      </a:solidFill>
                    </a:rPr>
                    <a:t>Monitoring &amp; </a:t>
                  </a:r>
                  <a:r>
                    <a:rPr lang="en-US" sz="1050" b="1" dirty="0" smtClean="0">
                      <a:solidFill>
                        <a:schemeClr val="bg1"/>
                      </a:solidFill>
                    </a:rPr>
                    <a:t>Alerts (Azure </a:t>
                  </a:r>
                  <a:r>
                    <a:rPr lang="en-US" sz="1050" b="1" dirty="0">
                      <a:solidFill>
                        <a:schemeClr val="bg1"/>
                      </a:solidFill>
                    </a:rPr>
                    <a:t>OMS ) | </a:t>
                  </a:r>
                  <a:r>
                    <a:rPr lang="en-US" sz="1050" b="1" dirty="0" smtClean="0">
                      <a:solidFill>
                        <a:schemeClr val="bg1"/>
                      </a:solidFill>
                    </a:rPr>
                    <a:t>Security(Azure </a:t>
                  </a:r>
                  <a:r>
                    <a:rPr lang="en-US" sz="1050" b="1" dirty="0">
                      <a:solidFill>
                        <a:schemeClr val="bg1"/>
                      </a:solidFill>
                    </a:rPr>
                    <a:t>AD, Transparent data Encryption, MD5</a:t>
                  </a:r>
                  <a:r>
                    <a:rPr lang="en-US" sz="1050" b="1" dirty="0" smtClean="0">
                      <a:solidFill>
                        <a:schemeClr val="bg1"/>
                      </a:solidFill>
                    </a:rPr>
                    <a:t>)|</a:t>
                  </a:r>
                  <a:r>
                    <a:rPr lang="en-US" sz="1050" b="1" dirty="0">
                      <a:solidFill>
                        <a:schemeClr val="bg1"/>
                      </a:solidFill>
                    </a:rPr>
                    <a:t>Configuration Management  </a:t>
                  </a:r>
                </a:p>
              </p:txBody>
            </p:sp>
            <p:sp>
              <p:nvSpPr>
                <p:cNvPr id="116" name="Rectangle 115"/>
                <p:cNvSpPr>
                  <a:spLocks noChangeAspect="1"/>
                </p:cNvSpPr>
                <p:nvPr/>
              </p:nvSpPr>
              <p:spPr>
                <a:xfrm>
                  <a:off x="12601465" y="3858309"/>
                  <a:ext cx="1750265" cy="3327673"/>
                </a:xfrm>
                <a:prstGeom prst="rect">
                  <a:avLst/>
                </a:prstGeom>
                <a:solidFill>
                  <a:schemeClr val="bg1">
                    <a:alpha val="9000"/>
                  </a:schemeClr>
                </a:solidFill>
                <a:ln>
                  <a:solidFill>
                    <a:schemeClr val="tx1">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500" dirty="0">
                    <a:solidFill>
                      <a:schemeClr val="accent1">
                        <a:lumMod val="50000"/>
                      </a:schemeClr>
                    </a:solidFill>
                  </a:endParaRPr>
                </a:p>
              </p:txBody>
            </p:sp>
            <p:pic>
              <p:nvPicPr>
                <p:cNvPr id="119" name="Picture 118"/>
                <p:cNvPicPr>
                  <a:picLocks noChangeAspect="1"/>
                </p:cNvPicPr>
                <p:nvPr/>
              </p:nvPicPr>
              <p:blipFill>
                <a:blip r:embed="rId3"/>
                <a:stretch>
                  <a:fillRect/>
                </a:stretch>
              </p:blipFill>
              <p:spPr>
                <a:xfrm>
                  <a:off x="4098804" y="4119922"/>
                  <a:ext cx="1355492" cy="716812"/>
                </a:xfrm>
                <a:prstGeom prst="rect">
                  <a:avLst/>
                </a:prstGeom>
              </p:spPr>
            </p:pic>
            <p:sp>
              <p:nvSpPr>
                <p:cNvPr id="120" name="Rectangle 119"/>
                <p:cNvSpPr>
                  <a:spLocks noChangeAspect="1"/>
                </p:cNvSpPr>
                <p:nvPr/>
              </p:nvSpPr>
              <p:spPr>
                <a:xfrm>
                  <a:off x="3929127" y="3973596"/>
                  <a:ext cx="1662123" cy="199351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200" dirty="0"/>
                </a:p>
              </p:txBody>
            </p:sp>
            <p:sp>
              <p:nvSpPr>
                <p:cNvPr id="121" name="Rectangle 120"/>
                <p:cNvSpPr>
                  <a:spLocks noChangeAspect="1"/>
                </p:cNvSpPr>
                <p:nvPr/>
              </p:nvSpPr>
              <p:spPr>
                <a:xfrm>
                  <a:off x="5337323" y="6397518"/>
                  <a:ext cx="7083277" cy="1344009"/>
                </a:xfrm>
                <a:prstGeom prst="rect">
                  <a:avLst/>
                </a:prstGeom>
                <a:solidFill>
                  <a:schemeClr val="bg1">
                    <a:alpha val="9000"/>
                  </a:schemeClr>
                </a:solidFill>
                <a:ln w="254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sz="500" dirty="0" smtClean="0">
                    <a:solidFill>
                      <a:schemeClr val="tx1">
                        <a:lumMod val="65000"/>
                        <a:lumOff val="35000"/>
                      </a:schemeClr>
                    </a:solidFill>
                  </a:endParaRPr>
                </a:p>
                <a:p>
                  <a:endParaRPr lang="en-US" sz="500" dirty="0">
                    <a:solidFill>
                      <a:schemeClr val="tx1">
                        <a:lumMod val="65000"/>
                        <a:lumOff val="35000"/>
                      </a:schemeClr>
                    </a:solidFill>
                  </a:endParaRPr>
                </a:p>
                <a:p>
                  <a:endParaRPr lang="en-US" sz="500" dirty="0" smtClean="0">
                    <a:solidFill>
                      <a:schemeClr val="tx1">
                        <a:lumMod val="65000"/>
                        <a:lumOff val="35000"/>
                      </a:schemeClr>
                    </a:solidFill>
                  </a:endParaRPr>
                </a:p>
              </p:txBody>
            </p:sp>
            <p:cxnSp>
              <p:nvCxnSpPr>
                <p:cNvPr id="123" name="Straight Arrow Connector 122"/>
                <p:cNvCxnSpPr>
                  <a:cxnSpLocks noChangeAspect="1"/>
                  <a:endCxn id="120" idx="1"/>
                </p:cNvCxnSpPr>
                <p:nvPr/>
              </p:nvCxnSpPr>
              <p:spPr>
                <a:xfrm>
                  <a:off x="2785132" y="4970353"/>
                  <a:ext cx="1143996" cy="0"/>
                </a:xfrm>
                <a:prstGeom prst="straightConnector1">
                  <a:avLst/>
                </a:prstGeom>
                <a:ln w="38100">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31" name="TextBox 120"/>
                <p:cNvSpPr txBox="1">
                  <a:spLocks noChangeAspect="1"/>
                </p:cNvSpPr>
                <p:nvPr/>
              </p:nvSpPr>
              <p:spPr>
                <a:xfrm>
                  <a:off x="4013834" y="5243002"/>
                  <a:ext cx="1513805" cy="75483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dirty="0" smtClean="0"/>
                    <a:t>Azure Data Factory</a:t>
                  </a:r>
                  <a:endParaRPr lang="en-US" sz="1200" dirty="0"/>
                </a:p>
              </p:txBody>
            </p:sp>
            <p:sp>
              <p:nvSpPr>
                <p:cNvPr id="132" name="Rectangle 131"/>
                <p:cNvSpPr>
                  <a:spLocks noChangeAspect="1"/>
                </p:cNvSpPr>
                <p:nvPr/>
              </p:nvSpPr>
              <p:spPr>
                <a:xfrm>
                  <a:off x="5658529" y="6628226"/>
                  <a:ext cx="1305168" cy="965695"/>
                </a:xfrm>
                <a:prstGeom prst="rect">
                  <a:avLst/>
                </a:prstGeom>
                <a:solidFill>
                  <a:srgbClr val="4C8CCC"/>
                </a:solidFill>
                <a:ln>
                  <a:noFill/>
                </a:ln>
                <a:effectLst>
                  <a:outerShdw blurRad="50800" dist="38100" dir="8100000" algn="tr"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rtlCol="0" anchor="t"/>
                <a:lstStyle/>
                <a:p>
                  <a:pPr algn="ctr" defTabSz="914400"/>
                  <a:r>
                    <a:rPr lang="en-US" sz="1200" dirty="0">
                      <a:solidFill>
                        <a:schemeClr val="bg1"/>
                      </a:solidFill>
                    </a:rPr>
                    <a:t>Raw Zone</a:t>
                  </a:r>
                </a:p>
              </p:txBody>
            </p:sp>
            <p:sp>
              <p:nvSpPr>
                <p:cNvPr id="133" name="Rectangle 132"/>
                <p:cNvSpPr>
                  <a:spLocks noChangeAspect="1"/>
                </p:cNvSpPr>
                <p:nvPr/>
              </p:nvSpPr>
              <p:spPr>
                <a:xfrm>
                  <a:off x="7432152" y="6620105"/>
                  <a:ext cx="2182309" cy="973816"/>
                </a:xfrm>
                <a:prstGeom prst="rect">
                  <a:avLst/>
                </a:prstGeom>
                <a:solidFill>
                  <a:srgbClr val="4C8CCC"/>
                </a:solidFill>
                <a:ln>
                  <a:noFill/>
                </a:ln>
                <a:effectLst>
                  <a:outerShdw blurRad="50800" dist="38100" dir="8100000" algn="tr"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rtlCol="0" anchor="t"/>
                <a:lstStyle/>
                <a:p>
                  <a:pPr algn="ctr" defTabSz="914400"/>
                  <a:r>
                    <a:rPr lang="en-US" sz="1200" dirty="0">
                      <a:solidFill>
                        <a:schemeClr val="bg1"/>
                      </a:solidFill>
                    </a:rPr>
                    <a:t>Processed zone</a:t>
                  </a:r>
                </a:p>
              </p:txBody>
            </p:sp>
            <p:sp>
              <p:nvSpPr>
                <p:cNvPr id="134" name="Rectangle 133"/>
                <p:cNvSpPr>
                  <a:spLocks noChangeAspect="1"/>
                </p:cNvSpPr>
                <p:nvPr/>
              </p:nvSpPr>
              <p:spPr>
                <a:xfrm>
                  <a:off x="9855035" y="6636798"/>
                  <a:ext cx="2173915" cy="957123"/>
                </a:xfrm>
                <a:prstGeom prst="rect">
                  <a:avLst/>
                </a:prstGeom>
                <a:solidFill>
                  <a:srgbClr val="4C8CCC"/>
                </a:solidFill>
                <a:ln>
                  <a:noFill/>
                </a:ln>
                <a:effectLst>
                  <a:outerShdw blurRad="50800" dist="38100" dir="8100000" algn="tr"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rtlCol="0" anchor="t"/>
                <a:lstStyle/>
                <a:p>
                  <a:pPr algn="ctr" defTabSz="914400"/>
                  <a:r>
                    <a:rPr lang="en-US" sz="1200" dirty="0">
                      <a:solidFill>
                        <a:schemeClr val="bg1"/>
                      </a:solidFill>
                    </a:rPr>
                    <a:t>Aggregations/</a:t>
                  </a:r>
                </a:p>
                <a:p>
                  <a:pPr algn="ctr" defTabSz="914400"/>
                  <a:r>
                    <a:rPr lang="en-US" sz="1200" dirty="0">
                      <a:solidFill>
                        <a:schemeClr val="bg1"/>
                      </a:solidFill>
                    </a:rPr>
                    <a:t>Reporting</a:t>
                  </a:r>
                </a:p>
              </p:txBody>
            </p:sp>
            <p:cxnSp>
              <p:nvCxnSpPr>
                <p:cNvPr id="136" name="Elbow Connector 135"/>
                <p:cNvCxnSpPr>
                  <a:cxnSpLocks noChangeAspect="1"/>
                </p:cNvCxnSpPr>
                <p:nvPr/>
              </p:nvCxnSpPr>
              <p:spPr>
                <a:xfrm rot="5400000" flipH="1" flipV="1">
                  <a:off x="10328919" y="4602230"/>
                  <a:ext cx="912263" cy="3734877"/>
                </a:xfrm>
                <a:prstGeom prst="bentConnector2">
                  <a:avLst/>
                </a:prstGeom>
                <a:ln w="38100">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37" name="TextBox 112"/>
                <p:cNvSpPr txBox="1">
                  <a:spLocks noChangeAspect="1"/>
                </p:cNvSpPr>
                <p:nvPr/>
              </p:nvSpPr>
              <p:spPr>
                <a:xfrm>
                  <a:off x="5677686" y="7275403"/>
                  <a:ext cx="1485856" cy="45290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smtClean="0"/>
                    <a:t>Azure Blob</a:t>
                  </a:r>
                </a:p>
              </p:txBody>
            </p:sp>
            <p:sp>
              <p:nvSpPr>
                <p:cNvPr id="138" name="TextBox 109"/>
                <p:cNvSpPr txBox="1">
                  <a:spLocks noChangeAspect="1"/>
                </p:cNvSpPr>
                <p:nvPr/>
              </p:nvSpPr>
              <p:spPr>
                <a:xfrm>
                  <a:off x="7676455" y="7190379"/>
                  <a:ext cx="1909970" cy="45290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smtClean="0"/>
                    <a:t>Azure Data lake</a:t>
                  </a:r>
                  <a:endParaRPr lang="en-US" sz="1200" dirty="0"/>
                </a:p>
              </p:txBody>
            </p:sp>
            <p:sp>
              <p:nvSpPr>
                <p:cNvPr id="139" name="TextBox 138"/>
                <p:cNvSpPr txBox="1">
                  <a:spLocks noChangeAspect="1"/>
                </p:cNvSpPr>
                <p:nvPr/>
              </p:nvSpPr>
              <p:spPr>
                <a:xfrm>
                  <a:off x="9855034" y="7221157"/>
                  <a:ext cx="2373520" cy="42774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smtClean="0"/>
                    <a:t>SQL Data Warehouse</a:t>
                  </a:r>
                  <a:endParaRPr lang="en-US" sz="1100" dirty="0"/>
                </a:p>
              </p:txBody>
            </p:sp>
            <p:pic>
              <p:nvPicPr>
                <p:cNvPr id="140" name="Picture 139"/>
                <p:cNvPicPr>
                  <a:picLocks noChangeAspect="1"/>
                </p:cNvPicPr>
                <p:nvPr/>
              </p:nvPicPr>
              <p:blipFill>
                <a:blip r:embed="rId4"/>
                <a:stretch>
                  <a:fillRect/>
                </a:stretch>
              </p:blipFill>
              <p:spPr>
                <a:xfrm>
                  <a:off x="11583794" y="6646971"/>
                  <a:ext cx="461010" cy="450535"/>
                </a:xfrm>
                <a:prstGeom prst="rect">
                  <a:avLst/>
                </a:prstGeom>
              </p:spPr>
            </p:pic>
            <p:cxnSp>
              <p:nvCxnSpPr>
                <p:cNvPr id="141" name="Elbow Connector 140"/>
                <p:cNvCxnSpPr>
                  <a:stCxn id="120" idx="3"/>
                  <a:endCxn id="132" idx="0"/>
                </p:cNvCxnSpPr>
                <p:nvPr/>
              </p:nvCxnSpPr>
              <p:spPr>
                <a:xfrm>
                  <a:off x="5591250" y="4970352"/>
                  <a:ext cx="719863" cy="1657874"/>
                </a:xfrm>
                <a:prstGeom prst="bentConnector2">
                  <a:avLst/>
                </a:prstGeom>
                <a:ln w="38100">
                  <a:solidFill>
                    <a:schemeClr val="tx2"/>
                  </a:solidFill>
                  <a:headEnd type="none" w="med" len="med"/>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42" name="Straight Arrow Connector 141"/>
                <p:cNvCxnSpPr>
                  <a:stCxn id="132" idx="3"/>
                  <a:endCxn id="133" idx="1"/>
                </p:cNvCxnSpPr>
                <p:nvPr/>
              </p:nvCxnSpPr>
              <p:spPr>
                <a:xfrm flipV="1">
                  <a:off x="6963697" y="7107013"/>
                  <a:ext cx="468455" cy="4061"/>
                </a:xfrm>
                <a:prstGeom prst="straightConnector1">
                  <a:avLst/>
                </a:prstGeom>
                <a:ln w="38100">
                  <a:solidFill>
                    <a:schemeClr val="tx2"/>
                  </a:solidFill>
                  <a:headEnd type="none" w="med" len="med"/>
                  <a:tailEnd type="arrow"/>
                </a:ln>
              </p:spPr>
              <p:style>
                <a:lnRef idx="1">
                  <a:schemeClr val="accent1"/>
                </a:lnRef>
                <a:fillRef idx="0">
                  <a:schemeClr val="accent1"/>
                </a:fillRef>
                <a:effectRef idx="0">
                  <a:schemeClr val="accent1"/>
                </a:effectRef>
                <a:fontRef idx="minor">
                  <a:schemeClr val="tx1"/>
                </a:fontRef>
              </p:style>
            </p:cxnSp>
            <p:sp>
              <p:nvSpPr>
                <p:cNvPr id="143" name="Flowchart: Magnetic Disk 142"/>
                <p:cNvSpPr/>
                <p:nvPr/>
              </p:nvSpPr>
              <p:spPr>
                <a:xfrm>
                  <a:off x="7650029" y="4752357"/>
                  <a:ext cx="1696123" cy="740289"/>
                </a:xfrm>
                <a:prstGeom prst="flowChartMagneticDisk">
                  <a:avLst/>
                </a:prstGeom>
                <a:ln>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lstStyle/>
                <a:p>
                  <a:pPr algn="ctr"/>
                  <a:r>
                    <a:rPr lang="en-US" sz="1100" dirty="0" smtClean="0"/>
                    <a:t>HIVE</a:t>
                  </a:r>
                </a:p>
              </p:txBody>
            </p:sp>
            <p:cxnSp>
              <p:nvCxnSpPr>
                <p:cNvPr id="144" name="Straight Arrow Connector 143"/>
                <p:cNvCxnSpPr>
                  <a:stCxn id="143" idx="3"/>
                  <a:endCxn id="133" idx="0"/>
                </p:cNvCxnSpPr>
                <p:nvPr/>
              </p:nvCxnSpPr>
              <p:spPr>
                <a:xfrm>
                  <a:off x="8498091" y="5492646"/>
                  <a:ext cx="25216" cy="1127459"/>
                </a:xfrm>
                <a:prstGeom prst="straightConnector1">
                  <a:avLst/>
                </a:prstGeom>
                <a:ln w="38100">
                  <a:solidFill>
                    <a:schemeClr val="tx2"/>
                  </a:solidFill>
                  <a:headEnd type="arrow" w="med" len="med"/>
                  <a:tailEnd type="arrow"/>
                </a:ln>
              </p:spPr>
              <p:style>
                <a:lnRef idx="1">
                  <a:schemeClr val="accent1"/>
                </a:lnRef>
                <a:fillRef idx="0">
                  <a:schemeClr val="accent1"/>
                </a:fillRef>
                <a:effectRef idx="0">
                  <a:schemeClr val="accent1"/>
                </a:effectRef>
                <a:fontRef idx="minor">
                  <a:schemeClr val="tx1"/>
                </a:fontRef>
              </p:style>
            </p:cxnSp>
            <p:cxnSp>
              <p:nvCxnSpPr>
                <p:cNvPr id="145" name="Elbow Connector 144"/>
                <p:cNvCxnSpPr>
                  <a:stCxn id="143" idx="4"/>
                  <a:endCxn id="134" idx="0"/>
                </p:cNvCxnSpPr>
                <p:nvPr/>
              </p:nvCxnSpPr>
              <p:spPr>
                <a:xfrm>
                  <a:off x="9346152" y="5122502"/>
                  <a:ext cx="1595841" cy="1514296"/>
                </a:xfrm>
                <a:prstGeom prst="bentConnector2">
                  <a:avLst/>
                </a:prstGeom>
                <a:ln w="38100">
                  <a:solidFill>
                    <a:schemeClr val="tx2"/>
                  </a:solidFill>
                  <a:headEnd type="none" w="med" len="med"/>
                  <a:tailEnd type="arrow"/>
                </a:ln>
              </p:spPr>
              <p:style>
                <a:lnRef idx="1">
                  <a:schemeClr val="accent1"/>
                </a:lnRef>
                <a:fillRef idx="0">
                  <a:schemeClr val="accent1"/>
                </a:fillRef>
                <a:effectRef idx="0">
                  <a:schemeClr val="accent1"/>
                </a:effectRef>
                <a:fontRef idx="minor">
                  <a:schemeClr val="tx1"/>
                </a:fontRef>
              </p:style>
            </p:cxnSp>
            <p:cxnSp>
              <p:nvCxnSpPr>
                <p:cNvPr id="159" name="Elbow Connector 158"/>
                <p:cNvCxnSpPr>
                  <a:stCxn id="134" idx="3"/>
                  <a:endCxn id="116" idx="2"/>
                </p:cNvCxnSpPr>
                <p:nvPr/>
              </p:nvCxnSpPr>
              <p:spPr>
                <a:xfrm>
                  <a:off x="12028951" y="7115359"/>
                  <a:ext cx="1447647" cy="70623"/>
                </a:xfrm>
                <a:prstGeom prst="bentConnector4">
                  <a:avLst>
                    <a:gd name="adj1" fmla="val 19774"/>
                    <a:gd name="adj2" fmla="val 605126"/>
                  </a:avLst>
                </a:prstGeom>
                <a:ln w="1270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60" name="Rectangle 159"/>
                <p:cNvSpPr>
                  <a:spLocks noChangeAspect="1"/>
                </p:cNvSpPr>
                <p:nvPr/>
              </p:nvSpPr>
              <p:spPr>
                <a:xfrm>
                  <a:off x="7056138" y="3973596"/>
                  <a:ext cx="4709638" cy="18284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200" dirty="0">
                    <a:solidFill>
                      <a:schemeClr val="bg1"/>
                    </a:solidFill>
                  </a:endParaRPr>
                </a:p>
              </p:txBody>
            </p:sp>
            <p:sp>
              <p:nvSpPr>
                <p:cNvPr id="162" name="TextBox 93"/>
                <p:cNvSpPr txBox="1">
                  <a:spLocks noChangeAspect="1"/>
                </p:cNvSpPr>
                <p:nvPr/>
              </p:nvSpPr>
              <p:spPr>
                <a:xfrm>
                  <a:off x="7783919" y="4086694"/>
                  <a:ext cx="2773870" cy="50322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smtClean="0">
                      <a:latin typeface="Arial" pitchFamily="34" charset="0"/>
                      <a:cs typeface="Arial" pitchFamily="34" charset="0"/>
                    </a:rPr>
                    <a:t>HD Insight</a:t>
                  </a:r>
                </a:p>
              </p:txBody>
            </p:sp>
            <p:sp>
              <p:nvSpPr>
                <p:cNvPr id="163" name="Rectangle 162"/>
                <p:cNvSpPr/>
                <p:nvPr/>
              </p:nvSpPr>
              <p:spPr>
                <a:xfrm>
                  <a:off x="9228480" y="5334378"/>
                  <a:ext cx="1794533" cy="4578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lstStyle/>
                <a:p>
                  <a:pPr algn="ctr"/>
                  <a:r>
                    <a:rPr lang="en-US" sz="1200" dirty="0" smtClean="0">
                      <a:solidFill>
                        <a:schemeClr val="tx1"/>
                      </a:solidFill>
                    </a:rPr>
                    <a:t>Spark SQL</a:t>
                  </a:r>
                </a:p>
              </p:txBody>
            </p:sp>
            <p:pic>
              <p:nvPicPr>
                <p:cNvPr id="164" name="Picture 163"/>
                <p:cNvPicPr>
                  <a:picLocks noChangeAspect="1"/>
                </p:cNvPicPr>
                <p:nvPr/>
              </p:nvPicPr>
              <p:blipFill>
                <a:blip r:embed="rId5"/>
                <a:stretch>
                  <a:fillRect/>
                </a:stretch>
              </p:blipFill>
              <p:spPr>
                <a:xfrm>
                  <a:off x="10239069" y="4055741"/>
                  <a:ext cx="1135004" cy="527050"/>
                </a:xfrm>
                <a:prstGeom prst="rect">
                  <a:avLst/>
                </a:prstGeom>
              </p:spPr>
            </p:pic>
          </p:grpSp>
          <p:pic>
            <p:nvPicPr>
              <p:cNvPr id="168" name="Picture 16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030202" y="2920213"/>
                <a:ext cx="1159298" cy="503141"/>
              </a:xfrm>
              <a:prstGeom prst="rect">
                <a:avLst/>
              </a:prstGeom>
            </p:spPr>
          </p:pic>
          <p:pic>
            <p:nvPicPr>
              <p:cNvPr id="169" name="Picture 16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109658" y="2275566"/>
                <a:ext cx="700445" cy="542845"/>
              </a:xfrm>
              <a:prstGeom prst="rect">
                <a:avLst/>
              </a:prstGeom>
            </p:spPr>
          </p:pic>
          <p:pic>
            <p:nvPicPr>
              <p:cNvPr id="170" name="Picture 16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005130" y="3500255"/>
                <a:ext cx="1236467" cy="618234"/>
              </a:xfrm>
              <a:prstGeom prst="rect">
                <a:avLst/>
              </a:prstGeom>
            </p:spPr>
          </p:pic>
          <p:grpSp>
            <p:nvGrpSpPr>
              <p:cNvPr id="180" name="Group 179"/>
              <p:cNvGrpSpPr/>
              <p:nvPr/>
            </p:nvGrpSpPr>
            <p:grpSpPr>
              <a:xfrm>
                <a:off x="398591" y="2093038"/>
                <a:ext cx="1372532" cy="1143431"/>
                <a:chOff x="218713" y="2568964"/>
                <a:chExt cx="1907999" cy="1591012"/>
              </a:xfrm>
            </p:grpSpPr>
            <p:pic>
              <p:nvPicPr>
                <p:cNvPr id="178" name="Picture 177"/>
                <p:cNvPicPr>
                  <a:picLocks noChangeAspect="1"/>
                </p:cNvPicPr>
                <p:nvPr/>
              </p:nvPicPr>
              <p:blipFill>
                <a:blip r:embed="rId9">
                  <a:extLst>
                    <a:ext uri="{BEBA8EAE-BF5A-486C-A8C5-ECC9F3942E4B}">
                      <a14:imgProps xmlns:a14="http://schemas.microsoft.com/office/drawing/2010/main">
                        <a14:imgLayer r:embed="rId10">
                          <a14:imgEffect>
                            <a14:colorTemperature colorTemp="8800"/>
                          </a14:imgEffect>
                        </a14:imgLayer>
                      </a14:imgProps>
                    </a:ext>
                    <a:ext uri="{28A0092B-C50C-407E-A947-70E740481C1C}">
                      <a14:useLocalDpi xmlns:a14="http://schemas.microsoft.com/office/drawing/2010/main" val="0"/>
                    </a:ext>
                  </a:extLst>
                </a:blip>
                <a:stretch>
                  <a:fillRect/>
                </a:stretch>
              </p:blipFill>
              <p:spPr>
                <a:xfrm>
                  <a:off x="343979" y="2976409"/>
                  <a:ext cx="1782733" cy="1183567"/>
                </a:xfrm>
                <a:prstGeom prst="rect">
                  <a:avLst/>
                </a:prstGeom>
              </p:spPr>
            </p:pic>
            <p:pic>
              <p:nvPicPr>
                <p:cNvPr id="179" name="Picture 178"/>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218713" y="2568964"/>
                  <a:ext cx="1420518" cy="661990"/>
                </a:xfrm>
                <a:prstGeom prst="rect">
                  <a:avLst/>
                </a:prstGeom>
              </p:spPr>
            </p:pic>
          </p:grpSp>
          <p:sp>
            <p:nvSpPr>
              <p:cNvPr id="181" name="TextBox 180"/>
              <p:cNvSpPr txBox="1"/>
              <p:nvPr/>
            </p:nvSpPr>
            <p:spPr>
              <a:xfrm>
                <a:off x="463076" y="3236951"/>
                <a:ext cx="1273798" cy="4616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1200" b="1" i="0" u="none" strike="noStrike" cap="none" spc="0" normalizeH="0" baseline="0" dirty="0" smtClean="0">
                    <a:ln>
                      <a:noFill/>
                    </a:ln>
                    <a:solidFill>
                      <a:srgbClr val="000000"/>
                    </a:solidFill>
                    <a:effectLst/>
                    <a:uFillTx/>
                    <a:latin typeface="+mn-lt"/>
                    <a:ea typeface="+mn-ea"/>
                    <a:cs typeface="+mn-cs"/>
                    <a:sym typeface="Calibri"/>
                  </a:rPr>
                  <a:t>Malawi Windows</a:t>
                </a:r>
                <a:r>
                  <a:rPr kumimoji="0" lang="en-US" sz="1200" b="1" i="0" u="none" strike="noStrike" cap="none" spc="0" normalizeH="0" dirty="0" smtClean="0">
                    <a:ln>
                      <a:noFill/>
                    </a:ln>
                    <a:solidFill>
                      <a:srgbClr val="000000"/>
                    </a:solidFill>
                    <a:effectLst/>
                    <a:uFillTx/>
                    <a:latin typeface="+mn-lt"/>
                    <a:ea typeface="+mn-ea"/>
                    <a:cs typeface="+mn-cs"/>
                    <a:sym typeface="Calibri"/>
                  </a:rPr>
                  <a:t> Server</a:t>
                </a:r>
                <a:endParaRPr kumimoji="0" lang="en-US" sz="1200" b="1" i="0" u="none" strike="noStrike" cap="none" spc="0" normalizeH="0" baseline="0" dirty="0">
                  <a:ln>
                    <a:noFill/>
                  </a:ln>
                  <a:solidFill>
                    <a:srgbClr val="000000"/>
                  </a:solidFill>
                  <a:effectLst/>
                  <a:uFillTx/>
                  <a:latin typeface="+mn-lt"/>
                  <a:ea typeface="+mn-ea"/>
                  <a:cs typeface="+mn-cs"/>
                  <a:sym typeface="Calibri"/>
                </a:endParaRPr>
              </a:p>
            </p:txBody>
          </p:sp>
          <p:sp>
            <p:nvSpPr>
              <p:cNvPr id="182" name="TextBox 181"/>
              <p:cNvSpPr txBox="1"/>
              <p:nvPr/>
            </p:nvSpPr>
            <p:spPr>
              <a:xfrm>
                <a:off x="352146" y="3631909"/>
                <a:ext cx="1466897" cy="178510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1100" b="0" i="0" u="none" strike="noStrike" cap="none" spc="0" normalizeH="0" baseline="0" dirty="0" smtClean="0">
                    <a:ln>
                      <a:noFill/>
                    </a:ln>
                    <a:solidFill>
                      <a:srgbClr val="000000"/>
                    </a:solidFill>
                    <a:effectLst/>
                    <a:uFillTx/>
                    <a:sym typeface="Calibri"/>
                  </a:rPr>
                  <a:t>Server</a:t>
                </a:r>
                <a:r>
                  <a:rPr kumimoji="0" lang="en-US" sz="1100" b="0" i="0" u="none" strike="noStrike" cap="none" spc="0" normalizeH="0" dirty="0" smtClean="0">
                    <a:ln>
                      <a:noFill/>
                    </a:ln>
                    <a:solidFill>
                      <a:srgbClr val="000000"/>
                    </a:solidFill>
                    <a:effectLst/>
                    <a:uFillTx/>
                    <a:sym typeface="Calibri"/>
                  </a:rPr>
                  <a:t> Contains flat file sources</a:t>
                </a:r>
              </a:p>
              <a:p>
                <a:pPr marL="0" marR="0" indent="0" algn="l" defTabSz="457200" rtl="0" fontAlgn="auto" latinLnBrk="0" hangingPunct="0">
                  <a:lnSpc>
                    <a:spcPct val="100000"/>
                  </a:lnSpc>
                  <a:spcBef>
                    <a:spcPts val="0"/>
                  </a:spcBef>
                  <a:spcAft>
                    <a:spcPts val="0"/>
                  </a:spcAft>
                  <a:buClrTx/>
                  <a:buSzTx/>
                  <a:buFontTx/>
                  <a:buNone/>
                  <a:tabLst/>
                </a:pPr>
                <a:r>
                  <a:rPr lang="en-US" sz="1100" dirty="0" smtClean="0">
                    <a:solidFill>
                      <a:srgbClr val="000000"/>
                    </a:solidFill>
                    <a:sym typeface="Calibri"/>
                  </a:rPr>
                  <a:t>All the source data are anonymized</a:t>
                </a:r>
                <a:endParaRPr kumimoji="0" lang="en-US" sz="1100" b="0" i="0" u="none" strike="noStrike" cap="none" spc="0" normalizeH="0" dirty="0" smtClean="0">
                  <a:ln>
                    <a:noFill/>
                  </a:ln>
                  <a:solidFill>
                    <a:srgbClr val="000000"/>
                  </a:solidFill>
                  <a:effectLst/>
                  <a:uFillTx/>
                  <a:sym typeface="Calibri"/>
                </a:endParaRPr>
              </a:p>
              <a:p>
                <a:pPr marL="171450" marR="0" indent="-171450" algn="l" defTabSz="457200" rtl="0" fontAlgn="auto" latinLnBrk="0" hangingPunct="0">
                  <a:lnSpc>
                    <a:spcPct val="100000"/>
                  </a:lnSpc>
                  <a:spcBef>
                    <a:spcPts val="0"/>
                  </a:spcBef>
                  <a:spcAft>
                    <a:spcPts val="0"/>
                  </a:spcAft>
                  <a:buClrTx/>
                  <a:buSzTx/>
                  <a:buFont typeface="Arial" panose="020B0604020202020204" pitchFamily="34" charset="0"/>
                  <a:buChar char="•"/>
                  <a:tabLst/>
                </a:pPr>
                <a:r>
                  <a:rPr lang="en-US" sz="1100" dirty="0" smtClean="0">
                    <a:solidFill>
                      <a:srgbClr val="000000"/>
                    </a:solidFill>
                    <a:sym typeface="Calibri"/>
                  </a:rPr>
                  <a:t>26 Months MNO CDR data</a:t>
                </a:r>
              </a:p>
              <a:p>
                <a:pPr marL="171450" marR="0" indent="-171450" algn="l" defTabSz="457200" rtl="0" fontAlgn="auto" latinLnBrk="0" hangingPunct="0">
                  <a:lnSpc>
                    <a:spcPct val="100000"/>
                  </a:lnSpc>
                  <a:spcBef>
                    <a:spcPts val="0"/>
                  </a:spcBef>
                  <a:spcAft>
                    <a:spcPts val="0"/>
                  </a:spcAft>
                  <a:buClrTx/>
                  <a:buSzTx/>
                  <a:buFont typeface="Arial" panose="020B0604020202020204" pitchFamily="34" charset="0"/>
                  <a:buChar char="•"/>
                  <a:tabLst/>
                </a:pPr>
                <a:r>
                  <a:rPr lang="en-US" sz="1100" dirty="0" smtClean="0">
                    <a:solidFill>
                      <a:srgbClr val="000000"/>
                    </a:solidFill>
                    <a:sym typeface="Calibri"/>
                  </a:rPr>
                  <a:t>Health Data</a:t>
                </a:r>
              </a:p>
              <a:p>
                <a:pPr marL="171450" marR="0" indent="-171450" algn="l" defTabSz="457200" rtl="0" fontAlgn="auto" latinLnBrk="0" hangingPunct="0">
                  <a:lnSpc>
                    <a:spcPct val="100000"/>
                  </a:lnSpc>
                  <a:spcBef>
                    <a:spcPts val="0"/>
                  </a:spcBef>
                  <a:spcAft>
                    <a:spcPts val="0"/>
                  </a:spcAft>
                  <a:buClrTx/>
                  <a:buSzTx/>
                  <a:buFont typeface="Arial" panose="020B0604020202020204" pitchFamily="34" charset="0"/>
                  <a:buChar char="•"/>
                  <a:tabLst/>
                </a:pPr>
                <a:r>
                  <a:rPr lang="en-US" sz="1100" dirty="0" smtClean="0">
                    <a:solidFill>
                      <a:srgbClr val="000000"/>
                    </a:solidFill>
                    <a:sym typeface="Calibri"/>
                  </a:rPr>
                  <a:t>FB, World pop Reference Data</a:t>
                </a:r>
              </a:p>
              <a:p>
                <a:pPr marL="0" marR="0" indent="0" algn="l" defTabSz="457200" rtl="0" fontAlgn="auto" latinLnBrk="0" hangingPunct="0">
                  <a:lnSpc>
                    <a:spcPct val="100000"/>
                  </a:lnSpc>
                  <a:spcBef>
                    <a:spcPts val="0"/>
                  </a:spcBef>
                  <a:spcAft>
                    <a:spcPts val="0"/>
                  </a:spcAft>
                  <a:buClrTx/>
                  <a:buSzTx/>
                  <a:buFontTx/>
                  <a:buNone/>
                  <a:tabLst/>
                </a:pPr>
                <a:endParaRPr kumimoji="0" lang="en-US" sz="1100" b="0" i="0" u="none" strike="noStrike" cap="none" spc="0" normalizeH="0" baseline="0" dirty="0">
                  <a:ln>
                    <a:noFill/>
                  </a:ln>
                  <a:solidFill>
                    <a:srgbClr val="000000"/>
                  </a:solidFill>
                  <a:effectLst/>
                  <a:uFillTx/>
                  <a:sym typeface="Calibri"/>
                </a:endParaRPr>
              </a:p>
            </p:txBody>
          </p:sp>
          <p:pic>
            <p:nvPicPr>
              <p:cNvPr id="183" name="Picture 182"/>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4785261" y="817925"/>
                <a:ext cx="1660800" cy="830401"/>
              </a:xfrm>
              <a:prstGeom prst="rect">
                <a:avLst/>
              </a:prstGeom>
            </p:spPr>
          </p:pic>
        </p:grpSp>
        <p:pic>
          <p:nvPicPr>
            <p:cNvPr id="185" name="Picture 184"/>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flipH="1">
              <a:off x="9781674" y="2558872"/>
              <a:ext cx="623430" cy="579621"/>
            </a:xfrm>
            <a:prstGeom prst="rect">
              <a:avLst/>
            </a:prstGeom>
          </p:spPr>
        </p:pic>
        <p:pic>
          <p:nvPicPr>
            <p:cNvPr id="186" name="Picture 185"/>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9810940" y="3336417"/>
              <a:ext cx="749697" cy="655076"/>
            </a:xfrm>
            <a:prstGeom prst="rect">
              <a:avLst/>
            </a:prstGeom>
          </p:spPr>
        </p:pic>
        <p:sp>
          <p:nvSpPr>
            <p:cNvPr id="187" name="Rectangle 186"/>
            <p:cNvSpPr>
              <a:spLocks noChangeAspect="1"/>
            </p:cNvSpPr>
            <p:nvPr/>
          </p:nvSpPr>
          <p:spPr>
            <a:xfrm>
              <a:off x="9610308" y="1710777"/>
              <a:ext cx="1074031" cy="306200"/>
            </a:xfrm>
            <a:prstGeom prst="rect">
              <a:avLst/>
            </a:pr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r>
                <a:rPr lang="en-US" sz="1200" b="1" dirty="0" smtClean="0">
                  <a:solidFill>
                    <a:schemeClr val="bg1"/>
                  </a:solidFill>
                </a:rPr>
                <a:t>Presentation</a:t>
              </a:r>
              <a:endParaRPr lang="en-US" sz="1200" b="1" dirty="0">
                <a:solidFill>
                  <a:schemeClr val="bg1"/>
                </a:solidFill>
              </a:endParaRPr>
            </a:p>
          </p:txBody>
        </p:sp>
        <p:sp>
          <p:nvSpPr>
            <p:cNvPr id="188" name="Right Arrow 187"/>
            <p:cNvSpPr/>
            <p:nvPr/>
          </p:nvSpPr>
          <p:spPr>
            <a:xfrm>
              <a:off x="10708105" y="3031808"/>
              <a:ext cx="421106" cy="429178"/>
            </a:xfrm>
            <a:prstGeom prst="rightArrow">
              <a:avLst/>
            </a:prstGeom>
            <a:solidFill>
              <a:srgbClr val="1199D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pic>
          <p:nvPicPr>
            <p:cNvPr id="189" name="Picture 188"/>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flipH="1">
              <a:off x="11150433" y="2406907"/>
              <a:ext cx="317934" cy="681098"/>
            </a:xfrm>
            <a:prstGeom prst="rect">
              <a:avLst/>
            </a:prstGeom>
          </p:spPr>
        </p:pic>
        <p:pic>
          <p:nvPicPr>
            <p:cNvPr id="190" name="Picture 189"/>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flipH="1">
              <a:off x="11552197" y="2779738"/>
              <a:ext cx="317934" cy="681098"/>
            </a:xfrm>
            <a:prstGeom prst="rect">
              <a:avLst/>
            </a:prstGeom>
          </p:spPr>
        </p:pic>
        <p:pic>
          <p:nvPicPr>
            <p:cNvPr id="191" name="Picture 190"/>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flipH="1">
              <a:off x="11189685" y="3194405"/>
              <a:ext cx="317934" cy="681098"/>
            </a:xfrm>
            <a:prstGeom prst="rect">
              <a:avLst/>
            </a:prstGeom>
          </p:spPr>
        </p:pic>
      </p:grpSp>
      <p:sp>
        <p:nvSpPr>
          <p:cNvPr id="195" name="TextBox 194"/>
          <p:cNvSpPr txBox="1"/>
          <p:nvPr/>
        </p:nvSpPr>
        <p:spPr>
          <a:xfrm>
            <a:off x="10656570" y="3890764"/>
            <a:ext cx="1238087" cy="43088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defTabSz="457200" hangingPunct="0"/>
            <a:r>
              <a:rPr lang="en-US" sz="1100" b="1" dirty="0" err="1">
                <a:solidFill>
                  <a:srgbClr val="000000"/>
                </a:solidFill>
              </a:rPr>
              <a:t>Govt</a:t>
            </a:r>
            <a:r>
              <a:rPr lang="en-US" sz="1100" b="1" dirty="0">
                <a:solidFill>
                  <a:srgbClr val="000000"/>
                </a:solidFill>
              </a:rPr>
              <a:t> , NGO Economic Users</a:t>
            </a:r>
            <a:endParaRPr lang="en-US" sz="1100" b="1" dirty="0">
              <a:solidFill>
                <a:srgbClr val="000000"/>
              </a:solidFill>
              <a:sym typeface="Calibri"/>
            </a:endParaRPr>
          </a:p>
        </p:txBody>
      </p:sp>
      <p:cxnSp>
        <p:nvCxnSpPr>
          <p:cNvPr id="197" name="Straight Connector 196"/>
          <p:cNvCxnSpPr/>
          <p:nvPr/>
        </p:nvCxnSpPr>
        <p:spPr>
          <a:xfrm>
            <a:off x="2172298" y="916253"/>
            <a:ext cx="0" cy="5044603"/>
          </a:xfrm>
          <a:prstGeom prst="line">
            <a:avLst/>
          </a:prstGeom>
          <a:noFill/>
          <a:ln w="25400" cap="flat">
            <a:solidFill>
              <a:schemeClr val="accent1"/>
            </a:solidFill>
            <a:prstDash val="sysDash"/>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198" name="Straight Connector 197"/>
          <p:cNvCxnSpPr/>
          <p:nvPr/>
        </p:nvCxnSpPr>
        <p:spPr>
          <a:xfrm>
            <a:off x="10570198" y="971252"/>
            <a:ext cx="0" cy="5044603"/>
          </a:xfrm>
          <a:prstGeom prst="line">
            <a:avLst/>
          </a:prstGeom>
          <a:noFill/>
          <a:ln w="25400" cap="flat">
            <a:solidFill>
              <a:schemeClr val="accent1"/>
            </a:solidFill>
            <a:prstDash val="sysDash"/>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9" name="Rectangle 8"/>
          <p:cNvSpPr/>
          <p:nvPr/>
        </p:nvSpPr>
        <p:spPr>
          <a:xfrm>
            <a:off x="3422469" y="4689566"/>
            <a:ext cx="4781005" cy="248194"/>
          </a:xfrm>
          <a:prstGeom prst="rect">
            <a:avLst/>
          </a:prstGeom>
          <a:solidFill>
            <a:srgbClr val="1199D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smtClean="0">
                <a:ln>
                  <a:noFill/>
                </a:ln>
                <a:solidFill>
                  <a:srgbClr val="000000"/>
                </a:solidFill>
                <a:effectLst/>
                <a:uFillTx/>
                <a:latin typeface="+mn-lt"/>
                <a:ea typeface="+mn-ea"/>
                <a:cs typeface="+mn-cs"/>
                <a:sym typeface="Calibri"/>
              </a:rPr>
              <a:t>Storage Area</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Tree>
    <p:extLst>
      <p:ext uri="{BB962C8B-B14F-4D97-AF65-F5344CB8AC3E}">
        <p14:creationId xmlns:p14="http://schemas.microsoft.com/office/powerpoint/2010/main" val="1360094545"/>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Processing </a:t>
            </a:r>
            <a:r>
              <a:rPr lang="en-US" dirty="0" smtClean="0"/>
              <a:t>within Data Lake</a:t>
            </a:r>
            <a:endParaRPr lang="en-US" dirty="0"/>
          </a:p>
        </p:txBody>
      </p:sp>
      <p:sp>
        <p:nvSpPr>
          <p:cNvPr id="5" name="Slide Number Placeholder 4"/>
          <p:cNvSpPr>
            <a:spLocks noGrp="1"/>
          </p:cNvSpPr>
          <p:nvPr>
            <p:ph type="sldNum" sz="quarter" idx="2"/>
          </p:nvPr>
        </p:nvSpPr>
        <p:spPr/>
        <p:txBody>
          <a:bodyPr/>
          <a:lstStyle/>
          <a:p>
            <a:fld id="{86CB4B4D-7CA3-9044-876B-883B54F8677D}" type="slidenum">
              <a:rPr lang="en-US" smtClean="0"/>
              <a:pPr/>
              <a:t>9</a:t>
            </a:fld>
            <a:endParaRPr lang="en-US" dirty="0"/>
          </a:p>
        </p:txBody>
      </p:sp>
      <p:grpSp>
        <p:nvGrpSpPr>
          <p:cNvPr id="8" name="Group 7"/>
          <p:cNvGrpSpPr/>
          <p:nvPr/>
        </p:nvGrpSpPr>
        <p:grpSpPr>
          <a:xfrm>
            <a:off x="308518" y="1034716"/>
            <a:ext cx="11318980" cy="4752474"/>
            <a:chOff x="575678" y="1143000"/>
            <a:chExt cx="11318980" cy="4752474"/>
          </a:xfrm>
        </p:grpSpPr>
        <p:grpSp>
          <p:nvGrpSpPr>
            <p:cNvPr id="59" name="Group 58"/>
            <p:cNvGrpSpPr/>
            <p:nvPr/>
          </p:nvGrpSpPr>
          <p:grpSpPr>
            <a:xfrm>
              <a:off x="575678" y="1752976"/>
              <a:ext cx="7040310" cy="3532522"/>
              <a:chOff x="746604" y="3428921"/>
              <a:chExt cx="13090146" cy="4561362"/>
            </a:xfrm>
          </p:grpSpPr>
          <p:sp>
            <p:nvSpPr>
              <p:cNvPr id="60" name="Rectangle 59"/>
              <p:cNvSpPr/>
              <p:nvPr/>
            </p:nvSpPr>
            <p:spPr>
              <a:xfrm>
                <a:off x="3735254" y="5469820"/>
                <a:ext cx="2967135" cy="199351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lstStyle/>
              <a:p>
                <a:pPr algn="ctr"/>
                <a:r>
                  <a:rPr lang="en-US" sz="1600" dirty="0" smtClean="0">
                    <a:solidFill>
                      <a:schemeClr val="tx1"/>
                    </a:solidFill>
                  </a:rPr>
                  <a:t>Raw Data</a:t>
                </a:r>
              </a:p>
            </p:txBody>
          </p:sp>
          <p:sp>
            <p:nvSpPr>
              <p:cNvPr id="61" name="Rectangle 60"/>
              <p:cNvSpPr/>
              <p:nvPr/>
            </p:nvSpPr>
            <p:spPr>
              <a:xfrm>
                <a:off x="3735253" y="5469820"/>
                <a:ext cx="2967136" cy="606978"/>
              </a:xfrm>
              <a:prstGeom prst="rect">
                <a:avLst/>
              </a:prstGeom>
              <a:solidFill>
                <a:srgbClr val="0070C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lstStyle/>
              <a:p>
                <a:pPr algn="ctr"/>
                <a:r>
                  <a:rPr lang="en-US" sz="1200" b="1" dirty="0" smtClean="0">
                    <a:solidFill>
                      <a:schemeClr val="bg1"/>
                    </a:solidFill>
                  </a:rPr>
                  <a:t>Azure Blob</a:t>
                </a:r>
              </a:p>
            </p:txBody>
          </p:sp>
          <p:sp>
            <p:nvSpPr>
              <p:cNvPr id="62" name="Rectangle 61"/>
              <p:cNvSpPr/>
              <p:nvPr/>
            </p:nvSpPr>
            <p:spPr>
              <a:xfrm>
                <a:off x="7879857" y="5479341"/>
                <a:ext cx="2967135" cy="587936"/>
              </a:xfrm>
              <a:prstGeom prst="rect">
                <a:avLst/>
              </a:prstGeom>
              <a:solidFill>
                <a:srgbClr val="0070C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lstStyle/>
              <a:p>
                <a:pPr algn="ctr"/>
                <a:r>
                  <a:rPr lang="en-US" sz="1200" b="1" dirty="0" smtClean="0">
                    <a:solidFill>
                      <a:schemeClr val="bg1"/>
                    </a:solidFill>
                  </a:rPr>
                  <a:t>Azure Data Lake</a:t>
                </a:r>
              </a:p>
            </p:txBody>
          </p:sp>
          <p:sp>
            <p:nvSpPr>
              <p:cNvPr id="63" name="Rectangle 62"/>
              <p:cNvSpPr/>
              <p:nvPr/>
            </p:nvSpPr>
            <p:spPr>
              <a:xfrm>
                <a:off x="7879858" y="5469820"/>
                <a:ext cx="2967135" cy="199351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lstStyle/>
              <a:p>
                <a:pPr algn="ctr"/>
                <a:r>
                  <a:rPr lang="en-US" sz="1600" dirty="0" smtClean="0">
                    <a:solidFill>
                      <a:schemeClr val="tx1"/>
                    </a:solidFill>
                  </a:rPr>
                  <a:t>Processed Data</a:t>
                </a:r>
              </a:p>
            </p:txBody>
          </p:sp>
          <p:cxnSp>
            <p:nvCxnSpPr>
              <p:cNvPr id="64" name="Straight Arrow Connector 63"/>
              <p:cNvCxnSpPr>
                <a:stCxn id="88" idx="3"/>
                <a:endCxn id="60" idx="1"/>
              </p:cNvCxnSpPr>
              <p:nvPr/>
            </p:nvCxnSpPr>
            <p:spPr>
              <a:xfrm flipV="1">
                <a:off x="2518671" y="6466577"/>
                <a:ext cx="1216583" cy="7553"/>
              </a:xfrm>
              <a:prstGeom prst="straightConnector1">
                <a:avLst/>
              </a:prstGeom>
              <a:ln w="38100">
                <a:solidFill>
                  <a:schemeClr val="tx2"/>
                </a:solidFill>
                <a:headEnd type="none" w="sm" len="med"/>
                <a:tailEnd type="arrow"/>
              </a:ln>
            </p:spPr>
            <p:style>
              <a:lnRef idx="1">
                <a:schemeClr val="accent1"/>
              </a:lnRef>
              <a:fillRef idx="0">
                <a:schemeClr val="accent1"/>
              </a:fillRef>
              <a:effectRef idx="0">
                <a:schemeClr val="accent1"/>
              </a:effectRef>
              <a:fontRef idx="minor">
                <a:schemeClr val="tx1"/>
              </a:fontRef>
            </p:style>
          </p:cxnSp>
          <p:sp>
            <p:nvSpPr>
              <p:cNvPr id="65" name="Rectangle 64"/>
              <p:cNvSpPr/>
              <p:nvPr/>
            </p:nvSpPr>
            <p:spPr>
              <a:xfrm>
                <a:off x="7873514" y="3428921"/>
                <a:ext cx="5599891" cy="1602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90000" bIns="90000" rtlCol="0" anchor="t"/>
              <a:lstStyle/>
              <a:p>
                <a:pPr algn="ctr"/>
                <a:endParaRPr lang="en-US" sz="1600" dirty="0" smtClean="0">
                  <a:solidFill>
                    <a:schemeClr val="tx1"/>
                  </a:solidFill>
                </a:endParaRPr>
              </a:p>
            </p:txBody>
          </p:sp>
          <p:sp>
            <p:nvSpPr>
              <p:cNvPr id="66" name="Flowchart: Magnetic Disk 65"/>
              <p:cNvSpPr/>
              <p:nvPr/>
            </p:nvSpPr>
            <p:spPr>
              <a:xfrm>
                <a:off x="8528180" y="3817506"/>
                <a:ext cx="1669312" cy="968012"/>
              </a:xfrm>
              <a:prstGeom prst="flowChartMagneticDisk">
                <a:avLst/>
              </a:prstGeom>
              <a:solidFill>
                <a:schemeClr val="accent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lstStyle/>
              <a:p>
                <a:pPr algn="ctr"/>
                <a:r>
                  <a:rPr lang="en-US" sz="1200" b="1" dirty="0" smtClean="0">
                    <a:solidFill>
                      <a:schemeClr val="bg1"/>
                    </a:solidFill>
                  </a:rPr>
                  <a:t>Hive</a:t>
                </a:r>
              </a:p>
            </p:txBody>
          </p:sp>
          <p:sp>
            <p:nvSpPr>
              <p:cNvPr id="67" name="Rectangle 66"/>
              <p:cNvSpPr/>
              <p:nvPr/>
            </p:nvSpPr>
            <p:spPr>
              <a:xfrm>
                <a:off x="11249914" y="5479342"/>
                <a:ext cx="2586835" cy="587936"/>
              </a:xfrm>
              <a:prstGeom prst="rect">
                <a:avLst/>
              </a:prstGeom>
              <a:solidFill>
                <a:srgbClr val="0070C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lstStyle/>
              <a:p>
                <a:pPr algn="ctr"/>
                <a:r>
                  <a:rPr lang="en-US" sz="1200" b="1" dirty="0" smtClean="0">
                    <a:solidFill>
                      <a:schemeClr val="bg1"/>
                    </a:solidFill>
                  </a:rPr>
                  <a:t>SQL Data Warehouse</a:t>
                </a:r>
              </a:p>
            </p:txBody>
          </p:sp>
          <p:sp>
            <p:nvSpPr>
              <p:cNvPr id="68" name="Rectangle 67"/>
              <p:cNvSpPr/>
              <p:nvPr/>
            </p:nvSpPr>
            <p:spPr>
              <a:xfrm>
                <a:off x="11249915" y="5469820"/>
                <a:ext cx="2586835" cy="199351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lstStyle/>
              <a:p>
                <a:pPr algn="ctr"/>
                <a:r>
                  <a:rPr lang="en-US" sz="1600" dirty="0" smtClean="0">
                    <a:solidFill>
                      <a:schemeClr val="tx1"/>
                    </a:solidFill>
                  </a:rPr>
                  <a:t>Aggregation/ Reporting</a:t>
                </a:r>
              </a:p>
            </p:txBody>
          </p:sp>
          <p:pic>
            <p:nvPicPr>
              <p:cNvPr id="69" name="Picture 68"/>
              <p:cNvPicPr>
                <a:picLocks noChangeAspect="1"/>
              </p:cNvPicPr>
              <p:nvPr/>
            </p:nvPicPr>
            <p:blipFill>
              <a:blip r:embed="rId2"/>
              <a:stretch>
                <a:fillRect/>
              </a:stretch>
            </p:blipFill>
            <p:spPr>
              <a:xfrm>
                <a:off x="2830881" y="5704217"/>
                <a:ext cx="667269" cy="711226"/>
              </a:xfrm>
              <a:prstGeom prst="rect">
                <a:avLst/>
              </a:prstGeom>
            </p:spPr>
          </p:pic>
          <p:sp>
            <p:nvSpPr>
              <p:cNvPr id="70" name="TextBox 120"/>
              <p:cNvSpPr txBox="1">
                <a:spLocks noChangeAspect="1"/>
              </p:cNvSpPr>
              <p:nvPr/>
            </p:nvSpPr>
            <p:spPr>
              <a:xfrm>
                <a:off x="2397430" y="6517624"/>
                <a:ext cx="1594927" cy="767933"/>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50" dirty="0"/>
                  <a:t>Azure Data Factory</a:t>
                </a:r>
              </a:p>
            </p:txBody>
          </p:sp>
          <p:grpSp>
            <p:nvGrpSpPr>
              <p:cNvPr id="71" name="Group 70"/>
              <p:cNvGrpSpPr/>
              <p:nvPr/>
            </p:nvGrpSpPr>
            <p:grpSpPr>
              <a:xfrm>
                <a:off x="746604" y="5032814"/>
                <a:ext cx="1772067" cy="2882630"/>
                <a:chOff x="955699" y="4789409"/>
                <a:chExt cx="1772067" cy="2882630"/>
              </a:xfrm>
            </p:grpSpPr>
            <p:sp>
              <p:nvSpPr>
                <p:cNvPr id="88" name="Rectangle 87"/>
                <p:cNvSpPr>
                  <a:spLocks noChangeAspect="1"/>
                </p:cNvSpPr>
                <p:nvPr/>
              </p:nvSpPr>
              <p:spPr>
                <a:xfrm>
                  <a:off x="955699" y="4789409"/>
                  <a:ext cx="1772067" cy="288263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p>
              </p:txBody>
            </p:sp>
            <p:sp>
              <p:nvSpPr>
                <p:cNvPr id="89" name="Rectangle 88"/>
                <p:cNvSpPr>
                  <a:spLocks noChangeAspect="1"/>
                </p:cNvSpPr>
                <p:nvPr/>
              </p:nvSpPr>
              <p:spPr>
                <a:xfrm>
                  <a:off x="999997" y="4972194"/>
                  <a:ext cx="1606527" cy="703201"/>
                </a:xfrm>
                <a:prstGeom prst="rect">
                  <a:avLst/>
                </a:prstGeom>
                <a:solidFill>
                  <a:srgbClr val="0070C0"/>
                </a:solidFill>
                <a:ln>
                  <a:solidFill>
                    <a:schemeClr val="bg1">
                      <a:lumMod val="85000"/>
                    </a:schemeClr>
                  </a:solidFill>
                </a:ln>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100" dirty="0" smtClean="0">
                      <a:solidFill>
                        <a:schemeClr val="bg1"/>
                      </a:solidFill>
                    </a:rPr>
                    <a:t>MNO Data</a:t>
                  </a:r>
                  <a:endParaRPr lang="en-US" sz="1100" dirty="0">
                    <a:solidFill>
                      <a:schemeClr val="bg1"/>
                    </a:solidFill>
                  </a:endParaRPr>
                </a:p>
              </p:txBody>
            </p:sp>
            <p:sp>
              <p:nvSpPr>
                <p:cNvPr id="90" name="Rectangle 89"/>
                <p:cNvSpPr>
                  <a:spLocks noChangeAspect="1"/>
                </p:cNvSpPr>
                <p:nvPr/>
              </p:nvSpPr>
              <p:spPr>
                <a:xfrm>
                  <a:off x="999999" y="5873206"/>
                  <a:ext cx="1606525" cy="703201"/>
                </a:xfrm>
                <a:prstGeom prst="rect">
                  <a:avLst/>
                </a:prstGeom>
                <a:solidFill>
                  <a:srgbClr val="0070C0"/>
                </a:solidFill>
                <a:ln>
                  <a:solidFill>
                    <a:schemeClr val="bg1">
                      <a:lumMod val="85000"/>
                    </a:schemeClr>
                  </a:solidFill>
                </a:ln>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100" dirty="0" smtClean="0">
                      <a:solidFill>
                        <a:schemeClr val="bg1"/>
                      </a:solidFill>
                    </a:rPr>
                    <a:t>Health Data</a:t>
                  </a:r>
                  <a:endParaRPr lang="en-US" sz="1100" dirty="0">
                    <a:solidFill>
                      <a:schemeClr val="bg1"/>
                    </a:solidFill>
                  </a:endParaRPr>
                </a:p>
              </p:txBody>
            </p:sp>
            <p:sp>
              <p:nvSpPr>
                <p:cNvPr id="91" name="Rectangle 90"/>
                <p:cNvSpPr>
                  <a:spLocks noChangeAspect="1"/>
                </p:cNvSpPr>
                <p:nvPr/>
              </p:nvSpPr>
              <p:spPr>
                <a:xfrm>
                  <a:off x="999997" y="6710518"/>
                  <a:ext cx="1594334" cy="703201"/>
                </a:xfrm>
                <a:prstGeom prst="rect">
                  <a:avLst/>
                </a:prstGeom>
                <a:solidFill>
                  <a:srgbClr val="0070C0"/>
                </a:solidFill>
                <a:ln>
                  <a:solidFill>
                    <a:schemeClr val="bg1">
                      <a:lumMod val="85000"/>
                    </a:schemeClr>
                  </a:solidFill>
                </a:ln>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100" dirty="0" smtClean="0">
                      <a:solidFill>
                        <a:schemeClr val="bg1"/>
                      </a:solidFill>
                    </a:rPr>
                    <a:t>Reference data</a:t>
                  </a:r>
                  <a:endParaRPr lang="en-US" sz="1100" dirty="0">
                    <a:solidFill>
                      <a:schemeClr val="bg1"/>
                    </a:solidFill>
                  </a:endParaRPr>
                </a:p>
              </p:txBody>
            </p:sp>
          </p:grpSp>
          <p:cxnSp>
            <p:nvCxnSpPr>
              <p:cNvPr id="72" name="Straight Arrow Connector 71"/>
              <p:cNvCxnSpPr>
                <a:stCxn id="66" idx="3"/>
                <a:endCxn id="63" idx="0"/>
              </p:cNvCxnSpPr>
              <p:nvPr/>
            </p:nvCxnSpPr>
            <p:spPr>
              <a:xfrm>
                <a:off x="9362836" y="4785518"/>
                <a:ext cx="590" cy="684302"/>
              </a:xfrm>
              <a:prstGeom prst="straightConnector1">
                <a:avLst/>
              </a:prstGeom>
              <a:ln w="38100">
                <a:solidFill>
                  <a:schemeClr val="tx2"/>
                </a:solidFill>
                <a:headEnd type="arrow" w="med" len="med"/>
                <a:tailEnd type="arrow"/>
              </a:ln>
            </p:spPr>
            <p:style>
              <a:lnRef idx="1">
                <a:schemeClr val="accent1"/>
              </a:lnRef>
              <a:fillRef idx="0">
                <a:schemeClr val="accent1"/>
              </a:fillRef>
              <a:effectRef idx="0">
                <a:schemeClr val="accent1"/>
              </a:effectRef>
              <a:fontRef idx="minor">
                <a:schemeClr val="tx1"/>
              </a:fontRef>
            </p:style>
          </p:cxnSp>
          <p:sp>
            <p:nvSpPr>
              <p:cNvPr id="73" name="Rectangle 72"/>
              <p:cNvSpPr/>
              <p:nvPr/>
            </p:nvSpPr>
            <p:spPr>
              <a:xfrm>
                <a:off x="11249145" y="6819813"/>
                <a:ext cx="2587605" cy="65583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lstStyle/>
              <a:p>
                <a:pPr algn="ctr"/>
                <a:r>
                  <a:rPr lang="en-US" sz="1050" dirty="0"/>
                  <a:t>Data at Rest - Transparent </a:t>
                </a:r>
                <a:r>
                  <a:rPr lang="en-US" sz="1050" dirty="0" smtClean="0"/>
                  <a:t>Data Encryption</a:t>
                </a:r>
              </a:p>
            </p:txBody>
          </p:sp>
          <p:cxnSp>
            <p:nvCxnSpPr>
              <p:cNvPr id="74" name="Elbow Connector 73"/>
              <p:cNvCxnSpPr>
                <a:stCxn id="66" idx="4"/>
                <a:endCxn id="68" idx="0"/>
              </p:cNvCxnSpPr>
              <p:nvPr/>
            </p:nvCxnSpPr>
            <p:spPr>
              <a:xfrm>
                <a:off x="10197492" y="4301512"/>
                <a:ext cx="2345842" cy="1168308"/>
              </a:xfrm>
              <a:prstGeom prst="bentConnector2">
                <a:avLst/>
              </a:prstGeom>
              <a:ln w="38100">
                <a:solidFill>
                  <a:schemeClr val="tx2"/>
                </a:solidFill>
                <a:headEnd type="none" w="med" len="med"/>
                <a:tailEnd type="arrow"/>
              </a:ln>
            </p:spPr>
            <p:style>
              <a:lnRef idx="1">
                <a:schemeClr val="accent1"/>
              </a:lnRef>
              <a:fillRef idx="0">
                <a:schemeClr val="accent1"/>
              </a:fillRef>
              <a:effectRef idx="0">
                <a:schemeClr val="accent1"/>
              </a:effectRef>
              <a:fontRef idx="minor">
                <a:schemeClr val="tx1"/>
              </a:fontRef>
            </p:style>
          </p:cxnSp>
          <p:sp>
            <p:nvSpPr>
              <p:cNvPr id="75" name="Rectangle 74"/>
              <p:cNvSpPr/>
              <p:nvPr/>
            </p:nvSpPr>
            <p:spPr>
              <a:xfrm>
                <a:off x="10234285" y="4414717"/>
                <a:ext cx="1794534" cy="1750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lstStyle/>
              <a:p>
                <a:pPr algn="ctr"/>
                <a:r>
                  <a:rPr lang="en-US" sz="1100" dirty="0" smtClean="0">
                    <a:solidFill>
                      <a:schemeClr val="tx1"/>
                    </a:solidFill>
                  </a:rPr>
                  <a:t>Spark SQL</a:t>
                </a:r>
              </a:p>
            </p:txBody>
          </p:sp>
          <p:sp>
            <p:nvSpPr>
              <p:cNvPr id="76" name="Rectangle 75"/>
              <p:cNvSpPr/>
              <p:nvPr/>
            </p:nvSpPr>
            <p:spPr>
              <a:xfrm>
                <a:off x="7873515" y="6965770"/>
                <a:ext cx="2973477" cy="5106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lstStyle/>
              <a:p>
                <a:pPr algn="ctr"/>
                <a:endParaRPr lang="en-US" sz="1050" dirty="0" smtClean="0"/>
              </a:p>
            </p:txBody>
          </p:sp>
          <p:sp>
            <p:nvSpPr>
              <p:cNvPr id="77" name="Rectangle 76"/>
              <p:cNvSpPr/>
              <p:nvPr/>
            </p:nvSpPr>
            <p:spPr>
              <a:xfrm>
                <a:off x="3735494" y="6965770"/>
                <a:ext cx="2978270" cy="5106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lstStyle/>
              <a:p>
                <a:pPr algn="ctr"/>
                <a:endParaRPr lang="en-US" sz="1050" dirty="0" smtClean="0"/>
              </a:p>
            </p:txBody>
          </p:sp>
          <p:sp>
            <p:nvSpPr>
              <p:cNvPr id="78" name="Rectangle 77"/>
              <p:cNvSpPr/>
              <p:nvPr/>
            </p:nvSpPr>
            <p:spPr>
              <a:xfrm>
                <a:off x="7873513" y="6939868"/>
                <a:ext cx="2967903" cy="5106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lstStyle/>
              <a:p>
                <a:pPr algn="ctr"/>
                <a:r>
                  <a:rPr lang="en-US" sz="1050" dirty="0"/>
                  <a:t>Data at Rest - Role </a:t>
                </a:r>
                <a:r>
                  <a:rPr lang="en-US" sz="1050" dirty="0" smtClean="0"/>
                  <a:t>Based Security</a:t>
                </a:r>
              </a:p>
            </p:txBody>
          </p:sp>
          <p:sp>
            <p:nvSpPr>
              <p:cNvPr id="79" name="Rectangle 78"/>
              <p:cNvSpPr/>
              <p:nvPr/>
            </p:nvSpPr>
            <p:spPr>
              <a:xfrm>
                <a:off x="3746680" y="6965769"/>
                <a:ext cx="2967903" cy="5106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lstStyle/>
              <a:p>
                <a:pPr algn="ctr"/>
                <a:r>
                  <a:rPr lang="en-US" sz="1050" dirty="0" smtClean="0"/>
                  <a:t>Data at Rest - Secure Storage Encryption</a:t>
                </a:r>
              </a:p>
            </p:txBody>
          </p:sp>
          <p:cxnSp>
            <p:nvCxnSpPr>
              <p:cNvPr id="80" name="Straight Arrow Connector 79"/>
              <p:cNvCxnSpPr>
                <a:stCxn id="60" idx="3"/>
                <a:endCxn id="63" idx="1"/>
              </p:cNvCxnSpPr>
              <p:nvPr/>
            </p:nvCxnSpPr>
            <p:spPr>
              <a:xfrm>
                <a:off x="6702389" y="6466576"/>
                <a:ext cx="1177469" cy="0"/>
              </a:xfrm>
              <a:prstGeom prst="straightConnector1">
                <a:avLst/>
              </a:prstGeom>
              <a:ln w="38100">
                <a:solidFill>
                  <a:schemeClr val="tx2"/>
                </a:solidFill>
                <a:headEnd type="none" w="sm" len="med"/>
                <a:tailEnd type="arrow"/>
              </a:ln>
            </p:spPr>
            <p:style>
              <a:lnRef idx="1">
                <a:schemeClr val="accent1"/>
              </a:lnRef>
              <a:fillRef idx="0">
                <a:schemeClr val="accent1"/>
              </a:fillRef>
              <a:effectRef idx="0">
                <a:schemeClr val="accent1"/>
              </a:effectRef>
              <a:fontRef idx="minor">
                <a:schemeClr val="tx1"/>
              </a:fontRef>
            </p:style>
          </p:cxnSp>
          <p:pic>
            <p:nvPicPr>
              <p:cNvPr id="81" name="Picture 80"/>
              <p:cNvPicPr>
                <a:picLocks noChangeAspect="1"/>
              </p:cNvPicPr>
              <p:nvPr/>
            </p:nvPicPr>
            <p:blipFill>
              <a:blip r:embed="rId2"/>
              <a:stretch>
                <a:fillRect/>
              </a:stretch>
            </p:blipFill>
            <p:spPr>
              <a:xfrm>
                <a:off x="6917882" y="5700564"/>
                <a:ext cx="667269" cy="711226"/>
              </a:xfrm>
              <a:prstGeom prst="rect">
                <a:avLst/>
              </a:prstGeom>
            </p:spPr>
          </p:pic>
          <p:sp>
            <p:nvSpPr>
              <p:cNvPr id="82" name="TextBox 120"/>
              <p:cNvSpPr txBox="1">
                <a:spLocks noChangeAspect="1"/>
              </p:cNvSpPr>
              <p:nvPr/>
            </p:nvSpPr>
            <p:spPr>
              <a:xfrm>
                <a:off x="6496584" y="6554340"/>
                <a:ext cx="1594927" cy="76793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50" dirty="0"/>
                  <a:t>Azure Data Factory</a:t>
                </a:r>
              </a:p>
            </p:txBody>
          </p:sp>
          <p:sp>
            <p:nvSpPr>
              <p:cNvPr id="83" name="TextBox 82"/>
              <p:cNvSpPr txBox="1"/>
              <p:nvPr/>
            </p:nvSpPr>
            <p:spPr>
              <a:xfrm>
                <a:off x="9950001" y="3434629"/>
                <a:ext cx="1782833" cy="466245"/>
              </a:xfrm>
              <a:prstGeom prst="rect">
                <a:avLst/>
              </a:prstGeom>
              <a:noFill/>
            </p:spPr>
            <p:txBody>
              <a:bodyPr wrap="square" rtlCol="0">
                <a:spAutoFit/>
              </a:bodyPr>
              <a:lstStyle/>
              <a:p>
                <a:r>
                  <a:rPr lang="en-US" sz="1100" b="1" dirty="0" smtClean="0"/>
                  <a:t>HDInsight</a:t>
                </a:r>
                <a:endParaRPr lang="en-US" sz="1100" b="1" dirty="0"/>
              </a:p>
            </p:txBody>
          </p:sp>
          <p:pic>
            <p:nvPicPr>
              <p:cNvPr id="84" name="Picture 83"/>
              <p:cNvPicPr>
                <a:picLocks noChangeAspect="1"/>
              </p:cNvPicPr>
              <p:nvPr/>
            </p:nvPicPr>
            <p:blipFill>
              <a:blip r:embed="rId3"/>
              <a:stretch>
                <a:fillRect/>
              </a:stretch>
            </p:blipFill>
            <p:spPr>
              <a:xfrm>
                <a:off x="12234486" y="3651868"/>
                <a:ext cx="1135003" cy="527050"/>
              </a:xfrm>
              <a:prstGeom prst="rect">
                <a:avLst/>
              </a:prstGeom>
            </p:spPr>
          </p:pic>
          <p:sp>
            <p:nvSpPr>
              <p:cNvPr id="85" name="Rectangle 84"/>
              <p:cNvSpPr/>
              <p:nvPr/>
            </p:nvSpPr>
            <p:spPr>
              <a:xfrm>
                <a:off x="11249145" y="7479588"/>
                <a:ext cx="2587605" cy="5106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lstStyle/>
              <a:p>
                <a:pPr algn="ctr"/>
                <a:r>
                  <a:rPr lang="en-US" sz="1050" dirty="0"/>
                  <a:t>In Transit - SSL/TLS; </a:t>
                </a:r>
              </a:p>
              <a:p>
                <a:pPr algn="ctr"/>
                <a:r>
                  <a:rPr lang="en-US" sz="1050" dirty="0"/>
                  <a:t>IP White </a:t>
                </a:r>
                <a:r>
                  <a:rPr lang="en-US" sz="1050" dirty="0" smtClean="0"/>
                  <a:t>List</a:t>
                </a:r>
                <a:endParaRPr lang="en-US" sz="1050" dirty="0"/>
              </a:p>
            </p:txBody>
          </p:sp>
          <p:sp>
            <p:nvSpPr>
              <p:cNvPr id="86" name="Rectangle 85"/>
              <p:cNvSpPr/>
              <p:nvPr/>
            </p:nvSpPr>
            <p:spPr>
              <a:xfrm>
                <a:off x="7873513" y="7479588"/>
                <a:ext cx="2967903" cy="5106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lstStyle/>
              <a:p>
                <a:pPr algn="ctr"/>
                <a:r>
                  <a:rPr lang="en-US" sz="1050" dirty="0"/>
                  <a:t>In Transit</a:t>
                </a:r>
                <a:r>
                  <a:rPr lang="en-US" sz="1050" dirty="0" smtClean="0"/>
                  <a:t> </a:t>
                </a:r>
                <a:r>
                  <a:rPr lang="en-US" sz="1050" dirty="0"/>
                  <a:t>- </a:t>
                </a:r>
                <a:r>
                  <a:rPr lang="en-US" sz="1050" dirty="0" smtClean="0"/>
                  <a:t>Client-Side Encryption</a:t>
                </a:r>
                <a:r>
                  <a:rPr lang="en-US" sz="1050" dirty="0"/>
                  <a:t>, Https</a:t>
                </a:r>
              </a:p>
            </p:txBody>
          </p:sp>
          <p:sp>
            <p:nvSpPr>
              <p:cNvPr id="87" name="Rectangle 86"/>
              <p:cNvSpPr/>
              <p:nvPr/>
            </p:nvSpPr>
            <p:spPr>
              <a:xfrm>
                <a:off x="3746680" y="7479588"/>
                <a:ext cx="2967903" cy="5106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lstStyle/>
              <a:p>
                <a:pPr algn="ctr"/>
                <a:r>
                  <a:rPr lang="en-US" sz="1050" dirty="0" smtClean="0"/>
                  <a:t>In Transit - SSL/TLS; </a:t>
                </a:r>
              </a:p>
              <a:p>
                <a:pPr algn="ctr"/>
                <a:r>
                  <a:rPr lang="en-US" sz="1050" dirty="0" smtClean="0"/>
                  <a:t>IP White List</a:t>
                </a:r>
                <a:endParaRPr lang="en-US" sz="1050" dirty="0"/>
              </a:p>
            </p:txBody>
          </p:sp>
        </p:grpSp>
        <p:sp>
          <p:nvSpPr>
            <p:cNvPr id="4" name="Rectangle 3"/>
            <p:cNvSpPr/>
            <p:nvPr/>
          </p:nvSpPr>
          <p:spPr>
            <a:xfrm>
              <a:off x="7808216" y="1143000"/>
              <a:ext cx="4086442" cy="4752474"/>
            </a:xfrm>
            <a:prstGeom prst="rect">
              <a:avLst/>
            </a:prstGeom>
            <a:ln/>
          </p:spPr>
          <p:style>
            <a:lnRef idx="2">
              <a:schemeClr val="accent1"/>
            </a:lnRef>
            <a:fillRef idx="1">
              <a:schemeClr val="lt1"/>
            </a:fillRef>
            <a:effectRef idx="0">
              <a:schemeClr val="accent1"/>
            </a:effectRef>
            <a:fontRef idx="minor">
              <a:schemeClr val="dk1"/>
            </a:fontRef>
          </p:style>
          <p:txBody>
            <a:bodyPr rot="0" spcFirstLastPara="1" vertOverflow="overflow" horzOverflow="overflow" vert="horz" wrap="square" lIns="45719" tIns="45719" rIns="45719" bIns="45719" numCol="1" spcCol="38100" rtlCol="0" anchor="ctr">
              <a:noAutofit/>
            </a:bodyPr>
            <a:lstStyle/>
            <a:p>
              <a:pPr marL="285750" marR="0" indent="-285750" algn="l" defTabSz="4572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1600" b="0" i="0" u="none" strike="noStrike" cap="none" spc="0" normalizeH="0" baseline="0" dirty="0" smtClean="0">
                  <a:ln>
                    <a:noFill/>
                  </a:ln>
                  <a:solidFill>
                    <a:srgbClr val="000000"/>
                  </a:solidFill>
                  <a:effectLst/>
                  <a:uFillTx/>
                  <a:latin typeface="+mn-lt"/>
                  <a:ea typeface="+mn-ea"/>
                  <a:cs typeface="+mn-cs"/>
                  <a:sym typeface="Calibri"/>
                </a:rPr>
                <a:t>The</a:t>
              </a:r>
              <a:r>
                <a:rPr kumimoji="0" lang="en-US" sz="1600" b="0" i="0" u="none" strike="noStrike" cap="none" spc="0" normalizeH="0" dirty="0" smtClean="0">
                  <a:ln>
                    <a:noFill/>
                  </a:ln>
                  <a:solidFill>
                    <a:srgbClr val="000000"/>
                  </a:solidFill>
                  <a:effectLst/>
                  <a:uFillTx/>
                  <a:latin typeface="+mn-lt"/>
                  <a:ea typeface="+mn-ea"/>
                  <a:cs typeface="+mn-cs"/>
                  <a:sym typeface="Calibri"/>
                </a:rPr>
                <a:t> Anonymized Source data from Malawi Server will be securely transferred to Azure Blob storage by creating an VNET &amp; Azure Data Factory.</a:t>
              </a:r>
            </a:p>
            <a:p>
              <a:pPr marL="285750" marR="0" indent="-285750" algn="l" defTabSz="457200" rtl="0" fontAlgn="auto" latinLnBrk="0" hangingPunct="0">
                <a:lnSpc>
                  <a:spcPct val="100000"/>
                </a:lnSpc>
                <a:spcBef>
                  <a:spcPts val="0"/>
                </a:spcBef>
                <a:spcAft>
                  <a:spcPts val="0"/>
                </a:spcAft>
                <a:buClrTx/>
                <a:buSzTx/>
                <a:buFont typeface="Arial" panose="020B0604020202020204" pitchFamily="34" charset="0"/>
                <a:buChar char="•"/>
                <a:tabLst/>
              </a:pPr>
              <a:r>
                <a:rPr lang="en-US" sz="1600" baseline="0" dirty="0" smtClean="0">
                  <a:solidFill>
                    <a:srgbClr val="000000"/>
                  </a:solidFill>
                  <a:sym typeface="Calibri"/>
                </a:rPr>
                <a:t>Azure</a:t>
              </a:r>
              <a:r>
                <a:rPr lang="en-US" sz="1600" dirty="0" smtClean="0">
                  <a:solidFill>
                    <a:srgbClr val="000000"/>
                  </a:solidFill>
                  <a:sym typeface="Calibri"/>
                </a:rPr>
                <a:t> Blob Storage will have Secured Storage encryption at rest and SSL/TLS based security in Transit.</a:t>
              </a:r>
            </a:p>
            <a:p>
              <a:pPr marL="285750" marR="0" indent="-285750" algn="l" defTabSz="4572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1600" b="0" i="0" u="none" strike="noStrike" cap="none" spc="0" normalizeH="0" baseline="0" dirty="0" smtClean="0">
                  <a:ln>
                    <a:noFill/>
                  </a:ln>
                  <a:solidFill>
                    <a:srgbClr val="000000"/>
                  </a:solidFill>
                  <a:effectLst/>
                  <a:uFillTx/>
                  <a:latin typeface="+mn-lt"/>
                  <a:ea typeface="+mn-ea"/>
                  <a:cs typeface="+mn-cs"/>
                  <a:sym typeface="Calibri"/>
                </a:rPr>
                <a:t>Data</a:t>
              </a:r>
              <a:r>
                <a:rPr kumimoji="0" lang="en-US" sz="1600" b="0" i="0" u="none" strike="noStrike" cap="none" spc="0" normalizeH="0" dirty="0" smtClean="0">
                  <a:ln>
                    <a:noFill/>
                  </a:ln>
                  <a:solidFill>
                    <a:srgbClr val="000000"/>
                  </a:solidFill>
                  <a:effectLst/>
                  <a:uFillTx/>
                  <a:latin typeface="+mn-lt"/>
                  <a:ea typeface="+mn-ea"/>
                  <a:cs typeface="+mn-cs"/>
                  <a:sym typeface="Calibri"/>
                </a:rPr>
                <a:t> will be moved to Azure data lake wher</a:t>
              </a:r>
              <a:r>
                <a:rPr lang="en-US" sz="1600" dirty="0" smtClean="0">
                  <a:solidFill>
                    <a:srgbClr val="000000"/>
                  </a:solidFill>
                  <a:sym typeface="Calibri"/>
                </a:rPr>
                <a:t>e the data processing will happen.</a:t>
              </a:r>
            </a:p>
            <a:p>
              <a:pPr marL="285750" marR="0" indent="-285750" algn="l" defTabSz="4572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1600" b="0" i="0" u="none" strike="noStrike" cap="none" spc="0" normalizeH="0" baseline="0" dirty="0" smtClean="0">
                  <a:ln>
                    <a:noFill/>
                  </a:ln>
                  <a:solidFill>
                    <a:srgbClr val="000000"/>
                  </a:solidFill>
                  <a:effectLst/>
                  <a:uFillTx/>
                  <a:latin typeface="+mn-lt"/>
                  <a:ea typeface="+mn-ea"/>
                  <a:cs typeface="+mn-cs"/>
                  <a:sym typeface="Calibri"/>
                </a:rPr>
                <a:t>Hive</a:t>
              </a:r>
              <a:r>
                <a:rPr kumimoji="0" lang="en-US" sz="1600" b="0" i="0" u="none" strike="noStrike" cap="none" spc="0" normalizeH="0" dirty="0" smtClean="0">
                  <a:ln>
                    <a:noFill/>
                  </a:ln>
                  <a:solidFill>
                    <a:srgbClr val="000000"/>
                  </a:solidFill>
                  <a:effectLst/>
                  <a:uFillTx/>
                  <a:latin typeface="+mn-lt"/>
                  <a:ea typeface="+mn-ea"/>
                  <a:cs typeface="+mn-cs"/>
                  <a:sym typeface="Calibri"/>
                </a:rPr>
                <a:t> tables will be created and the raw data cleansing ,filtering the valid records, Partitioning the data </a:t>
              </a:r>
              <a:r>
                <a:rPr kumimoji="0" lang="en-US" sz="1600" b="0" i="0" u="none" strike="noStrike" cap="none" spc="0" normalizeH="0" dirty="0" err="1" smtClean="0">
                  <a:ln>
                    <a:noFill/>
                  </a:ln>
                  <a:solidFill>
                    <a:srgbClr val="000000"/>
                  </a:solidFill>
                  <a:effectLst/>
                  <a:uFillTx/>
                  <a:latin typeface="+mn-lt"/>
                  <a:ea typeface="+mn-ea"/>
                  <a:cs typeface="+mn-cs"/>
                  <a:sym typeface="Calibri"/>
                </a:rPr>
                <a:t>etc</a:t>
              </a:r>
              <a:r>
                <a:rPr kumimoji="0" lang="en-US" sz="1600" b="0" i="0" u="none" strike="noStrike" cap="none" spc="0" normalizeH="0" dirty="0" smtClean="0">
                  <a:ln>
                    <a:noFill/>
                  </a:ln>
                  <a:solidFill>
                    <a:srgbClr val="000000"/>
                  </a:solidFill>
                  <a:effectLst/>
                  <a:uFillTx/>
                  <a:latin typeface="+mn-lt"/>
                  <a:ea typeface="+mn-ea"/>
                  <a:cs typeface="+mn-cs"/>
                  <a:sym typeface="Calibri"/>
                </a:rPr>
                <a:t> will happen in this layer.</a:t>
              </a:r>
            </a:p>
            <a:p>
              <a:pPr marL="285750" marR="0" indent="-285750" algn="l" defTabSz="457200" rtl="0" fontAlgn="auto" latinLnBrk="0" hangingPunct="0">
                <a:lnSpc>
                  <a:spcPct val="100000"/>
                </a:lnSpc>
                <a:spcBef>
                  <a:spcPts val="0"/>
                </a:spcBef>
                <a:spcAft>
                  <a:spcPts val="0"/>
                </a:spcAft>
                <a:buClrTx/>
                <a:buSzTx/>
                <a:buFont typeface="Arial" panose="020B0604020202020204" pitchFamily="34" charset="0"/>
                <a:buChar char="•"/>
                <a:tabLst/>
              </a:pPr>
              <a:r>
                <a:rPr lang="en-US" sz="1600" baseline="0" dirty="0" smtClean="0">
                  <a:solidFill>
                    <a:srgbClr val="000000"/>
                  </a:solidFill>
                  <a:sym typeface="Calibri"/>
                </a:rPr>
                <a:t>Based</a:t>
              </a:r>
              <a:r>
                <a:rPr lang="en-US" sz="1600" dirty="0" smtClean="0">
                  <a:solidFill>
                    <a:srgbClr val="000000"/>
                  </a:solidFill>
                  <a:sym typeface="Calibri"/>
                </a:rPr>
                <a:t> on the aggregation rules , the data will be aggregated using Spark / Scala and the aggregated data will be moved to SQL Data warehouse. </a:t>
              </a:r>
            </a:p>
            <a:p>
              <a:pPr marL="285750" marR="0" indent="-285750" algn="l" defTabSz="4572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1600" b="0" i="0" u="none" strike="noStrike" cap="none" spc="0" normalizeH="0" baseline="0" dirty="0" smtClean="0">
                  <a:ln>
                    <a:noFill/>
                  </a:ln>
                  <a:solidFill>
                    <a:srgbClr val="000000"/>
                  </a:solidFill>
                  <a:effectLst/>
                  <a:uFillTx/>
                  <a:latin typeface="+mn-lt"/>
                  <a:ea typeface="+mn-ea"/>
                  <a:cs typeface="+mn-cs"/>
                  <a:sym typeface="Calibri"/>
                </a:rPr>
                <a:t>Data</a:t>
              </a:r>
              <a:r>
                <a:rPr kumimoji="0" lang="en-US" sz="1600" b="0" i="0" u="none" strike="noStrike" cap="none" spc="0" normalizeH="0" dirty="0" smtClean="0">
                  <a:ln>
                    <a:noFill/>
                  </a:ln>
                  <a:solidFill>
                    <a:srgbClr val="000000"/>
                  </a:solidFill>
                  <a:effectLst/>
                  <a:uFillTx/>
                  <a:latin typeface="+mn-lt"/>
                  <a:ea typeface="+mn-ea"/>
                  <a:cs typeface="+mn-cs"/>
                  <a:sym typeface="Calibri"/>
                </a:rPr>
                <a:t> can be accessed from Data Lake and SQL DW for Analytics and reporting.</a:t>
              </a:r>
              <a:endParaRPr kumimoji="0" lang="en-US" sz="1600" b="0" i="0" u="none" strike="noStrike" cap="none" spc="0" normalizeH="0" baseline="0" dirty="0">
                <a:ln>
                  <a:noFill/>
                </a:ln>
                <a:solidFill>
                  <a:srgbClr val="000000"/>
                </a:solidFill>
                <a:effectLst/>
                <a:uFillTx/>
                <a:latin typeface="+mn-lt"/>
                <a:ea typeface="+mn-ea"/>
                <a:cs typeface="+mn-cs"/>
                <a:sym typeface="Calibri"/>
              </a:endParaRPr>
            </a:p>
          </p:txBody>
        </p:sp>
        <p:pic>
          <p:nvPicPr>
            <p:cNvPr id="94" name="Picture 9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04424" y="1914406"/>
              <a:ext cx="1660800" cy="830401"/>
            </a:xfrm>
            <a:prstGeom prst="rect">
              <a:avLst/>
            </a:prstGeom>
          </p:spPr>
        </p:pic>
      </p:grpSp>
    </p:spTree>
    <p:extLst>
      <p:ext uri="{BB962C8B-B14F-4D97-AF65-F5344CB8AC3E}">
        <p14:creationId xmlns:p14="http://schemas.microsoft.com/office/powerpoint/2010/main" val="3390806535"/>
      </p:ext>
    </p:extLst>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Infosys Template 1">
  <a:themeElements>
    <a:clrScheme name="Infosys Template 1">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Infosys Template 1">
      <a:majorFont>
        <a:latin typeface="Helvetica"/>
        <a:ea typeface="Helvetica"/>
        <a:cs typeface="Helvetica"/>
      </a:majorFont>
      <a:minorFont>
        <a:latin typeface="Calibri"/>
        <a:ea typeface="Calibri"/>
        <a:cs typeface="Calibri"/>
      </a:minorFont>
    </a:fontScheme>
    <a:fmtScheme name="Infosys Template 1">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1199DD"/>
        </a:solidFill>
        <a:ln w="25400" cap="flat">
          <a:noFill/>
          <a:prstDash val="solid"/>
          <a:round/>
        </a:ln>
        <a:effectLst/>
        <a:sp3d/>
      </a:spPr>
      <a:bodyPr rot="0" spcFirstLastPara="1" vertOverflow="overflow" horzOverflow="overflow" vert="horz" wrap="square" lIns="45719" tIns="45719" rIns="45719" bIns="45719" numCol="1" spcCol="38100" rtlCol="0" anchor="ctr">
        <a:no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8F2189E766C704199C325262182B103" ma:contentTypeVersion="11" ma:contentTypeDescription="Create a new document." ma:contentTypeScope="" ma:versionID="184552fd95ee91b1902c3cbe7b7d8ef4">
  <xsd:schema xmlns:xsd="http://www.w3.org/2001/XMLSchema" xmlns:xs="http://www.w3.org/2001/XMLSchema" xmlns:p="http://schemas.microsoft.com/office/2006/metadata/properties" xmlns:ns2="b80ed585-06d1-4875-8c12-f130325509af" xmlns:ns3="43003804-8a11-493d-a692-5f7768824a09" targetNamespace="http://schemas.microsoft.com/office/2006/metadata/properties" ma:root="true" ma:fieldsID="2692a2f38f93351224ed69b43263edd9" ns2:_="" ns3:_="">
    <xsd:import namespace="b80ed585-06d1-4875-8c12-f130325509af"/>
    <xsd:import namespace="43003804-8a11-493d-a692-5f7768824a09"/>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Location" minOccurs="0"/>
                <xsd:element ref="ns2:MediaServiceOCR" minOccurs="0"/>
                <xsd:element ref="ns3:SharedWithUsers" minOccurs="0"/>
                <xsd:element ref="ns3:SharedWithDetails" minOccurs="0"/>
                <xsd:element ref="ns2:MediaServiceEventHashCode" minOccurs="0"/>
                <xsd:element ref="ns2:MediaServiceGenerationTime" minOccurs="0"/>
                <xsd:element ref="ns2:weqj"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80ed585-06d1-4875-8c12-f130325509a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Location" ma:index="12" nillable="true" ma:displayName="MediaServiceLocation" ma:internalName="MediaServiceLocation" ma:readOnly="true">
      <xsd:simpleType>
        <xsd:restriction base="dms:Text"/>
      </xsd:simpleType>
    </xsd:element>
    <xsd:element name="MediaServiceOCR" ma:index="13" nillable="true" ma:displayName="MediaServiceOCR" ma:internalName="MediaServiceOCR" ma:readOnly="true">
      <xsd:simpleType>
        <xsd:restriction base="dms:Note">
          <xsd:maxLength value="255"/>
        </xsd:restriction>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weqj" ma:index="18" nillable="true" ma:displayName="Metadata test" ma:internalName="weqj">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3003804-8a11-493d-a692-5f7768824a09"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weqj xmlns="b80ed585-06d1-4875-8c12-f130325509af" xsi:nil="true"/>
  </documentManagement>
</p:properties>
</file>

<file path=customXml/itemProps1.xml><?xml version="1.0" encoding="utf-8"?>
<ds:datastoreItem xmlns:ds="http://schemas.openxmlformats.org/officeDocument/2006/customXml" ds:itemID="{BD0D60AA-F9EC-416F-BFE2-CE07330A58CB}"/>
</file>

<file path=customXml/itemProps2.xml><?xml version="1.0" encoding="utf-8"?>
<ds:datastoreItem xmlns:ds="http://schemas.openxmlformats.org/officeDocument/2006/customXml" ds:itemID="{2621CC5E-7F8B-4F2C-B17E-86153948157E}"/>
</file>

<file path=customXml/itemProps3.xml><?xml version="1.0" encoding="utf-8"?>
<ds:datastoreItem xmlns:ds="http://schemas.openxmlformats.org/officeDocument/2006/customXml" ds:itemID="{90DCB637-1630-4130-9379-F530F064D265}"/>
</file>

<file path=docProps/app.xml><?xml version="1.0" encoding="utf-8"?>
<Properties xmlns="http://schemas.openxmlformats.org/officeDocument/2006/extended-properties" xmlns:vt="http://schemas.openxmlformats.org/officeDocument/2006/docPropsVTypes">
  <TotalTime>1290</TotalTime>
  <Words>1117</Words>
  <Application>Microsoft Office PowerPoint</Application>
  <PresentationFormat>Widescreen</PresentationFormat>
  <Paragraphs>194</Paragraphs>
  <Slides>13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Helvetica</vt:lpstr>
      <vt:lpstr>Segoe UI</vt:lpstr>
      <vt:lpstr>Segoe UI Semilight</vt:lpstr>
      <vt:lpstr>Wingdings</vt:lpstr>
      <vt:lpstr>Infosys Template 1</vt:lpstr>
      <vt:lpstr>DIAL D4D High Level Data Architecture – Malawi Use Case</vt:lpstr>
      <vt:lpstr>Overview</vt:lpstr>
      <vt:lpstr>DATA SOURCES</vt:lpstr>
      <vt:lpstr>Data Sources</vt:lpstr>
      <vt:lpstr>High Level Data Flow</vt:lpstr>
      <vt:lpstr>High Level Data Architecture</vt:lpstr>
      <vt:lpstr>To – Be Platform</vt:lpstr>
      <vt:lpstr>High Level Data Architecture</vt:lpstr>
      <vt:lpstr>Data Processing within Data Lake</vt:lpstr>
      <vt:lpstr>Data Processing within Data Lake</vt:lpstr>
      <vt:lpstr>Data Processing within Data Lake</vt:lpstr>
      <vt:lpstr>Key solution consideration</vt:lpstr>
      <vt:lpstr>THANK YOU</vt:lpstr>
    </vt:vector>
  </TitlesOfParts>
  <Company>Infosys 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DIAL D4D  Data Governance  &amp; Security</dc:title>
  <dc:creator>Gokula Jawahar</dc:creator>
  <cp:lastModifiedBy>Senthil Kumar Subramanian</cp:lastModifiedBy>
  <cp:revision>143</cp:revision>
  <dcterms:created xsi:type="dcterms:W3CDTF">2018-08-31T17:38:12Z</dcterms:created>
  <dcterms:modified xsi:type="dcterms:W3CDTF">2018-09-15T16:57:47Z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0x010100D8F2189E766C704199C325262182B103</vt:lpwstr>
  </property>
</Properties>
</file>