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6"/>
  </p:notesMasterIdLst>
  <p:sldIdLst>
    <p:sldId id="278" r:id="rId2"/>
    <p:sldId id="267" r:id="rId3"/>
    <p:sldId id="27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DFB6-B30B-415D-92CA-8F476EBFBBA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0FE3-F5E3-4E16-8FEE-FE0CB2A9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60" y="5229155"/>
            <a:ext cx="1335740" cy="679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84" y="5294472"/>
            <a:ext cx="1808432" cy="5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 hasCustomPrompt="1"/>
          </p:nvPr>
        </p:nvSpPr>
        <p:spPr>
          <a:xfrm>
            <a:off x="457554" y="403854"/>
            <a:ext cx="4588580" cy="115401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CC3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4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A467-8514-4CAB-86D4-CCF478D9E26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5BAB-A7D5-48BD-BD1E-D99C6911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3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64" y="445376"/>
            <a:ext cx="5813323" cy="2909015"/>
          </a:xfrm>
        </p:spPr>
        <p:txBody>
          <a:bodyPr/>
          <a:lstStyle/>
          <a:p>
            <a:r>
              <a:rPr lang="en-US" dirty="0" smtClean="0"/>
              <a:t>Data Anonymization </a:t>
            </a:r>
            <a:br>
              <a:rPr lang="en-US" dirty="0" smtClean="0"/>
            </a:br>
            <a:r>
              <a:rPr lang="en-US" sz="2400" dirty="0" smtClean="0"/>
              <a:t>Using Python – SHA256</a:t>
            </a:r>
            <a:endParaRPr lang="en-US" dirty="0"/>
          </a:p>
        </p:txBody>
      </p:sp>
      <p:pic>
        <p:nvPicPr>
          <p:cNvPr id="4" name="Content Placeholder 3" descr="&lt;strong&gt;Internet of Things&lt;/strong&gt; M&amp;A Deals Reached $14.3 Billion in 2014 | Transmedia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96" y="2124645"/>
            <a:ext cx="2459491" cy="2459491"/>
          </a:xfrm>
        </p:spPr>
      </p:pic>
    </p:spTree>
    <p:extLst>
      <p:ext uri="{BB962C8B-B14F-4D97-AF65-F5344CB8AC3E}">
        <p14:creationId xmlns:p14="http://schemas.microsoft.com/office/powerpoint/2010/main" val="38208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75" y="320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" y="1413161"/>
            <a:ext cx="5146767" cy="43481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sz="1900" b="1" dirty="0"/>
              <a:t>Hash Function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900" dirty="0"/>
              <a:t>A hash function is any function that can be used to map data of arbitrary size to data of a fixed size. The values returned by a hash function are called hash values, hash codes, digests, or simply hashes.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900" dirty="0"/>
              <a:t>It takes input of a variable length sequence of bytes and converts it to a fixed length sequence. It is a one way function. 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900" dirty="0"/>
              <a:t>A key aspect of cryptographic hash functions is their collision resistance (nobody should be able to find two different input values that result in the same hash output).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413160"/>
            <a:ext cx="5538651" cy="4348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cs typeface="Times New Roman" panose="02020603050405020304" pitchFamily="18" charset="0"/>
              </a:rPr>
              <a:t>Secured Hashing Algorithm - 256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SHA 256 is a  cryptographic hash function  designed by the United States National Security Agency(NSA) </a:t>
            </a:r>
            <a:r>
              <a:rPr lang="en-US" sz="2100" dirty="0" smtClean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 Successor to </a:t>
            </a:r>
            <a:r>
              <a:rPr lang="en-US" sz="2100" dirty="0">
                <a:solidFill>
                  <a:schemeClr val="dk1"/>
                </a:solidFill>
              </a:rPr>
              <a:t>SHA-1 and is one of the strongest hash functions </a:t>
            </a:r>
            <a:r>
              <a:rPr lang="en-US" sz="2100" dirty="0" smtClean="0">
                <a:solidFill>
                  <a:schemeClr val="dk1"/>
                </a:solidFill>
              </a:rPr>
              <a:t>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This </a:t>
            </a:r>
            <a:r>
              <a:rPr lang="en-US" sz="2100" dirty="0">
                <a:solidFill>
                  <a:schemeClr val="dk1"/>
                </a:solidFill>
              </a:rPr>
              <a:t>algorithm generates an almost-unique, fixed size 256-bit (32-byte) hash. </a:t>
            </a:r>
            <a:endParaRPr lang="en-US" sz="2100" dirty="0" smtClean="0">
              <a:solidFill>
                <a:schemeClr val="dk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Hash </a:t>
            </a:r>
            <a:r>
              <a:rPr lang="en-US" sz="2100" dirty="0">
                <a:solidFill>
                  <a:schemeClr val="dk1"/>
                </a:solidFill>
              </a:rPr>
              <a:t>is a one way function </a:t>
            </a:r>
            <a:r>
              <a:rPr lang="en-US" sz="2100" b="1" u="sng" dirty="0">
                <a:solidFill>
                  <a:schemeClr val="dk1"/>
                </a:solidFill>
              </a:rPr>
              <a:t>– it cannot be decrypted back</a:t>
            </a:r>
            <a:r>
              <a:rPr lang="en-US" sz="2100" dirty="0">
                <a:solidFill>
                  <a:schemeClr val="dk1"/>
                </a:solidFill>
              </a:rPr>
              <a:t>. This makes it suitable for password validation, challenge hash authentication, anti-tamper, digital signatures</a:t>
            </a:r>
            <a:r>
              <a:rPr lang="en-US" sz="2100" dirty="0" smtClean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</a:rPr>
              <a:t>High Collision </a:t>
            </a:r>
            <a:r>
              <a:rPr lang="en-US" sz="2100" dirty="0" smtClean="0">
                <a:solidFill>
                  <a:schemeClr val="dk1"/>
                </a:solidFill>
              </a:rPr>
              <a:t>Resistance.</a:t>
            </a:r>
            <a:endParaRPr lang="en-US" sz="2100" dirty="0">
              <a:solidFill>
                <a:schemeClr val="dk1"/>
              </a:solidFill>
            </a:endParaRPr>
          </a:p>
          <a:p>
            <a:pPr marL="292608" lvl="1" indent="0">
              <a:buFont typeface="Calibri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75" y="320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Script Information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" y="1413161"/>
            <a:ext cx="10544993" cy="43481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shared_code.py </a:t>
            </a:r>
            <a:endParaRPr lang="en-US" sz="1900" b="1" dirty="0"/>
          </a:p>
          <a:p>
            <a:pPr marL="0" indent="0">
              <a:buNone/>
            </a:pPr>
            <a:r>
              <a:rPr lang="en-US" sz="1900" dirty="0"/>
              <a:t>This file define common code used in metadata repository python toolkits, includes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900" dirty="0"/>
              <a:t>The configuration variables    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900" dirty="0"/>
              <a:t>Common functions for all modules</a:t>
            </a:r>
          </a:p>
          <a:p>
            <a:pPr marL="0" indent="0">
              <a:buNone/>
            </a:pPr>
            <a:r>
              <a:rPr lang="en-US" sz="1900" b="1" dirty="0"/>
              <a:t>anonymous_dial_256.py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900" dirty="0"/>
              <a:t>This script will get the source files and SPI details.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sz="1900" dirty="0"/>
              <a:t>Convert SPI fields using SHA 256 algorithm.</a:t>
            </a:r>
            <a:endParaRPr lang="en-US" sz="1900" dirty="0" smtClean="0"/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900" dirty="0" smtClean="0"/>
              <a:t>A </a:t>
            </a:r>
            <a:r>
              <a:rPr lang="en-US" sz="1900" dirty="0"/>
              <a:t>key aspect of cryptographic hash functions is their collision resistance (nobody should be able to find two different input values that result in the same hash output).</a:t>
            </a:r>
          </a:p>
        </p:txBody>
      </p:sp>
    </p:spTree>
    <p:extLst>
      <p:ext uri="{BB962C8B-B14F-4D97-AF65-F5344CB8AC3E}">
        <p14:creationId xmlns:p14="http://schemas.microsoft.com/office/powerpoint/2010/main" val="8336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, logs and Execution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586710"/>
              </p:ext>
            </p:extLst>
          </p:nvPr>
        </p:nvGraphicFramePr>
        <p:xfrm>
          <a:off x="1840706" y="2320828"/>
          <a:ext cx="1649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838800" imgH="437760" progId="Package">
                  <p:embed/>
                </p:oleObj>
              </mc:Choice>
              <mc:Fallback>
                <p:oleObj name="Packager Shell Object" showAsIcon="1" r:id="rId3" imgW="838800" imgH="437760" progId="Packag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706" y="2320828"/>
                        <a:ext cx="16494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36491"/>
              </p:ext>
            </p:extLst>
          </p:nvPr>
        </p:nvGraphicFramePr>
        <p:xfrm>
          <a:off x="3703241" y="2320696"/>
          <a:ext cx="2813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1286640" imgH="437760" progId="Package">
                  <p:embed/>
                </p:oleObj>
              </mc:Choice>
              <mc:Fallback>
                <p:oleObj name="Packager Shell Object" showAsIcon="1" r:id="rId5" imgW="1286640" imgH="43776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3241" y="2320696"/>
                        <a:ext cx="281305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4642" y="3851972"/>
            <a:ext cx="193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shared_code.py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4922" y="3851972"/>
            <a:ext cx="26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anonymous_dial_256.py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28519"/>
              </p:ext>
            </p:extLst>
          </p:nvPr>
        </p:nvGraphicFramePr>
        <p:xfrm>
          <a:off x="8864395" y="2320696"/>
          <a:ext cx="1428750" cy="120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showAsIcon="1" r:id="rId7" imgW="914400" imgH="771480" progId="Word.Document.12">
                  <p:embed/>
                </p:oleObj>
              </mc:Choice>
              <mc:Fallback>
                <p:oleObj name="Document" showAsIcon="1" r:id="rId7" imgW="914400" imgH="77148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64395" y="2320696"/>
                        <a:ext cx="1428750" cy="120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55382" y="3833044"/>
            <a:ext cx="266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Manual</a:t>
            </a:r>
            <a:endParaRPr lang="en-US" b="1" dirty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71103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D23B269E-8C0D-4141-9DFD-2314939E90C5}" vid="{0DDAB7A1-645B-4F00-89CA-1505403984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2189E766C704199C325262182B103" ma:contentTypeVersion="11" ma:contentTypeDescription="Create a new document." ma:contentTypeScope="" ma:versionID="184552fd95ee91b1902c3cbe7b7d8ef4">
  <xsd:schema xmlns:xsd="http://www.w3.org/2001/XMLSchema" xmlns:xs="http://www.w3.org/2001/XMLSchema" xmlns:p="http://schemas.microsoft.com/office/2006/metadata/properties" xmlns:ns2="b80ed585-06d1-4875-8c12-f130325509af" xmlns:ns3="43003804-8a11-493d-a692-5f7768824a09" targetNamespace="http://schemas.microsoft.com/office/2006/metadata/properties" ma:root="true" ma:fieldsID="2692a2f38f93351224ed69b43263edd9" ns2:_="" ns3:_="">
    <xsd:import namespace="b80ed585-06d1-4875-8c12-f130325509af"/>
    <xsd:import namespace="43003804-8a11-493d-a692-5f7768824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weqj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ed585-06d1-4875-8c12-f13032550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weqj" ma:index="18" nillable="true" ma:displayName="Metadata test" ma:internalName="weqj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03804-8a11-493d-a692-5f7768824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qj xmlns="b80ed585-06d1-4875-8c12-f130325509af" xsi:nil="true"/>
  </documentManagement>
</p:properties>
</file>

<file path=customXml/itemProps1.xml><?xml version="1.0" encoding="utf-8"?>
<ds:datastoreItem xmlns:ds="http://schemas.openxmlformats.org/officeDocument/2006/customXml" ds:itemID="{615A7191-F5F1-4433-8E93-730E92E3DDBA}"/>
</file>

<file path=customXml/itemProps2.xml><?xml version="1.0" encoding="utf-8"?>
<ds:datastoreItem xmlns:ds="http://schemas.openxmlformats.org/officeDocument/2006/customXml" ds:itemID="{E155BE0D-C93C-4AEA-A288-86778FD18DE1}"/>
</file>

<file path=customXml/itemProps3.xml><?xml version="1.0" encoding="utf-8"?>
<ds:datastoreItem xmlns:ds="http://schemas.openxmlformats.org/officeDocument/2006/customXml" ds:itemID="{D536BCD6-C99A-4386-9BBC-97AE492876AE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Presentation16</Template>
  <TotalTime>928</TotalTime>
  <Words>81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Presentation16</vt:lpstr>
      <vt:lpstr>Package</vt:lpstr>
      <vt:lpstr>Document</vt:lpstr>
      <vt:lpstr>Data Anonymization  Using Python – SHA256</vt:lpstr>
      <vt:lpstr>Overview</vt:lpstr>
      <vt:lpstr>Script Information</vt:lpstr>
      <vt:lpstr>Scripts , logs and Execution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INFYDRIVE SECURITY FEATURES</dc:title>
  <dc:creator>Joanna Varghese</dc:creator>
  <cp:lastModifiedBy>Gokula Jawahar</cp:lastModifiedBy>
  <cp:revision>41</cp:revision>
  <dcterms:created xsi:type="dcterms:W3CDTF">2018-06-04T03:39:36Z</dcterms:created>
  <dcterms:modified xsi:type="dcterms:W3CDTF">2018-06-21T06:43:55Z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0x010100D8F2189E766C704199C325262182B103</vt:lpwstr>
  </property>
</Properties>
</file>