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C76F5-C066-4996-BBA7-D6583FA6B8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047E6-0EC7-412B-BC0F-7926A722803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Senthil Kumar Subramanian (Program Lead, U.S.)</a:t>
          </a:r>
          <a:endParaRPr lang="en-US" dirty="0"/>
        </a:p>
      </dgm:t>
    </dgm:pt>
    <dgm:pt modelId="{B2CFFEFE-6365-43F6-836C-AFD812815AAE}" type="parTrans" cxnId="{99562F1C-FE9C-42E2-BC2C-9A2B260EBB22}">
      <dgm:prSet/>
      <dgm:spPr/>
      <dgm:t>
        <a:bodyPr/>
        <a:lstStyle/>
        <a:p>
          <a:endParaRPr lang="en-US"/>
        </a:p>
      </dgm:t>
    </dgm:pt>
    <dgm:pt modelId="{9BBC7C09-762D-4B5B-89C1-6D6DA47EA840}" type="sibTrans" cxnId="{99562F1C-FE9C-42E2-BC2C-9A2B260EBB22}">
      <dgm:prSet/>
      <dgm:spPr/>
      <dgm:t>
        <a:bodyPr/>
        <a:lstStyle/>
        <a:p>
          <a:endParaRPr lang="en-US"/>
        </a:p>
      </dgm:t>
    </dgm:pt>
    <dgm:pt modelId="{B04C05C3-EBDB-4695-8FD2-3B329A8F4F7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Chitra Navin Dubey</a:t>
          </a:r>
        </a:p>
        <a:p>
          <a:r>
            <a:rPr lang="en-US" dirty="0" smtClean="0"/>
            <a:t>(Project Manager, India)</a:t>
          </a:r>
          <a:endParaRPr lang="en-US" dirty="0"/>
        </a:p>
      </dgm:t>
    </dgm:pt>
    <dgm:pt modelId="{1D956F7F-5810-4C7E-A312-A2CA9669BA70}" type="parTrans" cxnId="{74A6CE8D-8EDB-4753-A5AE-B810017FF7AE}">
      <dgm:prSet/>
      <dgm:spPr/>
      <dgm:t>
        <a:bodyPr/>
        <a:lstStyle/>
        <a:p>
          <a:endParaRPr lang="en-US"/>
        </a:p>
      </dgm:t>
    </dgm:pt>
    <dgm:pt modelId="{2272747B-206D-41E9-A806-CE474A62CFFB}" type="sibTrans" cxnId="{74A6CE8D-8EDB-4753-A5AE-B810017FF7AE}">
      <dgm:prSet/>
      <dgm:spPr/>
      <dgm:t>
        <a:bodyPr/>
        <a:lstStyle/>
        <a:p>
          <a:endParaRPr lang="en-US"/>
        </a:p>
      </dgm:t>
    </dgm:pt>
    <dgm:pt modelId="{C83CB95E-2D9C-46E5-AEF8-1FF70BC2977C}">
      <dgm:prSet phldrT="[Text]"/>
      <dgm:spPr/>
      <dgm:t>
        <a:bodyPr/>
        <a:lstStyle/>
        <a:p>
          <a:r>
            <a:rPr lang="en-US" dirty="0" err="1" smtClean="0"/>
            <a:t>Gokula</a:t>
          </a:r>
          <a:r>
            <a:rPr lang="en-US" dirty="0" smtClean="0"/>
            <a:t> </a:t>
          </a:r>
          <a:r>
            <a:rPr lang="en-US" dirty="0" err="1" smtClean="0"/>
            <a:t>Jawahar</a:t>
          </a:r>
          <a:endParaRPr lang="en-US" dirty="0" smtClean="0"/>
        </a:p>
        <a:p>
          <a:r>
            <a:rPr lang="en-US" dirty="0" smtClean="0"/>
            <a:t>(Technology Architect, Malawi/India) </a:t>
          </a:r>
          <a:endParaRPr lang="en-US" dirty="0"/>
        </a:p>
      </dgm:t>
    </dgm:pt>
    <dgm:pt modelId="{7CE37FC6-351E-44B0-AA1D-89D5E50C9766}" type="parTrans" cxnId="{AD93225E-2BB1-4B7A-9BDE-C91DCDDCC3E2}">
      <dgm:prSet/>
      <dgm:spPr/>
      <dgm:t>
        <a:bodyPr/>
        <a:lstStyle/>
        <a:p>
          <a:endParaRPr lang="en-US"/>
        </a:p>
      </dgm:t>
    </dgm:pt>
    <dgm:pt modelId="{095F0297-74DB-4E22-ABED-F9605E60D51A}" type="sibTrans" cxnId="{AD93225E-2BB1-4B7A-9BDE-C91DCDDCC3E2}">
      <dgm:prSet/>
      <dgm:spPr/>
      <dgm:t>
        <a:bodyPr/>
        <a:lstStyle/>
        <a:p>
          <a:endParaRPr lang="en-US"/>
        </a:p>
      </dgm:t>
    </dgm:pt>
    <dgm:pt modelId="{20D5D126-E629-466D-9CEB-32284FAEE3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Arbind Kumar Sinha</a:t>
          </a:r>
        </a:p>
        <a:p>
          <a:r>
            <a:rPr lang="en-US" dirty="0" smtClean="0"/>
            <a:t>(Data Science Lead, Malawi / India)</a:t>
          </a:r>
          <a:endParaRPr lang="en-US" dirty="0"/>
        </a:p>
      </dgm:t>
    </dgm:pt>
    <dgm:pt modelId="{A0A116CE-CD22-4A11-BCF6-2EBF4BA3AD20}" type="parTrans" cxnId="{4770F971-E653-4743-96AC-B72E8573425F}">
      <dgm:prSet/>
      <dgm:spPr/>
      <dgm:t>
        <a:bodyPr/>
        <a:lstStyle/>
        <a:p>
          <a:endParaRPr lang="en-US"/>
        </a:p>
      </dgm:t>
    </dgm:pt>
    <dgm:pt modelId="{B508949A-9DD2-4013-9B86-73E9267CE224}" type="sibTrans" cxnId="{4770F971-E653-4743-96AC-B72E8573425F}">
      <dgm:prSet/>
      <dgm:spPr/>
      <dgm:t>
        <a:bodyPr/>
        <a:lstStyle/>
        <a:p>
          <a:endParaRPr lang="en-US"/>
        </a:p>
      </dgm:t>
    </dgm:pt>
    <dgm:pt modelId="{D219EFD8-1DA8-4F1F-AFFB-23C24F3D812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Sudarshan Gopalan</a:t>
          </a:r>
        </a:p>
        <a:p>
          <a:r>
            <a:rPr lang="en-US" dirty="0" smtClean="0"/>
            <a:t>(Analytics Lead, India)</a:t>
          </a:r>
          <a:endParaRPr lang="en-US" dirty="0"/>
        </a:p>
      </dgm:t>
    </dgm:pt>
    <dgm:pt modelId="{711259E6-6D05-4A20-8C84-E57B2B072CC7}" type="parTrans" cxnId="{52513D73-8425-4250-9CFC-A3377063CB7C}">
      <dgm:prSet/>
      <dgm:spPr/>
      <dgm:t>
        <a:bodyPr/>
        <a:lstStyle/>
        <a:p>
          <a:endParaRPr lang="en-US"/>
        </a:p>
      </dgm:t>
    </dgm:pt>
    <dgm:pt modelId="{B1F40BF0-816B-44E6-AA11-9498784E7B6E}" type="sibTrans" cxnId="{52513D73-8425-4250-9CFC-A3377063CB7C}">
      <dgm:prSet/>
      <dgm:spPr/>
      <dgm:t>
        <a:bodyPr/>
        <a:lstStyle/>
        <a:p>
          <a:endParaRPr lang="en-US"/>
        </a:p>
      </dgm:t>
    </dgm:pt>
    <dgm:pt modelId="{D4679D0E-09C3-4BDE-B797-ADFC13CA683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Data Science Analyst, India</a:t>
          </a:r>
        </a:p>
      </dgm:t>
    </dgm:pt>
    <dgm:pt modelId="{0C473B81-1A7A-4329-A90F-94173ABF3CF8}" type="parTrans" cxnId="{5D048047-260C-4B22-8E30-4E63159DFF48}">
      <dgm:prSet/>
      <dgm:spPr/>
      <dgm:t>
        <a:bodyPr/>
        <a:lstStyle/>
        <a:p>
          <a:endParaRPr lang="en-US"/>
        </a:p>
      </dgm:t>
    </dgm:pt>
    <dgm:pt modelId="{1D71E9D7-E6F2-49AA-8741-3A68342860BA}" type="sibTrans" cxnId="{5D048047-260C-4B22-8E30-4E63159DFF48}">
      <dgm:prSet/>
      <dgm:spPr/>
      <dgm:t>
        <a:bodyPr/>
        <a:lstStyle/>
        <a:p>
          <a:endParaRPr lang="en-US"/>
        </a:p>
      </dgm:t>
    </dgm:pt>
    <dgm:pt modelId="{C3D76F21-7040-427F-9D2A-85B71372EF4F}">
      <dgm:prSet phldrT="[Text]"/>
      <dgm:spPr/>
      <dgm:t>
        <a:bodyPr/>
        <a:lstStyle/>
        <a:p>
          <a:r>
            <a:rPr lang="en-US" dirty="0" smtClean="0"/>
            <a:t>Software Engineer, India</a:t>
          </a:r>
          <a:endParaRPr lang="en-US" dirty="0"/>
        </a:p>
      </dgm:t>
    </dgm:pt>
    <dgm:pt modelId="{8162127F-1C66-4B29-82FE-F2D4787319FB}" type="parTrans" cxnId="{63666AE5-4730-48D0-9EB7-FACA99D84817}">
      <dgm:prSet/>
      <dgm:spPr/>
      <dgm:t>
        <a:bodyPr/>
        <a:lstStyle/>
        <a:p>
          <a:endParaRPr lang="en-US"/>
        </a:p>
      </dgm:t>
    </dgm:pt>
    <dgm:pt modelId="{847CD8EC-428E-4771-8AE8-3289EF567199}" type="sibTrans" cxnId="{63666AE5-4730-48D0-9EB7-FACA99D84817}">
      <dgm:prSet/>
      <dgm:spPr/>
      <dgm:t>
        <a:bodyPr/>
        <a:lstStyle/>
        <a:p>
          <a:endParaRPr lang="en-US"/>
        </a:p>
      </dgm:t>
    </dgm:pt>
    <dgm:pt modelId="{9ED5E00F-867A-4DA1-95A5-D7A4C4797FA1}" type="pres">
      <dgm:prSet presAssocID="{1D9C76F5-C066-4996-BBA7-D6583FA6B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9AB224-8F3F-4A13-AEED-B7CB918DD773}" type="pres">
      <dgm:prSet presAssocID="{E0C047E6-0EC7-412B-BC0F-7926A722803F}" presName="hierRoot1" presStyleCnt="0">
        <dgm:presLayoutVars>
          <dgm:hierBranch val="init"/>
        </dgm:presLayoutVars>
      </dgm:prSet>
      <dgm:spPr/>
    </dgm:pt>
    <dgm:pt modelId="{657A055D-360F-4F12-A088-CA10CFD02969}" type="pres">
      <dgm:prSet presAssocID="{E0C047E6-0EC7-412B-BC0F-7926A722803F}" presName="rootComposite1" presStyleCnt="0"/>
      <dgm:spPr/>
    </dgm:pt>
    <dgm:pt modelId="{273F9D62-3568-4D56-8E72-2FA964306FC5}" type="pres">
      <dgm:prSet presAssocID="{E0C047E6-0EC7-412B-BC0F-7926A722803F}" presName="rootText1" presStyleLbl="node0" presStyleIdx="0" presStyleCnt="1" custScaleX="139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F07C8-DEF0-4DD3-B22B-FD17100ADD4E}" type="pres">
      <dgm:prSet presAssocID="{E0C047E6-0EC7-412B-BC0F-7926A72280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B835C6-F7AC-44EA-B909-77DFBC10BB85}" type="pres">
      <dgm:prSet presAssocID="{E0C047E6-0EC7-412B-BC0F-7926A722803F}" presName="hierChild2" presStyleCnt="0"/>
      <dgm:spPr/>
    </dgm:pt>
    <dgm:pt modelId="{0A6945B3-6BAC-48E1-8584-3E48AE754AFD}" type="pres">
      <dgm:prSet presAssocID="{1D956F7F-5810-4C7E-A312-A2CA9669BA7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C8820A5-DFDF-471A-8E4C-01FB88389B16}" type="pres">
      <dgm:prSet presAssocID="{B04C05C3-EBDB-4695-8FD2-3B329A8F4F70}" presName="hierRoot2" presStyleCnt="0">
        <dgm:presLayoutVars>
          <dgm:hierBranch val="init"/>
        </dgm:presLayoutVars>
      </dgm:prSet>
      <dgm:spPr/>
    </dgm:pt>
    <dgm:pt modelId="{FF680EA2-9C12-4644-AAC0-85C20C0229FC}" type="pres">
      <dgm:prSet presAssocID="{B04C05C3-EBDB-4695-8FD2-3B329A8F4F70}" presName="rootComposite" presStyleCnt="0"/>
      <dgm:spPr/>
    </dgm:pt>
    <dgm:pt modelId="{7030CCDD-DF4B-449A-AD8D-E49F123CA394}" type="pres">
      <dgm:prSet presAssocID="{B04C05C3-EBDB-4695-8FD2-3B329A8F4F7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17BA0-4445-425F-B2ED-D6D93E5619D9}" type="pres">
      <dgm:prSet presAssocID="{B04C05C3-EBDB-4695-8FD2-3B329A8F4F70}" presName="rootConnector" presStyleLbl="node2" presStyleIdx="0" presStyleCnt="3"/>
      <dgm:spPr/>
      <dgm:t>
        <a:bodyPr/>
        <a:lstStyle/>
        <a:p>
          <a:endParaRPr lang="en-US"/>
        </a:p>
      </dgm:t>
    </dgm:pt>
    <dgm:pt modelId="{80A02B33-089C-4AE9-8B2B-B6F95DBA2494}" type="pres">
      <dgm:prSet presAssocID="{B04C05C3-EBDB-4695-8FD2-3B329A8F4F70}" presName="hierChild4" presStyleCnt="0"/>
      <dgm:spPr/>
    </dgm:pt>
    <dgm:pt modelId="{3C1C5228-C47F-445A-B44D-F0D9C4B1EBFD}" type="pres">
      <dgm:prSet presAssocID="{B04C05C3-EBDB-4695-8FD2-3B329A8F4F70}" presName="hierChild5" presStyleCnt="0"/>
      <dgm:spPr/>
    </dgm:pt>
    <dgm:pt modelId="{EB8A92ED-57BE-405B-BE0B-422AFE84B9AF}" type="pres">
      <dgm:prSet presAssocID="{7CE37FC6-351E-44B0-AA1D-89D5E50C976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2EAC39A-B041-405C-B644-2E6D30552BA3}" type="pres">
      <dgm:prSet presAssocID="{C83CB95E-2D9C-46E5-AEF8-1FF70BC2977C}" presName="hierRoot2" presStyleCnt="0">
        <dgm:presLayoutVars>
          <dgm:hierBranch val="init"/>
        </dgm:presLayoutVars>
      </dgm:prSet>
      <dgm:spPr/>
    </dgm:pt>
    <dgm:pt modelId="{AFF3F147-2B8E-432D-BFAF-43ACA44521B9}" type="pres">
      <dgm:prSet presAssocID="{C83CB95E-2D9C-46E5-AEF8-1FF70BC2977C}" presName="rootComposite" presStyleCnt="0"/>
      <dgm:spPr/>
    </dgm:pt>
    <dgm:pt modelId="{4AD024DD-FDD3-43D4-9DE7-E5184EAFD2B5}" type="pres">
      <dgm:prSet presAssocID="{C83CB95E-2D9C-46E5-AEF8-1FF70BC2977C}" presName="rootText" presStyleLbl="node2" presStyleIdx="1" presStyleCnt="3" custLinFactNeighborX="12690" custLinFactNeighborY="16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3EAD76-71F5-40F7-8FDB-997DDB68ED49}" type="pres">
      <dgm:prSet presAssocID="{C83CB95E-2D9C-46E5-AEF8-1FF70BC2977C}" presName="rootConnector" presStyleLbl="node2" presStyleIdx="1" presStyleCnt="3"/>
      <dgm:spPr/>
      <dgm:t>
        <a:bodyPr/>
        <a:lstStyle/>
        <a:p>
          <a:endParaRPr lang="en-US"/>
        </a:p>
      </dgm:t>
    </dgm:pt>
    <dgm:pt modelId="{03BFA87A-B3D7-4E6F-940A-B45E6C86E479}" type="pres">
      <dgm:prSet presAssocID="{C83CB95E-2D9C-46E5-AEF8-1FF70BC2977C}" presName="hierChild4" presStyleCnt="0"/>
      <dgm:spPr/>
    </dgm:pt>
    <dgm:pt modelId="{A156A025-621F-47C0-BC7B-A8F80FFF5D7B}" type="pres">
      <dgm:prSet presAssocID="{8162127F-1C66-4B29-82FE-F2D4787319FB}" presName="Name37" presStyleLbl="parChTrans1D3" presStyleIdx="0" presStyleCnt="2"/>
      <dgm:spPr/>
      <dgm:t>
        <a:bodyPr/>
        <a:lstStyle/>
        <a:p>
          <a:endParaRPr lang="en-US"/>
        </a:p>
      </dgm:t>
    </dgm:pt>
    <dgm:pt modelId="{B6250F2F-9ED5-4892-ABC0-4449C1890E1F}" type="pres">
      <dgm:prSet presAssocID="{C3D76F21-7040-427F-9D2A-85B71372EF4F}" presName="hierRoot2" presStyleCnt="0">
        <dgm:presLayoutVars>
          <dgm:hierBranch val="init"/>
        </dgm:presLayoutVars>
      </dgm:prSet>
      <dgm:spPr/>
    </dgm:pt>
    <dgm:pt modelId="{E0A63C61-AB12-45C3-B09D-16A0DA50D4B4}" type="pres">
      <dgm:prSet presAssocID="{C3D76F21-7040-427F-9D2A-85B71372EF4F}" presName="rootComposite" presStyleCnt="0"/>
      <dgm:spPr/>
    </dgm:pt>
    <dgm:pt modelId="{DE6C7983-9215-4B81-BEFE-CA19FE748218}" type="pres">
      <dgm:prSet presAssocID="{C3D76F21-7040-427F-9D2A-85B71372EF4F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A2B830-2D2F-4912-8CC8-AB9CAB0CB956}" type="pres">
      <dgm:prSet presAssocID="{C3D76F21-7040-427F-9D2A-85B71372EF4F}" presName="rootConnector" presStyleLbl="node3" presStyleIdx="0" presStyleCnt="2"/>
      <dgm:spPr/>
      <dgm:t>
        <a:bodyPr/>
        <a:lstStyle/>
        <a:p>
          <a:endParaRPr lang="en-US"/>
        </a:p>
      </dgm:t>
    </dgm:pt>
    <dgm:pt modelId="{42F62D34-C87F-4872-AE57-0533B99F13C1}" type="pres">
      <dgm:prSet presAssocID="{C3D76F21-7040-427F-9D2A-85B71372EF4F}" presName="hierChild4" presStyleCnt="0"/>
      <dgm:spPr/>
    </dgm:pt>
    <dgm:pt modelId="{B16B8B7D-1550-423E-A94E-65910510D2DE}" type="pres">
      <dgm:prSet presAssocID="{C3D76F21-7040-427F-9D2A-85B71372EF4F}" presName="hierChild5" presStyleCnt="0"/>
      <dgm:spPr/>
    </dgm:pt>
    <dgm:pt modelId="{C5572E69-9192-4BD2-86BC-B38B03B895F0}" type="pres">
      <dgm:prSet presAssocID="{C83CB95E-2D9C-46E5-AEF8-1FF70BC2977C}" presName="hierChild5" presStyleCnt="0"/>
      <dgm:spPr/>
    </dgm:pt>
    <dgm:pt modelId="{DF7880DD-B076-4DAF-B66A-CB65FFEB0706}" type="pres">
      <dgm:prSet presAssocID="{711259E6-6D05-4A20-8C84-E57B2B072CC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52B686B-B043-439C-BBA7-41B02E9FEB42}" type="pres">
      <dgm:prSet presAssocID="{D219EFD8-1DA8-4F1F-AFFB-23C24F3D812A}" presName="hierRoot2" presStyleCnt="0">
        <dgm:presLayoutVars>
          <dgm:hierBranch val="init"/>
        </dgm:presLayoutVars>
      </dgm:prSet>
      <dgm:spPr/>
    </dgm:pt>
    <dgm:pt modelId="{1EDDF73E-49BD-4EF6-8530-6576143BA17C}" type="pres">
      <dgm:prSet presAssocID="{D219EFD8-1DA8-4F1F-AFFB-23C24F3D812A}" presName="rootComposite" presStyleCnt="0"/>
      <dgm:spPr/>
    </dgm:pt>
    <dgm:pt modelId="{193A88EB-030F-40E6-8E6A-5CF7A44B4AD5}" type="pres">
      <dgm:prSet presAssocID="{D219EFD8-1DA8-4F1F-AFFB-23C24F3D812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97374-55A2-4C25-BD3C-83B0B645AAF3}" type="pres">
      <dgm:prSet presAssocID="{D219EFD8-1DA8-4F1F-AFFB-23C24F3D81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C00EF67A-2BC2-44C5-A957-1CF2F7BC0F10}" type="pres">
      <dgm:prSet presAssocID="{D219EFD8-1DA8-4F1F-AFFB-23C24F3D812A}" presName="hierChild4" presStyleCnt="0"/>
      <dgm:spPr/>
    </dgm:pt>
    <dgm:pt modelId="{2A10C4DB-515A-42C9-99BE-1BFCFB2D63CD}" type="pres">
      <dgm:prSet presAssocID="{A0A116CE-CD22-4A11-BCF6-2EBF4BA3AD20}" presName="Name37" presStyleLbl="parChTrans1D3" presStyleIdx="1" presStyleCnt="2"/>
      <dgm:spPr/>
      <dgm:t>
        <a:bodyPr/>
        <a:lstStyle/>
        <a:p>
          <a:endParaRPr lang="en-US"/>
        </a:p>
      </dgm:t>
    </dgm:pt>
    <dgm:pt modelId="{8FC879D2-6251-46DA-A4B6-376C60912BFE}" type="pres">
      <dgm:prSet presAssocID="{20D5D126-E629-466D-9CEB-32284FAEE3DA}" presName="hierRoot2" presStyleCnt="0">
        <dgm:presLayoutVars>
          <dgm:hierBranch val="init"/>
        </dgm:presLayoutVars>
      </dgm:prSet>
      <dgm:spPr/>
    </dgm:pt>
    <dgm:pt modelId="{CB370331-1442-4CD7-909F-9CD8CEFEDCCB}" type="pres">
      <dgm:prSet presAssocID="{20D5D126-E629-466D-9CEB-32284FAEE3DA}" presName="rootComposite" presStyleCnt="0"/>
      <dgm:spPr/>
    </dgm:pt>
    <dgm:pt modelId="{7EDB5FD9-5911-4C3F-A25A-D426B38BA72E}" type="pres">
      <dgm:prSet presAssocID="{20D5D126-E629-466D-9CEB-32284FAEE3D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D4E97-C400-410F-93E9-14D2B4961F04}" type="pres">
      <dgm:prSet presAssocID="{20D5D126-E629-466D-9CEB-32284FAEE3DA}" presName="rootConnector" presStyleLbl="node3" presStyleIdx="1" presStyleCnt="2"/>
      <dgm:spPr/>
      <dgm:t>
        <a:bodyPr/>
        <a:lstStyle/>
        <a:p>
          <a:endParaRPr lang="en-US"/>
        </a:p>
      </dgm:t>
    </dgm:pt>
    <dgm:pt modelId="{E1DA40E9-47A7-4B19-90AF-FE86C6AE0546}" type="pres">
      <dgm:prSet presAssocID="{20D5D126-E629-466D-9CEB-32284FAEE3DA}" presName="hierChild4" presStyleCnt="0"/>
      <dgm:spPr/>
    </dgm:pt>
    <dgm:pt modelId="{2F814707-8A6B-4D67-B47A-25450E70EF99}" type="pres">
      <dgm:prSet presAssocID="{0C473B81-1A7A-4329-A90F-94173ABF3CF8}" presName="Name37" presStyleLbl="parChTrans1D4" presStyleIdx="0" presStyleCnt="1"/>
      <dgm:spPr/>
      <dgm:t>
        <a:bodyPr/>
        <a:lstStyle/>
        <a:p>
          <a:endParaRPr lang="en-US"/>
        </a:p>
      </dgm:t>
    </dgm:pt>
    <dgm:pt modelId="{81BFA807-CB40-48A2-A58C-8ACFFD627CAF}" type="pres">
      <dgm:prSet presAssocID="{D4679D0E-09C3-4BDE-B797-ADFC13CA6839}" presName="hierRoot2" presStyleCnt="0">
        <dgm:presLayoutVars>
          <dgm:hierBranch val="init"/>
        </dgm:presLayoutVars>
      </dgm:prSet>
      <dgm:spPr/>
    </dgm:pt>
    <dgm:pt modelId="{5727340B-A0B5-44D1-91AB-ABCF3331B061}" type="pres">
      <dgm:prSet presAssocID="{D4679D0E-09C3-4BDE-B797-ADFC13CA6839}" presName="rootComposite" presStyleCnt="0"/>
      <dgm:spPr/>
    </dgm:pt>
    <dgm:pt modelId="{7F529BEB-8F56-4E0D-9492-B9D8902D1C72}" type="pres">
      <dgm:prSet presAssocID="{D4679D0E-09C3-4BDE-B797-ADFC13CA6839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0AAC9-6525-4261-A965-58A264CC3DF9}" type="pres">
      <dgm:prSet presAssocID="{D4679D0E-09C3-4BDE-B797-ADFC13CA6839}" presName="rootConnector" presStyleLbl="node4" presStyleIdx="0" presStyleCnt="1"/>
      <dgm:spPr/>
      <dgm:t>
        <a:bodyPr/>
        <a:lstStyle/>
        <a:p>
          <a:endParaRPr lang="en-US"/>
        </a:p>
      </dgm:t>
    </dgm:pt>
    <dgm:pt modelId="{543B3C7A-D04F-4F74-9581-F8402E84267D}" type="pres">
      <dgm:prSet presAssocID="{D4679D0E-09C3-4BDE-B797-ADFC13CA6839}" presName="hierChild4" presStyleCnt="0"/>
      <dgm:spPr/>
    </dgm:pt>
    <dgm:pt modelId="{53068852-8DF3-45A4-A1F0-81F43C1342D8}" type="pres">
      <dgm:prSet presAssocID="{D4679D0E-09C3-4BDE-B797-ADFC13CA6839}" presName="hierChild5" presStyleCnt="0"/>
      <dgm:spPr/>
    </dgm:pt>
    <dgm:pt modelId="{8231CBD1-8544-4853-8CEA-F2C121398755}" type="pres">
      <dgm:prSet presAssocID="{20D5D126-E629-466D-9CEB-32284FAEE3DA}" presName="hierChild5" presStyleCnt="0"/>
      <dgm:spPr/>
    </dgm:pt>
    <dgm:pt modelId="{0452D628-4FD4-423E-8527-75D754458763}" type="pres">
      <dgm:prSet presAssocID="{D219EFD8-1DA8-4F1F-AFFB-23C24F3D812A}" presName="hierChild5" presStyleCnt="0"/>
      <dgm:spPr/>
    </dgm:pt>
    <dgm:pt modelId="{96507E36-0E91-40C8-81A0-C83659D96023}" type="pres">
      <dgm:prSet presAssocID="{E0C047E6-0EC7-412B-BC0F-7926A722803F}" presName="hierChild3" presStyleCnt="0"/>
      <dgm:spPr/>
    </dgm:pt>
  </dgm:ptLst>
  <dgm:cxnLst>
    <dgm:cxn modelId="{63666AE5-4730-48D0-9EB7-FACA99D84817}" srcId="{C83CB95E-2D9C-46E5-AEF8-1FF70BC2977C}" destId="{C3D76F21-7040-427F-9D2A-85B71372EF4F}" srcOrd="0" destOrd="0" parTransId="{8162127F-1C66-4B29-82FE-F2D4787319FB}" sibTransId="{847CD8EC-428E-4771-8AE8-3289EF567199}"/>
    <dgm:cxn modelId="{3C621F3F-3C7E-443D-849A-9A7BF16A0744}" type="presOf" srcId="{1D9C76F5-C066-4996-BBA7-D6583FA6B889}" destId="{9ED5E00F-867A-4DA1-95A5-D7A4C4797FA1}" srcOrd="0" destOrd="0" presId="urn:microsoft.com/office/officeart/2005/8/layout/orgChart1"/>
    <dgm:cxn modelId="{E8639287-3EDD-4C06-8EA6-8962EFB386C1}" type="presOf" srcId="{C3D76F21-7040-427F-9D2A-85B71372EF4F}" destId="{DE6C7983-9215-4B81-BEFE-CA19FE748218}" srcOrd="0" destOrd="0" presId="urn:microsoft.com/office/officeart/2005/8/layout/orgChart1"/>
    <dgm:cxn modelId="{5D048047-260C-4B22-8E30-4E63159DFF48}" srcId="{20D5D126-E629-466D-9CEB-32284FAEE3DA}" destId="{D4679D0E-09C3-4BDE-B797-ADFC13CA6839}" srcOrd="0" destOrd="0" parTransId="{0C473B81-1A7A-4329-A90F-94173ABF3CF8}" sibTransId="{1D71E9D7-E6F2-49AA-8741-3A68342860BA}"/>
    <dgm:cxn modelId="{A204BB0F-CC26-4189-8CC2-2ADEB7A2F189}" type="presOf" srcId="{D4679D0E-09C3-4BDE-B797-ADFC13CA6839}" destId="{7F529BEB-8F56-4E0D-9492-B9D8902D1C72}" srcOrd="0" destOrd="0" presId="urn:microsoft.com/office/officeart/2005/8/layout/orgChart1"/>
    <dgm:cxn modelId="{52513D73-8425-4250-9CFC-A3377063CB7C}" srcId="{E0C047E6-0EC7-412B-BC0F-7926A722803F}" destId="{D219EFD8-1DA8-4F1F-AFFB-23C24F3D812A}" srcOrd="2" destOrd="0" parTransId="{711259E6-6D05-4A20-8C84-E57B2B072CC7}" sibTransId="{B1F40BF0-816B-44E6-AA11-9498784E7B6E}"/>
    <dgm:cxn modelId="{E612468C-5DCF-40C0-A377-A61DF26E8507}" type="presOf" srcId="{8162127F-1C66-4B29-82FE-F2D4787319FB}" destId="{A156A025-621F-47C0-BC7B-A8F80FFF5D7B}" srcOrd="0" destOrd="0" presId="urn:microsoft.com/office/officeart/2005/8/layout/orgChart1"/>
    <dgm:cxn modelId="{A84A06B7-394F-458F-87C4-16C645D5CF10}" type="presOf" srcId="{B04C05C3-EBDB-4695-8FD2-3B329A8F4F70}" destId="{7030CCDD-DF4B-449A-AD8D-E49F123CA394}" srcOrd="0" destOrd="0" presId="urn:microsoft.com/office/officeart/2005/8/layout/orgChart1"/>
    <dgm:cxn modelId="{1EA4AD8D-C8FE-4503-852B-39BBF1F04C4E}" type="presOf" srcId="{20D5D126-E629-466D-9CEB-32284FAEE3DA}" destId="{494D4E97-C400-410F-93E9-14D2B4961F04}" srcOrd="1" destOrd="0" presId="urn:microsoft.com/office/officeart/2005/8/layout/orgChart1"/>
    <dgm:cxn modelId="{0010782B-721D-4CB2-BFF5-FE7649C11378}" type="presOf" srcId="{C83CB95E-2D9C-46E5-AEF8-1FF70BC2977C}" destId="{123EAD76-71F5-40F7-8FDB-997DDB68ED49}" srcOrd="1" destOrd="0" presId="urn:microsoft.com/office/officeart/2005/8/layout/orgChart1"/>
    <dgm:cxn modelId="{1FF2295B-81B1-4298-949F-9C517099F5B8}" type="presOf" srcId="{20D5D126-E629-466D-9CEB-32284FAEE3DA}" destId="{7EDB5FD9-5911-4C3F-A25A-D426B38BA72E}" srcOrd="0" destOrd="0" presId="urn:microsoft.com/office/officeart/2005/8/layout/orgChart1"/>
    <dgm:cxn modelId="{981D5601-2D4F-4AF5-8F40-077F60CC5217}" type="presOf" srcId="{7CE37FC6-351E-44B0-AA1D-89D5E50C9766}" destId="{EB8A92ED-57BE-405B-BE0B-422AFE84B9AF}" srcOrd="0" destOrd="0" presId="urn:microsoft.com/office/officeart/2005/8/layout/orgChart1"/>
    <dgm:cxn modelId="{40E08ADC-B7F9-4B54-A7B3-4660290B2413}" type="presOf" srcId="{0C473B81-1A7A-4329-A90F-94173ABF3CF8}" destId="{2F814707-8A6B-4D67-B47A-25450E70EF99}" srcOrd="0" destOrd="0" presId="urn:microsoft.com/office/officeart/2005/8/layout/orgChart1"/>
    <dgm:cxn modelId="{99562F1C-FE9C-42E2-BC2C-9A2B260EBB22}" srcId="{1D9C76F5-C066-4996-BBA7-D6583FA6B889}" destId="{E0C047E6-0EC7-412B-BC0F-7926A722803F}" srcOrd="0" destOrd="0" parTransId="{B2CFFEFE-6365-43F6-836C-AFD812815AAE}" sibTransId="{9BBC7C09-762D-4B5B-89C1-6D6DA47EA840}"/>
    <dgm:cxn modelId="{4770F971-E653-4743-96AC-B72E8573425F}" srcId="{D219EFD8-1DA8-4F1F-AFFB-23C24F3D812A}" destId="{20D5D126-E629-466D-9CEB-32284FAEE3DA}" srcOrd="0" destOrd="0" parTransId="{A0A116CE-CD22-4A11-BCF6-2EBF4BA3AD20}" sibTransId="{B508949A-9DD2-4013-9B86-73E9267CE224}"/>
    <dgm:cxn modelId="{A6EE74D4-6CE6-45C5-B2EE-E8373AE049F1}" type="presOf" srcId="{D219EFD8-1DA8-4F1F-AFFB-23C24F3D812A}" destId="{CAE97374-55A2-4C25-BD3C-83B0B645AAF3}" srcOrd="1" destOrd="0" presId="urn:microsoft.com/office/officeart/2005/8/layout/orgChart1"/>
    <dgm:cxn modelId="{44A91654-FA2F-4FBB-B5ED-8D801B5DA66C}" type="presOf" srcId="{1D956F7F-5810-4C7E-A312-A2CA9669BA70}" destId="{0A6945B3-6BAC-48E1-8584-3E48AE754AFD}" srcOrd="0" destOrd="0" presId="urn:microsoft.com/office/officeart/2005/8/layout/orgChart1"/>
    <dgm:cxn modelId="{4AEE0E63-B166-44CE-9B62-A2F3B638232C}" type="presOf" srcId="{A0A116CE-CD22-4A11-BCF6-2EBF4BA3AD20}" destId="{2A10C4DB-515A-42C9-99BE-1BFCFB2D63CD}" srcOrd="0" destOrd="0" presId="urn:microsoft.com/office/officeart/2005/8/layout/orgChart1"/>
    <dgm:cxn modelId="{704EE979-EAF5-4563-9652-D2CBB600ABB2}" type="presOf" srcId="{E0C047E6-0EC7-412B-BC0F-7926A722803F}" destId="{273F9D62-3568-4D56-8E72-2FA964306FC5}" srcOrd="0" destOrd="0" presId="urn:microsoft.com/office/officeart/2005/8/layout/orgChart1"/>
    <dgm:cxn modelId="{74A6CE8D-8EDB-4753-A5AE-B810017FF7AE}" srcId="{E0C047E6-0EC7-412B-BC0F-7926A722803F}" destId="{B04C05C3-EBDB-4695-8FD2-3B329A8F4F70}" srcOrd="0" destOrd="0" parTransId="{1D956F7F-5810-4C7E-A312-A2CA9669BA70}" sibTransId="{2272747B-206D-41E9-A806-CE474A62CFFB}"/>
    <dgm:cxn modelId="{C9A7EB36-D790-4051-B861-3D15B7B52BAA}" type="presOf" srcId="{D219EFD8-1DA8-4F1F-AFFB-23C24F3D812A}" destId="{193A88EB-030F-40E6-8E6A-5CF7A44B4AD5}" srcOrd="0" destOrd="0" presId="urn:microsoft.com/office/officeart/2005/8/layout/orgChart1"/>
    <dgm:cxn modelId="{20A83496-B5DA-4CC2-A049-442EE1675580}" type="presOf" srcId="{711259E6-6D05-4A20-8C84-E57B2B072CC7}" destId="{DF7880DD-B076-4DAF-B66A-CB65FFEB0706}" srcOrd="0" destOrd="0" presId="urn:microsoft.com/office/officeart/2005/8/layout/orgChart1"/>
    <dgm:cxn modelId="{440986B8-21B0-4C1B-99FC-7E65D5BEAE9E}" type="presOf" srcId="{B04C05C3-EBDB-4695-8FD2-3B329A8F4F70}" destId="{AE017BA0-4445-425F-B2ED-D6D93E5619D9}" srcOrd="1" destOrd="0" presId="urn:microsoft.com/office/officeart/2005/8/layout/orgChart1"/>
    <dgm:cxn modelId="{10098B89-F18F-4DD0-9093-B389D6F8B8C2}" type="presOf" srcId="{E0C047E6-0EC7-412B-BC0F-7926A722803F}" destId="{A84F07C8-DEF0-4DD3-B22B-FD17100ADD4E}" srcOrd="1" destOrd="0" presId="urn:microsoft.com/office/officeart/2005/8/layout/orgChart1"/>
    <dgm:cxn modelId="{E2EE127A-755F-4990-BAAF-15F72A8A2C2E}" type="presOf" srcId="{C3D76F21-7040-427F-9D2A-85B71372EF4F}" destId="{F2A2B830-2D2F-4912-8CC8-AB9CAB0CB956}" srcOrd="1" destOrd="0" presId="urn:microsoft.com/office/officeart/2005/8/layout/orgChart1"/>
    <dgm:cxn modelId="{AD93225E-2BB1-4B7A-9BDE-C91DCDDCC3E2}" srcId="{E0C047E6-0EC7-412B-BC0F-7926A722803F}" destId="{C83CB95E-2D9C-46E5-AEF8-1FF70BC2977C}" srcOrd="1" destOrd="0" parTransId="{7CE37FC6-351E-44B0-AA1D-89D5E50C9766}" sibTransId="{095F0297-74DB-4E22-ABED-F9605E60D51A}"/>
    <dgm:cxn modelId="{FAA4DB25-CB19-4843-A1FF-A925B6694066}" type="presOf" srcId="{C83CB95E-2D9C-46E5-AEF8-1FF70BC2977C}" destId="{4AD024DD-FDD3-43D4-9DE7-E5184EAFD2B5}" srcOrd="0" destOrd="0" presId="urn:microsoft.com/office/officeart/2005/8/layout/orgChart1"/>
    <dgm:cxn modelId="{492B231D-92D9-4F06-8135-E7CBFEE1E034}" type="presOf" srcId="{D4679D0E-09C3-4BDE-B797-ADFC13CA6839}" destId="{1EB0AAC9-6525-4261-A965-58A264CC3DF9}" srcOrd="1" destOrd="0" presId="urn:microsoft.com/office/officeart/2005/8/layout/orgChart1"/>
    <dgm:cxn modelId="{ED2CBE6B-F41D-401B-86A5-077C5B7CFC20}" type="presParOf" srcId="{9ED5E00F-867A-4DA1-95A5-D7A4C4797FA1}" destId="{589AB224-8F3F-4A13-AEED-B7CB918DD773}" srcOrd="0" destOrd="0" presId="urn:microsoft.com/office/officeart/2005/8/layout/orgChart1"/>
    <dgm:cxn modelId="{FBC70799-EDCE-402B-AE2B-3C86C53A77BC}" type="presParOf" srcId="{589AB224-8F3F-4A13-AEED-B7CB918DD773}" destId="{657A055D-360F-4F12-A088-CA10CFD02969}" srcOrd="0" destOrd="0" presId="urn:microsoft.com/office/officeart/2005/8/layout/orgChart1"/>
    <dgm:cxn modelId="{0E05215A-432B-4B8E-9907-99D1062207B5}" type="presParOf" srcId="{657A055D-360F-4F12-A088-CA10CFD02969}" destId="{273F9D62-3568-4D56-8E72-2FA964306FC5}" srcOrd="0" destOrd="0" presId="urn:microsoft.com/office/officeart/2005/8/layout/orgChart1"/>
    <dgm:cxn modelId="{785B5755-21A0-4B0F-B9A2-0E249B717C39}" type="presParOf" srcId="{657A055D-360F-4F12-A088-CA10CFD02969}" destId="{A84F07C8-DEF0-4DD3-B22B-FD17100ADD4E}" srcOrd="1" destOrd="0" presId="urn:microsoft.com/office/officeart/2005/8/layout/orgChart1"/>
    <dgm:cxn modelId="{0708A26E-8F2B-4DCE-89EE-1135737F4052}" type="presParOf" srcId="{589AB224-8F3F-4A13-AEED-B7CB918DD773}" destId="{1CB835C6-F7AC-44EA-B909-77DFBC10BB85}" srcOrd="1" destOrd="0" presId="urn:microsoft.com/office/officeart/2005/8/layout/orgChart1"/>
    <dgm:cxn modelId="{01CEBF6C-D2AF-4570-8C42-B73414E29F89}" type="presParOf" srcId="{1CB835C6-F7AC-44EA-B909-77DFBC10BB85}" destId="{0A6945B3-6BAC-48E1-8584-3E48AE754AFD}" srcOrd="0" destOrd="0" presId="urn:microsoft.com/office/officeart/2005/8/layout/orgChart1"/>
    <dgm:cxn modelId="{E921067E-BDAD-4B82-8C66-20ADB27CB98D}" type="presParOf" srcId="{1CB835C6-F7AC-44EA-B909-77DFBC10BB85}" destId="{AC8820A5-DFDF-471A-8E4C-01FB88389B16}" srcOrd="1" destOrd="0" presId="urn:microsoft.com/office/officeart/2005/8/layout/orgChart1"/>
    <dgm:cxn modelId="{8D168C9F-C6B7-458B-B27E-77758A4CE7A8}" type="presParOf" srcId="{AC8820A5-DFDF-471A-8E4C-01FB88389B16}" destId="{FF680EA2-9C12-4644-AAC0-85C20C0229FC}" srcOrd="0" destOrd="0" presId="urn:microsoft.com/office/officeart/2005/8/layout/orgChart1"/>
    <dgm:cxn modelId="{EFAF92A1-378C-4F2F-B377-8C94EBF164FF}" type="presParOf" srcId="{FF680EA2-9C12-4644-AAC0-85C20C0229FC}" destId="{7030CCDD-DF4B-449A-AD8D-E49F123CA394}" srcOrd="0" destOrd="0" presId="urn:microsoft.com/office/officeart/2005/8/layout/orgChart1"/>
    <dgm:cxn modelId="{BA6738A8-A71D-4FED-AD3E-C2591E42DB00}" type="presParOf" srcId="{FF680EA2-9C12-4644-AAC0-85C20C0229FC}" destId="{AE017BA0-4445-425F-B2ED-D6D93E5619D9}" srcOrd="1" destOrd="0" presId="urn:microsoft.com/office/officeart/2005/8/layout/orgChart1"/>
    <dgm:cxn modelId="{C8CD2E2A-5EF8-4CA3-9E6F-6D6B584D1088}" type="presParOf" srcId="{AC8820A5-DFDF-471A-8E4C-01FB88389B16}" destId="{80A02B33-089C-4AE9-8B2B-B6F95DBA2494}" srcOrd="1" destOrd="0" presId="urn:microsoft.com/office/officeart/2005/8/layout/orgChart1"/>
    <dgm:cxn modelId="{D220D54D-7F2A-462A-9030-03CA5482D316}" type="presParOf" srcId="{AC8820A5-DFDF-471A-8E4C-01FB88389B16}" destId="{3C1C5228-C47F-445A-B44D-F0D9C4B1EBFD}" srcOrd="2" destOrd="0" presId="urn:microsoft.com/office/officeart/2005/8/layout/orgChart1"/>
    <dgm:cxn modelId="{F72BD434-4A7A-403F-81BE-8CB1E513B997}" type="presParOf" srcId="{1CB835C6-F7AC-44EA-B909-77DFBC10BB85}" destId="{EB8A92ED-57BE-405B-BE0B-422AFE84B9AF}" srcOrd="2" destOrd="0" presId="urn:microsoft.com/office/officeart/2005/8/layout/orgChart1"/>
    <dgm:cxn modelId="{BCDA99A4-F864-4083-A454-E411061BC279}" type="presParOf" srcId="{1CB835C6-F7AC-44EA-B909-77DFBC10BB85}" destId="{02EAC39A-B041-405C-B644-2E6D30552BA3}" srcOrd="3" destOrd="0" presId="urn:microsoft.com/office/officeart/2005/8/layout/orgChart1"/>
    <dgm:cxn modelId="{18D0EDA1-A909-4AFD-AB41-EE1257570F58}" type="presParOf" srcId="{02EAC39A-B041-405C-B644-2E6D30552BA3}" destId="{AFF3F147-2B8E-432D-BFAF-43ACA44521B9}" srcOrd="0" destOrd="0" presId="urn:microsoft.com/office/officeart/2005/8/layout/orgChart1"/>
    <dgm:cxn modelId="{87C04E18-D106-4C45-92DE-6DE10AFBFAC7}" type="presParOf" srcId="{AFF3F147-2B8E-432D-BFAF-43ACA44521B9}" destId="{4AD024DD-FDD3-43D4-9DE7-E5184EAFD2B5}" srcOrd="0" destOrd="0" presId="urn:microsoft.com/office/officeart/2005/8/layout/orgChart1"/>
    <dgm:cxn modelId="{943EB1BE-A9EC-49F0-818B-5C86CB96C37C}" type="presParOf" srcId="{AFF3F147-2B8E-432D-BFAF-43ACA44521B9}" destId="{123EAD76-71F5-40F7-8FDB-997DDB68ED49}" srcOrd="1" destOrd="0" presId="urn:microsoft.com/office/officeart/2005/8/layout/orgChart1"/>
    <dgm:cxn modelId="{2BD8A1CF-34C4-4611-A087-E01769C52D81}" type="presParOf" srcId="{02EAC39A-B041-405C-B644-2E6D30552BA3}" destId="{03BFA87A-B3D7-4E6F-940A-B45E6C86E479}" srcOrd="1" destOrd="0" presId="urn:microsoft.com/office/officeart/2005/8/layout/orgChart1"/>
    <dgm:cxn modelId="{28388AC9-934A-4B7F-BB90-C6435F01DC08}" type="presParOf" srcId="{03BFA87A-B3D7-4E6F-940A-B45E6C86E479}" destId="{A156A025-621F-47C0-BC7B-A8F80FFF5D7B}" srcOrd="0" destOrd="0" presId="urn:microsoft.com/office/officeart/2005/8/layout/orgChart1"/>
    <dgm:cxn modelId="{96AECD34-44AA-4979-A6B0-8C1F653A9DC0}" type="presParOf" srcId="{03BFA87A-B3D7-4E6F-940A-B45E6C86E479}" destId="{B6250F2F-9ED5-4892-ABC0-4449C1890E1F}" srcOrd="1" destOrd="0" presId="urn:microsoft.com/office/officeart/2005/8/layout/orgChart1"/>
    <dgm:cxn modelId="{04850B4C-E910-43E2-9483-511E0A71C60D}" type="presParOf" srcId="{B6250F2F-9ED5-4892-ABC0-4449C1890E1F}" destId="{E0A63C61-AB12-45C3-B09D-16A0DA50D4B4}" srcOrd="0" destOrd="0" presId="urn:microsoft.com/office/officeart/2005/8/layout/orgChart1"/>
    <dgm:cxn modelId="{10B74DB2-B931-486E-B534-37828C769F8E}" type="presParOf" srcId="{E0A63C61-AB12-45C3-B09D-16A0DA50D4B4}" destId="{DE6C7983-9215-4B81-BEFE-CA19FE748218}" srcOrd="0" destOrd="0" presId="urn:microsoft.com/office/officeart/2005/8/layout/orgChart1"/>
    <dgm:cxn modelId="{D3370E68-3572-4BC5-8202-7FFD2ACADA9E}" type="presParOf" srcId="{E0A63C61-AB12-45C3-B09D-16A0DA50D4B4}" destId="{F2A2B830-2D2F-4912-8CC8-AB9CAB0CB956}" srcOrd="1" destOrd="0" presId="urn:microsoft.com/office/officeart/2005/8/layout/orgChart1"/>
    <dgm:cxn modelId="{01CF1786-8A40-4AEC-8C6D-D22A9018B9CC}" type="presParOf" srcId="{B6250F2F-9ED5-4892-ABC0-4449C1890E1F}" destId="{42F62D34-C87F-4872-AE57-0533B99F13C1}" srcOrd="1" destOrd="0" presId="urn:microsoft.com/office/officeart/2005/8/layout/orgChart1"/>
    <dgm:cxn modelId="{925A5272-0AB5-4913-9FE7-A2390138055C}" type="presParOf" srcId="{B6250F2F-9ED5-4892-ABC0-4449C1890E1F}" destId="{B16B8B7D-1550-423E-A94E-65910510D2DE}" srcOrd="2" destOrd="0" presId="urn:microsoft.com/office/officeart/2005/8/layout/orgChart1"/>
    <dgm:cxn modelId="{B51CF5D7-C568-4D8E-A40D-FF2E67FFF663}" type="presParOf" srcId="{02EAC39A-B041-405C-B644-2E6D30552BA3}" destId="{C5572E69-9192-4BD2-86BC-B38B03B895F0}" srcOrd="2" destOrd="0" presId="urn:microsoft.com/office/officeart/2005/8/layout/orgChart1"/>
    <dgm:cxn modelId="{BA6F50C4-DA76-46E9-8209-5045B14D231C}" type="presParOf" srcId="{1CB835C6-F7AC-44EA-B909-77DFBC10BB85}" destId="{DF7880DD-B076-4DAF-B66A-CB65FFEB0706}" srcOrd="4" destOrd="0" presId="urn:microsoft.com/office/officeart/2005/8/layout/orgChart1"/>
    <dgm:cxn modelId="{4272B1E4-7EE9-439C-8C4B-9932B3750C48}" type="presParOf" srcId="{1CB835C6-F7AC-44EA-B909-77DFBC10BB85}" destId="{852B686B-B043-439C-BBA7-41B02E9FEB42}" srcOrd="5" destOrd="0" presId="urn:microsoft.com/office/officeart/2005/8/layout/orgChart1"/>
    <dgm:cxn modelId="{D195986A-5644-48DE-9384-E8255407828C}" type="presParOf" srcId="{852B686B-B043-439C-BBA7-41B02E9FEB42}" destId="{1EDDF73E-49BD-4EF6-8530-6576143BA17C}" srcOrd="0" destOrd="0" presId="urn:microsoft.com/office/officeart/2005/8/layout/orgChart1"/>
    <dgm:cxn modelId="{382C898B-B847-4890-94A1-1F6CF1B5DBFB}" type="presParOf" srcId="{1EDDF73E-49BD-4EF6-8530-6576143BA17C}" destId="{193A88EB-030F-40E6-8E6A-5CF7A44B4AD5}" srcOrd="0" destOrd="0" presId="urn:microsoft.com/office/officeart/2005/8/layout/orgChart1"/>
    <dgm:cxn modelId="{40535E6B-8310-45F4-9789-D5F36A4D8324}" type="presParOf" srcId="{1EDDF73E-49BD-4EF6-8530-6576143BA17C}" destId="{CAE97374-55A2-4C25-BD3C-83B0B645AAF3}" srcOrd="1" destOrd="0" presId="urn:microsoft.com/office/officeart/2005/8/layout/orgChart1"/>
    <dgm:cxn modelId="{0BE071B7-3A66-4F1C-BFAA-43B374B01115}" type="presParOf" srcId="{852B686B-B043-439C-BBA7-41B02E9FEB42}" destId="{C00EF67A-2BC2-44C5-A957-1CF2F7BC0F10}" srcOrd="1" destOrd="0" presId="urn:microsoft.com/office/officeart/2005/8/layout/orgChart1"/>
    <dgm:cxn modelId="{B199C75E-A6AE-460C-B337-573A5C2EACDF}" type="presParOf" srcId="{C00EF67A-2BC2-44C5-A957-1CF2F7BC0F10}" destId="{2A10C4DB-515A-42C9-99BE-1BFCFB2D63CD}" srcOrd="0" destOrd="0" presId="urn:microsoft.com/office/officeart/2005/8/layout/orgChart1"/>
    <dgm:cxn modelId="{21BB680D-426C-4F48-8F44-D50A7DC8A909}" type="presParOf" srcId="{C00EF67A-2BC2-44C5-A957-1CF2F7BC0F10}" destId="{8FC879D2-6251-46DA-A4B6-376C60912BFE}" srcOrd="1" destOrd="0" presId="urn:microsoft.com/office/officeart/2005/8/layout/orgChart1"/>
    <dgm:cxn modelId="{3A1F45EC-3D4C-480B-9179-3D6A70DB172B}" type="presParOf" srcId="{8FC879D2-6251-46DA-A4B6-376C60912BFE}" destId="{CB370331-1442-4CD7-909F-9CD8CEFEDCCB}" srcOrd="0" destOrd="0" presId="urn:microsoft.com/office/officeart/2005/8/layout/orgChart1"/>
    <dgm:cxn modelId="{C696E584-4904-44E2-900F-DEAB5A2D3E30}" type="presParOf" srcId="{CB370331-1442-4CD7-909F-9CD8CEFEDCCB}" destId="{7EDB5FD9-5911-4C3F-A25A-D426B38BA72E}" srcOrd="0" destOrd="0" presId="urn:microsoft.com/office/officeart/2005/8/layout/orgChart1"/>
    <dgm:cxn modelId="{F154A50E-DE77-4EE4-AC0A-BF83D746418F}" type="presParOf" srcId="{CB370331-1442-4CD7-909F-9CD8CEFEDCCB}" destId="{494D4E97-C400-410F-93E9-14D2B4961F04}" srcOrd="1" destOrd="0" presId="urn:microsoft.com/office/officeart/2005/8/layout/orgChart1"/>
    <dgm:cxn modelId="{79202459-F95C-4523-9199-8711680387FB}" type="presParOf" srcId="{8FC879D2-6251-46DA-A4B6-376C60912BFE}" destId="{E1DA40E9-47A7-4B19-90AF-FE86C6AE0546}" srcOrd="1" destOrd="0" presId="urn:microsoft.com/office/officeart/2005/8/layout/orgChart1"/>
    <dgm:cxn modelId="{C38030DF-D22D-4DD7-846F-B1A98108FDF5}" type="presParOf" srcId="{E1DA40E9-47A7-4B19-90AF-FE86C6AE0546}" destId="{2F814707-8A6B-4D67-B47A-25450E70EF99}" srcOrd="0" destOrd="0" presId="urn:microsoft.com/office/officeart/2005/8/layout/orgChart1"/>
    <dgm:cxn modelId="{8C480FF3-8435-4311-BC58-6D2F85FE5BC8}" type="presParOf" srcId="{E1DA40E9-47A7-4B19-90AF-FE86C6AE0546}" destId="{81BFA807-CB40-48A2-A58C-8ACFFD627CAF}" srcOrd="1" destOrd="0" presId="urn:microsoft.com/office/officeart/2005/8/layout/orgChart1"/>
    <dgm:cxn modelId="{645246C2-B173-4988-9D93-E78DBF935932}" type="presParOf" srcId="{81BFA807-CB40-48A2-A58C-8ACFFD627CAF}" destId="{5727340B-A0B5-44D1-91AB-ABCF3331B061}" srcOrd="0" destOrd="0" presId="urn:microsoft.com/office/officeart/2005/8/layout/orgChart1"/>
    <dgm:cxn modelId="{DCA11892-83CB-4960-84D5-1387B3AC3E88}" type="presParOf" srcId="{5727340B-A0B5-44D1-91AB-ABCF3331B061}" destId="{7F529BEB-8F56-4E0D-9492-B9D8902D1C72}" srcOrd="0" destOrd="0" presId="urn:microsoft.com/office/officeart/2005/8/layout/orgChart1"/>
    <dgm:cxn modelId="{15D4C890-2EE1-409A-B416-985C7A2477BF}" type="presParOf" srcId="{5727340B-A0B5-44D1-91AB-ABCF3331B061}" destId="{1EB0AAC9-6525-4261-A965-58A264CC3DF9}" srcOrd="1" destOrd="0" presId="urn:microsoft.com/office/officeart/2005/8/layout/orgChart1"/>
    <dgm:cxn modelId="{F042037D-DC6C-4198-85F0-F79E98EC1755}" type="presParOf" srcId="{81BFA807-CB40-48A2-A58C-8ACFFD627CAF}" destId="{543B3C7A-D04F-4F74-9581-F8402E84267D}" srcOrd="1" destOrd="0" presId="urn:microsoft.com/office/officeart/2005/8/layout/orgChart1"/>
    <dgm:cxn modelId="{15915E30-DD0F-4BC9-B7D7-9B60C37DE2B7}" type="presParOf" srcId="{81BFA807-CB40-48A2-A58C-8ACFFD627CAF}" destId="{53068852-8DF3-45A4-A1F0-81F43C1342D8}" srcOrd="2" destOrd="0" presId="urn:microsoft.com/office/officeart/2005/8/layout/orgChart1"/>
    <dgm:cxn modelId="{85EFCE4F-E00E-41E4-8BD6-1103C906F346}" type="presParOf" srcId="{8FC879D2-6251-46DA-A4B6-376C60912BFE}" destId="{8231CBD1-8544-4853-8CEA-F2C121398755}" srcOrd="2" destOrd="0" presId="urn:microsoft.com/office/officeart/2005/8/layout/orgChart1"/>
    <dgm:cxn modelId="{63C07DC1-9536-4C62-9426-E2D5A0DC3930}" type="presParOf" srcId="{852B686B-B043-439C-BBA7-41B02E9FEB42}" destId="{0452D628-4FD4-423E-8527-75D754458763}" srcOrd="2" destOrd="0" presId="urn:microsoft.com/office/officeart/2005/8/layout/orgChart1"/>
    <dgm:cxn modelId="{5372B5FE-953E-4613-B819-3FA1D8FA83CB}" type="presParOf" srcId="{589AB224-8F3F-4A13-AEED-B7CB918DD773}" destId="{96507E36-0E91-40C8-81A0-C83659D960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14707-8A6B-4D67-B47A-25450E70EF99}">
      <dsp:nvSpPr>
        <dsp:cNvPr id="0" name=""/>
        <dsp:cNvSpPr/>
      </dsp:nvSpPr>
      <dsp:spPr>
        <a:xfrm>
          <a:off x="5731619" y="395490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0C4DB-515A-42C9-99BE-1BFCFB2D63CD}">
      <dsp:nvSpPr>
        <dsp:cNvPr id="0" name=""/>
        <dsp:cNvSpPr/>
      </dsp:nvSpPr>
      <dsp:spPr>
        <a:xfrm>
          <a:off x="6509414" y="2493160"/>
          <a:ext cx="91440" cy="43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880DD-B076-4DAF-B66A-CB65FFEB0706}">
      <dsp:nvSpPr>
        <dsp:cNvPr id="0" name=""/>
        <dsp:cNvSpPr/>
      </dsp:nvSpPr>
      <dsp:spPr>
        <a:xfrm>
          <a:off x="3806651" y="1031420"/>
          <a:ext cx="2748483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2748483" y="216172"/>
              </a:lnTo>
              <a:lnTo>
                <a:pt x="2748483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6A025-621F-47C0-BC7B-A8F80FFF5D7B}">
      <dsp:nvSpPr>
        <dsp:cNvPr id="0" name=""/>
        <dsp:cNvSpPr/>
      </dsp:nvSpPr>
      <dsp:spPr>
        <a:xfrm>
          <a:off x="2941327" y="2662979"/>
          <a:ext cx="91440" cy="7772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7223"/>
              </a:lnTo>
              <a:lnTo>
                <a:pt x="93278" y="7772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92ED-57BE-405B-BE0B-422AFE84B9AF}">
      <dsp:nvSpPr>
        <dsp:cNvPr id="0" name=""/>
        <dsp:cNvSpPr/>
      </dsp:nvSpPr>
      <dsp:spPr>
        <a:xfrm>
          <a:off x="3760931" y="1031420"/>
          <a:ext cx="91440" cy="602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992"/>
              </a:lnTo>
              <a:lnTo>
                <a:pt x="49631" y="385992"/>
              </a:lnTo>
              <a:lnTo>
                <a:pt x="49631" y="602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945B3-6BAC-48E1-8584-3E48AE754AFD}">
      <dsp:nvSpPr>
        <dsp:cNvPr id="0" name=""/>
        <dsp:cNvSpPr/>
      </dsp:nvSpPr>
      <dsp:spPr>
        <a:xfrm>
          <a:off x="1058167" y="1031420"/>
          <a:ext cx="2748483" cy="432345"/>
        </a:xfrm>
        <a:custGeom>
          <a:avLst/>
          <a:gdLst/>
          <a:ahLst/>
          <a:cxnLst/>
          <a:rect l="0" t="0" r="0" b="0"/>
          <a:pathLst>
            <a:path>
              <a:moveTo>
                <a:pt x="2748483" y="0"/>
              </a:moveTo>
              <a:lnTo>
                <a:pt x="2748483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F9D62-3568-4D56-8E72-2FA964306FC5}">
      <dsp:nvSpPr>
        <dsp:cNvPr id="0" name=""/>
        <dsp:cNvSpPr/>
      </dsp:nvSpPr>
      <dsp:spPr>
        <a:xfrm>
          <a:off x="2369287" y="2025"/>
          <a:ext cx="2874728" cy="1029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Senthil Kumar Subramanian (Program Lead, U.S.)</a:t>
          </a:r>
          <a:endParaRPr lang="en-US" sz="1700" kern="1200" dirty="0"/>
        </a:p>
      </dsp:txBody>
      <dsp:txXfrm>
        <a:off x="2369287" y="2025"/>
        <a:ext cx="2874728" cy="1029394"/>
      </dsp:txXfrm>
    </dsp:sp>
    <dsp:sp modelId="{7030CCDD-DF4B-449A-AD8D-E49F123CA394}">
      <dsp:nvSpPr>
        <dsp:cNvPr id="0" name=""/>
        <dsp:cNvSpPr/>
      </dsp:nvSpPr>
      <dsp:spPr>
        <a:xfrm>
          <a:off x="28773" y="1463766"/>
          <a:ext cx="2058789" cy="10293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Chitra Navin Dubey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(Project Manager, India)</a:t>
          </a:r>
          <a:endParaRPr lang="en-US" sz="1700" kern="1200" dirty="0"/>
        </a:p>
      </dsp:txBody>
      <dsp:txXfrm>
        <a:off x="28773" y="1463766"/>
        <a:ext cx="2058789" cy="1029394"/>
      </dsp:txXfrm>
    </dsp:sp>
    <dsp:sp modelId="{4AD024DD-FDD3-43D4-9DE7-E5184EAFD2B5}">
      <dsp:nvSpPr>
        <dsp:cNvPr id="0" name=""/>
        <dsp:cNvSpPr/>
      </dsp:nvSpPr>
      <dsp:spPr>
        <a:xfrm>
          <a:off x="2781168" y="1633585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Gokula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Jawahar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(Technology Architect, Malawi/India) </a:t>
          </a:r>
          <a:endParaRPr lang="en-US" sz="1700" kern="1200" dirty="0"/>
        </a:p>
      </dsp:txBody>
      <dsp:txXfrm>
        <a:off x="2781168" y="1633585"/>
        <a:ext cx="2058789" cy="1029394"/>
      </dsp:txXfrm>
    </dsp:sp>
    <dsp:sp modelId="{DE6C7983-9215-4B81-BEFE-CA19FE748218}">
      <dsp:nvSpPr>
        <dsp:cNvPr id="0" name=""/>
        <dsp:cNvSpPr/>
      </dsp:nvSpPr>
      <dsp:spPr>
        <a:xfrm>
          <a:off x="3034605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Software Engineer, India</a:t>
          </a:r>
          <a:endParaRPr lang="en-US" sz="1700" kern="1200" dirty="0"/>
        </a:p>
      </dsp:txBody>
      <dsp:txXfrm>
        <a:off x="3034605" y="2925506"/>
        <a:ext cx="2058789" cy="1029394"/>
      </dsp:txXfrm>
    </dsp:sp>
    <dsp:sp modelId="{193A88EB-030F-40E6-8E6A-5CF7A44B4AD5}">
      <dsp:nvSpPr>
        <dsp:cNvPr id="0" name=""/>
        <dsp:cNvSpPr/>
      </dsp:nvSpPr>
      <dsp:spPr>
        <a:xfrm>
          <a:off x="5525740" y="1463766"/>
          <a:ext cx="2058789" cy="10293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Sudarshan Gopalan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(Analytics Lead, India)</a:t>
          </a:r>
          <a:endParaRPr lang="en-US" sz="1700" kern="1200" dirty="0"/>
        </a:p>
      </dsp:txBody>
      <dsp:txXfrm>
        <a:off x="5525740" y="1463766"/>
        <a:ext cx="2058789" cy="1029394"/>
      </dsp:txXfrm>
    </dsp:sp>
    <dsp:sp modelId="{7EDB5FD9-5911-4C3F-A25A-D426B38BA72E}">
      <dsp:nvSpPr>
        <dsp:cNvPr id="0" name=""/>
        <dsp:cNvSpPr/>
      </dsp:nvSpPr>
      <dsp:spPr>
        <a:xfrm>
          <a:off x="5525740" y="2925506"/>
          <a:ext cx="2058789" cy="10293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Arbind Kumar Sinha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(Data Science Lead, Malawi / India)</a:t>
          </a:r>
          <a:endParaRPr lang="en-US" sz="1700" kern="1200" dirty="0"/>
        </a:p>
      </dsp:txBody>
      <dsp:txXfrm>
        <a:off x="5525740" y="2925506"/>
        <a:ext cx="2058789" cy="1029394"/>
      </dsp:txXfrm>
    </dsp:sp>
    <dsp:sp modelId="{7F529BEB-8F56-4E0D-9492-B9D8902D1C72}">
      <dsp:nvSpPr>
        <dsp:cNvPr id="0" name=""/>
        <dsp:cNvSpPr/>
      </dsp:nvSpPr>
      <dsp:spPr>
        <a:xfrm>
          <a:off x="6040437" y="4387246"/>
          <a:ext cx="2058789" cy="10293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Science Analyst, India</a:t>
          </a:r>
        </a:p>
      </dsp:txBody>
      <dsp:txXfrm>
        <a:off x="6040437" y="438724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10FF-14AC-413D-9B90-A9EF8538549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5770-C9F1-4084-A3E9-5D94A38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0EA7D-F7AC-4D0C-85B1-3528E88A4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AA5A-C3ED-4B20-9E42-8F359D081216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6B27-5B5B-412F-AD25-8DD746D7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021976" y="941370"/>
            <a:ext cx="9170130" cy="2091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 Model</a:t>
            </a:r>
          </a:p>
          <a:p>
            <a:pPr algn="ctr"/>
            <a:endParaRPr lang="en-US" sz="48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3443" y="-1"/>
            <a:ext cx="11828500" cy="6035040"/>
            <a:chOff x="13443" y="-1"/>
            <a:chExt cx="11828500" cy="603504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10840106" y="-1"/>
              <a:ext cx="54138" cy="6035040"/>
            </a:xfrm>
            <a:prstGeom prst="line">
              <a:avLst/>
            </a:prstGeom>
            <a:noFill/>
            <a:ln w="127000">
              <a:solidFill>
                <a:srgbClr val="0015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682307" y="4620698"/>
              <a:ext cx="2159636" cy="881380"/>
              <a:chOff x="0" y="0"/>
              <a:chExt cx="2159636" cy="8808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47912" y="0"/>
                <a:ext cx="470814" cy="880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4"/>
              <p:cNvGrpSpPr>
                <a:grpSpLocks noChangeAspect="1"/>
              </p:cNvGrpSpPr>
              <p:nvPr/>
            </p:nvGrpSpPr>
            <p:grpSpPr>
              <a:xfrm>
                <a:off x="0" y="114899"/>
                <a:ext cx="2159636" cy="643891"/>
                <a:chOff x="0" y="114899"/>
                <a:chExt cx="4821898" cy="1434804"/>
              </a:xfrm>
            </p:grpSpPr>
            <p:sp>
              <p:nvSpPr>
                <p:cNvPr id="6" name="Freeform 5"/>
                <p:cNvSpPr>
                  <a:spLocks noEditPoints="1"/>
                </p:cNvSpPr>
                <p:nvPr/>
              </p:nvSpPr>
              <p:spPr bwMode="auto">
                <a:xfrm>
                  <a:off x="0" y="143624"/>
                  <a:ext cx="1006475" cy="1403985"/>
                </a:xfrm>
                <a:custGeom>
                  <a:avLst/>
                  <a:gdLst>
                    <a:gd name="T0" fmla="*/ 99 w 197"/>
                    <a:gd name="T1" fmla="*/ 223 h 274"/>
                    <a:gd name="T2" fmla="*/ 57 w 197"/>
                    <a:gd name="T3" fmla="*/ 177 h 274"/>
                    <a:gd name="T4" fmla="*/ 99 w 197"/>
                    <a:gd name="T5" fmla="*/ 131 h 274"/>
                    <a:gd name="T6" fmla="*/ 140 w 197"/>
                    <a:gd name="T7" fmla="*/ 177 h 274"/>
                    <a:gd name="T8" fmla="*/ 99 w 197"/>
                    <a:gd name="T9" fmla="*/ 223 h 274"/>
                    <a:gd name="T10" fmla="*/ 158 w 197"/>
                    <a:gd name="T11" fmla="*/ 0 h 274"/>
                    <a:gd name="T12" fmla="*/ 139 w 197"/>
                    <a:gd name="T13" fmla="*/ 20 h 274"/>
                    <a:gd name="T14" fmla="*/ 139 w 197"/>
                    <a:gd name="T15" fmla="*/ 99 h 274"/>
                    <a:gd name="T16" fmla="*/ 89 w 197"/>
                    <a:gd name="T17" fmla="*/ 80 h 274"/>
                    <a:gd name="T18" fmla="*/ 0 w 197"/>
                    <a:gd name="T19" fmla="*/ 176 h 274"/>
                    <a:gd name="T20" fmla="*/ 91 w 197"/>
                    <a:gd name="T21" fmla="*/ 274 h 274"/>
                    <a:gd name="T22" fmla="*/ 141 w 197"/>
                    <a:gd name="T23" fmla="*/ 252 h 274"/>
                    <a:gd name="T24" fmla="*/ 143 w 197"/>
                    <a:gd name="T25" fmla="*/ 269 h 274"/>
                    <a:gd name="T26" fmla="*/ 197 w 197"/>
                    <a:gd name="T27" fmla="*/ 269 h 274"/>
                    <a:gd name="T28" fmla="*/ 197 w 197"/>
                    <a:gd name="T29" fmla="*/ 237 h 274"/>
                    <a:gd name="T30" fmla="*/ 197 w 197"/>
                    <a:gd name="T31" fmla="*/ 0 h 274"/>
                    <a:gd name="T32" fmla="*/ 158 w 197"/>
                    <a:gd name="T33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7" h="274">
                      <a:moveTo>
                        <a:pt x="99" y="223"/>
                      </a:moveTo>
                      <a:cubicBezTo>
                        <a:pt x="76" y="223"/>
                        <a:pt x="57" y="207"/>
                        <a:pt x="57" y="177"/>
                      </a:cubicBezTo>
                      <a:cubicBezTo>
                        <a:pt x="57" y="146"/>
                        <a:pt x="76" y="131"/>
                        <a:pt x="99" y="131"/>
                      </a:cubicBezTo>
                      <a:cubicBezTo>
                        <a:pt x="121" y="131"/>
                        <a:pt x="140" y="146"/>
                        <a:pt x="140" y="177"/>
                      </a:cubicBezTo>
                      <a:cubicBezTo>
                        <a:pt x="140" y="207"/>
                        <a:pt x="121" y="223"/>
                        <a:pt x="99" y="223"/>
                      </a:cubicBezTo>
                      <a:moveTo>
                        <a:pt x="158" y="0"/>
                      </a:moveTo>
                      <a:cubicBezTo>
                        <a:pt x="148" y="0"/>
                        <a:pt x="139" y="10"/>
                        <a:pt x="139" y="20"/>
                      </a:cubicBezTo>
                      <a:cubicBezTo>
                        <a:pt x="139" y="99"/>
                        <a:pt x="139" y="99"/>
                        <a:pt x="139" y="99"/>
                      </a:cubicBezTo>
                      <a:cubicBezTo>
                        <a:pt x="135" y="92"/>
                        <a:pt x="121" y="80"/>
                        <a:pt x="89" y="80"/>
                      </a:cubicBezTo>
                      <a:cubicBezTo>
                        <a:pt x="37" y="80"/>
                        <a:pt x="0" y="121"/>
                        <a:pt x="0" y="176"/>
                      </a:cubicBezTo>
                      <a:cubicBezTo>
                        <a:pt x="0" y="234"/>
                        <a:pt x="39" y="274"/>
                        <a:pt x="91" y="274"/>
                      </a:cubicBezTo>
                      <a:cubicBezTo>
                        <a:pt x="114" y="274"/>
                        <a:pt x="132" y="264"/>
                        <a:pt x="141" y="252"/>
                      </a:cubicBezTo>
                      <a:cubicBezTo>
                        <a:pt x="141" y="259"/>
                        <a:pt x="142" y="269"/>
                        <a:pt x="143" y="269"/>
                      </a:cubicBezTo>
                      <a:cubicBezTo>
                        <a:pt x="197" y="269"/>
                        <a:pt x="197" y="269"/>
                        <a:pt x="197" y="269"/>
                      </a:cubicBezTo>
                      <a:cubicBezTo>
                        <a:pt x="197" y="237"/>
                        <a:pt x="197" y="237"/>
                        <a:pt x="197" y="237"/>
                      </a:cubicBezTo>
                      <a:cubicBezTo>
                        <a:pt x="197" y="0"/>
                        <a:pt x="197" y="0"/>
                        <a:pt x="197" y="0"/>
                      </a:cubicBez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Oval 6"/>
                <p:cNvSpPr>
                  <a:spLocks noChangeArrowheads="1"/>
                </p:cNvSpPr>
                <p:nvPr/>
              </p:nvSpPr>
              <p:spPr bwMode="auto">
                <a:xfrm>
                  <a:off x="1101110" y="114899"/>
                  <a:ext cx="342900" cy="343535"/>
                </a:xfrm>
                <a:prstGeom prst="ellipse">
                  <a:avLst/>
                </a:prstGeom>
                <a:solidFill>
                  <a:srgbClr val="FBAB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7"/>
                <p:cNvSpPr>
                  <a:spLocks/>
                </p:cNvSpPr>
                <p:nvPr/>
              </p:nvSpPr>
              <p:spPr bwMode="auto">
                <a:xfrm>
                  <a:off x="1134622" y="574493"/>
                  <a:ext cx="280670" cy="948055"/>
                </a:xfrm>
                <a:custGeom>
                  <a:avLst/>
                  <a:gdLst>
                    <a:gd name="T0" fmla="*/ 20 w 55"/>
                    <a:gd name="T1" fmla="*/ 0 h 185"/>
                    <a:gd name="T2" fmla="*/ 0 w 55"/>
                    <a:gd name="T3" fmla="*/ 19 h 185"/>
                    <a:gd name="T4" fmla="*/ 0 w 55"/>
                    <a:gd name="T5" fmla="*/ 185 h 185"/>
                    <a:gd name="T6" fmla="*/ 55 w 55"/>
                    <a:gd name="T7" fmla="*/ 185 h 185"/>
                    <a:gd name="T8" fmla="*/ 55 w 55"/>
                    <a:gd name="T9" fmla="*/ 0 h 185"/>
                    <a:gd name="T10" fmla="*/ 20 w 55"/>
                    <a:gd name="T11" fmla="*/ 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185">
                      <a:moveTo>
                        <a:pt x="20" y="0"/>
                      </a:moveTo>
                      <a:cubicBezTo>
                        <a:pt x="9" y="0"/>
                        <a:pt x="0" y="10"/>
                        <a:pt x="0" y="19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55" y="185"/>
                        <a:pt x="55" y="185"/>
                        <a:pt x="55" y="185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8"/>
                <p:cNvSpPr>
                  <a:spLocks/>
                </p:cNvSpPr>
                <p:nvPr/>
              </p:nvSpPr>
              <p:spPr bwMode="auto">
                <a:xfrm>
                  <a:off x="2484679" y="143624"/>
                  <a:ext cx="281305" cy="1378585"/>
                </a:xfrm>
                <a:custGeom>
                  <a:avLst/>
                  <a:gdLst>
                    <a:gd name="T0" fmla="*/ 20 w 55"/>
                    <a:gd name="T1" fmla="*/ 0 h 269"/>
                    <a:gd name="T2" fmla="*/ 0 w 55"/>
                    <a:gd name="T3" fmla="*/ 20 h 269"/>
                    <a:gd name="T4" fmla="*/ 0 w 55"/>
                    <a:gd name="T5" fmla="*/ 269 h 269"/>
                    <a:gd name="T6" fmla="*/ 55 w 55"/>
                    <a:gd name="T7" fmla="*/ 269 h 269"/>
                    <a:gd name="T8" fmla="*/ 55 w 55"/>
                    <a:gd name="T9" fmla="*/ 0 h 269"/>
                    <a:gd name="T10" fmla="*/ 20 w 55"/>
                    <a:gd name="T11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269">
                      <a:moveTo>
                        <a:pt x="20" y="0"/>
                      </a:moveTo>
                      <a:cubicBezTo>
                        <a:pt x="9" y="0"/>
                        <a:pt x="0" y="10"/>
                        <a:pt x="0" y="20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cubicBezTo>
                        <a:pt x="55" y="269"/>
                        <a:pt x="55" y="269"/>
                        <a:pt x="55" y="269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9"/>
                <p:cNvSpPr>
                  <a:spLocks noEditPoints="1"/>
                </p:cNvSpPr>
                <p:nvPr/>
              </p:nvSpPr>
              <p:spPr bwMode="auto">
                <a:xfrm>
                  <a:off x="3044809" y="143624"/>
                  <a:ext cx="306705" cy="353695"/>
                </a:xfrm>
                <a:custGeom>
                  <a:avLst/>
                  <a:gdLst>
                    <a:gd name="T0" fmla="*/ 25 w 60"/>
                    <a:gd name="T1" fmla="*/ 55 h 69"/>
                    <a:gd name="T2" fmla="*/ 44 w 60"/>
                    <a:gd name="T3" fmla="*/ 35 h 69"/>
                    <a:gd name="T4" fmla="*/ 25 w 60"/>
                    <a:gd name="T5" fmla="*/ 15 h 69"/>
                    <a:gd name="T6" fmla="*/ 16 w 60"/>
                    <a:gd name="T7" fmla="*/ 15 h 69"/>
                    <a:gd name="T8" fmla="*/ 16 w 60"/>
                    <a:gd name="T9" fmla="*/ 55 h 69"/>
                    <a:gd name="T10" fmla="*/ 25 w 60"/>
                    <a:gd name="T11" fmla="*/ 55 h 69"/>
                    <a:gd name="T12" fmla="*/ 0 w 60"/>
                    <a:gd name="T13" fmla="*/ 69 h 69"/>
                    <a:gd name="T14" fmla="*/ 0 w 60"/>
                    <a:gd name="T15" fmla="*/ 0 h 69"/>
                    <a:gd name="T16" fmla="*/ 25 w 60"/>
                    <a:gd name="T17" fmla="*/ 0 h 69"/>
                    <a:gd name="T18" fmla="*/ 60 w 60"/>
                    <a:gd name="T19" fmla="*/ 35 h 69"/>
                    <a:gd name="T20" fmla="*/ 25 w 60"/>
                    <a:gd name="T21" fmla="*/ 69 h 69"/>
                    <a:gd name="T22" fmla="*/ 0 w 60"/>
                    <a:gd name="T23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0" h="69">
                      <a:moveTo>
                        <a:pt x="25" y="55"/>
                      </a:moveTo>
                      <a:cubicBezTo>
                        <a:pt x="35" y="55"/>
                        <a:pt x="44" y="49"/>
                        <a:pt x="44" y="35"/>
                      </a:cubicBezTo>
                      <a:cubicBezTo>
                        <a:pt x="44" y="21"/>
                        <a:pt x="35" y="15"/>
                        <a:pt x="25" y="15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lnTo>
                        <a:pt x="25" y="55"/>
                      </a:lnTo>
                      <a:close/>
                      <a:moveTo>
                        <a:pt x="0" y="6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46" y="0"/>
                        <a:pt x="60" y="14"/>
                        <a:pt x="60" y="35"/>
                      </a:cubicBezTo>
                      <a:cubicBezTo>
                        <a:pt x="60" y="56"/>
                        <a:pt x="46" y="69"/>
                        <a:pt x="25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0"/>
                <p:cNvSpPr>
                  <a:spLocks noEditPoints="1"/>
                </p:cNvSpPr>
                <p:nvPr/>
              </p:nvSpPr>
              <p:spPr bwMode="auto">
                <a:xfrm>
                  <a:off x="3384716" y="134049"/>
                  <a:ext cx="86360" cy="363855"/>
                </a:xfrm>
                <a:custGeom>
                  <a:avLst/>
                  <a:gdLst>
                    <a:gd name="T0" fmla="*/ 1 w 17"/>
                    <a:gd name="T1" fmla="*/ 23 h 71"/>
                    <a:gd name="T2" fmla="*/ 16 w 17"/>
                    <a:gd name="T3" fmla="*/ 23 h 71"/>
                    <a:gd name="T4" fmla="*/ 16 w 17"/>
                    <a:gd name="T5" fmla="*/ 71 h 71"/>
                    <a:gd name="T6" fmla="*/ 1 w 17"/>
                    <a:gd name="T7" fmla="*/ 71 h 71"/>
                    <a:gd name="T8" fmla="*/ 1 w 17"/>
                    <a:gd name="T9" fmla="*/ 23 h 71"/>
                    <a:gd name="T10" fmla="*/ 8 w 17"/>
                    <a:gd name="T11" fmla="*/ 0 h 71"/>
                    <a:gd name="T12" fmla="*/ 17 w 17"/>
                    <a:gd name="T13" fmla="*/ 8 h 71"/>
                    <a:gd name="T14" fmla="*/ 8 w 17"/>
                    <a:gd name="T15" fmla="*/ 17 h 71"/>
                    <a:gd name="T16" fmla="*/ 0 w 17"/>
                    <a:gd name="T17" fmla="*/ 8 h 71"/>
                    <a:gd name="T18" fmla="*/ 8 w 17"/>
                    <a:gd name="T1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71">
                      <a:moveTo>
                        <a:pt x="1" y="23"/>
                      </a:move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71"/>
                        <a:pt x="16" y="71"/>
                        <a:pt x="16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lnTo>
                        <a:pt x="1" y="23"/>
                      </a:lnTo>
                      <a:close/>
                      <a:moveTo>
                        <a:pt x="8" y="0"/>
                      </a:moveTo>
                      <a:cubicBezTo>
                        <a:pt x="13" y="0"/>
                        <a:pt x="17" y="4"/>
                        <a:pt x="17" y="8"/>
                      </a:cubicBezTo>
                      <a:cubicBezTo>
                        <a:pt x="17" y="13"/>
                        <a:pt x="13" y="17"/>
                        <a:pt x="8" y="17"/>
                      </a:cubicBezTo>
                      <a:cubicBezTo>
                        <a:pt x="4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1"/>
                <p:cNvSpPr>
                  <a:spLocks noEditPoints="1"/>
                </p:cNvSpPr>
                <p:nvPr/>
              </p:nvSpPr>
              <p:spPr bwMode="auto">
                <a:xfrm>
                  <a:off x="3509190" y="244160"/>
                  <a:ext cx="255270" cy="353060"/>
                </a:xfrm>
                <a:custGeom>
                  <a:avLst/>
                  <a:gdLst>
                    <a:gd name="T0" fmla="*/ 35 w 50"/>
                    <a:gd name="T1" fmla="*/ 24 h 69"/>
                    <a:gd name="T2" fmla="*/ 25 w 50"/>
                    <a:gd name="T3" fmla="*/ 13 h 69"/>
                    <a:gd name="T4" fmla="*/ 15 w 50"/>
                    <a:gd name="T5" fmla="*/ 24 h 69"/>
                    <a:gd name="T6" fmla="*/ 25 w 50"/>
                    <a:gd name="T7" fmla="*/ 34 h 69"/>
                    <a:gd name="T8" fmla="*/ 35 w 50"/>
                    <a:gd name="T9" fmla="*/ 24 h 69"/>
                    <a:gd name="T10" fmla="*/ 13 w 50"/>
                    <a:gd name="T11" fmla="*/ 48 h 69"/>
                    <a:gd name="T12" fmla="*/ 23 w 50"/>
                    <a:gd name="T13" fmla="*/ 56 h 69"/>
                    <a:gd name="T14" fmla="*/ 35 w 50"/>
                    <a:gd name="T15" fmla="*/ 44 h 69"/>
                    <a:gd name="T16" fmla="*/ 35 w 50"/>
                    <a:gd name="T17" fmla="*/ 42 h 69"/>
                    <a:gd name="T18" fmla="*/ 22 w 50"/>
                    <a:gd name="T19" fmla="*/ 47 h 69"/>
                    <a:gd name="T20" fmla="*/ 0 w 50"/>
                    <a:gd name="T21" fmla="*/ 24 h 69"/>
                    <a:gd name="T22" fmla="*/ 22 w 50"/>
                    <a:gd name="T23" fmla="*/ 0 h 69"/>
                    <a:gd name="T24" fmla="*/ 36 w 50"/>
                    <a:gd name="T25" fmla="*/ 6 h 69"/>
                    <a:gd name="T26" fmla="*/ 36 w 50"/>
                    <a:gd name="T27" fmla="*/ 1 h 69"/>
                    <a:gd name="T28" fmla="*/ 50 w 50"/>
                    <a:gd name="T29" fmla="*/ 1 h 69"/>
                    <a:gd name="T30" fmla="*/ 50 w 50"/>
                    <a:gd name="T31" fmla="*/ 43 h 69"/>
                    <a:gd name="T32" fmla="*/ 24 w 50"/>
                    <a:gd name="T33" fmla="*/ 69 h 69"/>
                    <a:gd name="T34" fmla="*/ 0 w 50"/>
                    <a:gd name="T35" fmla="*/ 52 h 69"/>
                    <a:gd name="T36" fmla="*/ 13 w 50"/>
                    <a:gd name="T37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0" h="69">
                      <a:moveTo>
                        <a:pt x="35" y="24"/>
                      </a:moveTo>
                      <a:cubicBezTo>
                        <a:pt x="35" y="17"/>
                        <a:pt x="31" y="13"/>
                        <a:pt x="25" y="13"/>
                      </a:cubicBezTo>
                      <a:cubicBezTo>
                        <a:pt x="20" y="13"/>
                        <a:pt x="15" y="17"/>
                        <a:pt x="15" y="24"/>
                      </a:cubicBezTo>
                      <a:cubicBezTo>
                        <a:pt x="15" y="30"/>
                        <a:pt x="19" y="34"/>
                        <a:pt x="25" y="34"/>
                      </a:cubicBezTo>
                      <a:cubicBezTo>
                        <a:pt x="31" y="34"/>
                        <a:pt x="35" y="30"/>
                        <a:pt x="35" y="24"/>
                      </a:cubicBezTo>
                      <a:moveTo>
                        <a:pt x="13" y="48"/>
                      </a:moveTo>
                      <a:cubicBezTo>
                        <a:pt x="14" y="53"/>
                        <a:pt x="18" y="56"/>
                        <a:pt x="23" y="56"/>
                      </a:cubicBezTo>
                      <a:cubicBezTo>
                        <a:pt x="31" y="56"/>
                        <a:pt x="35" y="53"/>
                        <a:pt x="35" y="44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4" y="44"/>
                        <a:pt x="29" y="47"/>
                        <a:pt x="22" y="47"/>
                      </a:cubicBezTo>
                      <a:cubicBezTo>
                        <a:pt x="10" y="47"/>
                        <a:pt x="0" y="37"/>
                        <a:pt x="0" y="24"/>
                      </a:cubicBezTo>
                      <a:cubicBezTo>
                        <a:pt x="0" y="11"/>
                        <a:pt x="9" y="0"/>
                        <a:pt x="22" y="0"/>
                      </a:cubicBezTo>
                      <a:cubicBezTo>
                        <a:pt x="30" y="0"/>
                        <a:pt x="35" y="4"/>
                        <a:pt x="36" y="6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50" y="1"/>
                        <a:pt x="50" y="1"/>
                        <a:pt x="50" y="1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57"/>
                        <a:pt x="42" y="69"/>
                        <a:pt x="24" y="69"/>
                      </a:cubicBezTo>
                      <a:cubicBezTo>
                        <a:pt x="10" y="69"/>
                        <a:pt x="1" y="61"/>
                        <a:pt x="0" y="52"/>
                      </a:cubicBez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2"/>
                <p:cNvSpPr>
                  <a:spLocks noEditPoints="1"/>
                </p:cNvSpPr>
                <p:nvPr/>
              </p:nvSpPr>
              <p:spPr bwMode="auto">
                <a:xfrm>
                  <a:off x="3815586" y="134049"/>
                  <a:ext cx="86360" cy="363855"/>
                </a:xfrm>
                <a:custGeom>
                  <a:avLst/>
                  <a:gdLst>
                    <a:gd name="T0" fmla="*/ 1 w 17"/>
                    <a:gd name="T1" fmla="*/ 23 h 71"/>
                    <a:gd name="T2" fmla="*/ 16 w 17"/>
                    <a:gd name="T3" fmla="*/ 23 h 71"/>
                    <a:gd name="T4" fmla="*/ 16 w 17"/>
                    <a:gd name="T5" fmla="*/ 71 h 71"/>
                    <a:gd name="T6" fmla="*/ 1 w 17"/>
                    <a:gd name="T7" fmla="*/ 71 h 71"/>
                    <a:gd name="T8" fmla="*/ 1 w 17"/>
                    <a:gd name="T9" fmla="*/ 23 h 71"/>
                    <a:gd name="T10" fmla="*/ 9 w 17"/>
                    <a:gd name="T11" fmla="*/ 0 h 71"/>
                    <a:gd name="T12" fmla="*/ 17 w 17"/>
                    <a:gd name="T13" fmla="*/ 8 h 71"/>
                    <a:gd name="T14" fmla="*/ 9 w 17"/>
                    <a:gd name="T15" fmla="*/ 17 h 71"/>
                    <a:gd name="T16" fmla="*/ 0 w 17"/>
                    <a:gd name="T17" fmla="*/ 8 h 71"/>
                    <a:gd name="T18" fmla="*/ 9 w 17"/>
                    <a:gd name="T1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71">
                      <a:moveTo>
                        <a:pt x="1" y="23"/>
                      </a:move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71"/>
                        <a:pt x="16" y="71"/>
                        <a:pt x="16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lnTo>
                        <a:pt x="1" y="23"/>
                      </a:lnTo>
                      <a:close/>
                      <a:moveTo>
                        <a:pt x="9" y="0"/>
                      </a:moveTo>
                      <a:cubicBezTo>
                        <a:pt x="13" y="0"/>
                        <a:pt x="17" y="4"/>
                        <a:pt x="17" y="8"/>
                      </a:cubicBezTo>
                      <a:cubicBezTo>
                        <a:pt x="17" y="13"/>
                        <a:pt x="13" y="17"/>
                        <a:pt x="9" y="17"/>
                      </a:cubicBezTo>
                      <a:cubicBezTo>
                        <a:pt x="4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3"/>
                <p:cNvSpPr>
                  <a:spLocks/>
                </p:cNvSpPr>
                <p:nvPr/>
              </p:nvSpPr>
              <p:spPr bwMode="auto">
                <a:xfrm>
                  <a:off x="3930484" y="177136"/>
                  <a:ext cx="168275" cy="322580"/>
                </a:xfrm>
                <a:custGeom>
                  <a:avLst/>
                  <a:gdLst>
                    <a:gd name="T0" fmla="*/ 24 w 33"/>
                    <a:gd name="T1" fmla="*/ 14 h 63"/>
                    <a:gd name="T2" fmla="*/ 33 w 33"/>
                    <a:gd name="T3" fmla="*/ 14 h 63"/>
                    <a:gd name="T4" fmla="*/ 33 w 33"/>
                    <a:gd name="T5" fmla="*/ 27 h 63"/>
                    <a:gd name="T6" fmla="*/ 24 w 33"/>
                    <a:gd name="T7" fmla="*/ 27 h 63"/>
                    <a:gd name="T8" fmla="*/ 24 w 33"/>
                    <a:gd name="T9" fmla="*/ 45 h 63"/>
                    <a:gd name="T10" fmla="*/ 29 w 33"/>
                    <a:gd name="T11" fmla="*/ 50 h 63"/>
                    <a:gd name="T12" fmla="*/ 33 w 33"/>
                    <a:gd name="T13" fmla="*/ 50 h 63"/>
                    <a:gd name="T14" fmla="*/ 33 w 33"/>
                    <a:gd name="T15" fmla="*/ 62 h 63"/>
                    <a:gd name="T16" fmla="*/ 25 w 33"/>
                    <a:gd name="T17" fmla="*/ 63 h 63"/>
                    <a:gd name="T18" fmla="*/ 9 w 33"/>
                    <a:gd name="T19" fmla="*/ 48 h 63"/>
                    <a:gd name="T20" fmla="*/ 9 w 33"/>
                    <a:gd name="T21" fmla="*/ 27 h 63"/>
                    <a:gd name="T22" fmla="*/ 0 w 33"/>
                    <a:gd name="T23" fmla="*/ 27 h 63"/>
                    <a:gd name="T24" fmla="*/ 0 w 33"/>
                    <a:gd name="T25" fmla="*/ 14 h 63"/>
                    <a:gd name="T26" fmla="*/ 3 w 33"/>
                    <a:gd name="T27" fmla="*/ 14 h 63"/>
                    <a:gd name="T28" fmla="*/ 10 w 33"/>
                    <a:gd name="T29" fmla="*/ 6 h 63"/>
                    <a:gd name="T30" fmla="*/ 10 w 33"/>
                    <a:gd name="T31" fmla="*/ 0 h 63"/>
                    <a:gd name="T32" fmla="*/ 24 w 33"/>
                    <a:gd name="T33" fmla="*/ 0 h 63"/>
                    <a:gd name="T34" fmla="*/ 24 w 33"/>
                    <a:gd name="T35" fmla="*/ 1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3" h="63">
                      <a:moveTo>
                        <a:pt x="24" y="14"/>
                      </a:move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4" y="49"/>
                        <a:pt x="26" y="50"/>
                        <a:pt x="29" y="50"/>
                      </a:cubicBezTo>
                      <a:cubicBezTo>
                        <a:pt x="30" y="50"/>
                        <a:pt x="32" y="50"/>
                        <a:pt x="33" y="50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2"/>
                        <a:pt x="30" y="63"/>
                        <a:pt x="25" y="63"/>
                      </a:cubicBezTo>
                      <a:cubicBezTo>
                        <a:pt x="15" y="63"/>
                        <a:pt x="9" y="57"/>
                        <a:pt x="9" y="48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8" y="14"/>
                        <a:pt x="10" y="11"/>
                        <a:pt x="10" y="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14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4"/>
                <p:cNvSpPr>
                  <a:spLocks noEditPoints="1"/>
                </p:cNvSpPr>
                <p:nvPr/>
              </p:nvSpPr>
              <p:spPr bwMode="auto">
                <a:xfrm>
                  <a:off x="4131556" y="244160"/>
                  <a:ext cx="224790" cy="260985"/>
                </a:xfrm>
                <a:custGeom>
                  <a:avLst/>
                  <a:gdLst>
                    <a:gd name="T0" fmla="*/ 29 w 44"/>
                    <a:gd name="T1" fmla="*/ 30 h 51"/>
                    <a:gd name="T2" fmla="*/ 29 w 44"/>
                    <a:gd name="T3" fmla="*/ 28 h 51"/>
                    <a:gd name="T4" fmla="*/ 20 w 44"/>
                    <a:gd name="T5" fmla="*/ 30 h 51"/>
                    <a:gd name="T6" fmla="*/ 14 w 44"/>
                    <a:gd name="T7" fmla="*/ 35 h 51"/>
                    <a:gd name="T8" fmla="*/ 20 w 44"/>
                    <a:gd name="T9" fmla="*/ 40 h 51"/>
                    <a:gd name="T10" fmla="*/ 29 w 44"/>
                    <a:gd name="T11" fmla="*/ 30 h 51"/>
                    <a:gd name="T12" fmla="*/ 14 w 44"/>
                    <a:gd name="T13" fmla="*/ 21 h 51"/>
                    <a:gd name="T14" fmla="*/ 25 w 44"/>
                    <a:gd name="T15" fmla="*/ 20 h 51"/>
                    <a:gd name="T16" fmla="*/ 29 w 44"/>
                    <a:gd name="T17" fmla="*/ 16 h 51"/>
                    <a:gd name="T18" fmla="*/ 22 w 44"/>
                    <a:gd name="T19" fmla="*/ 11 h 51"/>
                    <a:gd name="T20" fmla="*/ 13 w 44"/>
                    <a:gd name="T21" fmla="*/ 18 h 51"/>
                    <a:gd name="T22" fmla="*/ 0 w 44"/>
                    <a:gd name="T23" fmla="*/ 16 h 51"/>
                    <a:gd name="T24" fmla="*/ 22 w 44"/>
                    <a:gd name="T25" fmla="*/ 0 h 51"/>
                    <a:gd name="T26" fmla="*/ 43 w 44"/>
                    <a:gd name="T27" fmla="*/ 18 h 51"/>
                    <a:gd name="T28" fmla="*/ 43 w 44"/>
                    <a:gd name="T29" fmla="*/ 42 h 51"/>
                    <a:gd name="T30" fmla="*/ 44 w 44"/>
                    <a:gd name="T31" fmla="*/ 49 h 51"/>
                    <a:gd name="T32" fmla="*/ 30 w 44"/>
                    <a:gd name="T33" fmla="*/ 49 h 51"/>
                    <a:gd name="T34" fmla="*/ 30 w 44"/>
                    <a:gd name="T35" fmla="*/ 44 h 51"/>
                    <a:gd name="T36" fmla="*/ 16 w 44"/>
                    <a:gd name="T37" fmla="*/ 51 h 51"/>
                    <a:gd name="T38" fmla="*/ 0 w 44"/>
                    <a:gd name="T39" fmla="*/ 36 h 51"/>
                    <a:gd name="T40" fmla="*/ 14 w 44"/>
                    <a:gd name="T41" fmla="*/ 2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" h="51">
                      <a:moveTo>
                        <a:pt x="29" y="30"/>
                      </a:move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16" y="30"/>
                        <a:pt x="14" y="32"/>
                        <a:pt x="14" y="35"/>
                      </a:cubicBezTo>
                      <a:cubicBezTo>
                        <a:pt x="14" y="38"/>
                        <a:pt x="16" y="40"/>
                        <a:pt x="20" y="40"/>
                      </a:cubicBezTo>
                      <a:cubicBezTo>
                        <a:pt x="24" y="40"/>
                        <a:pt x="29" y="38"/>
                        <a:pt x="29" y="30"/>
                      </a:cubicBezTo>
                      <a:moveTo>
                        <a:pt x="14" y="21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8" y="19"/>
                        <a:pt x="29" y="18"/>
                        <a:pt x="29" y="16"/>
                      </a:cubicBezTo>
                      <a:cubicBezTo>
                        <a:pt x="29" y="14"/>
                        <a:pt x="26" y="11"/>
                        <a:pt x="22" y="11"/>
                      </a:cubicBezTo>
                      <a:cubicBezTo>
                        <a:pt x="16" y="11"/>
                        <a:pt x="14" y="15"/>
                        <a:pt x="13" y="1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9"/>
                        <a:pt x="7" y="0"/>
                        <a:pt x="22" y="0"/>
                      </a:cubicBezTo>
                      <a:cubicBezTo>
                        <a:pt x="37" y="0"/>
                        <a:pt x="43" y="8"/>
                        <a:pt x="43" y="18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6"/>
                        <a:pt x="43" y="49"/>
                        <a:pt x="44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30" y="49"/>
                        <a:pt x="30" y="47"/>
                        <a:pt x="30" y="44"/>
                      </a:cubicBezTo>
                      <a:cubicBezTo>
                        <a:pt x="27" y="48"/>
                        <a:pt x="23" y="51"/>
                        <a:pt x="16" y="51"/>
                      </a:cubicBezTo>
                      <a:cubicBezTo>
                        <a:pt x="6" y="51"/>
                        <a:pt x="0" y="44"/>
                        <a:pt x="0" y="36"/>
                      </a:cubicBezTo>
                      <a:cubicBezTo>
                        <a:pt x="0" y="27"/>
                        <a:pt x="6" y="23"/>
                        <a:pt x="14" y="21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409227" y="138836"/>
                  <a:ext cx="76835" cy="358775"/>
                </a:xfrm>
                <a:prstGeom prst="rect">
                  <a:avLst/>
                </a:pr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44809" y="655879"/>
                  <a:ext cx="81915" cy="353695"/>
                </a:xfrm>
                <a:prstGeom prst="rect">
                  <a:avLst/>
                </a:pr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>
                  <a:off x="3193219" y="756415"/>
                  <a:ext cx="382905" cy="250825"/>
                </a:xfrm>
                <a:custGeom>
                  <a:avLst/>
                  <a:gdLst>
                    <a:gd name="T0" fmla="*/ 0 w 75"/>
                    <a:gd name="T1" fmla="*/ 49 h 49"/>
                    <a:gd name="T2" fmla="*/ 0 w 75"/>
                    <a:gd name="T3" fmla="*/ 1 h 49"/>
                    <a:gd name="T4" fmla="*/ 14 w 75"/>
                    <a:gd name="T5" fmla="*/ 1 h 49"/>
                    <a:gd name="T6" fmla="*/ 14 w 75"/>
                    <a:gd name="T7" fmla="*/ 7 h 49"/>
                    <a:gd name="T8" fmla="*/ 28 w 75"/>
                    <a:gd name="T9" fmla="*/ 0 h 49"/>
                    <a:gd name="T10" fmla="*/ 42 w 75"/>
                    <a:gd name="T11" fmla="*/ 7 h 49"/>
                    <a:gd name="T12" fmla="*/ 57 w 75"/>
                    <a:gd name="T13" fmla="*/ 0 h 49"/>
                    <a:gd name="T14" fmla="*/ 75 w 75"/>
                    <a:gd name="T15" fmla="*/ 18 h 49"/>
                    <a:gd name="T16" fmla="*/ 75 w 75"/>
                    <a:gd name="T17" fmla="*/ 49 h 49"/>
                    <a:gd name="T18" fmla="*/ 61 w 75"/>
                    <a:gd name="T19" fmla="*/ 49 h 49"/>
                    <a:gd name="T20" fmla="*/ 61 w 75"/>
                    <a:gd name="T21" fmla="*/ 21 h 49"/>
                    <a:gd name="T22" fmla="*/ 53 w 75"/>
                    <a:gd name="T23" fmla="*/ 13 h 49"/>
                    <a:gd name="T24" fmla="*/ 45 w 75"/>
                    <a:gd name="T25" fmla="*/ 21 h 49"/>
                    <a:gd name="T26" fmla="*/ 45 w 75"/>
                    <a:gd name="T27" fmla="*/ 49 h 49"/>
                    <a:gd name="T28" fmla="*/ 30 w 75"/>
                    <a:gd name="T29" fmla="*/ 49 h 49"/>
                    <a:gd name="T30" fmla="*/ 30 w 75"/>
                    <a:gd name="T31" fmla="*/ 21 h 49"/>
                    <a:gd name="T32" fmla="*/ 22 w 75"/>
                    <a:gd name="T33" fmla="*/ 13 h 49"/>
                    <a:gd name="T34" fmla="*/ 15 w 75"/>
                    <a:gd name="T35" fmla="*/ 22 h 49"/>
                    <a:gd name="T36" fmla="*/ 15 w 75"/>
                    <a:gd name="T37" fmla="*/ 49 h 49"/>
                    <a:gd name="T38" fmla="*/ 0 w 75"/>
                    <a:gd name="T39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49">
                      <a:moveTo>
                        <a:pt x="0" y="4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2"/>
                        <a:pt x="22" y="0"/>
                        <a:pt x="28" y="0"/>
                      </a:cubicBezTo>
                      <a:cubicBezTo>
                        <a:pt x="35" y="0"/>
                        <a:pt x="40" y="2"/>
                        <a:pt x="42" y="7"/>
                      </a:cubicBezTo>
                      <a:cubicBezTo>
                        <a:pt x="46" y="2"/>
                        <a:pt x="50" y="0"/>
                        <a:pt x="57" y="0"/>
                      </a:cubicBezTo>
                      <a:cubicBezTo>
                        <a:pt x="66" y="0"/>
                        <a:pt x="75" y="5"/>
                        <a:pt x="75" y="18"/>
                      </a:cubicBezTo>
                      <a:cubicBezTo>
                        <a:pt x="75" y="49"/>
                        <a:pt x="75" y="49"/>
                        <a:pt x="75" y="49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1" y="17"/>
                        <a:pt x="58" y="13"/>
                        <a:pt x="53" y="13"/>
                      </a:cubicBezTo>
                      <a:cubicBezTo>
                        <a:pt x="48" y="13"/>
                        <a:pt x="45" y="17"/>
                        <a:pt x="45" y="21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17"/>
                        <a:pt x="28" y="13"/>
                        <a:pt x="22" y="13"/>
                      </a:cubicBezTo>
                      <a:cubicBezTo>
                        <a:pt x="17" y="13"/>
                        <a:pt x="15" y="17"/>
                        <a:pt x="15" y="22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8"/>
                <p:cNvSpPr>
                  <a:spLocks noEditPoints="1"/>
                </p:cNvSpPr>
                <p:nvPr/>
              </p:nvSpPr>
              <p:spPr bwMode="auto">
                <a:xfrm>
                  <a:off x="3633663" y="756415"/>
                  <a:ext cx="260350" cy="347980"/>
                </a:xfrm>
                <a:custGeom>
                  <a:avLst/>
                  <a:gdLst>
                    <a:gd name="T0" fmla="*/ 26 w 51"/>
                    <a:gd name="T1" fmla="*/ 13 h 68"/>
                    <a:gd name="T2" fmla="*/ 15 w 51"/>
                    <a:gd name="T3" fmla="*/ 25 h 68"/>
                    <a:gd name="T4" fmla="*/ 26 w 51"/>
                    <a:gd name="T5" fmla="*/ 37 h 68"/>
                    <a:gd name="T6" fmla="*/ 37 w 51"/>
                    <a:gd name="T7" fmla="*/ 25 h 68"/>
                    <a:gd name="T8" fmla="*/ 26 w 51"/>
                    <a:gd name="T9" fmla="*/ 13 h 68"/>
                    <a:gd name="T10" fmla="*/ 0 w 51"/>
                    <a:gd name="T11" fmla="*/ 68 h 68"/>
                    <a:gd name="T12" fmla="*/ 0 w 51"/>
                    <a:gd name="T13" fmla="*/ 1 h 68"/>
                    <a:gd name="T14" fmla="*/ 14 w 51"/>
                    <a:gd name="T15" fmla="*/ 1 h 68"/>
                    <a:gd name="T16" fmla="*/ 14 w 51"/>
                    <a:gd name="T17" fmla="*/ 6 h 68"/>
                    <a:gd name="T18" fmla="*/ 29 w 51"/>
                    <a:gd name="T19" fmla="*/ 0 h 68"/>
                    <a:gd name="T20" fmla="*/ 51 w 51"/>
                    <a:gd name="T21" fmla="*/ 25 h 68"/>
                    <a:gd name="T22" fmla="*/ 28 w 51"/>
                    <a:gd name="T23" fmla="*/ 50 h 68"/>
                    <a:gd name="T24" fmla="*/ 15 w 51"/>
                    <a:gd name="T25" fmla="*/ 45 h 68"/>
                    <a:gd name="T26" fmla="*/ 15 w 51"/>
                    <a:gd name="T27" fmla="*/ 68 h 68"/>
                    <a:gd name="T28" fmla="*/ 0 w 51"/>
                    <a:gd name="T2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" h="68">
                      <a:moveTo>
                        <a:pt x="26" y="13"/>
                      </a:moveTo>
                      <a:cubicBezTo>
                        <a:pt x="20" y="13"/>
                        <a:pt x="15" y="17"/>
                        <a:pt x="15" y="25"/>
                      </a:cubicBezTo>
                      <a:cubicBezTo>
                        <a:pt x="15" y="33"/>
                        <a:pt x="20" y="37"/>
                        <a:pt x="26" y="37"/>
                      </a:cubicBezTo>
                      <a:cubicBezTo>
                        <a:pt x="31" y="37"/>
                        <a:pt x="37" y="33"/>
                        <a:pt x="37" y="25"/>
                      </a:cubicBezTo>
                      <a:cubicBezTo>
                        <a:pt x="37" y="17"/>
                        <a:pt x="31" y="13"/>
                        <a:pt x="26" y="13"/>
                      </a:cubicBezTo>
                      <a:moveTo>
                        <a:pt x="0" y="68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6" y="3"/>
                        <a:pt x="22" y="0"/>
                        <a:pt x="29" y="0"/>
                      </a:cubicBezTo>
                      <a:cubicBezTo>
                        <a:pt x="43" y="0"/>
                        <a:pt x="51" y="11"/>
                        <a:pt x="51" y="25"/>
                      </a:cubicBezTo>
                      <a:cubicBezTo>
                        <a:pt x="51" y="40"/>
                        <a:pt x="42" y="50"/>
                        <a:pt x="28" y="50"/>
                      </a:cubicBezTo>
                      <a:cubicBezTo>
                        <a:pt x="22" y="50"/>
                        <a:pt x="17" y="48"/>
                        <a:pt x="15" y="45"/>
                      </a:cubicBezTo>
                      <a:cubicBezTo>
                        <a:pt x="15" y="68"/>
                        <a:pt x="15" y="68"/>
                        <a:pt x="15" y="68"/>
                      </a:cubicBez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9"/>
                <p:cNvSpPr>
                  <a:spLocks noEditPoints="1"/>
                </p:cNvSpPr>
                <p:nvPr/>
              </p:nvSpPr>
              <p:spPr bwMode="auto">
                <a:xfrm>
                  <a:off x="3920909" y="756415"/>
                  <a:ext cx="224790" cy="260985"/>
                </a:xfrm>
                <a:custGeom>
                  <a:avLst/>
                  <a:gdLst>
                    <a:gd name="T0" fmla="*/ 29 w 44"/>
                    <a:gd name="T1" fmla="*/ 30 h 51"/>
                    <a:gd name="T2" fmla="*/ 29 w 44"/>
                    <a:gd name="T3" fmla="*/ 28 h 51"/>
                    <a:gd name="T4" fmla="*/ 20 w 44"/>
                    <a:gd name="T5" fmla="*/ 30 h 51"/>
                    <a:gd name="T6" fmla="*/ 14 w 44"/>
                    <a:gd name="T7" fmla="*/ 35 h 51"/>
                    <a:gd name="T8" fmla="*/ 20 w 44"/>
                    <a:gd name="T9" fmla="*/ 40 h 51"/>
                    <a:gd name="T10" fmla="*/ 29 w 44"/>
                    <a:gd name="T11" fmla="*/ 30 h 51"/>
                    <a:gd name="T12" fmla="*/ 14 w 44"/>
                    <a:gd name="T13" fmla="*/ 21 h 51"/>
                    <a:gd name="T14" fmla="*/ 25 w 44"/>
                    <a:gd name="T15" fmla="*/ 20 h 51"/>
                    <a:gd name="T16" fmla="*/ 29 w 44"/>
                    <a:gd name="T17" fmla="*/ 16 h 51"/>
                    <a:gd name="T18" fmla="*/ 22 w 44"/>
                    <a:gd name="T19" fmla="*/ 11 h 51"/>
                    <a:gd name="T20" fmla="*/ 14 w 44"/>
                    <a:gd name="T21" fmla="*/ 18 h 51"/>
                    <a:gd name="T22" fmla="*/ 1 w 44"/>
                    <a:gd name="T23" fmla="*/ 16 h 51"/>
                    <a:gd name="T24" fmla="*/ 22 w 44"/>
                    <a:gd name="T25" fmla="*/ 0 h 51"/>
                    <a:gd name="T26" fmla="*/ 43 w 44"/>
                    <a:gd name="T27" fmla="*/ 18 h 51"/>
                    <a:gd name="T28" fmla="*/ 43 w 44"/>
                    <a:gd name="T29" fmla="*/ 42 h 51"/>
                    <a:gd name="T30" fmla="*/ 44 w 44"/>
                    <a:gd name="T31" fmla="*/ 49 h 51"/>
                    <a:gd name="T32" fmla="*/ 31 w 44"/>
                    <a:gd name="T33" fmla="*/ 49 h 51"/>
                    <a:gd name="T34" fmla="*/ 30 w 44"/>
                    <a:gd name="T35" fmla="*/ 44 h 51"/>
                    <a:gd name="T36" fmla="*/ 16 w 44"/>
                    <a:gd name="T37" fmla="*/ 51 h 51"/>
                    <a:gd name="T38" fmla="*/ 0 w 44"/>
                    <a:gd name="T39" fmla="*/ 36 h 51"/>
                    <a:gd name="T40" fmla="*/ 14 w 44"/>
                    <a:gd name="T41" fmla="*/ 2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" h="51">
                      <a:moveTo>
                        <a:pt x="29" y="30"/>
                      </a:move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17" y="30"/>
                        <a:pt x="14" y="32"/>
                        <a:pt x="14" y="35"/>
                      </a:cubicBezTo>
                      <a:cubicBezTo>
                        <a:pt x="14" y="38"/>
                        <a:pt x="16" y="40"/>
                        <a:pt x="20" y="40"/>
                      </a:cubicBezTo>
                      <a:cubicBezTo>
                        <a:pt x="24" y="40"/>
                        <a:pt x="29" y="38"/>
                        <a:pt x="29" y="30"/>
                      </a:cubicBezTo>
                      <a:moveTo>
                        <a:pt x="14" y="21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8" y="19"/>
                        <a:pt x="29" y="18"/>
                        <a:pt x="29" y="16"/>
                      </a:cubicBezTo>
                      <a:cubicBezTo>
                        <a:pt x="29" y="14"/>
                        <a:pt x="26" y="11"/>
                        <a:pt x="22" y="11"/>
                      </a:cubicBezTo>
                      <a:cubicBezTo>
                        <a:pt x="17" y="11"/>
                        <a:pt x="14" y="15"/>
                        <a:pt x="14" y="18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9"/>
                        <a:pt x="8" y="0"/>
                        <a:pt x="22" y="0"/>
                      </a:cubicBezTo>
                      <a:cubicBezTo>
                        <a:pt x="38" y="0"/>
                        <a:pt x="43" y="8"/>
                        <a:pt x="43" y="18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6"/>
                        <a:pt x="44" y="49"/>
                        <a:pt x="44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30" y="49"/>
                        <a:pt x="30" y="47"/>
                        <a:pt x="30" y="44"/>
                      </a:cubicBezTo>
                      <a:cubicBezTo>
                        <a:pt x="28" y="48"/>
                        <a:pt x="23" y="51"/>
                        <a:pt x="16" y="51"/>
                      </a:cubicBezTo>
                      <a:cubicBezTo>
                        <a:pt x="6" y="51"/>
                        <a:pt x="0" y="44"/>
                        <a:pt x="0" y="36"/>
                      </a:cubicBezTo>
                      <a:cubicBezTo>
                        <a:pt x="0" y="27"/>
                        <a:pt x="6" y="23"/>
                        <a:pt x="14" y="21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4184218" y="756415"/>
                  <a:ext cx="250190" cy="260985"/>
                </a:xfrm>
                <a:custGeom>
                  <a:avLst/>
                  <a:gdLst>
                    <a:gd name="T0" fmla="*/ 15 w 49"/>
                    <a:gd name="T1" fmla="*/ 25 h 51"/>
                    <a:gd name="T2" fmla="*/ 26 w 49"/>
                    <a:gd name="T3" fmla="*/ 37 h 51"/>
                    <a:gd name="T4" fmla="*/ 36 w 49"/>
                    <a:gd name="T5" fmla="*/ 30 h 51"/>
                    <a:gd name="T6" fmla="*/ 49 w 49"/>
                    <a:gd name="T7" fmla="*/ 34 h 51"/>
                    <a:gd name="T8" fmla="*/ 26 w 49"/>
                    <a:gd name="T9" fmla="*/ 51 h 51"/>
                    <a:gd name="T10" fmla="*/ 0 w 49"/>
                    <a:gd name="T11" fmla="*/ 25 h 51"/>
                    <a:gd name="T12" fmla="*/ 26 w 49"/>
                    <a:gd name="T13" fmla="*/ 0 h 51"/>
                    <a:gd name="T14" fmla="*/ 49 w 49"/>
                    <a:gd name="T15" fmla="*/ 16 h 51"/>
                    <a:gd name="T16" fmla="*/ 36 w 49"/>
                    <a:gd name="T17" fmla="*/ 20 h 51"/>
                    <a:gd name="T18" fmla="*/ 26 w 49"/>
                    <a:gd name="T19" fmla="*/ 13 h 51"/>
                    <a:gd name="T20" fmla="*/ 15 w 49"/>
                    <a:gd name="T21" fmla="*/ 2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51">
                      <a:moveTo>
                        <a:pt x="15" y="25"/>
                      </a:moveTo>
                      <a:cubicBezTo>
                        <a:pt x="15" y="33"/>
                        <a:pt x="20" y="37"/>
                        <a:pt x="26" y="37"/>
                      </a:cubicBezTo>
                      <a:cubicBezTo>
                        <a:pt x="32" y="37"/>
                        <a:pt x="35" y="34"/>
                        <a:pt x="36" y="30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7" y="42"/>
                        <a:pt x="39" y="51"/>
                        <a:pt x="26" y="51"/>
                      </a:cubicBezTo>
                      <a:cubicBezTo>
                        <a:pt x="12" y="51"/>
                        <a:pt x="0" y="40"/>
                        <a:pt x="0" y="25"/>
                      </a:cubicBezTo>
                      <a:cubicBezTo>
                        <a:pt x="0" y="10"/>
                        <a:pt x="11" y="0"/>
                        <a:pt x="26" y="0"/>
                      </a:cubicBezTo>
                      <a:cubicBezTo>
                        <a:pt x="39" y="0"/>
                        <a:pt x="47" y="8"/>
                        <a:pt x="49" y="16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5" y="17"/>
                        <a:pt x="32" y="13"/>
                        <a:pt x="26" y="13"/>
                      </a:cubicBezTo>
                      <a:cubicBezTo>
                        <a:pt x="20" y="13"/>
                        <a:pt x="15" y="17"/>
                        <a:pt x="15" y="25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452314" y="689391"/>
                  <a:ext cx="168275" cy="322580"/>
                </a:xfrm>
                <a:custGeom>
                  <a:avLst/>
                  <a:gdLst>
                    <a:gd name="T0" fmla="*/ 23 w 33"/>
                    <a:gd name="T1" fmla="*/ 14 h 63"/>
                    <a:gd name="T2" fmla="*/ 33 w 33"/>
                    <a:gd name="T3" fmla="*/ 14 h 63"/>
                    <a:gd name="T4" fmla="*/ 33 w 33"/>
                    <a:gd name="T5" fmla="*/ 27 h 63"/>
                    <a:gd name="T6" fmla="*/ 23 w 33"/>
                    <a:gd name="T7" fmla="*/ 27 h 63"/>
                    <a:gd name="T8" fmla="*/ 23 w 33"/>
                    <a:gd name="T9" fmla="*/ 45 h 63"/>
                    <a:gd name="T10" fmla="*/ 29 w 33"/>
                    <a:gd name="T11" fmla="*/ 50 h 63"/>
                    <a:gd name="T12" fmla="*/ 33 w 33"/>
                    <a:gd name="T13" fmla="*/ 50 h 63"/>
                    <a:gd name="T14" fmla="*/ 33 w 33"/>
                    <a:gd name="T15" fmla="*/ 62 h 63"/>
                    <a:gd name="T16" fmla="*/ 25 w 33"/>
                    <a:gd name="T17" fmla="*/ 63 h 63"/>
                    <a:gd name="T18" fmla="*/ 9 w 33"/>
                    <a:gd name="T19" fmla="*/ 48 h 63"/>
                    <a:gd name="T20" fmla="*/ 9 w 33"/>
                    <a:gd name="T21" fmla="*/ 27 h 63"/>
                    <a:gd name="T22" fmla="*/ 0 w 33"/>
                    <a:gd name="T23" fmla="*/ 27 h 63"/>
                    <a:gd name="T24" fmla="*/ 0 w 33"/>
                    <a:gd name="T25" fmla="*/ 14 h 63"/>
                    <a:gd name="T26" fmla="*/ 3 w 33"/>
                    <a:gd name="T27" fmla="*/ 14 h 63"/>
                    <a:gd name="T28" fmla="*/ 10 w 33"/>
                    <a:gd name="T29" fmla="*/ 6 h 63"/>
                    <a:gd name="T30" fmla="*/ 10 w 33"/>
                    <a:gd name="T31" fmla="*/ 0 h 63"/>
                    <a:gd name="T32" fmla="*/ 23 w 33"/>
                    <a:gd name="T33" fmla="*/ 0 h 63"/>
                    <a:gd name="T34" fmla="*/ 23 w 33"/>
                    <a:gd name="T35" fmla="*/ 1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3" h="63">
                      <a:moveTo>
                        <a:pt x="23" y="14"/>
                      </a:move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49"/>
                        <a:pt x="26" y="50"/>
                        <a:pt x="29" y="50"/>
                      </a:cubicBezTo>
                      <a:cubicBezTo>
                        <a:pt x="30" y="50"/>
                        <a:pt x="32" y="50"/>
                        <a:pt x="33" y="50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2"/>
                        <a:pt x="30" y="63"/>
                        <a:pt x="25" y="63"/>
                      </a:cubicBezTo>
                      <a:cubicBezTo>
                        <a:pt x="15" y="63"/>
                        <a:pt x="9" y="57"/>
                        <a:pt x="9" y="48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8" y="14"/>
                        <a:pt x="10" y="11"/>
                        <a:pt x="10" y="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 noEditPoints="1"/>
                </p:cNvSpPr>
                <p:nvPr/>
              </p:nvSpPr>
              <p:spPr bwMode="auto">
                <a:xfrm>
                  <a:off x="2987359" y="1168135"/>
                  <a:ext cx="357505" cy="353695"/>
                </a:xfrm>
                <a:custGeom>
                  <a:avLst/>
                  <a:gdLst>
                    <a:gd name="T0" fmla="*/ 209 w 563"/>
                    <a:gd name="T1" fmla="*/ 331 h 557"/>
                    <a:gd name="T2" fmla="*/ 346 w 563"/>
                    <a:gd name="T3" fmla="*/ 331 h 557"/>
                    <a:gd name="T4" fmla="*/ 282 w 563"/>
                    <a:gd name="T5" fmla="*/ 145 h 557"/>
                    <a:gd name="T6" fmla="*/ 209 w 563"/>
                    <a:gd name="T7" fmla="*/ 331 h 557"/>
                    <a:gd name="T8" fmla="*/ 386 w 563"/>
                    <a:gd name="T9" fmla="*/ 444 h 557"/>
                    <a:gd name="T10" fmla="*/ 169 w 563"/>
                    <a:gd name="T11" fmla="*/ 444 h 557"/>
                    <a:gd name="T12" fmla="*/ 129 w 563"/>
                    <a:gd name="T13" fmla="*/ 557 h 557"/>
                    <a:gd name="T14" fmla="*/ 0 w 563"/>
                    <a:gd name="T15" fmla="*/ 557 h 557"/>
                    <a:gd name="T16" fmla="*/ 209 w 563"/>
                    <a:gd name="T17" fmla="*/ 0 h 557"/>
                    <a:gd name="T18" fmla="*/ 354 w 563"/>
                    <a:gd name="T19" fmla="*/ 0 h 557"/>
                    <a:gd name="T20" fmla="*/ 563 w 563"/>
                    <a:gd name="T21" fmla="*/ 557 h 557"/>
                    <a:gd name="T22" fmla="*/ 426 w 563"/>
                    <a:gd name="T23" fmla="*/ 557 h 557"/>
                    <a:gd name="T24" fmla="*/ 386 w 563"/>
                    <a:gd name="T25" fmla="*/ 444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3" h="557">
                      <a:moveTo>
                        <a:pt x="209" y="331"/>
                      </a:moveTo>
                      <a:lnTo>
                        <a:pt x="346" y="331"/>
                      </a:lnTo>
                      <a:lnTo>
                        <a:pt x="282" y="145"/>
                      </a:lnTo>
                      <a:lnTo>
                        <a:pt x="209" y="331"/>
                      </a:lnTo>
                      <a:close/>
                      <a:moveTo>
                        <a:pt x="386" y="444"/>
                      </a:moveTo>
                      <a:lnTo>
                        <a:pt x="169" y="444"/>
                      </a:lnTo>
                      <a:lnTo>
                        <a:pt x="129" y="557"/>
                      </a:lnTo>
                      <a:lnTo>
                        <a:pt x="0" y="557"/>
                      </a:lnTo>
                      <a:lnTo>
                        <a:pt x="209" y="0"/>
                      </a:lnTo>
                      <a:lnTo>
                        <a:pt x="354" y="0"/>
                      </a:lnTo>
                      <a:lnTo>
                        <a:pt x="563" y="557"/>
                      </a:lnTo>
                      <a:lnTo>
                        <a:pt x="426" y="557"/>
                      </a:lnTo>
                      <a:lnTo>
                        <a:pt x="386" y="444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370354" y="1163347"/>
                  <a:ext cx="76200" cy="358775"/>
                </a:xfrm>
                <a:prstGeom prst="rect">
                  <a:avLst/>
                </a:pr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504402" y="1163347"/>
                  <a:ext cx="71120" cy="358775"/>
                </a:xfrm>
                <a:prstGeom prst="rect">
                  <a:avLst/>
                </a:pr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 noEditPoints="1"/>
                </p:cNvSpPr>
                <p:nvPr/>
              </p:nvSpPr>
              <p:spPr bwMode="auto">
                <a:xfrm>
                  <a:off x="3628876" y="1158560"/>
                  <a:ext cx="86995" cy="363855"/>
                </a:xfrm>
                <a:custGeom>
                  <a:avLst/>
                  <a:gdLst>
                    <a:gd name="T0" fmla="*/ 1 w 17"/>
                    <a:gd name="T1" fmla="*/ 23 h 71"/>
                    <a:gd name="T2" fmla="*/ 16 w 17"/>
                    <a:gd name="T3" fmla="*/ 23 h 71"/>
                    <a:gd name="T4" fmla="*/ 16 w 17"/>
                    <a:gd name="T5" fmla="*/ 71 h 71"/>
                    <a:gd name="T6" fmla="*/ 1 w 17"/>
                    <a:gd name="T7" fmla="*/ 71 h 71"/>
                    <a:gd name="T8" fmla="*/ 1 w 17"/>
                    <a:gd name="T9" fmla="*/ 23 h 71"/>
                    <a:gd name="T10" fmla="*/ 8 w 17"/>
                    <a:gd name="T11" fmla="*/ 0 h 71"/>
                    <a:gd name="T12" fmla="*/ 17 w 17"/>
                    <a:gd name="T13" fmla="*/ 8 h 71"/>
                    <a:gd name="T14" fmla="*/ 8 w 17"/>
                    <a:gd name="T15" fmla="*/ 17 h 71"/>
                    <a:gd name="T16" fmla="*/ 0 w 17"/>
                    <a:gd name="T17" fmla="*/ 8 h 71"/>
                    <a:gd name="T18" fmla="*/ 8 w 17"/>
                    <a:gd name="T1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71">
                      <a:moveTo>
                        <a:pt x="1" y="23"/>
                      </a:move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71"/>
                        <a:pt x="16" y="71"/>
                        <a:pt x="16" y="71"/>
                      </a:cubicBezTo>
                      <a:cubicBezTo>
                        <a:pt x="1" y="71"/>
                        <a:pt x="1" y="71"/>
                        <a:pt x="1" y="71"/>
                      </a:cubicBezTo>
                      <a:lnTo>
                        <a:pt x="1" y="23"/>
                      </a:lnTo>
                      <a:close/>
                      <a:moveTo>
                        <a:pt x="8" y="0"/>
                      </a:moveTo>
                      <a:cubicBezTo>
                        <a:pt x="13" y="0"/>
                        <a:pt x="17" y="3"/>
                        <a:pt x="17" y="8"/>
                      </a:cubicBezTo>
                      <a:cubicBezTo>
                        <a:pt x="17" y="13"/>
                        <a:pt x="13" y="17"/>
                        <a:pt x="8" y="17"/>
                      </a:cubicBezTo>
                      <a:cubicBezTo>
                        <a:pt x="4" y="17"/>
                        <a:pt x="0" y="13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3748561" y="1268671"/>
                  <a:ext cx="224790" cy="261620"/>
                </a:xfrm>
                <a:custGeom>
                  <a:avLst/>
                  <a:gdLst>
                    <a:gd name="T0" fmla="*/ 30 w 44"/>
                    <a:gd name="T1" fmla="*/ 30 h 51"/>
                    <a:gd name="T2" fmla="*/ 30 w 44"/>
                    <a:gd name="T3" fmla="*/ 28 h 51"/>
                    <a:gd name="T4" fmla="*/ 20 w 44"/>
                    <a:gd name="T5" fmla="*/ 30 h 51"/>
                    <a:gd name="T6" fmla="*/ 15 w 44"/>
                    <a:gd name="T7" fmla="*/ 35 h 51"/>
                    <a:gd name="T8" fmla="*/ 21 w 44"/>
                    <a:gd name="T9" fmla="*/ 40 h 51"/>
                    <a:gd name="T10" fmla="*/ 30 w 44"/>
                    <a:gd name="T11" fmla="*/ 30 h 51"/>
                    <a:gd name="T12" fmla="*/ 15 w 44"/>
                    <a:gd name="T13" fmla="*/ 21 h 51"/>
                    <a:gd name="T14" fmla="*/ 26 w 44"/>
                    <a:gd name="T15" fmla="*/ 20 h 51"/>
                    <a:gd name="T16" fmla="*/ 30 w 44"/>
                    <a:gd name="T17" fmla="*/ 16 h 51"/>
                    <a:gd name="T18" fmla="*/ 22 w 44"/>
                    <a:gd name="T19" fmla="*/ 11 h 51"/>
                    <a:gd name="T20" fmla="*/ 14 w 44"/>
                    <a:gd name="T21" fmla="*/ 18 h 51"/>
                    <a:gd name="T22" fmla="*/ 1 w 44"/>
                    <a:gd name="T23" fmla="*/ 16 h 51"/>
                    <a:gd name="T24" fmla="*/ 23 w 44"/>
                    <a:gd name="T25" fmla="*/ 0 h 51"/>
                    <a:gd name="T26" fmla="*/ 44 w 44"/>
                    <a:gd name="T27" fmla="*/ 18 h 51"/>
                    <a:gd name="T28" fmla="*/ 44 w 44"/>
                    <a:gd name="T29" fmla="*/ 42 h 51"/>
                    <a:gd name="T30" fmla="*/ 44 w 44"/>
                    <a:gd name="T31" fmla="*/ 49 h 51"/>
                    <a:gd name="T32" fmla="*/ 31 w 44"/>
                    <a:gd name="T33" fmla="*/ 49 h 51"/>
                    <a:gd name="T34" fmla="*/ 31 w 44"/>
                    <a:gd name="T35" fmla="*/ 44 h 51"/>
                    <a:gd name="T36" fmla="*/ 17 w 44"/>
                    <a:gd name="T37" fmla="*/ 51 h 51"/>
                    <a:gd name="T38" fmla="*/ 0 w 44"/>
                    <a:gd name="T39" fmla="*/ 36 h 51"/>
                    <a:gd name="T40" fmla="*/ 15 w 44"/>
                    <a:gd name="T41" fmla="*/ 2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" h="51">
                      <a:moveTo>
                        <a:pt x="30" y="30"/>
                      </a:move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17" y="30"/>
                        <a:pt x="15" y="32"/>
                        <a:pt x="15" y="35"/>
                      </a:cubicBezTo>
                      <a:cubicBezTo>
                        <a:pt x="15" y="37"/>
                        <a:pt x="17" y="40"/>
                        <a:pt x="21" y="40"/>
                      </a:cubicBezTo>
                      <a:cubicBezTo>
                        <a:pt x="25" y="40"/>
                        <a:pt x="30" y="38"/>
                        <a:pt x="30" y="30"/>
                      </a:cubicBezTo>
                      <a:moveTo>
                        <a:pt x="15" y="21"/>
                      </a:move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9" y="19"/>
                        <a:pt x="30" y="18"/>
                        <a:pt x="30" y="16"/>
                      </a:cubicBezTo>
                      <a:cubicBezTo>
                        <a:pt x="30" y="14"/>
                        <a:pt x="27" y="11"/>
                        <a:pt x="22" y="11"/>
                      </a:cubicBezTo>
                      <a:cubicBezTo>
                        <a:pt x="17" y="11"/>
                        <a:pt x="14" y="15"/>
                        <a:pt x="14" y="18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9"/>
                        <a:pt x="8" y="0"/>
                        <a:pt x="23" y="0"/>
                      </a:cubicBezTo>
                      <a:cubicBezTo>
                        <a:pt x="38" y="0"/>
                        <a:pt x="44" y="8"/>
                        <a:pt x="44" y="18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6"/>
                        <a:pt x="44" y="49"/>
                        <a:pt x="44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31" y="49"/>
                        <a:pt x="31" y="47"/>
                        <a:pt x="31" y="44"/>
                      </a:cubicBezTo>
                      <a:cubicBezTo>
                        <a:pt x="28" y="48"/>
                        <a:pt x="24" y="51"/>
                        <a:pt x="17" y="51"/>
                      </a:cubicBezTo>
                      <a:cubicBezTo>
                        <a:pt x="7" y="51"/>
                        <a:pt x="0" y="44"/>
                        <a:pt x="0" y="36"/>
                      </a:cubicBezTo>
                      <a:cubicBezTo>
                        <a:pt x="0" y="27"/>
                        <a:pt x="7" y="23"/>
                        <a:pt x="15" y="21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4031020" y="1268671"/>
                  <a:ext cx="229870" cy="251460"/>
                </a:xfrm>
                <a:custGeom>
                  <a:avLst/>
                  <a:gdLst>
                    <a:gd name="T0" fmla="*/ 15 w 45"/>
                    <a:gd name="T1" fmla="*/ 49 h 49"/>
                    <a:gd name="T2" fmla="*/ 0 w 45"/>
                    <a:gd name="T3" fmla="*/ 49 h 49"/>
                    <a:gd name="T4" fmla="*/ 0 w 45"/>
                    <a:gd name="T5" fmla="*/ 1 h 49"/>
                    <a:gd name="T6" fmla="*/ 14 w 45"/>
                    <a:gd name="T7" fmla="*/ 1 h 49"/>
                    <a:gd name="T8" fmla="*/ 14 w 45"/>
                    <a:gd name="T9" fmla="*/ 7 h 49"/>
                    <a:gd name="T10" fmla="*/ 28 w 45"/>
                    <a:gd name="T11" fmla="*/ 0 h 49"/>
                    <a:gd name="T12" fmla="*/ 45 w 45"/>
                    <a:gd name="T13" fmla="*/ 19 h 49"/>
                    <a:gd name="T14" fmla="*/ 45 w 45"/>
                    <a:gd name="T15" fmla="*/ 49 h 49"/>
                    <a:gd name="T16" fmla="*/ 31 w 45"/>
                    <a:gd name="T17" fmla="*/ 49 h 49"/>
                    <a:gd name="T18" fmla="*/ 31 w 45"/>
                    <a:gd name="T19" fmla="*/ 21 h 49"/>
                    <a:gd name="T20" fmla="*/ 23 w 45"/>
                    <a:gd name="T21" fmla="*/ 13 h 49"/>
                    <a:gd name="T22" fmla="*/ 15 w 45"/>
                    <a:gd name="T23" fmla="*/ 22 h 49"/>
                    <a:gd name="T24" fmla="*/ 15 w 45"/>
                    <a:gd name="T2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5" h="49">
                      <a:moveTo>
                        <a:pt x="15" y="49"/>
                      </a:move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7" y="2"/>
                        <a:pt x="23" y="0"/>
                        <a:pt x="28" y="0"/>
                      </a:cubicBezTo>
                      <a:cubicBezTo>
                        <a:pt x="40" y="0"/>
                        <a:pt x="45" y="8"/>
                        <a:pt x="45" y="19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1" y="17"/>
                        <a:pt x="28" y="13"/>
                        <a:pt x="23" y="13"/>
                      </a:cubicBezTo>
                      <a:cubicBezTo>
                        <a:pt x="18" y="13"/>
                        <a:pt x="15" y="17"/>
                        <a:pt x="15" y="22"/>
                      </a:cubicBezTo>
                      <a:lnTo>
                        <a:pt x="15" y="49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4299116" y="1268671"/>
                  <a:ext cx="250825" cy="261620"/>
                </a:xfrm>
                <a:custGeom>
                  <a:avLst/>
                  <a:gdLst>
                    <a:gd name="T0" fmla="*/ 15 w 49"/>
                    <a:gd name="T1" fmla="*/ 25 h 51"/>
                    <a:gd name="T2" fmla="*/ 26 w 49"/>
                    <a:gd name="T3" fmla="*/ 37 h 51"/>
                    <a:gd name="T4" fmla="*/ 36 w 49"/>
                    <a:gd name="T5" fmla="*/ 30 h 51"/>
                    <a:gd name="T6" fmla="*/ 49 w 49"/>
                    <a:gd name="T7" fmla="*/ 34 h 51"/>
                    <a:gd name="T8" fmla="*/ 26 w 49"/>
                    <a:gd name="T9" fmla="*/ 51 h 51"/>
                    <a:gd name="T10" fmla="*/ 0 w 49"/>
                    <a:gd name="T11" fmla="*/ 25 h 51"/>
                    <a:gd name="T12" fmla="*/ 26 w 49"/>
                    <a:gd name="T13" fmla="*/ 0 h 51"/>
                    <a:gd name="T14" fmla="*/ 49 w 49"/>
                    <a:gd name="T15" fmla="*/ 16 h 51"/>
                    <a:gd name="T16" fmla="*/ 36 w 49"/>
                    <a:gd name="T17" fmla="*/ 20 h 51"/>
                    <a:gd name="T18" fmla="*/ 26 w 49"/>
                    <a:gd name="T19" fmla="*/ 13 h 51"/>
                    <a:gd name="T20" fmla="*/ 15 w 49"/>
                    <a:gd name="T21" fmla="*/ 2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51">
                      <a:moveTo>
                        <a:pt x="15" y="25"/>
                      </a:moveTo>
                      <a:cubicBezTo>
                        <a:pt x="15" y="33"/>
                        <a:pt x="20" y="37"/>
                        <a:pt x="26" y="37"/>
                      </a:cubicBezTo>
                      <a:cubicBezTo>
                        <a:pt x="32" y="37"/>
                        <a:pt x="35" y="34"/>
                        <a:pt x="36" y="30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7" y="42"/>
                        <a:pt x="39" y="51"/>
                        <a:pt x="26" y="51"/>
                      </a:cubicBezTo>
                      <a:cubicBezTo>
                        <a:pt x="12" y="51"/>
                        <a:pt x="0" y="40"/>
                        <a:pt x="0" y="25"/>
                      </a:cubicBezTo>
                      <a:cubicBezTo>
                        <a:pt x="0" y="10"/>
                        <a:pt x="12" y="0"/>
                        <a:pt x="26" y="0"/>
                      </a:cubicBezTo>
                      <a:cubicBezTo>
                        <a:pt x="39" y="0"/>
                        <a:pt x="47" y="8"/>
                        <a:pt x="49" y="16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35" y="17"/>
                        <a:pt x="32" y="13"/>
                        <a:pt x="26" y="13"/>
                      </a:cubicBezTo>
                      <a:cubicBezTo>
                        <a:pt x="20" y="13"/>
                        <a:pt x="15" y="17"/>
                        <a:pt x="15" y="25"/>
                      </a:cubicBezTo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4576788" y="1268671"/>
                  <a:ext cx="245110" cy="261620"/>
                </a:xfrm>
                <a:custGeom>
                  <a:avLst/>
                  <a:gdLst>
                    <a:gd name="T0" fmla="*/ 34 w 48"/>
                    <a:gd name="T1" fmla="*/ 19 h 51"/>
                    <a:gd name="T2" fmla="*/ 25 w 48"/>
                    <a:gd name="T3" fmla="*/ 11 h 51"/>
                    <a:gd name="T4" fmla="*/ 15 w 48"/>
                    <a:gd name="T5" fmla="*/ 19 h 51"/>
                    <a:gd name="T6" fmla="*/ 34 w 48"/>
                    <a:gd name="T7" fmla="*/ 19 h 51"/>
                    <a:gd name="T8" fmla="*/ 48 w 48"/>
                    <a:gd name="T9" fmla="*/ 35 h 51"/>
                    <a:gd name="T10" fmla="*/ 25 w 48"/>
                    <a:gd name="T11" fmla="*/ 51 h 51"/>
                    <a:gd name="T12" fmla="*/ 0 w 48"/>
                    <a:gd name="T13" fmla="*/ 25 h 51"/>
                    <a:gd name="T14" fmla="*/ 24 w 48"/>
                    <a:gd name="T15" fmla="*/ 0 h 51"/>
                    <a:gd name="T16" fmla="*/ 48 w 48"/>
                    <a:gd name="T17" fmla="*/ 24 h 51"/>
                    <a:gd name="T18" fmla="*/ 48 w 48"/>
                    <a:gd name="T19" fmla="*/ 29 h 51"/>
                    <a:gd name="T20" fmla="*/ 15 w 48"/>
                    <a:gd name="T21" fmla="*/ 29 h 51"/>
                    <a:gd name="T22" fmla="*/ 26 w 48"/>
                    <a:gd name="T23" fmla="*/ 38 h 51"/>
                    <a:gd name="T24" fmla="*/ 35 w 48"/>
                    <a:gd name="T25" fmla="*/ 32 h 51"/>
                    <a:gd name="T26" fmla="*/ 48 w 48"/>
                    <a:gd name="T27" fmla="*/ 3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51">
                      <a:moveTo>
                        <a:pt x="34" y="19"/>
                      </a:moveTo>
                      <a:cubicBezTo>
                        <a:pt x="34" y="16"/>
                        <a:pt x="31" y="11"/>
                        <a:pt x="25" y="11"/>
                      </a:cubicBezTo>
                      <a:cubicBezTo>
                        <a:pt x="18" y="11"/>
                        <a:pt x="15" y="16"/>
                        <a:pt x="15" y="19"/>
                      </a:cubicBezTo>
                      <a:lnTo>
                        <a:pt x="34" y="19"/>
                      </a:lnTo>
                      <a:close/>
                      <a:moveTo>
                        <a:pt x="48" y="35"/>
                      </a:moveTo>
                      <a:cubicBezTo>
                        <a:pt x="45" y="44"/>
                        <a:pt x="38" y="51"/>
                        <a:pt x="25" y="51"/>
                      </a:cubicBezTo>
                      <a:cubicBezTo>
                        <a:pt x="12" y="51"/>
                        <a:pt x="0" y="41"/>
                        <a:pt x="0" y="25"/>
                      </a:cubicBezTo>
                      <a:cubicBezTo>
                        <a:pt x="0" y="9"/>
                        <a:pt x="12" y="0"/>
                        <a:pt x="24" y="0"/>
                      </a:cubicBezTo>
                      <a:cubicBezTo>
                        <a:pt x="39" y="0"/>
                        <a:pt x="48" y="9"/>
                        <a:pt x="48" y="24"/>
                      </a:cubicBezTo>
                      <a:cubicBezTo>
                        <a:pt x="48" y="26"/>
                        <a:pt x="48" y="29"/>
                        <a:pt x="48" y="29"/>
                      </a:cubicBezTo>
                      <a:cubicBezTo>
                        <a:pt x="15" y="29"/>
                        <a:pt x="15" y="29"/>
                        <a:pt x="15" y="29"/>
                      </a:cubicBezTo>
                      <a:cubicBezTo>
                        <a:pt x="15" y="34"/>
                        <a:pt x="20" y="38"/>
                        <a:pt x="26" y="38"/>
                      </a:cubicBezTo>
                      <a:cubicBezTo>
                        <a:pt x="31" y="38"/>
                        <a:pt x="34" y="36"/>
                        <a:pt x="35" y="32"/>
                      </a:cubicBezTo>
                      <a:lnTo>
                        <a:pt x="48" y="35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1508042" y="545768"/>
                  <a:ext cx="853440" cy="1003935"/>
                </a:xfrm>
                <a:custGeom>
                  <a:avLst/>
                  <a:gdLst>
                    <a:gd name="T0" fmla="*/ 113 w 167"/>
                    <a:gd name="T1" fmla="*/ 118 h 196"/>
                    <a:gd name="T2" fmla="*/ 78 w 167"/>
                    <a:gd name="T3" fmla="*/ 155 h 196"/>
                    <a:gd name="T4" fmla="*/ 56 w 167"/>
                    <a:gd name="T5" fmla="*/ 136 h 196"/>
                    <a:gd name="T6" fmla="*/ 77 w 167"/>
                    <a:gd name="T7" fmla="*/ 115 h 196"/>
                    <a:gd name="T8" fmla="*/ 113 w 167"/>
                    <a:gd name="T9" fmla="*/ 110 h 196"/>
                    <a:gd name="T10" fmla="*/ 113 w 167"/>
                    <a:gd name="T11" fmla="*/ 118 h 196"/>
                    <a:gd name="T12" fmla="*/ 167 w 167"/>
                    <a:gd name="T13" fmla="*/ 162 h 196"/>
                    <a:gd name="T14" fmla="*/ 167 w 167"/>
                    <a:gd name="T15" fmla="*/ 71 h 196"/>
                    <a:gd name="T16" fmla="*/ 85 w 167"/>
                    <a:gd name="T17" fmla="*/ 0 h 196"/>
                    <a:gd name="T18" fmla="*/ 3 w 167"/>
                    <a:gd name="T19" fmla="*/ 74 h 196"/>
                    <a:gd name="T20" fmla="*/ 53 w 167"/>
                    <a:gd name="T21" fmla="*/ 74 h 196"/>
                    <a:gd name="T22" fmla="*/ 85 w 167"/>
                    <a:gd name="T23" fmla="*/ 44 h 196"/>
                    <a:gd name="T24" fmla="*/ 112 w 167"/>
                    <a:gd name="T25" fmla="*/ 64 h 196"/>
                    <a:gd name="T26" fmla="*/ 98 w 167"/>
                    <a:gd name="T27" fmla="*/ 77 h 196"/>
                    <a:gd name="T28" fmla="*/ 55 w 167"/>
                    <a:gd name="T29" fmla="*/ 84 h 196"/>
                    <a:gd name="T30" fmla="*/ 0 w 167"/>
                    <a:gd name="T31" fmla="*/ 140 h 196"/>
                    <a:gd name="T32" fmla="*/ 64 w 167"/>
                    <a:gd name="T33" fmla="*/ 196 h 196"/>
                    <a:gd name="T34" fmla="*/ 116 w 167"/>
                    <a:gd name="T35" fmla="*/ 170 h 196"/>
                    <a:gd name="T36" fmla="*/ 118 w 167"/>
                    <a:gd name="T37" fmla="*/ 190 h 196"/>
                    <a:gd name="T38" fmla="*/ 167 w 167"/>
                    <a:gd name="T39" fmla="*/ 190 h 196"/>
                    <a:gd name="T40" fmla="*/ 167 w 167"/>
                    <a:gd name="T41" fmla="*/ 16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7" h="196">
                      <a:moveTo>
                        <a:pt x="113" y="118"/>
                      </a:moveTo>
                      <a:cubicBezTo>
                        <a:pt x="113" y="147"/>
                        <a:pt x="95" y="155"/>
                        <a:pt x="78" y="155"/>
                      </a:cubicBezTo>
                      <a:cubicBezTo>
                        <a:pt x="63" y="155"/>
                        <a:pt x="56" y="146"/>
                        <a:pt x="56" y="136"/>
                      </a:cubicBezTo>
                      <a:cubicBezTo>
                        <a:pt x="56" y="123"/>
                        <a:pt x="65" y="117"/>
                        <a:pt x="77" y="115"/>
                      </a:cubicBezTo>
                      <a:cubicBezTo>
                        <a:pt x="113" y="110"/>
                        <a:pt x="113" y="110"/>
                        <a:pt x="113" y="110"/>
                      </a:cubicBezTo>
                      <a:lnTo>
                        <a:pt x="113" y="118"/>
                      </a:lnTo>
                      <a:close/>
                      <a:moveTo>
                        <a:pt x="167" y="162"/>
                      </a:moveTo>
                      <a:cubicBezTo>
                        <a:pt x="167" y="71"/>
                        <a:pt x="167" y="71"/>
                        <a:pt x="167" y="71"/>
                      </a:cubicBezTo>
                      <a:cubicBezTo>
                        <a:pt x="167" y="33"/>
                        <a:pt x="145" y="0"/>
                        <a:pt x="85" y="0"/>
                      </a:cubicBezTo>
                      <a:cubicBezTo>
                        <a:pt x="33" y="0"/>
                        <a:pt x="3" y="34"/>
                        <a:pt x="3" y="74"/>
                      </a:cubicBezTo>
                      <a:cubicBezTo>
                        <a:pt x="53" y="74"/>
                        <a:pt x="53" y="74"/>
                        <a:pt x="53" y="74"/>
                      </a:cubicBezTo>
                      <a:cubicBezTo>
                        <a:pt x="53" y="59"/>
                        <a:pt x="65" y="44"/>
                        <a:pt x="85" y="44"/>
                      </a:cubicBezTo>
                      <a:cubicBezTo>
                        <a:pt x="103" y="44"/>
                        <a:pt x="112" y="54"/>
                        <a:pt x="112" y="64"/>
                      </a:cubicBezTo>
                      <a:cubicBezTo>
                        <a:pt x="112" y="71"/>
                        <a:pt x="108" y="76"/>
                        <a:pt x="98" y="77"/>
                      </a:cubicBezTo>
                      <a:cubicBezTo>
                        <a:pt x="55" y="84"/>
                        <a:pt x="55" y="84"/>
                        <a:pt x="55" y="84"/>
                      </a:cubicBezTo>
                      <a:cubicBezTo>
                        <a:pt x="24" y="88"/>
                        <a:pt x="0" y="107"/>
                        <a:pt x="0" y="140"/>
                      </a:cubicBezTo>
                      <a:cubicBezTo>
                        <a:pt x="0" y="169"/>
                        <a:pt x="23" y="196"/>
                        <a:pt x="64" y="196"/>
                      </a:cubicBezTo>
                      <a:cubicBezTo>
                        <a:pt x="89" y="196"/>
                        <a:pt x="107" y="185"/>
                        <a:pt x="116" y="170"/>
                      </a:cubicBezTo>
                      <a:cubicBezTo>
                        <a:pt x="116" y="182"/>
                        <a:pt x="118" y="190"/>
                        <a:pt x="118" y="190"/>
                      </a:cubicBezTo>
                      <a:cubicBezTo>
                        <a:pt x="167" y="190"/>
                        <a:pt x="167" y="190"/>
                        <a:pt x="167" y="190"/>
                      </a:cubicBezTo>
                      <a:lnTo>
                        <a:pt x="167" y="162"/>
                      </a:lnTo>
                      <a:close/>
                    </a:path>
                  </a:pathLst>
                </a:custGeom>
                <a:solidFill>
                  <a:srgbClr val="000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41" name="Straight Connector 40"/>
            <p:cNvCxnSpPr/>
            <p:nvPr/>
          </p:nvCxnSpPr>
          <p:spPr>
            <a:xfrm flipH="1">
              <a:off x="13443" y="5983942"/>
              <a:ext cx="10881360" cy="0"/>
            </a:xfrm>
            <a:prstGeom prst="line">
              <a:avLst/>
            </a:prstGeom>
            <a:noFill/>
            <a:ln w="127000">
              <a:solidFill>
                <a:srgbClr val="00153E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B0466E-CC6E-4015-812E-B5CB7DFB0259}" type="slidenum">
              <a:rPr lang="en-US" smtClean="0"/>
              <a:t>1</a:t>
            </a:fld>
            <a:endParaRPr lang="en-US" dirty="0"/>
          </a:p>
        </p:txBody>
      </p:sp>
      <p:pic>
        <p:nvPicPr>
          <p:cNvPr id="38" name="Picture 10" descr="cid:image002.png@01D3EEA2.5FD789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6" y="4675602"/>
            <a:ext cx="1456690" cy="7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5578" y="4818985"/>
            <a:ext cx="2116182" cy="33310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Management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535578" y="5307026"/>
            <a:ext cx="2116182" cy="36104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Engineering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35578" y="5762716"/>
            <a:ext cx="2116182" cy="3756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5578" y="434993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9256" y="3540612"/>
            <a:ext cx="2103120" cy="1018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Amol Ghongade,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Practice Head, Data Engineering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42376" y="4349931"/>
            <a:ext cx="9260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94892" y="3221502"/>
            <a:ext cx="0" cy="31911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4142377" y="3221502"/>
            <a:ext cx="640639" cy="618978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29748" y="719666"/>
            <a:ext cx="2664824" cy="1018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Gaurav Bhandari,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 Head, Data &amp; Analytics Consulting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1"/>
          </p:cNvCxnSpPr>
          <p:nvPr/>
        </p:nvCxnSpPr>
        <p:spPr>
          <a:xfrm flipH="1">
            <a:off x="7244862" y="1228829"/>
            <a:ext cx="78488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874959" y="2712339"/>
            <a:ext cx="2271711" cy="1018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Pushpak</a:t>
            </a:r>
            <a:r>
              <a:rPr lang="en-US" dirty="0">
                <a:solidFill>
                  <a:schemeClr val="tx1"/>
                </a:solidFill>
              </a:rPr>
              <a:t> Banerjee,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Practice Head, </a:t>
            </a:r>
            <a:r>
              <a:rPr lang="en-US" dirty="0" smtClean="0">
                <a:solidFill>
                  <a:schemeClr val="tx1"/>
                </a:solidFill>
              </a:rPr>
              <a:t>Analytics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622302" y="2954215"/>
            <a:ext cx="252657" cy="140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2"/>
          </p:cNvCxnSpPr>
          <p:nvPr/>
        </p:nvCxnSpPr>
        <p:spPr>
          <a:xfrm rot="5400000">
            <a:off x="10006926" y="3346042"/>
            <a:ext cx="619266" cy="1388513"/>
          </a:xfrm>
          <a:prstGeom prst="bentConnector2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2"/>
          </p:cNvCxnSpPr>
          <p:nvPr/>
        </p:nvCxnSpPr>
        <p:spPr>
          <a:xfrm rot="5400000">
            <a:off x="9692794" y="3834066"/>
            <a:ext cx="1421423" cy="1214621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9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88342" y="903163"/>
            <a:ext cx="9414732" cy="5149294"/>
            <a:chOff x="-9250" y="1357552"/>
            <a:chExt cx="9915253" cy="4429779"/>
          </a:xfrm>
        </p:grpSpPr>
        <p:sp>
          <p:nvSpPr>
            <p:cNvPr id="5" name="Rectangle 4"/>
            <p:cNvSpPr/>
            <p:nvPr/>
          </p:nvSpPr>
          <p:spPr>
            <a:xfrm>
              <a:off x="8482" y="1390328"/>
              <a:ext cx="9897521" cy="43970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AutoShape 21"/>
            <p:cNvSpPr>
              <a:spLocks noChangeArrowheads="1"/>
            </p:cNvSpPr>
            <p:nvPr/>
          </p:nvSpPr>
          <p:spPr bwMode="auto">
            <a:xfrm>
              <a:off x="4473445" y="1357552"/>
              <a:ext cx="3359532" cy="4368911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165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 flipH="1">
              <a:off x="821649" y="1357552"/>
              <a:ext cx="3666078" cy="4368911"/>
            </a:xfrm>
            <a:prstGeom prst="rtTriangle">
              <a:avLst/>
            </a:prstGeom>
            <a:solidFill>
              <a:srgbClr val="9FA1A9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165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 Box 48"/>
            <p:cNvSpPr txBox="1">
              <a:spLocks noChangeArrowheads="1"/>
            </p:cNvSpPr>
            <p:nvPr/>
          </p:nvSpPr>
          <p:spPr bwMode="auto">
            <a:xfrm>
              <a:off x="3731709" y="2282151"/>
              <a:ext cx="1474035" cy="370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7DC3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Executive Steering Committee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10532" y="1834263"/>
              <a:ext cx="337082" cy="325338"/>
              <a:chOff x="5588390" y="2492043"/>
              <a:chExt cx="414871" cy="400413"/>
            </a:xfrm>
            <a:solidFill>
              <a:schemeClr val="tx1"/>
            </a:solidFill>
          </p:grpSpPr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5588390" y="2492043"/>
                <a:ext cx="199789" cy="398215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>
                  <a:defRPr/>
                </a:pPr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5803472" y="2492043"/>
                <a:ext cx="199789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>
                  <a:defRPr/>
                </a:pPr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144882" y="3798841"/>
              <a:ext cx="680780" cy="325338"/>
              <a:chOff x="9442024" y="2004380"/>
              <a:chExt cx="837883" cy="400413"/>
            </a:xfrm>
            <a:solidFill>
              <a:schemeClr val="tx1"/>
            </a:solidFill>
          </p:grpSpPr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9656077" y="2004380"/>
                <a:ext cx="203867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 algn="ctr">
                <a:noFill/>
                <a:prstDash val="sys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9442024" y="2004380"/>
                <a:ext cx="201829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 algn="ctr">
                <a:noFill/>
                <a:prstDash val="sys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10084195" y="2004380"/>
                <a:ext cx="195712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 algn="ctr">
                <a:noFill/>
                <a:prstDash val="sys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 55"/>
              <p:cNvSpPr>
                <a:spLocks/>
              </p:cNvSpPr>
              <p:nvPr/>
            </p:nvSpPr>
            <p:spPr bwMode="auto">
              <a:xfrm>
                <a:off x="9880330" y="2004380"/>
                <a:ext cx="201828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 algn="ctr">
                <a:noFill/>
                <a:prstDash val="sys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18162" y="2752856"/>
              <a:ext cx="546621" cy="332485"/>
              <a:chOff x="7963549" y="1460962"/>
              <a:chExt cx="672765" cy="409214"/>
            </a:xfrm>
            <a:solidFill>
              <a:schemeClr val="tx1"/>
            </a:solidFill>
          </p:grpSpPr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8191888" y="1460962"/>
                <a:ext cx="201829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7963549" y="1471963"/>
                <a:ext cx="197752" cy="3982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8438563" y="1471963"/>
                <a:ext cx="197751" cy="3982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35720" y="4846327"/>
              <a:ext cx="849039" cy="330823"/>
              <a:chOff x="4867480" y="4899406"/>
              <a:chExt cx="1044971" cy="407165"/>
            </a:xfrm>
            <a:solidFill>
              <a:schemeClr val="tx1"/>
            </a:solidFill>
          </p:grpSpPr>
          <p:grpSp>
            <p:nvGrpSpPr>
              <p:cNvPr id="40" name="Group 39"/>
              <p:cNvGrpSpPr/>
              <p:nvPr/>
            </p:nvGrpSpPr>
            <p:grpSpPr>
              <a:xfrm>
                <a:off x="4867480" y="4906158"/>
                <a:ext cx="837883" cy="400413"/>
                <a:chOff x="9442024" y="2004380"/>
                <a:chExt cx="837883" cy="400413"/>
              </a:xfrm>
              <a:grpFill/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9656077" y="2004380"/>
                  <a:ext cx="203867" cy="400413"/>
                </a:xfrm>
                <a:custGeom>
                  <a:avLst/>
                  <a:gdLst/>
                  <a:ahLst/>
                  <a:cxnLst>
                    <a:cxn ang="0">
                      <a:pos x="0" y="221"/>
                    </a:cxn>
                    <a:cxn ang="0">
                      <a:pos x="0" y="270"/>
                    </a:cxn>
                    <a:cxn ang="0">
                      <a:pos x="10" y="275"/>
                    </a:cxn>
                    <a:cxn ang="0">
                      <a:pos x="9" y="288"/>
                    </a:cxn>
                    <a:cxn ang="0">
                      <a:pos x="9" y="296"/>
                    </a:cxn>
                    <a:cxn ang="0">
                      <a:pos x="41" y="316"/>
                    </a:cxn>
                    <a:cxn ang="0">
                      <a:pos x="43" y="407"/>
                    </a:cxn>
                    <a:cxn ang="0">
                      <a:pos x="68" y="420"/>
                    </a:cxn>
                    <a:cxn ang="0">
                      <a:pos x="83" y="603"/>
                    </a:cxn>
                    <a:cxn ang="0">
                      <a:pos x="69" y="733"/>
                    </a:cxn>
                    <a:cxn ang="0">
                      <a:pos x="81" y="738"/>
                    </a:cxn>
                    <a:cxn ang="0">
                      <a:pos x="74" y="760"/>
                    </a:cxn>
                    <a:cxn ang="0">
                      <a:pos x="81" y="775"/>
                    </a:cxn>
                    <a:cxn ang="0">
                      <a:pos x="133" y="775"/>
                    </a:cxn>
                    <a:cxn ang="0">
                      <a:pos x="139" y="771"/>
                    </a:cxn>
                    <a:cxn ang="0">
                      <a:pos x="139" y="736"/>
                    </a:cxn>
                    <a:cxn ang="0">
                      <a:pos x="150" y="729"/>
                    </a:cxn>
                    <a:cxn ang="0">
                      <a:pos x="176" y="456"/>
                    </a:cxn>
                    <a:cxn ang="0">
                      <a:pos x="201" y="631"/>
                    </a:cxn>
                    <a:cxn ang="0">
                      <a:pos x="205" y="686"/>
                    </a:cxn>
                    <a:cxn ang="0">
                      <a:pos x="229" y="742"/>
                    </a:cxn>
                    <a:cxn ang="0">
                      <a:pos x="224" y="772"/>
                    </a:cxn>
                    <a:cxn ang="0">
                      <a:pos x="233" y="777"/>
                    </a:cxn>
                    <a:cxn ang="0">
                      <a:pos x="285" y="777"/>
                    </a:cxn>
                    <a:cxn ang="0">
                      <a:pos x="285" y="759"/>
                    </a:cxn>
                    <a:cxn ang="0">
                      <a:pos x="274" y="740"/>
                    </a:cxn>
                    <a:cxn ang="0">
                      <a:pos x="283" y="738"/>
                    </a:cxn>
                    <a:cxn ang="0">
                      <a:pos x="277" y="418"/>
                    </a:cxn>
                    <a:cxn ang="0">
                      <a:pos x="307" y="409"/>
                    </a:cxn>
                    <a:cxn ang="0">
                      <a:pos x="302" y="331"/>
                    </a:cxn>
                    <a:cxn ang="0">
                      <a:pos x="353" y="256"/>
                    </a:cxn>
                    <a:cxn ang="0">
                      <a:pos x="341" y="189"/>
                    </a:cxn>
                    <a:cxn ang="0">
                      <a:pos x="307" y="129"/>
                    </a:cxn>
                    <a:cxn ang="0">
                      <a:pos x="217" y="105"/>
                    </a:cxn>
                    <a:cxn ang="0">
                      <a:pos x="215" y="81"/>
                    </a:cxn>
                    <a:cxn ang="0">
                      <a:pos x="226" y="75"/>
                    </a:cxn>
                    <a:cxn ang="0">
                      <a:pos x="235" y="40"/>
                    </a:cxn>
                    <a:cxn ang="0">
                      <a:pos x="214" y="8"/>
                    </a:cxn>
                    <a:cxn ang="0">
                      <a:pos x="162" y="0"/>
                    </a:cxn>
                    <a:cxn ang="0">
                      <a:pos x="134" y="8"/>
                    </a:cxn>
                    <a:cxn ang="0">
                      <a:pos x="109" y="41"/>
                    </a:cxn>
                    <a:cxn ang="0">
                      <a:pos x="128" y="80"/>
                    </a:cxn>
                    <a:cxn ang="0">
                      <a:pos x="134" y="81"/>
                    </a:cxn>
                    <a:cxn ang="0">
                      <a:pos x="134" y="95"/>
                    </a:cxn>
                    <a:cxn ang="0">
                      <a:pos x="124" y="105"/>
                    </a:cxn>
                    <a:cxn ang="0">
                      <a:pos x="31" y="127"/>
                    </a:cxn>
                    <a:cxn ang="0">
                      <a:pos x="13" y="159"/>
                    </a:cxn>
                    <a:cxn ang="0">
                      <a:pos x="0" y="221"/>
                    </a:cxn>
                  </a:cxnLst>
                  <a:rect l="0" t="0" r="r" b="b"/>
                  <a:pathLst>
                    <a:path w="353" h="777">
                      <a:moveTo>
                        <a:pt x="0" y="221"/>
                      </a:moveTo>
                      <a:lnTo>
                        <a:pt x="0" y="270"/>
                      </a:lnTo>
                      <a:lnTo>
                        <a:pt x="10" y="275"/>
                      </a:lnTo>
                      <a:lnTo>
                        <a:pt x="9" y="288"/>
                      </a:lnTo>
                      <a:lnTo>
                        <a:pt x="9" y="296"/>
                      </a:lnTo>
                      <a:lnTo>
                        <a:pt x="41" y="316"/>
                      </a:lnTo>
                      <a:lnTo>
                        <a:pt x="43" y="407"/>
                      </a:lnTo>
                      <a:lnTo>
                        <a:pt x="68" y="420"/>
                      </a:lnTo>
                      <a:lnTo>
                        <a:pt x="83" y="603"/>
                      </a:lnTo>
                      <a:lnTo>
                        <a:pt x="69" y="733"/>
                      </a:lnTo>
                      <a:lnTo>
                        <a:pt x="81" y="738"/>
                      </a:lnTo>
                      <a:lnTo>
                        <a:pt x="74" y="760"/>
                      </a:lnTo>
                      <a:lnTo>
                        <a:pt x="81" y="775"/>
                      </a:lnTo>
                      <a:lnTo>
                        <a:pt x="133" y="775"/>
                      </a:lnTo>
                      <a:lnTo>
                        <a:pt x="139" y="771"/>
                      </a:lnTo>
                      <a:lnTo>
                        <a:pt x="139" y="736"/>
                      </a:lnTo>
                      <a:lnTo>
                        <a:pt x="150" y="729"/>
                      </a:lnTo>
                      <a:lnTo>
                        <a:pt x="176" y="456"/>
                      </a:lnTo>
                      <a:lnTo>
                        <a:pt x="201" y="631"/>
                      </a:lnTo>
                      <a:lnTo>
                        <a:pt x="205" y="686"/>
                      </a:lnTo>
                      <a:lnTo>
                        <a:pt x="229" y="742"/>
                      </a:lnTo>
                      <a:lnTo>
                        <a:pt x="224" y="772"/>
                      </a:lnTo>
                      <a:lnTo>
                        <a:pt x="233" y="777"/>
                      </a:lnTo>
                      <a:lnTo>
                        <a:pt x="285" y="777"/>
                      </a:lnTo>
                      <a:lnTo>
                        <a:pt x="285" y="759"/>
                      </a:lnTo>
                      <a:lnTo>
                        <a:pt x="274" y="740"/>
                      </a:lnTo>
                      <a:lnTo>
                        <a:pt x="283" y="738"/>
                      </a:lnTo>
                      <a:lnTo>
                        <a:pt x="277" y="418"/>
                      </a:lnTo>
                      <a:lnTo>
                        <a:pt x="307" y="409"/>
                      </a:lnTo>
                      <a:lnTo>
                        <a:pt x="302" y="331"/>
                      </a:lnTo>
                      <a:lnTo>
                        <a:pt x="353" y="256"/>
                      </a:lnTo>
                      <a:lnTo>
                        <a:pt x="341" y="189"/>
                      </a:lnTo>
                      <a:lnTo>
                        <a:pt x="307" y="129"/>
                      </a:lnTo>
                      <a:lnTo>
                        <a:pt x="217" y="105"/>
                      </a:lnTo>
                      <a:lnTo>
                        <a:pt x="215" y="81"/>
                      </a:lnTo>
                      <a:lnTo>
                        <a:pt x="226" y="75"/>
                      </a:lnTo>
                      <a:lnTo>
                        <a:pt x="235" y="40"/>
                      </a:lnTo>
                      <a:lnTo>
                        <a:pt x="214" y="8"/>
                      </a:lnTo>
                      <a:lnTo>
                        <a:pt x="162" y="0"/>
                      </a:lnTo>
                      <a:lnTo>
                        <a:pt x="134" y="8"/>
                      </a:lnTo>
                      <a:lnTo>
                        <a:pt x="109" y="41"/>
                      </a:lnTo>
                      <a:lnTo>
                        <a:pt x="128" y="80"/>
                      </a:lnTo>
                      <a:lnTo>
                        <a:pt x="134" y="81"/>
                      </a:lnTo>
                      <a:lnTo>
                        <a:pt x="134" y="95"/>
                      </a:lnTo>
                      <a:lnTo>
                        <a:pt x="124" y="105"/>
                      </a:lnTo>
                      <a:lnTo>
                        <a:pt x="31" y="127"/>
                      </a:lnTo>
                      <a:lnTo>
                        <a:pt x="13" y="159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42813"/>
                  <a:endParaRPr lang="en-GB" sz="975" kern="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9442024" y="2004380"/>
                  <a:ext cx="201829" cy="400413"/>
                </a:xfrm>
                <a:custGeom>
                  <a:avLst/>
                  <a:gdLst/>
                  <a:ahLst/>
                  <a:cxnLst>
                    <a:cxn ang="0">
                      <a:pos x="0" y="221"/>
                    </a:cxn>
                    <a:cxn ang="0">
                      <a:pos x="0" y="270"/>
                    </a:cxn>
                    <a:cxn ang="0">
                      <a:pos x="10" y="275"/>
                    </a:cxn>
                    <a:cxn ang="0">
                      <a:pos x="9" y="288"/>
                    </a:cxn>
                    <a:cxn ang="0">
                      <a:pos x="9" y="296"/>
                    </a:cxn>
                    <a:cxn ang="0">
                      <a:pos x="41" y="316"/>
                    </a:cxn>
                    <a:cxn ang="0">
                      <a:pos x="43" y="407"/>
                    </a:cxn>
                    <a:cxn ang="0">
                      <a:pos x="68" y="420"/>
                    </a:cxn>
                    <a:cxn ang="0">
                      <a:pos x="83" y="603"/>
                    </a:cxn>
                    <a:cxn ang="0">
                      <a:pos x="69" y="733"/>
                    </a:cxn>
                    <a:cxn ang="0">
                      <a:pos x="81" y="738"/>
                    </a:cxn>
                    <a:cxn ang="0">
                      <a:pos x="74" y="760"/>
                    </a:cxn>
                    <a:cxn ang="0">
                      <a:pos x="81" y="775"/>
                    </a:cxn>
                    <a:cxn ang="0">
                      <a:pos x="133" y="775"/>
                    </a:cxn>
                    <a:cxn ang="0">
                      <a:pos x="139" y="771"/>
                    </a:cxn>
                    <a:cxn ang="0">
                      <a:pos x="139" y="736"/>
                    </a:cxn>
                    <a:cxn ang="0">
                      <a:pos x="150" y="729"/>
                    </a:cxn>
                    <a:cxn ang="0">
                      <a:pos x="176" y="456"/>
                    </a:cxn>
                    <a:cxn ang="0">
                      <a:pos x="201" y="631"/>
                    </a:cxn>
                    <a:cxn ang="0">
                      <a:pos x="205" y="686"/>
                    </a:cxn>
                    <a:cxn ang="0">
                      <a:pos x="229" y="742"/>
                    </a:cxn>
                    <a:cxn ang="0">
                      <a:pos x="224" y="772"/>
                    </a:cxn>
                    <a:cxn ang="0">
                      <a:pos x="233" y="777"/>
                    </a:cxn>
                    <a:cxn ang="0">
                      <a:pos x="285" y="777"/>
                    </a:cxn>
                    <a:cxn ang="0">
                      <a:pos x="285" y="759"/>
                    </a:cxn>
                    <a:cxn ang="0">
                      <a:pos x="274" y="740"/>
                    </a:cxn>
                    <a:cxn ang="0">
                      <a:pos x="283" y="738"/>
                    </a:cxn>
                    <a:cxn ang="0">
                      <a:pos x="277" y="418"/>
                    </a:cxn>
                    <a:cxn ang="0">
                      <a:pos x="307" y="409"/>
                    </a:cxn>
                    <a:cxn ang="0">
                      <a:pos x="302" y="331"/>
                    </a:cxn>
                    <a:cxn ang="0">
                      <a:pos x="353" y="256"/>
                    </a:cxn>
                    <a:cxn ang="0">
                      <a:pos x="341" y="189"/>
                    </a:cxn>
                    <a:cxn ang="0">
                      <a:pos x="307" y="129"/>
                    </a:cxn>
                    <a:cxn ang="0">
                      <a:pos x="217" y="105"/>
                    </a:cxn>
                    <a:cxn ang="0">
                      <a:pos x="215" y="81"/>
                    </a:cxn>
                    <a:cxn ang="0">
                      <a:pos x="226" y="75"/>
                    </a:cxn>
                    <a:cxn ang="0">
                      <a:pos x="235" y="40"/>
                    </a:cxn>
                    <a:cxn ang="0">
                      <a:pos x="214" y="8"/>
                    </a:cxn>
                    <a:cxn ang="0">
                      <a:pos x="162" y="0"/>
                    </a:cxn>
                    <a:cxn ang="0">
                      <a:pos x="134" y="8"/>
                    </a:cxn>
                    <a:cxn ang="0">
                      <a:pos x="109" y="41"/>
                    </a:cxn>
                    <a:cxn ang="0">
                      <a:pos x="128" y="80"/>
                    </a:cxn>
                    <a:cxn ang="0">
                      <a:pos x="134" y="81"/>
                    </a:cxn>
                    <a:cxn ang="0">
                      <a:pos x="134" y="95"/>
                    </a:cxn>
                    <a:cxn ang="0">
                      <a:pos x="124" y="105"/>
                    </a:cxn>
                    <a:cxn ang="0">
                      <a:pos x="31" y="127"/>
                    </a:cxn>
                    <a:cxn ang="0">
                      <a:pos x="13" y="159"/>
                    </a:cxn>
                    <a:cxn ang="0">
                      <a:pos x="0" y="221"/>
                    </a:cxn>
                  </a:cxnLst>
                  <a:rect l="0" t="0" r="r" b="b"/>
                  <a:pathLst>
                    <a:path w="353" h="777">
                      <a:moveTo>
                        <a:pt x="0" y="221"/>
                      </a:moveTo>
                      <a:lnTo>
                        <a:pt x="0" y="270"/>
                      </a:lnTo>
                      <a:lnTo>
                        <a:pt x="10" y="275"/>
                      </a:lnTo>
                      <a:lnTo>
                        <a:pt x="9" y="288"/>
                      </a:lnTo>
                      <a:lnTo>
                        <a:pt x="9" y="296"/>
                      </a:lnTo>
                      <a:lnTo>
                        <a:pt x="41" y="316"/>
                      </a:lnTo>
                      <a:lnTo>
                        <a:pt x="43" y="407"/>
                      </a:lnTo>
                      <a:lnTo>
                        <a:pt x="68" y="420"/>
                      </a:lnTo>
                      <a:lnTo>
                        <a:pt x="83" y="603"/>
                      </a:lnTo>
                      <a:lnTo>
                        <a:pt x="69" y="733"/>
                      </a:lnTo>
                      <a:lnTo>
                        <a:pt x="81" y="738"/>
                      </a:lnTo>
                      <a:lnTo>
                        <a:pt x="74" y="760"/>
                      </a:lnTo>
                      <a:lnTo>
                        <a:pt x="81" y="775"/>
                      </a:lnTo>
                      <a:lnTo>
                        <a:pt x="133" y="775"/>
                      </a:lnTo>
                      <a:lnTo>
                        <a:pt x="139" y="771"/>
                      </a:lnTo>
                      <a:lnTo>
                        <a:pt x="139" y="736"/>
                      </a:lnTo>
                      <a:lnTo>
                        <a:pt x="150" y="729"/>
                      </a:lnTo>
                      <a:lnTo>
                        <a:pt x="176" y="456"/>
                      </a:lnTo>
                      <a:lnTo>
                        <a:pt x="201" y="631"/>
                      </a:lnTo>
                      <a:lnTo>
                        <a:pt x="205" y="686"/>
                      </a:lnTo>
                      <a:lnTo>
                        <a:pt x="229" y="742"/>
                      </a:lnTo>
                      <a:lnTo>
                        <a:pt x="224" y="772"/>
                      </a:lnTo>
                      <a:lnTo>
                        <a:pt x="233" y="777"/>
                      </a:lnTo>
                      <a:lnTo>
                        <a:pt x="285" y="777"/>
                      </a:lnTo>
                      <a:lnTo>
                        <a:pt x="285" y="759"/>
                      </a:lnTo>
                      <a:lnTo>
                        <a:pt x="274" y="740"/>
                      </a:lnTo>
                      <a:lnTo>
                        <a:pt x="283" y="738"/>
                      </a:lnTo>
                      <a:lnTo>
                        <a:pt x="277" y="418"/>
                      </a:lnTo>
                      <a:lnTo>
                        <a:pt x="307" y="409"/>
                      </a:lnTo>
                      <a:lnTo>
                        <a:pt x="302" y="331"/>
                      </a:lnTo>
                      <a:lnTo>
                        <a:pt x="353" y="256"/>
                      </a:lnTo>
                      <a:lnTo>
                        <a:pt x="341" y="189"/>
                      </a:lnTo>
                      <a:lnTo>
                        <a:pt x="307" y="129"/>
                      </a:lnTo>
                      <a:lnTo>
                        <a:pt x="217" y="105"/>
                      </a:lnTo>
                      <a:lnTo>
                        <a:pt x="215" y="81"/>
                      </a:lnTo>
                      <a:lnTo>
                        <a:pt x="226" y="75"/>
                      </a:lnTo>
                      <a:lnTo>
                        <a:pt x="235" y="40"/>
                      </a:lnTo>
                      <a:lnTo>
                        <a:pt x="214" y="8"/>
                      </a:lnTo>
                      <a:lnTo>
                        <a:pt x="162" y="0"/>
                      </a:lnTo>
                      <a:lnTo>
                        <a:pt x="134" y="8"/>
                      </a:lnTo>
                      <a:lnTo>
                        <a:pt x="109" y="41"/>
                      </a:lnTo>
                      <a:lnTo>
                        <a:pt x="128" y="80"/>
                      </a:lnTo>
                      <a:lnTo>
                        <a:pt x="134" y="81"/>
                      </a:lnTo>
                      <a:lnTo>
                        <a:pt x="134" y="95"/>
                      </a:lnTo>
                      <a:lnTo>
                        <a:pt x="124" y="105"/>
                      </a:lnTo>
                      <a:lnTo>
                        <a:pt x="31" y="127"/>
                      </a:lnTo>
                      <a:lnTo>
                        <a:pt x="13" y="159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42813"/>
                  <a:endParaRPr lang="en-GB" sz="975" kern="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10084195" y="2004380"/>
                  <a:ext cx="195712" cy="400413"/>
                </a:xfrm>
                <a:custGeom>
                  <a:avLst/>
                  <a:gdLst/>
                  <a:ahLst/>
                  <a:cxnLst>
                    <a:cxn ang="0">
                      <a:pos x="0" y="221"/>
                    </a:cxn>
                    <a:cxn ang="0">
                      <a:pos x="0" y="270"/>
                    </a:cxn>
                    <a:cxn ang="0">
                      <a:pos x="10" y="275"/>
                    </a:cxn>
                    <a:cxn ang="0">
                      <a:pos x="9" y="288"/>
                    </a:cxn>
                    <a:cxn ang="0">
                      <a:pos x="9" y="296"/>
                    </a:cxn>
                    <a:cxn ang="0">
                      <a:pos x="41" y="316"/>
                    </a:cxn>
                    <a:cxn ang="0">
                      <a:pos x="43" y="407"/>
                    </a:cxn>
                    <a:cxn ang="0">
                      <a:pos x="68" y="420"/>
                    </a:cxn>
                    <a:cxn ang="0">
                      <a:pos x="83" y="603"/>
                    </a:cxn>
                    <a:cxn ang="0">
                      <a:pos x="69" y="733"/>
                    </a:cxn>
                    <a:cxn ang="0">
                      <a:pos x="81" y="738"/>
                    </a:cxn>
                    <a:cxn ang="0">
                      <a:pos x="74" y="760"/>
                    </a:cxn>
                    <a:cxn ang="0">
                      <a:pos x="81" y="775"/>
                    </a:cxn>
                    <a:cxn ang="0">
                      <a:pos x="133" y="775"/>
                    </a:cxn>
                    <a:cxn ang="0">
                      <a:pos x="139" y="771"/>
                    </a:cxn>
                    <a:cxn ang="0">
                      <a:pos x="139" y="736"/>
                    </a:cxn>
                    <a:cxn ang="0">
                      <a:pos x="150" y="729"/>
                    </a:cxn>
                    <a:cxn ang="0">
                      <a:pos x="176" y="456"/>
                    </a:cxn>
                    <a:cxn ang="0">
                      <a:pos x="201" y="631"/>
                    </a:cxn>
                    <a:cxn ang="0">
                      <a:pos x="205" y="686"/>
                    </a:cxn>
                    <a:cxn ang="0">
                      <a:pos x="229" y="742"/>
                    </a:cxn>
                    <a:cxn ang="0">
                      <a:pos x="224" y="772"/>
                    </a:cxn>
                    <a:cxn ang="0">
                      <a:pos x="233" y="777"/>
                    </a:cxn>
                    <a:cxn ang="0">
                      <a:pos x="285" y="777"/>
                    </a:cxn>
                    <a:cxn ang="0">
                      <a:pos x="285" y="759"/>
                    </a:cxn>
                    <a:cxn ang="0">
                      <a:pos x="274" y="740"/>
                    </a:cxn>
                    <a:cxn ang="0">
                      <a:pos x="283" y="738"/>
                    </a:cxn>
                    <a:cxn ang="0">
                      <a:pos x="277" y="418"/>
                    </a:cxn>
                    <a:cxn ang="0">
                      <a:pos x="307" y="409"/>
                    </a:cxn>
                    <a:cxn ang="0">
                      <a:pos x="302" y="331"/>
                    </a:cxn>
                    <a:cxn ang="0">
                      <a:pos x="353" y="256"/>
                    </a:cxn>
                    <a:cxn ang="0">
                      <a:pos x="341" y="189"/>
                    </a:cxn>
                    <a:cxn ang="0">
                      <a:pos x="307" y="129"/>
                    </a:cxn>
                    <a:cxn ang="0">
                      <a:pos x="217" y="105"/>
                    </a:cxn>
                    <a:cxn ang="0">
                      <a:pos x="215" y="81"/>
                    </a:cxn>
                    <a:cxn ang="0">
                      <a:pos x="226" y="75"/>
                    </a:cxn>
                    <a:cxn ang="0">
                      <a:pos x="235" y="40"/>
                    </a:cxn>
                    <a:cxn ang="0">
                      <a:pos x="214" y="8"/>
                    </a:cxn>
                    <a:cxn ang="0">
                      <a:pos x="162" y="0"/>
                    </a:cxn>
                    <a:cxn ang="0">
                      <a:pos x="134" y="8"/>
                    </a:cxn>
                    <a:cxn ang="0">
                      <a:pos x="109" y="41"/>
                    </a:cxn>
                    <a:cxn ang="0">
                      <a:pos x="128" y="80"/>
                    </a:cxn>
                    <a:cxn ang="0">
                      <a:pos x="134" y="81"/>
                    </a:cxn>
                    <a:cxn ang="0">
                      <a:pos x="134" y="95"/>
                    </a:cxn>
                    <a:cxn ang="0">
                      <a:pos x="124" y="105"/>
                    </a:cxn>
                    <a:cxn ang="0">
                      <a:pos x="31" y="127"/>
                    </a:cxn>
                    <a:cxn ang="0">
                      <a:pos x="13" y="159"/>
                    </a:cxn>
                    <a:cxn ang="0">
                      <a:pos x="0" y="221"/>
                    </a:cxn>
                  </a:cxnLst>
                  <a:rect l="0" t="0" r="r" b="b"/>
                  <a:pathLst>
                    <a:path w="353" h="777">
                      <a:moveTo>
                        <a:pt x="0" y="221"/>
                      </a:moveTo>
                      <a:lnTo>
                        <a:pt x="0" y="270"/>
                      </a:lnTo>
                      <a:lnTo>
                        <a:pt x="10" y="275"/>
                      </a:lnTo>
                      <a:lnTo>
                        <a:pt x="9" y="288"/>
                      </a:lnTo>
                      <a:lnTo>
                        <a:pt x="9" y="296"/>
                      </a:lnTo>
                      <a:lnTo>
                        <a:pt x="41" y="316"/>
                      </a:lnTo>
                      <a:lnTo>
                        <a:pt x="43" y="407"/>
                      </a:lnTo>
                      <a:lnTo>
                        <a:pt x="68" y="420"/>
                      </a:lnTo>
                      <a:lnTo>
                        <a:pt x="83" y="603"/>
                      </a:lnTo>
                      <a:lnTo>
                        <a:pt x="69" y="733"/>
                      </a:lnTo>
                      <a:lnTo>
                        <a:pt x="81" y="738"/>
                      </a:lnTo>
                      <a:lnTo>
                        <a:pt x="74" y="760"/>
                      </a:lnTo>
                      <a:lnTo>
                        <a:pt x="81" y="775"/>
                      </a:lnTo>
                      <a:lnTo>
                        <a:pt x="133" y="775"/>
                      </a:lnTo>
                      <a:lnTo>
                        <a:pt x="139" y="771"/>
                      </a:lnTo>
                      <a:lnTo>
                        <a:pt x="139" y="736"/>
                      </a:lnTo>
                      <a:lnTo>
                        <a:pt x="150" y="729"/>
                      </a:lnTo>
                      <a:lnTo>
                        <a:pt x="176" y="456"/>
                      </a:lnTo>
                      <a:lnTo>
                        <a:pt x="201" y="631"/>
                      </a:lnTo>
                      <a:lnTo>
                        <a:pt x="205" y="686"/>
                      </a:lnTo>
                      <a:lnTo>
                        <a:pt x="229" y="742"/>
                      </a:lnTo>
                      <a:lnTo>
                        <a:pt x="224" y="772"/>
                      </a:lnTo>
                      <a:lnTo>
                        <a:pt x="233" y="777"/>
                      </a:lnTo>
                      <a:lnTo>
                        <a:pt x="285" y="777"/>
                      </a:lnTo>
                      <a:lnTo>
                        <a:pt x="285" y="759"/>
                      </a:lnTo>
                      <a:lnTo>
                        <a:pt x="274" y="740"/>
                      </a:lnTo>
                      <a:lnTo>
                        <a:pt x="283" y="738"/>
                      </a:lnTo>
                      <a:lnTo>
                        <a:pt x="277" y="418"/>
                      </a:lnTo>
                      <a:lnTo>
                        <a:pt x="307" y="409"/>
                      </a:lnTo>
                      <a:lnTo>
                        <a:pt x="302" y="331"/>
                      </a:lnTo>
                      <a:lnTo>
                        <a:pt x="353" y="256"/>
                      </a:lnTo>
                      <a:lnTo>
                        <a:pt x="341" y="189"/>
                      </a:lnTo>
                      <a:lnTo>
                        <a:pt x="307" y="129"/>
                      </a:lnTo>
                      <a:lnTo>
                        <a:pt x="217" y="105"/>
                      </a:lnTo>
                      <a:lnTo>
                        <a:pt x="215" y="81"/>
                      </a:lnTo>
                      <a:lnTo>
                        <a:pt x="226" y="75"/>
                      </a:lnTo>
                      <a:lnTo>
                        <a:pt x="235" y="40"/>
                      </a:lnTo>
                      <a:lnTo>
                        <a:pt x="214" y="8"/>
                      </a:lnTo>
                      <a:lnTo>
                        <a:pt x="162" y="0"/>
                      </a:lnTo>
                      <a:lnTo>
                        <a:pt x="134" y="8"/>
                      </a:lnTo>
                      <a:lnTo>
                        <a:pt x="109" y="41"/>
                      </a:lnTo>
                      <a:lnTo>
                        <a:pt x="128" y="80"/>
                      </a:lnTo>
                      <a:lnTo>
                        <a:pt x="134" y="81"/>
                      </a:lnTo>
                      <a:lnTo>
                        <a:pt x="134" y="95"/>
                      </a:lnTo>
                      <a:lnTo>
                        <a:pt x="124" y="105"/>
                      </a:lnTo>
                      <a:lnTo>
                        <a:pt x="31" y="127"/>
                      </a:lnTo>
                      <a:lnTo>
                        <a:pt x="13" y="159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42813"/>
                  <a:endParaRPr lang="en-GB" sz="975" kern="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reeform 55"/>
                <p:cNvSpPr>
                  <a:spLocks/>
                </p:cNvSpPr>
                <p:nvPr/>
              </p:nvSpPr>
              <p:spPr bwMode="auto">
                <a:xfrm>
                  <a:off x="9880330" y="2004380"/>
                  <a:ext cx="201828" cy="400413"/>
                </a:xfrm>
                <a:custGeom>
                  <a:avLst/>
                  <a:gdLst/>
                  <a:ahLst/>
                  <a:cxnLst>
                    <a:cxn ang="0">
                      <a:pos x="0" y="221"/>
                    </a:cxn>
                    <a:cxn ang="0">
                      <a:pos x="0" y="270"/>
                    </a:cxn>
                    <a:cxn ang="0">
                      <a:pos x="10" y="275"/>
                    </a:cxn>
                    <a:cxn ang="0">
                      <a:pos x="9" y="288"/>
                    </a:cxn>
                    <a:cxn ang="0">
                      <a:pos x="9" y="296"/>
                    </a:cxn>
                    <a:cxn ang="0">
                      <a:pos x="41" y="316"/>
                    </a:cxn>
                    <a:cxn ang="0">
                      <a:pos x="43" y="407"/>
                    </a:cxn>
                    <a:cxn ang="0">
                      <a:pos x="68" y="420"/>
                    </a:cxn>
                    <a:cxn ang="0">
                      <a:pos x="83" y="603"/>
                    </a:cxn>
                    <a:cxn ang="0">
                      <a:pos x="69" y="733"/>
                    </a:cxn>
                    <a:cxn ang="0">
                      <a:pos x="81" y="738"/>
                    </a:cxn>
                    <a:cxn ang="0">
                      <a:pos x="74" y="760"/>
                    </a:cxn>
                    <a:cxn ang="0">
                      <a:pos x="81" y="775"/>
                    </a:cxn>
                    <a:cxn ang="0">
                      <a:pos x="133" y="775"/>
                    </a:cxn>
                    <a:cxn ang="0">
                      <a:pos x="139" y="771"/>
                    </a:cxn>
                    <a:cxn ang="0">
                      <a:pos x="139" y="736"/>
                    </a:cxn>
                    <a:cxn ang="0">
                      <a:pos x="150" y="729"/>
                    </a:cxn>
                    <a:cxn ang="0">
                      <a:pos x="176" y="456"/>
                    </a:cxn>
                    <a:cxn ang="0">
                      <a:pos x="201" y="631"/>
                    </a:cxn>
                    <a:cxn ang="0">
                      <a:pos x="205" y="686"/>
                    </a:cxn>
                    <a:cxn ang="0">
                      <a:pos x="229" y="742"/>
                    </a:cxn>
                    <a:cxn ang="0">
                      <a:pos x="224" y="772"/>
                    </a:cxn>
                    <a:cxn ang="0">
                      <a:pos x="233" y="777"/>
                    </a:cxn>
                    <a:cxn ang="0">
                      <a:pos x="285" y="777"/>
                    </a:cxn>
                    <a:cxn ang="0">
                      <a:pos x="285" y="759"/>
                    </a:cxn>
                    <a:cxn ang="0">
                      <a:pos x="274" y="740"/>
                    </a:cxn>
                    <a:cxn ang="0">
                      <a:pos x="283" y="738"/>
                    </a:cxn>
                    <a:cxn ang="0">
                      <a:pos x="277" y="418"/>
                    </a:cxn>
                    <a:cxn ang="0">
                      <a:pos x="307" y="409"/>
                    </a:cxn>
                    <a:cxn ang="0">
                      <a:pos x="302" y="331"/>
                    </a:cxn>
                    <a:cxn ang="0">
                      <a:pos x="353" y="256"/>
                    </a:cxn>
                    <a:cxn ang="0">
                      <a:pos x="341" y="189"/>
                    </a:cxn>
                    <a:cxn ang="0">
                      <a:pos x="307" y="129"/>
                    </a:cxn>
                    <a:cxn ang="0">
                      <a:pos x="217" y="105"/>
                    </a:cxn>
                    <a:cxn ang="0">
                      <a:pos x="215" y="81"/>
                    </a:cxn>
                    <a:cxn ang="0">
                      <a:pos x="226" y="75"/>
                    </a:cxn>
                    <a:cxn ang="0">
                      <a:pos x="235" y="40"/>
                    </a:cxn>
                    <a:cxn ang="0">
                      <a:pos x="214" y="8"/>
                    </a:cxn>
                    <a:cxn ang="0">
                      <a:pos x="162" y="0"/>
                    </a:cxn>
                    <a:cxn ang="0">
                      <a:pos x="134" y="8"/>
                    </a:cxn>
                    <a:cxn ang="0">
                      <a:pos x="109" y="41"/>
                    </a:cxn>
                    <a:cxn ang="0">
                      <a:pos x="128" y="80"/>
                    </a:cxn>
                    <a:cxn ang="0">
                      <a:pos x="134" y="81"/>
                    </a:cxn>
                    <a:cxn ang="0">
                      <a:pos x="134" y="95"/>
                    </a:cxn>
                    <a:cxn ang="0">
                      <a:pos x="124" y="105"/>
                    </a:cxn>
                    <a:cxn ang="0">
                      <a:pos x="31" y="127"/>
                    </a:cxn>
                    <a:cxn ang="0">
                      <a:pos x="13" y="159"/>
                    </a:cxn>
                    <a:cxn ang="0">
                      <a:pos x="0" y="221"/>
                    </a:cxn>
                  </a:cxnLst>
                  <a:rect l="0" t="0" r="r" b="b"/>
                  <a:pathLst>
                    <a:path w="353" h="777">
                      <a:moveTo>
                        <a:pt x="0" y="221"/>
                      </a:moveTo>
                      <a:lnTo>
                        <a:pt x="0" y="270"/>
                      </a:lnTo>
                      <a:lnTo>
                        <a:pt x="10" y="275"/>
                      </a:lnTo>
                      <a:lnTo>
                        <a:pt x="9" y="288"/>
                      </a:lnTo>
                      <a:lnTo>
                        <a:pt x="9" y="296"/>
                      </a:lnTo>
                      <a:lnTo>
                        <a:pt x="41" y="316"/>
                      </a:lnTo>
                      <a:lnTo>
                        <a:pt x="43" y="407"/>
                      </a:lnTo>
                      <a:lnTo>
                        <a:pt x="68" y="420"/>
                      </a:lnTo>
                      <a:lnTo>
                        <a:pt x="83" y="603"/>
                      </a:lnTo>
                      <a:lnTo>
                        <a:pt x="69" y="733"/>
                      </a:lnTo>
                      <a:lnTo>
                        <a:pt x="81" y="738"/>
                      </a:lnTo>
                      <a:lnTo>
                        <a:pt x="74" y="760"/>
                      </a:lnTo>
                      <a:lnTo>
                        <a:pt x="81" y="775"/>
                      </a:lnTo>
                      <a:lnTo>
                        <a:pt x="133" y="775"/>
                      </a:lnTo>
                      <a:lnTo>
                        <a:pt x="139" y="771"/>
                      </a:lnTo>
                      <a:lnTo>
                        <a:pt x="139" y="736"/>
                      </a:lnTo>
                      <a:lnTo>
                        <a:pt x="150" y="729"/>
                      </a:lnTo>
                      <a:lnTo>
                        <a:pt x="176" y="456"/>
                      </a:lnTo>
                      <a:lnTo>
                        <a:pt x="201" y="631"/>
                      </a:lnTo>
                      <a:lnTo>
                        <a:pt x="205" y="686"/>
                      </a:lnTo>
                      <a:lnTo>
                        <a:pt x="229" y="742"/>
                      </a:lnTo>
                      <a:lnTo>
                        <a:pt x="224" y="772"/>
                      </a:lnTo>
                      <a:lnTo>
                        <a:pt x="233" y="777"/>
                      </a:lnTo>
                      <a:lnTo>
                        <a:pt x="285" y="777"/>
                      </a:lnTo>
                      <a:lnTo>
                        <a:pt x="285" y="759"/>
                      </a:lnTo>
                      <a:lnTo>
                        <a:pt x="274" y="740"/>
                      </a:lnTo>
                      <a:lnTo>
                        <a:pt x="283" y="738"/>
                      </a:lnTo>
                      <a:lnTo>
                        <a:pt x="277" y="418"/>
                      </a:lnTo>
                      <a:lnTo>
                        <a:pt x="307" y="409"/>
                      </a:lnTo>
                      <a:lnTo>
                        <a:pt x="302" y="331"/>
                      </a:lnTo>
                      <a:lnTo>
                        <a:pt x="353" y="256"/>
                      </a:lnTo>
                      <a:lnTo>
                        <a:pt x="341" y="189"/>
                      </a:lnTo>
                      <a:lnTo>
                        <a:pt x="307" y="129"/>
                      </a:lnTo>
                      <a:lnTo>
                        <a:pt x="217" y="105"/>
                      </a:lnTo>
                      <a:lnTo>
                        <a:pt x="215" y="81"/>
                      </a:lnTo>
                      <a:lnTo>
                        <a:pt x="226" y="75"/>
                      </a:lnTo>
                      <a:lnTo>
                        <a:pt x="235" y="40"/>
                      </a:lnTo>
                      <a:lnTo>
                        <a:pt x="214" y="8"/>
                      </a:lnTo>
                      <a:lnTo>
                        <a:pt x="162" y="0"/>
                      </a:lnTo>
                      <a:lnTo>
                        <a:pt x="134" y="8"/>
                      </a:lnTo>
                      <a:lnTo>
                        <a:pt x="109" y="41"/>
                      </a:lnTo>
                      <a:lnTo>
                        <a:pt x="128" y="80"/>
                      </a:lnTo>
                      <a:lnTo>
                        <a:pt x="134" y="81"/>
                      </a:lnTo>
                      <a:lnTo>
                        <a:pt x="134" y="95"/>
                      </a:lnTo>
                      <a:lnTo>
                        <a:pt x="124" y="105"/>
                      </a:lnTo>
                      <a:lnTo>
                        <a:pt x="31" y="127"/>
                      </a:lnTo>
                      <a:lnTo>
                        <a:pt x="13" y="159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42813"/>
                  <a:endParaRPr lang="en-GB" sz="975" kern="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5716739" y="4899406"/>
                <a:ext cx="195712" cy="400413"/>
              </a:xfrm>
              <a:custGeom>
                <a:avLst/>
                <a:gdLst/>
                <a:ahLst/>
                <a:cxnLst>
                  <a:cxn ang="0">
                    <a:pos x="0" y="221"/>
                  </a:cxn>
                  <a:cxn ang="0">
                    <a:pos x="0" y="270"/>
                  </a:cxn>
                  <a:cxn ang="0">
                    <a:pos x="10" y="275"/>
                  </a:cxn>
                  <a:cxn ang="0">
                    <a:pos x="9" y="288"/>
                  </a:cxn>
                  <a:cxn ang="0">
                    <a:pos x="9" y="296"/>
                  </a:cxn>
                  <a:cxn ang="0">
                    <a:pos x="41" y="316"/>
                  </a:cxn>
                  <a:cxn ang="0">
                    <a:pos x="43" y="407"/>
                  </a:cxn>
                  <a:cxn ang="0">
                    <a:pos x="68" y="420"/>
                  </a:cxn>
                  <a:cxn ang="0">
                    <a:pos x="83" y="603"/>
                  </a:cxn>
                  <a:cxn ang="0">
                    <a:pos x="69" y="733"/>
                  </a:cxn>
                  <a:cxn ang="0">
                    <a:pos x="81" y="738"/>
                  </a:cxn>
                  <a:cxn ang="0">
                    <a:pos x="74" y="760"/>
                  </a:cxn>
                  <a:cxn ang="0">
                    <a:pos x="81" y="775"/>
                  </a:cxn>
                  <a:cxn ang="0">
                    <a:pos x="133" y="775"/>
                  </a:cxn>
                  <a:cxn ang="0">
                    <a:pos x="139" y="771"/>
                  </a:cxn>
                  <a:cxn ang="0">
                    <a:pos x="139" y="736"/>
                  </a:cxn>
                  <a:cxn ang="0">
                    <a:pos x="150" y="729"/>
                  </a:cxn>
                  <a:cxn ang="0">
                    <a:pos x="176" y="456"/>
                  </a:cxn>
                  <a:cxn ang="0">
                    <a:pos x="201" y="631"/>
                  </a:cxn>
                  <a:cxn ang="0">
                    <a:pos x="205" y="686"/>
                  </a:cxn>
                  <a:cxn ang="0">
                    <a:pos x="229" y="742"/>
                  </a:cxn>
                  <a:cxn ang="0">
                    <a:pos x="224" y="772"/>
                  </a:cxn>
                  <a:cxn ang="0">
                    <a:pos x="233" y="777"/>
                  </a:cxn>
                  <a:cxn ang="0">
                    <a:pos x="285" y="777"/>
                  </a:cxn>
                  <a:cxn ang="0">
                    <a:pos x="285" y="759"/>
                  </a:cxn>
                  <a:cxn ang="0">
                    <a:pos x="274" y="740"/>
                  </a:cxn>
                  <a:cxn ang="0">
                    <a:pos x="283" y="738"/>
                  </a:cxn>
                  <a:cxn ang="0">
                    <a:pos x="277" y="418"/>
                  </a:cxn>
                  <a:cxn ang="0">
                    <a:pos x="307" y="409"/>
                  </a:cxn>
                  <a:cxn ang="0">
                    <a:pos x="302" y="331"/>
                  </a:cxn>
                  <a:cxn ang="0">
                    <a:pos x="353" y="256"/>
                  </a:cxn>
                  <a:cxn ang="0">
                    <a:pos x="341" y="189"/>
                  </a:cxn>
                  <a:cxn ang="0">
                    <a:pos x="307" y="129"/>
                  </a:cxn>
                  <a:cxn ang="0">
                    <a:pos x="217" y="105"/>
                  </a:cxn>
                  <a:cxn ang="0">
                    <a:pos x="215" y="81"/>
                  </a:cxn>
                  <a:cxn ang="0">
                    <a:pos x="226" y="75"/>
                  </a:cxn>
                  <a:cxn ang="0">
                    <a:pos x="235" y="40"/>
                  </a:cxn>
                  <a:cxn ang="0">
                    <a:pos x="214" y="8"/>
                  </a:cxn>
                  <a:cxn ang="0">
                    <a:pos x="162" y="0"/>
                  </a:cxn>
                  <a:cxn ang="0">
                    <a:pos x="134" y="8"/>
                  </a:cxn>
                  <a:cxn ang="0">
                    <a:pos x="109" y="41"/>
                  </a:cxn>
                  <a:cxn ang="0">
                    <a:pos x="128" y="80"/>
                  </a:cxn>
                  <a:cxn ang="0">
                    <a:pos x="134" y="81"/>
                  </a:cxn>
                  <a:cxn ang="0">
                    <a:pos x="134" y="95"/>
                  </a:cxn>
                  <a:cxn ang="0">
                    <a:pos x="124" y="105"/>
                  </a:cxn>
                  <a:cxn ang="0">
                    <a:pos x="31" y="127"/>
                  </a:cxn>
                  <a:cxn ang="0">
                    <a:pos x="13" y="159"/>
                  </a:cxn>
                  <a:cxn ang="0">
                    <a:pos x="0" y="221"/>
                  </a:cxn>
                </a:cxnLst>
                <a:rect l="0" t="0" r="r" b="b"/>
                <a:pathLst>
                  <a:path w="353" h="777">
                    <a:moveTo>
                      <a:pt x="0" y="221"/>
                    </a:moveTo>
                    <a:lnTo>
                      <a:pt x="0" y="270"/>
                    </a:lnTo>
                    <a:lnTo>
                      <a:pt x="10" y="275"/>
                    </a:lnTo>
                    <a:lnTo>
                      <a:pt x="9" y="288"/>
                    </a:lnTo>
                    <a:lnTo>
                      <a:pt x="9" y="296"/>
                    </a:lnTo>
                    <a:lnTo>
                      <a:pt x="41" y="316"/>
                    </a:lnTo>
                    <a:lnTo>
                      <a:pt x="43" y="407"/>
                    </a:lnTo>
                    <a:lnTo>
                      <a:pt x="68" y="420"/>
                    </a:lnTo>
                    <a:lnTo>
                      <a:pt x="83" y="603"/>
                    </a:lnTo>
                    <a:lnTo>
                      <a:pt x="69" y="733"/>
                    </a:lnTo>
                    <a:lnTo>
                      <a:pt x="81" y="738"/>
                    </a:lnTo>
                    <a:lnTo>
                      <a:pt x="74" y="760"/>
                    </a:lnTo>
                    <a:lnTo>
                      <a:pt x="81" y="775"/>
                    </a:lnTo>
                    <a:lnTo>
                      <a:pt x="133" y="775"/>
                    </a:lnTo>
                    <a:lnTo>
                      <a:pt x="139" y="771"/>
                    </a:lnTo>
                    <a:lnTo>
                      <a:pt x="139" y="736"/>
                    </a:lnTo>
                    <a:lnTo>
                      <a:pt x="150" y="729"/>
                    </a:lnTo>
                    <a:lnTo>
                      <a:pt x="176" y="456"/>
                    </a:lnTo>
                    <a:lnTo>
                      <a:pt x="201" y="631"/>
                    </a:lnTo>
                    <a:lnTo>
                      <a:pt x="205" y="686"/>
                    </a:lnTo>
                    <a:lnTo>
                      <a:pt x="229" y="742"/>
                    </a:lnTo>
                    <a:lnTo>
                      <a:pt x="224" y="772"/>
                    </a:lnTo>
                    <a:lnTo>
                      <a:pt x="233" y="777"/>
                    </a:lnTo>
                    <a:lnTo>
                      <a:pt x="285" y="777"/>
                    </a:lnTo>
                    <a:lnTo>
                      <a:pt x="285" y="759"/>
                    </a:lnTo>
                    <a:lnTo>
                      <a:pt x="274" y="740"/>
                    </a:lnTo>
                    <a:lnTo>
                      <a:pt x="283" y="738"/>
                    </a:lnTo>
                    <a:lnTo>
                      <a:pt x="277" y="418"/>
                    </a:lnTo>
                    <a:lnTo>
                      <a:pt x="307" y="409"/>
                    </a:lnTo>
                    <a:lnTo>
                      <a:pt x="302" y="331"/>
                    </a:lnTo>
                    <a:lnTo>
                      <a:pt x="353" y="256"/>
                    </a:lnTo>
                    <a:lnTo>
                      <a:pt x="341" y="189"/>
                    </a:lnTo>
                    <a:lnTo>
                      <a:pt x="307" y="129"/>
                    </a:lnTo>
                    <a:lnTo>
                      <a:pt x="217" y="105"/>
                    </a:lnTo>
                    <a:lnTo>
                      <a:pt x="215" y="81"/>
                    </a:lnTo>
                    <a:lnTo>
                      <a:pt x="226" y="75"/>
                    </a:lnTo>
                    <a:lnTo>
                      <a:pt x="235" y="40"/>
                    </a:lnTo>
                    <a:lnTo>
                      <a:pt x="214" y="8"/>
                    </a:lnTo>
                    <a:lnTo>
                      <a:pt x="162" y="0"/>
                    </a:lnTo>
                    <a:lnTo>
                      <a:pt x="134" y="8"/>
                    </a:lnTo>
                    <a:lnTo>
                      <a:pt x="109" y="41"/>
                    </a:lnTo>
                    <a:lnTo>
                      <a:pt x="128" y="80"/>
                    </a:lnTo>
                    <a:lnTo>
                      <a:pt x="134" y="81"/>
                    </a:lnTo>
                    <a:lnTo>
                      <a:pt x="134" y="95"/>
                    </a:lnTo>
                    <a:lnTo>
                      <a:pt x="124" y="105"/>
                    </a:lnTo>
                    <a:lnTo>
                      <a:pt x="31" y="127"/>
                    </a:lnTo>
                    <a:lnTo>
                      <a:pt x="13" y="159"/>
                    </a:lnTo>
                    <a:lnTo>
                      <a:pt x="0" y="2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42813"/>
                <a:endParaRPr lang="en-GB" sz="975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3281899" y="3161131"/>
              <a:ext cx="2504334" cy="225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7DC3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Joint Innovation Council</a:t>
              </a:r>
              <a:endParaRPr lang="en-US" sz="11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3287679" y="4240661"/>
              <a:ext cx="2504334" cy="225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7DC3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Program Governance</a:t>
              </a:r>
              <a:endParaRPr lang="en-US" sz="11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3242200" y="5200604"/>
              <a:ext cx="2504334" cy="225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7DC3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Operational Governance</a:t>
              </a:r>
              <a:endParaRPr lang="en-US" sz="11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404273" y="3646385"/>
              <a:ext cx="3659522" cy="0"/>
            </a:xfrm>
            <a:prstGeom prst="line">
              <a:avLst/>
            </a:prstGeom>
            <a:noFill/>
            <a:ln w="9525" algn="ctr">
              <a:solidFill>
                <a:schemeClr val="bg1">
                  <a:lumMod val="9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1522021" y="4678258"/>
              <a:ext cx="5345113" cy="0"/>
            </a:xfrm>
            <a:prstGeom prst="line">
              <a:avLst/>
            </a:prstGeom>
            <a:noFill/>
            <a:ln w="9525" algn="ctr">
              <a:solidFill>
                <a:schemeClr val="bg1">
                  <a:lumMod val="9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102"/>
            <p:cNvSpPr>
              <a:spLocks noChangeArrowheads="1"/>
            </p:cNvSpPr>
            <p:nvPr/>
          </p:nvSpPr>
          <p:spPr bwMode="auto">
            <a:xfrm>
              <a:off x="5073638" y="1445938"/>
              <a:ext cx="2332412" cy="311284"/>
            </a:xfrm>
            <a:prstGeom prst="rect">
              <a:avLst/>
            </a:prstGeom>
            <a:solidFill>
              <a:srgbClr val="81D1FF"/>
            </a:solidFill>
            <a:ln w="1905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DIAL</a:t>
              </a:r>
              <a:endParaRPr lang="en-US" sz="1083" b="1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1448383" y="1445941"/>
              <a:ext cx="2380192" cy="311281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Infosys</a:t>
              </a:r>
              <a:endParaRPr lang="en-US" sz="1083" b="1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7672471" y="1445939"/>
              <a:ext cx="2163964" cy="32165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tIns="74295" bIns="74295" anchor="ctr"/>
            <a:lstStyle/>
            <a:p>
              <a:pPr algn="ctr" defTabSz="727357" eaLnBrk="0" hangingPunct="0">
                <a:spcBef>
                  <a:spcPct val="25000"/>
                </a:spcBef>
              </a:pPr>
              <a:r>
                <a:rPr lang="en-US" sz="1200" b="1" kern="0" dirty="0">
                  <a:solidFill>
                    <a:srgbClr val="104E6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Responsibilities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66392" y="1480570"/>
              <a:ext cx="207194" cy="2034598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65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266392" y="3548077"/>
              <a:ext cx="168262" cy="1003016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65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266393" y="4578967"/>
              <a:ext cx="138321" cy="1096083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165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46"/>
            <p:cNvSpPr txBox="1">
              <a:spLocks noChangeArrowheads="1"/>
            </p:cNvSpPr>
            <p:nvPr/>
          </p:nvSpPr>
          <p:spPr bwMode="auto">
            <a:xfrm rot="16200000">
              <a:off x="-204525" y="1951157"/>
              <a:ext cx="718742" cy="32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14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Executive</a:t>
              </a:r>
            </a:p>
          </p:txBody>
        </p:sp>
        <p:sp>
          <p:nvSpPr>
            <p:cNvPr id="25" name="TextBox 47"/>
            <p:cNvSpPr txBox="1">
              <a:spLocks noChangeArrowheads="1"/>
            </p:cNvSpPr>
            <p:nvPr/>
          </p:nvSpPr>
          <p:spPr bwMode="auto">
            <a:xfrm rot="16200000">
              <a:off x="-146447" y="3915688"/>
              <a:ext cx="608422" cy="30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14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Tactical</a:t>
              </a:r>
            </a:p>
          </p:txBody>
        </p:sp>
        <p:sp>
          <p:nvSpPr>
            <p:cNvPr id="26" name="TextBox 48"/>
            <p:cNvSpPr txBox="1">
              <a:spLocks noChangeArrowheads="1"/>
            </p:cNvSpPr>
            <p:nvPr/>
          </p:nvSpPr>
          <p:spPr bwMode="auto">
            <a:xfrm rot="16200000">
              <a:off x="-251766" y="5083588"/>
              <a:ext cx="858023" cy="32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14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Operational</a:t>
              </a: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489571" y="3894488"/>
              <a:ext cx="1568069" cy="41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Engagement Manager</a:t>
              </a:r>
              <a:endPara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fontAlgn="b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Program Lead</a:t>
              </a:r>
              <a:endPara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71"/>
            <p:cNvSpPr>
              <a:spLocks noChangeArrowheads="1"/>
            </p:cNvSpPr>
            <p:nvPr/>
          </p:nvSpPr>
          <p:spPr bwMode="auto">
            <a:xfrm>
              <a:off x="543344" y="2278838"/>
              <a:ext cx="2895011" cy="948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fontAlgn="b" hangingPunct="1">
                <a:lnSpc>
                  <a:spcPct val="125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Engineering Practice </a:t>
              </a: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Head, </a:t>
              </a: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&amp; </a:t>
              </a: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</a:t>
              </a: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Consulting Practice Head, Data &amp; Analytics Consulting Practice head,  Engagement Manager &amp; </a:t>
              </a:r>
              <a:endParaRPr lang="en-US" sz="10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 eaLnBrk="1" fontAlgn="b" hangingPunct="1">
                <a:lnSpc>
                  <a:spcPct val="125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Program </a:t>
              </a:r>
              <a:r>
                <a:rPr lang="en-US" sz="10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8200847">
              <a:off x="1179881" y="4937014"/>
              <a:ext cx="700961" cy="2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8281014">
              <a:off x="2734955" y="2887832"/>
              <a:ext cx="983943" cy="2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Quarterly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8319643">
              <a:off x="1974445" y="3970960"/>
              <a:ext cx="700961" cy="27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80458" y="4862957"/>
              <a:ext cx="1954146" cy="410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7DC3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Technical Program Manager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Senior Program Analyst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5591525" y="2392103"/>
              <a:ext cx="2185209" cy="216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000" b="1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Sr. Director</a:t>
              </a:r>
              <a:endPara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5230949" y="3831957"/>
              <a:ext cx="1459209" cy="41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Technical Director</a:t>
              </a:r>
              <a:endPara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fontAlgn="b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sz="10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Program Director</a:t>
              </a:r>
              <a:endPara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0212" y="1834266"/>
              <a:ext cx="2163964" cy="741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VISION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Relationship 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Management</a:t>
              </a:r>
              <a:endParaRPr lang="en-US" sz="10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Review 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Operations, Security &amp; Billing </a:t>
              </a:r>
              <a:endParaRPr lang="en-US" sz="10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Vision alignment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61786" y="2524487"/>
              <a:ext cx="2163964" cy="476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Status 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Operational issue Review</a:t>
              </a:r>
              <a:endParaRPr lang="en-US" sz="10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Escalation Management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50212" y="3345736"/>
              <a:ext cx="2163964" cy="1270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DIRECTION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Governance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 Governance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Identification &amp; Review of Process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Escalation Management 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Assess 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process </a:t>
              </a: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status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critical milestones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 and Compliance Mgt.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50212" y="4686581"/>
              <a:ext cx="2163964" cy="1006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EXECUTION</a:t>
              </a: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level status meetings – </a:t>
              </a:r>
              <a:r>
                <a:rPr lang="en-US" sz="1000" kern="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transfer mechanism &amp; security, analysis &amp; technical report generation </a:t>
              </a:r>
              <a:endParaRPr lang="en-US" sz="10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48570" indent="-148570">
                <a:buFont typeface="Arial" pitchFamily="34" charset="0"/>
                <a:buChar char="•"/>
                <a:defRPr/>
              </a:pPr>
              <a:r>
                <a:rPr lang="en-US" sz="1000" kern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Escalation and Risk Management</a:t>
              </a:r>
            </a:p>
          </p:txBody>
        </p:sp>
      </p:grpSp>
      <p:sp>
        <p:nvSpPr>
          <p:cNvPr id="91" name="Footer Placeholder 5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3342271" y="4893244"/>
            <a:ext cx="15389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  <a:p>
            <a:pPr eaLnBrk="1" fontAlgn="b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Architect</a:t>
            </a:r>
          </a:p>
          <a:p>
            <a:pPr eaLnBrk="1" fontAlgn="b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Lead</a:t>
            </a:r>
          </a:p>
          <a:p>
            <a:pPr eaLnBrk="1" fontAlgn="b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 </a:t>
            </a:r>
            <a:r>
              <a:rPr lang="en-US" sz="1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419682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2189E766C704199C325262182B103" ma:contentTypeVersion="11" ma:contentTypeDescription="Create a new document." ma:contentTypeScope="" ma:versionID="184552fd95ee91b1902c3cbe7b7d8ef4">
  <xsd:schema xmlns:xsd="http://www.w3.org/2001/XMLSchema" xmlns:xs="http://www.w3.org/2001/XMLSchema" xmlns:p="http://schemas.microsoft.com/office/2006/metadata/properties" xmlns:ns2="b80ed585-06d1-4875-8c12-f130325509af" xmlns:ns3="43003804-8a11-493d-a692-5f7768824a09" targetNamespace="http://schemas.microsoft.com/office/2006/metadata/properties" ma:root="true" ma:fieldsID="2692a2f38f93351224ed69b43263edd9" ns2:_="" ns3:_="">
    <xsd:import namespace="b80ed585-06d1-4875-8c12-f130325509af"/>
    <xsd:import namespace="43003804-8a11-493d-a692-5f7768824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weqj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ed585-06d1-4875-8c12-f13032550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weqj" ma:index="18" nillable="true" ma:displayName="Metadata test" ma:internalName="weqj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03804-8a11-493d-a692-5f7768824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qj xmlns="b80ed585-06d1-4875-8c12-f130325509af" xsi:nil="true"/>
  </documentManagement>
</p:properties>
</file>

<file path=customXml/itemProps1.xml><?xml version="1.0" encoding="utf-8"?>
<ds:datastoreItem xmlns:ds="http://schemas.openxmlformats.org/officeDocument/2006/customXml" ds:itemID="{3DB4DEC9-E846-4288-A218-F72C13421F79}"/>
</file>

<file path=customXml/itemProps2.xml><?xml version="1.0" encoding="utf-8"?>
<ds:datastoreItem xmlns:ds="http://schemas.openxmlformats.org/officeDocument/2006/customXml" ds:itemID="{F7A12C3A-F2B0-461E-A772-DAACAB37CCC7}"/>
</file>

<file path=customXml/itemProps3.xml><?xml version="1.0" encoding="utf-8"?>
<ds:datastoreItem xmlns:ds="http://schemas.openxmlformats.org/officeDocument/2006/customXml" ds:itemID="{37A375E0-C1F9-44A2-8814-109A8302B8A4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223</Words>
  <Application>Microsoft Office PowerPoint</Application>
  <PresentationFormat>Widescreen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 Navin Dubey</dc:creator>
  <cp:lastModifiedBy>Senthil Kumar Subramanian</cp:lastModifiedBy>
  <cp:revision>15</cp:revision>
  <dcterms:created xsi:type="dcterms:W3CDTF">2018-07-30T04:02:34Z</dcterms:created>
  <dcterms:modified xsi:type="dcterms:W3CDTF">2018-07-30T21:32:37Z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0x010100D8F2189E766C704199C325262182B103</vt:lpwstr>
  </property>
</Properties>
</file>