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sldIdLst>
    <p:sldId id="256" r:id="rId2"/>
    <p:sldId id="267" r:id="rId3"/>
    <p:sldId id="269" r:id="rId4"/>
    <p:sldId id="268" r:id="rId5"/>
    <p:sldId id="270" r:id="rId6"/>
    <p:sldId id="27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8" d="100"/>
          <a:sy n="68" d="100"/>
        </p:scale>
        <p:origin x="6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50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063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240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519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79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645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436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11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089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6/11/2018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213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695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6/11/2018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298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5D31-2603-449A-9D07-AB61D8DDFFF3}"/>
              </a:ext>
            </a:extLst>
          </p:cNvPr>
          <p:cNvSpPr>
            <a:spLocks noGrp="1"/>
          </p:cNvSpPr>
          <p:nvPr>
            <p:ph type="ctrTitle"/>
          </p:nvPr>
        </p:nvSpPr>
        <p:spPr>
          <a:xfrm>
            <a:off x="1339232" y="2087251"/>
            <a:ext cx="9112743" cy="2262781"/>
          </a:xfrm>
        </p:spPr>
        <p:txBody>
          <a:bodyPr>
            <a:normAutofit/>
          </a:bodyPr>
          <a:lstStyle/>
          <a:p>
            <a:pPr algn="ctr"/>
            <a:r>
              <a:rPr lang="en-US" sz="7200" b="1" dirty="0" smtClean="0">
                <a:solidFill>
                  <a:srgbClr val="0070C0"/>
                </a:solidFill>
                <a:latin typeface="Andalus" panose="02020603050405020304" pitchFamily="18" charset="-78"/>
                <a:cs typeface="Andalus" panose="02020603050405020304" pitchFamily="18" charset="-78"/>
              </a:rPr>
              <a:t>InfyDrive </a:t>
            </a:r>
            <a:br>
              <a:rPr lang="en-US" sz="7200" b="1" dirty="0" smtClean="0">
                <a:solidFill>
                  <a:srgbClr val="0070C0"/>
                </a:solidFill>
                <a:latin typeface="Andalus" panose="02020603050405020304" pitchFamily="18" charset="-78"/>
                <a:cs typeface="Andalus" panose="02020603050405020304" pitchFamily="18" charset="-78"/>
              </a:rPr>
            </a:br>
            <a:r>
              <a:rPr lang="en-US" sz="6000" b="1" dirty="0" smtClean="0">
                <a:solidFill>
                  <a:srgbClr val="0070C0"/>
                </a:solidFill>
                <a:latin typeface="Andalus" panose="02020603050405020304" pitchFamily="18" charset="-78"/>
                <a:cs typeface="Andalus" panose="02020603050405020304" pitchFamily="18" charset="-78"/>
              </a:rPr>
              <a:t>Security Features</a:t>
            </a:r>
            <a:endParaRPr lang="en-US" sz="7200" b="1" dirty="0">
              <a:solidFill>
                <a:srgbClr val="0070C0"/>
              </a:solidFill>
              <a:latin typeface="Andalus" panose="02020603050405020304" pitchFamily="18" charset="-78"/>
              <a:cs typeface="Andalus" panose="02020603050405020304" pitchFamily="18" charset="-78"/>
            </a:endParaRPr>
          </a:p>
        </p:txBody>
      </p:sp>
      <p:sp>
        <p:nvSpPr>
          <p:cNvPr id="4" name="Subtitle 3"/>
          <p:cNvSpPr>
            <a:spLocks noGrp="1"/>
          </p:cNvSpPr>
          <p:nvPr>
            <p:ph type="subTitle" idx="1"/>
          </p:nvPr>
        </p:nvSpPr>
        <p:spPr/>
        <p:txBody>
          <a:bodyPr/>
          <a:lstStyle/>
          <a:p>
            <a:r>
              <a:rPr lang="en-US" dirty="0" smtClean="0"/>
              <a:t>Version 1.0</a:t>
            </a:r>
          </a:p>
        </p:txBody>
      </p:sp>
    </p:spTree>
    <p:extLst>
      <p:ext uri="{BB962C8B-B14F-4D97-AF65-F5344CB8AC3E}">
        <p14:creationId xmlns:p14="http://schemas.microsoft.com/office/powerpoint/2010/main" val="1477435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What is </a:t>
            </a:r>
            <a:r>
              <a:rPr lang="en-US" sz="4400" b="1" dirty="0" smtClean="0">
                <a:latin typeface="Times New Roman" panose="02020603050405020304" pitchFamily="18" charset="0"/>
                <a:cs typeface="Times New Roman" panose="02020603050405020304" pitchFamily="18" charset="0"/>
              </a:rPr>
              <a:t>InfyDrive</a:t>
            </a:r>
            <a:endParaRPr lang="en-US" sz="4400"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InfyDrive is our secure file transfer solution which is built on </a:t>
            </a:r>
            <a:r>
              <a:rPr lang="en-US" dirty="0" err="1">
                <a:latin typeface="Times New Roman" panose="02020603050405020304" pitchFamily="18" charset="0"/>
                <a:cs typeface="Times New Roman" panose="02020603050405020304" pitchFamily="18" charset="0"/>
              </a:rPr>
              <a:t>Accellion's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Kite works </a:t>
            </a:r>
            <a:r>
              <a:rPr lang="en-US" dirty="0">
                <a:latin typeface="Times New Roman" panose="02020603050405020304" pitchFamily="18" charset="0"/>
                <a:cs typeface="Times New Roman" panose="02020603050405020304" pitchFamily="18" charset="0"/>
              </a:rPr>
              <a:t>platform.</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used for sharing, collaborating and receiving files or folders  with internal stakeholders or external clients in a secure and efficient way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can be accessed using a single URL from LAN/VPN or Internet.</a:t>
            </a:r>
            <a:endParaRPr lang="en-US" dirty="0"/>
          </a:p>
        </p:txBody>
      </p:sp>
    </p:spTree>
    <p:extLst>
      <p:ext uri="{BB962C8B-B14F-4D97-AF65-F5344CB8AC3E}">
        <p14:creationId xmlns:p14="http://schemas.microsoft.com/office/powerpoint/2010/main" val="1246001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InfyDrive - Features</a:t>
            </a:r>
            <a:endParaRPr lang="en-US" sz="4400" dirty="0"/>
          </a:p>
        </p:txBody>
      </p:sp>
      <p:sp>
        <p:nvSpPr>
          <p:cNvPr id="3" name="Content Placeholder 2"/>
          <p:cNvSpPr>
            <a:spLocks noGrp="1"/>
          </p:cNvSpPr>
          <p:nvPr>
            <p:ph idx="1"/>
          </p:nvPr>
        </p:nvSpPr>
        <p:spPr>
          <a:xfrm>
            <a:off x="378823" y="2173457"/>
            <a:ext cx="11495314" cy="2899955"/>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Architecture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Hybrid cloud model where data and application resides inside our premises.</a:t>
            </a:r>
          </a:p>
          <a:p>
            <a:pPr marL="742950" lvl="1"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Access </a:t>
            </a:r>
            <a:r>
              <a:rPr lang="en-US" sz="2000" dirty="0">
                <a:latin typeface="Times New Roman" panose="02020603050405020304" pitchFamily="18" charset="0"/>
                <a:cs typeface="Times New Roman" panose="02020603050405020304" pitchFamily="18" charset="0"/>
              </a:rPr>
              <a:t>from Internet is to azure cloud based appliance which hosts only Web Role and in turn speaks to our internal appliances</a:t>
            </a:r>
          </a:p>
          <a:p>
            <a:pPr marL="742950" lvl="1"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Solution </a:t>
            </a:r>
            <a:r>
              <a:rPr lang="en-US" sz="2000" dirty="0">
                <a:latin typeface="Times New Roman" panose="02020603050405020304" pitchFamily="18" charset="0"/>
                <a:cs typeface="Times New Roman" panose="02020603050405020304" pitchFamily="18" charset="0"/>
              </a:rPr>
              <a:t>is deployed at US &amp; India for High Availability and Disaster Recovery </a:t>
            </a:r>
          </a:p>
          <a:p>
            <a:pPr marL="742950" lvl="1"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Real </a:t>
            </a:r>
            <a:r>
              <a:rPr lang="en-US" sz="2000" dirty="0">
                <a:latin typeface="Times New Roman" panose="02020603050405020304" pitchFamily="18" charset="0"/>
                <a:cs typeface="Times New Roman" panose="02020603050405020304" pitchFamily="18" charset="0"/>
              </a:rPr>
              <a:t>time data synchronization between two locations</a:t>
            </a:r>
            <a:endParaRPr lang="en-US" sz="2000" dirty="0" smtClean="0">
              <a:latin typeface="Times New Roman" panose="02020603050405020304" pitchFamily="18" charset="0"/>
              <a:cs typeface="Times New Roman" panose="02020603050405020304" pitchFamily="18" charset="0"/>
            </a:endParaRPr>
          </a:p>
          <a:p>
            <a:pPr marL="292608"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827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InfyDrive - Features</a:t>
            </a:r>
            <a:endParaRPr lang="en-US" sz="4400" dirty="0"/>
          </a:p>
        </p:txBody>
      </p:sp>
      <p:sp>
        <p:nvSpPr>
          <p:cNvPr id="3" name="Content Placeholder 2"/>
          <p:cNvSpPr>
            <a:spLocks noGrp="1"/>
          </p:cNvSpPr>
          <p:nvPr>
            <p:ph idx="1"/>
          </p:nvPr>
        </p:nvSpPr>
        <p:spPr>
          <a:xfrm>
            <a:off x="444137" y="1737359"/>
            <a:ext cx="11495314" cy="4428309"/>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Security </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256-bit AES encryption for data-at-rest : </a:t>
            </a:r>
          </a:p>
          <a:p>
            <a:pPr marL="201168" lvl="1" indent="0" algn="just">
              <a:buNone/>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Advanced Encryption Standard is a symmetric block cipher chosen by the U.S. government to protect classified information and is implemented in software and hardware throughout the world to encrypt sensitive data</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SSL </a:t>
            </a:r>
            <a:r>
              <a:rPr lang="en-US" dirty="0">
                <a:latin typeface="Times New Roman" panose="02020603050405020304" pitchFamily="18" charset="0"/>
                <a:cs typeface="Times New Roman" panose="02020603050405020304" pitchFamily="18" charset="0"/>
              </a:rPr>
              <a:t>encryption for data-in-motion and file upload/download : </a:t>
            </a:r>
          </a:p>
          <a:p>
            <a:pPr marL="201168" lvl="1" indent="0">
              <a:buNone/>
            </a:pPr>
            <a:r>
              <a:rPr lang="en-US" sz="1600" dirty="0" smtClean="0">
                <a:latin typeface="Times New Roman" panose="02020603050405020304" pitchFamily="18" charset="0"/>
                <a:cs typeface="Times New Roman" panose="02020603050405020304" pitchFamily="18" charset="0"/>
              </a:rPr>
              <a:t>Secure </a:t>
            </a:r>
            <a:r>
              <a:rPr lang="en-US" sz="1600" dirty="0">
                <a:latin typeface="Times New Roman" panose="02020603050405020304" pitchFamily="18" charset="0"/>
                <a:cs typeface="Times New Roman" panose="02020603050405020304" pitchFamily="18" charset="0"/>
              </a:rPr>
              <a:t>Sockets Layer is the standard security technology for establishing encrypted private and integral link between web server and browser</a:t>
            </a:r>
            <a:r>
              <a:rPr lang="en-US" sz="1600" dirty="0" smtClean="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Integration </a:t>
            </a:r>
            <a:r>
              <a:rPr lang="en-US" b="1" dirty="0">
                <a:latin typeface="Times New Roman" panose="02020603050405020304" pitchFamily="18" charset="0"/>
                <a:cs typeface="Times New Roman" panose="02020603050405020304" pitchFamily="18" charset="0"/>
              </a:rPr>
              <a:t>with AV, DLP &amp; SIEM :</a:t>
            </a:r>
          </a:p>
          <a:p>
            <a:pPr marL="201168" lvl="1" indent="0">
              <a:buNone/>
            </a:pPr>
            <a:r>
              <a:rPr lang="en-US" sz="1600" dirty="0" smtClean="0">
                <a:latin typeface="Times New Roman" panose="02020603050405020304" pitchFamily="18" charset="0"/>
                <a:cs typeface="Times New Roman" panose="02020603050405020304" pitchFamily="18" charset="0"/>
              </a:rPr>
              <a:t>Data </a:t>
            </a:r>
            <a:r>
              <a:rPr lang="en-US" sz="1600" dirty="0">
                <a:latin typeface="Times New Roman" panose="02020603050405020304" pitchFamily="18" charset="0"/>
                <a:cs typeface="Times New Roman" panose="02020603050405020304" pitchFamily="18" charset="0"/>
              </a:rPr>
              <a:t>loss prevention (DLP) is a strategy for making sure that end users do not send sensitive or critical information outside the corporate network. DLP infrastructure detects when sensitive content is added and lets you restrict access and sharing based on the results of the DLP scan.</a:t>
            </a:r>
          </a:p>
          <a:p>
            <a:pPr marL="201168" lvl="1" indent="0">
              <a:buNone/>
            </a:pPr>
            <a:r>
              <a:rPr lang="en-US" sz="1600" dirty="0" smtClean="0">
                <a:latin typeface="Times New Roman" panose="02020603050405020304" pitchFamily="18" charset="0"/>
                <a:cs typeface="Times New Roman" panose="02020603050405020304" pitchFamily="18" charset="0"/>
              </a:rPr>
              <a:t>Security </a:t>
            </a:r>
            <a:r>
              <a:rPr lang="en-US" sz="1600" dirty="0">
                <a:latin typeface="Times New Roman" panose="02020603050405020304" pitchFamily="18" charset="0"/>
                <a:cs typeface="Times New Roman" panose="02020603050405020304" pitchFamily="18" charset="0"/>
              </a:rPr>
              <a:t>information and event management (SIEM) software gives enterprise security professionals both insight into and a track record of the activities within their IT environment.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DLP &amp; SIEM is monitored by ISG </a:t>
            </a:r>
            <a:r>
              <a:rPr lang="en-US" b="1" dirty="0" smtClean="0">
                <a:latin typeface="Times New Roman" panose="02020603050405020304" pitchFamily="18" charset="0"/>
                <a:cs typeface="Times New Roman" panose="02020603050405020304" pitchFamily="18" charset="0"/>
              </a:rPr>
              <a:t>team</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All </a:t>
            </a:r>
            <a:r>
              <a:rPr lang="en-US" b="1" dirty="0">
                <a:latin typeface="Times New Roman" panose="02020603050405020304" pitchFamily="18" charset="0"/>
                <a:cs typeface="Times New Roman" panose="02020603050405020304" pitchFamily="18" charset="0"/>
              </a:rPr>
              <a:t>activity logs are maintained for 365 days for full audit trail.</a:t>
            </a:r>
          </a:p>
          <a:p>
            <a:pPr marL="201168" lvl="1" indent="0">
              <a:buNone/>
            </a:pPr>
            <a:endParaRPr lang="en-US" dirty="0" smtClean="0">
              <a:latin typeface="Times New Roman" panose="02020603050405020304" pitchFamily="18" charset="0"/>
              <a:cs typeface="Times New Roman" panose="02020603050405020304" pitchFamily="18" charset="0"/>
            </a:endParaRPr>
          </a:p>
          <a:p>
            <a:pPr marL="292608"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376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InfyDrive - Features</a:t>
            </a:r>
            <a:endParaRPr lang="en-US" sz="4400" dirty="0"/>
          </a:p>
        </p:txBody>
      </p:sp>
      <p:sp>
        <p:nvSpPr>
          <p:cNvPr id="3" name="Content Placeholder 2"/>
          <p:cNvSpPr>
            <a:spLocks noGrp="1"/>
          </p:cNvSpPr>
          <p:nvPr>
            <p:ph idx="1"/>
          </p:nvPr>
        </p:nvSpPr>
        <p:spPr>
          <a:xfrm>
            <a:off x="378823" y="1946365"/>
            <a:ext cx="11495314" cy="2899955"/>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Controls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Integration with AD - LDAP with 2FA : </a:t>
            </a:r>
            <a:r>
              <a:rPr lang="en-US" dirty="0">
                <a:latin typeface="Times New Roman" panose="02020603050405020304" pitchFamily="18" charset="0"/>
                <a:cs typeface="Times New Roman" panose="02020603050405020304" pitchFamily="18" charset="0"/>
              </a:rPr>
              <a:t>Secure two factor authentication for all your logins with minimal cost and effort. </a:t>
            </a:r>
          </a:p>
          <a:p>
            <a:pPr marL="742950" lvl="1"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External </a:t>
            </a:r>
            <a:r>
              <a:rPr lang="en-US" sz="2000" dirty="0">
                <a:latin typeface="Times New Roman" panose="02020603050405020304" pitchFamily="18" charset="0"/>
                <a:cs typeface="Times New Roman" panose="02020603050405020304" pitchFamily="18" charset="0"/>
              </a:rPr>
              <a:t>users have to create password with first login with password complexity defined by our ISG team</a:t>
            </a:r>
          </a:p>
          <a:p>
            <a:pPr marL="742950" lvl="1"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Users </a:t>
            </a:r>
            <a:r>
              <a:rPr lang="en-US" sz="2000" dirty="0">
                <a:latin typeface="Times New Roman" panose="02020603050405020304" pitchFamily="18" charset="0"/>
                <a:cs typeface="Times New Roman" panose="02020603050405020304" pitchFamily="18" charset="0"/>
              </a:rPr>
              <a:t>have to access https site and share files with required mail ID only</a:t>
            </a:r>
          </a:p>
          <a:p>
            <a:pPr marL="292608"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529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Appendix</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4091515912"/>
              </p:ext>
            </p:extLst>
          </p:nvPr>
        </p:nvGraphicFramePr>
        <p:xfrm>
          <a:off x="1687513" y="3111500"/>
          <a:ext cx="914400" cy="771525"/>
        </p:xfrm>
        <a:graphic>
          <a:graphicData uri="http://schemas.openxmlformats.org/presentationml/2006/ole">
            <mc:AlternateContent xmlns:mc="http://schemas.openxmlformats.org/markup-compatibility/2006">
              <mc:Choice xmlns:v="urn:schemas-microsoft-com:vml" Requires="v">
                <p:oleObj spid="_x0000_s1029"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1687513" y="31115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192253921"/>
      </p:ext>
    </p:extLst>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F2189E766C704199C325262182B103" ma:contentTypeVersion="11" ma:contentTypeDescription="Create a new document." ma:contentTypeScope="" ma:versionID="184552fd95ee91b1902c3cbe7b7d8ef4">
  <xsd:schema xmlns:xsd="http://www.w3.org/2001/XMLSchema" xmlns:xs="http://www.w3.org/2001/XMLSchema" xmlns:p="http://schemas.microsoft.com/office/2006/metadata/properties" xmlns:ns2="b80ed585-06d1-4875-8c12-f130325509af" xmlns:ns3="43003804-8a11-493d-a692-5f7768824a09" targetNamespace="http://schemas.microsoft.com/office/2006/metadata/properties" ma:root="true" ma:fieldsID="2692a2f38f93351224ed69b43263edd9" ns2:_="" ns3:_="">
    <xsd:import namespace="b80ed585-06d1-4875-8c12-f130325509af"/>
    <xsd:import namespace="43003804-8a11-493d-a692-5f7768824a0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EventHashCode" minOccurs="0"/>
                <xsd:element ref="ns2:MediaServiceGenerationTime" minOccurs="0"/>
                <xsd:element ref="ns2:weqj"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0ed585-06d1-4875-8c12-f130325509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weqj" ma:index="18" nillable="true" ma:displayName="Metadata test" ma:internalName="weqj">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003804-8a11-493d-a692-5f7768824a0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weqj xmlns="b80ed585-06d1-4875-8c12-f130325509af" xsi:nil="true"/>
  </documentManagement>
</p:properties>
</file>

<file path=customXml/itemProps1.xml><?xml version="1.0" encoding="utf-8"?>
<ds:datastoreItem xmlns:ds="http://schemas.openxmlformats.org/officeDocument/2006/customXml" ds:itemID="{4DC7D280-A75A-466C-ADD6-AFA93D9449BD}"/>
</file>

<file path=customXml/itemProps2.xml><?xml version="1.0" encoding="utf-8"?>
<ds:datastoreItem xmlns:ds="http://schemas.openxmlformats.org/officeDocument/2006/customXml" ds:itemID="{DCAA3DDB-F8C0-4182-85BD-F49C38CFD7B5}"/>
</file>

<file path=customXml/itemProps3.xml><?xml version="1.0" encoding="utf-8"?>
<ds:datastoreItem xmlns:ds="http://schemas.openxmlformats.org/officeDocument/2006/customXml" ds:itemID="{9F0723EB-BA15-4D9B-8864-C673AB379C63}"/>
</file>

<file path=docProps/app.xml><?xml version="1.0" encoding="utf-8"?>
<Properties xmlns="http://schemas.openxmlformats.org/officeDocument/2006/extended-properties" xmlns:vt="http://schemas.openxmlformats.org/officeDocument/2006/docPropsVTypes">
  <Template>Retrospect</Template>
  <TotalTime>210</TotalTime>
  <Words>357</Words>
  <Application>Microsoft Office PowerPoint</Application>
  <PresentationFormat>Widescreen</PresentationFormat>
  <Paragraphs>29</Paragraphs>
  <Slides>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Andalus</vt:lpstr>
      <vt:lpstr>Arial</vt:lpstr>
      <vt:lpstr>Calibri</vt:lpstr>
      <vt:lpstr>Calibri Light</vt:lpstr>
      <vt:lpstr>Times New Roman</vt:lpstr>
      <vt:lpstr>Retrospect</vt:lpstr>
      <vt:lpstr>Document</vt:lpstr>
      <vt:lpstr>InfyDrive  Security Features</vt:lpstr>
      <vt:lpstr>What is InfyDrive</vt:lpstr>
      <vt:lpstr>InfyDrive - Features</vt:lpstr>
      <vt:lpstr>InfyDrive - Features</vt:lpstr>
      <vt:lpstr>InfyDrive - Features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INFYDRIVE SECURITY FEATURES</dc:title>
  <dc:creator>Joanna Varghese</dc:creator>
  <cp:lastModifiedBy>Gokula Jawahar</cp:lastModifiedBy>
  <cp:revision>18</cp:revision>
  <dcterms:created xsi:type="dcterms:W3CDTF">2018-06-04T03:39:36Z</dcterms:created>
  <dcterms:modified xsi:type="dcterms:W3CDTF">2018-06-11T09:21:28Z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0x010100D8F2189E766C704199C325262182B103</vt:lpwstr>
  </property>
</Properties>
</file>