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F595-E6F3-408D-816A-D17385B051C8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A5A8-FAEE-42F4-8E04-0905AD3E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44" y="286942"/>
            <a:ext cx="10515600" cy="5354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# of calls made </a:t>
            </a:r>
            <a:r>
              <a:rPr lang="en-US" sz="2800" b="1" dirty="0"/>
              <a:t>from town/district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4831" t="21158" r="28993" b="23719"/>
          <a:stretch/>
        </p:blipFill>
        <p:spPr>
          <a:xfrm>
            <a:off x="6550702" y="704538"/>
            <a:ext cx="5402674" cy="4706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835" t="20338" r="46389" b="21465"/>
          <a:stretch/>
        </p:blipFill>
        <p:spPr>
          <a:xfrm>
            <a:off x="134911" y="768779"/>
            <a:ext cx="6415791" cy="46335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8219" y="5453155"/>
            <a:ext cx="8741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given sample MNO data, it is found that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# of calls are made from Lilongwe </a:t>
            </a:r>
            <a:r>
              <a:rPr lang="en-US" dirty="0"/>
              <a:t>City town/district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highest # of calls are made from Blantyre </a:t>
            </a:r>
            <a:r>
              <a:rPr lang="en-US" dirty="0"/>
              <a:t>town/district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Lowest # of calls were made from </a:t>
            </a:r>
            <a:r>
              <a:rPr lang="en-US" dirty="0" err="1" smtClean="0"/>
              <a:t>Chitipa</a:t>
            </a:r>
            <a:r>
              <a:rPr lang="en-US" dirty="0" smtClean="0"/>
              <a:t> town/district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F2189E766C704199C325262182B103" ma:contentTypeVersion="11" ma:contentTypeDescription="Create a new document." ma:contentTypeScope="" ma:versionID="184552fd95ee91b1902c3cbe7b7d8ef4">
  <xsd:schema xmlns:xsd="http://www.w3.org/2001/XMLSchema" xmlns:xs="http://www.w3.org/2001/XMLSchema" xmlns:p="http://schemas.microsoft.com/office/2006/metadata/properties" xmlns:ns2="b80ed585-06d1-4875-8c12-f130325509af" xmlns:ns3="43003804-8a11-493d-a692-5f7768824a09" targetNamespace="http://schemas.microsoft.com/office/2006/metadata/properties" ma:root="true" ma:fieldsID="2692a2f38f93351224ed69b43263edd9" ns2:_="" ns3:_="">
    <xsd:import namespace="b80ed585-06d1-4875-8c12-f130325509af"/>
    <xsd:import namespace="43003804-8a11-493d-a692-5f7768824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weqj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ed585-06d1-4875-8c12-f13032550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weqj" ma:index="18" nillable="true" ma:displayName="Metadata test" ma:internalName="weqj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03804-8a11-493d-a692-5f7768824a0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eqj xmlns="b80ed585-06d1-4875-8c12-f130325509af" xsi:nil="true"/>
  </documentManagement>
</p:properties>
</file>

<file path=customXml/itemProps1.xml><?xml version="1.0" encoding="utf-8"?>
<ds:datastoreItem xmlns:ds="http://schemas.openxmlformats.org/officeDocument/2006/customXml" ds:itemID="{1228A8D3-D0D3-4654-82E6-99BC31B7FBE3}"/>
</file>

<file path=customXml/itemProps2.xml><?xml version="1.0" encoding="utf-8"?>
<ds:datastoreItem xmlns:ds="http://schemas.openxmlformats.org/officeDocument/2006/customXml" ds:itemID="{96E0BDBD-7373-4613-BD99-523A3D4BA3DD}"/>
</file>

<file path=customXml/itemProps3.xml><?xml version="1.0" encoding="utf-8"?>
<ds:datastoreItem xmlns:ds="http://schemas.openxmlformats.org/officeDocument/2006/customXml" ds:itemID="{D60D8D7A-3B47-428B-B225-48CD42FBA8F2}"/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 of calls made from town/district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Nikhila Nair</dc:creator>
  <cp:lastModifiedBy>Senthil Kumar Subramanian</cp:lastModifiedBy>
  <cp:revision>26</cp:revision>
  <dcterms:created xsi:type="dcterms:W3CDTF">2018-06-22T06:52:58Z</dcterms:created>
  <dcterms:modified xsi:type="dcterms:W3CDTF">2018-06-22T18:04:56Z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0x010100D8F2189E766C704199C325262182B103</vt:lpwstr>
  </property>
</Properties>
</file>