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</p:sldIdLst>
  <p:sldSz cx="12192000" cy="6858000"/>
  <p:notesSz cx="12192000" cy="6858000"/>
  <p:custDataLst>
    <p:tags r:id="rId13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4" Type="http://schemas.openxmlformats.org/officeDocument/2006/relationships/tags" Target="tags/tag1.xml"/><Relationship Id="rId133" Type="http://schemas.openxmlformats.org/officeDocument/2006/relationships/tableStyles" Target="tableStyles.xml"/><Relationship Id="rId132" Type="http://schemas.openxmlformats.org/officeDocument/2006/relationships/viewProps" Target="viewProps.xml"/><Relationship Id="rId131" Type="http://schemas.openxmlformats.org/officeDocument/2006/relationships/presProps" Target="presProps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21268" y="0"/>
            <a:ext cx="1137285" cy="841375"/>
          </a:xfrm>
          <a:custGeom>
            <a:avLst/>
            <a:gdLst/>
            <a:ahLst/>
            <a:cxnLst/>
            <a:rect l="l" t="t" r="r" b="b"/>
            <a:pathLst>
              <a:path w="1137284" h="841375">
                <a:moveTo>
                  <a:pt x="1136903" y="0"/>
                </a:moveTo>
                <a:lnTo>
                  <a:pt x="0" y="0"/>
                </a:lnTo>
                <a:lnTo>
                  <a:pt x="0" y="557022"/>
                </a:lnTo>
                <a:lnTo>
                  <a:pt x="568451" y="841248"/>
                </a:lnTo>
                <a:lnTo>
                  <a:pt x="1136903" y="557022"/>
                </a:lnTo>
                <a:lnTo>
                  <a:pt x="113690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557004" y="717804"/>
            <a:ext cx="451484" cy="523240"/>
          </a:xfrm>
          <a:custGeom>
            <a:avLst/>
            <a:gdLst/>
            <a:ahLst/>
            <a:cxnLst/>
            <a:rect l="l" t="t" r="r" b="b"/>
            <a:pathLst>
              <a:path w="451484" h="523240">
                <a:moveTo>
                  <a:pt x="225551" y="0"/>
                </a:moveTo>
                <a:lnTo>
                  <a:pt x="0" y="112775"/>
                </a:lnTo>
                <a:lnTo>
                  <a:pt x="0" y="409956"/>
                </a:lnTo>
                <a:lnTo>
                  <a:pt x="225551" y="522732"/>
                </a:lnTo>
                <a:lnTo>
                  <a:pt x="451103" y="409956"/>
                </a:lnTo>
                <a:lnTo>
                  <a:pt x="451103" y="112775"/>
                </a:lnTo>
                <a:lnTo>
                  <a:pt x="225551" y="0"/>
                </a:lnTo>
                <a:close/>
              </a:path>
            </a:pathLst>
          </a:custGeom>
          <a:solidFill>
            <a:srgbClr val="48504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064245" y="962405"/>
            <a:ext cx="451484" cy="523240"/>
          </a:xfrm>
          <a:custGeom>
            <a:avLst/>
            <a:gdLst/>
            <a:ahLst/>
            <a:cxnLst/>
            <a:rect l="l" t="t" r="r" b="b"/>
            <a:pathLst>
              <a:path w="451484" h="523240">
                <a:moveTo>
                  <a:pt x="225551" y="0"/>
                </a:moveTo>
                <a:lnTo>
                  <a:pt x="451103" y="112776"/>
                </a:lnTo>
                <a:lnTo>
                  <a:pt x="451103" y="409956"/>
                </a:lnTo>
                <a:lnTo>
                  <a:pt x="225551" y="522732"/>
                </a:lnTo>
                <a:lnTo>
                  <a:pt x="0" y="409956"/>
                </a:lnTo>
                <a:lnTo>
                  <a:pt x="0" y="112776"/>
                </a:lnTo>
                <a:lnTo>
                  <a:pt x="225551" y="0"/>
                </a:lnTo>
                <a:close/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300716" y="128015"/>
            <a:ext cx="170687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745991" y="832103"/>
            <a:ext cx="763905" cy="887094"/>
          </a:xfrm>
          <a:custGeom>
            <a:avLst/>
            <a:gdLst/>
            <a:ahLst/>
            <a:cxnLst/>
            <a:rect l="l" t="t" r="r" b="b"/>
            <a:pathLst>
              <a:path w="763904" h="887094">
                <a:moveTo>
                  <a:pt x="381762" y="0"/>
                </a:moveTo>
                <a:lnTo>
                  <a:pt x="763524" y="190881"/>
                </a:lnTo>
                <a:lnTo>
                  <a:pt x="763524" y="696087"/>
                </a:lnTo>
                <a:lnTo>
                  <a:pt x="381762" y="886968"/>
                </a:lnTo>
                <a:lnTo>
                  <a:pt x="0" y="696087"/>
                </a:lnTo>
                <a:lnTo>
                  <a:pt x="0" y="190881"/>
                </a:lnTo>
                <a:lnTo>
                  <a:pt x="381762" y="0"/>
                </a:lnTo>
                <a:close/>
              </a:path>
            </a:pathLst>
          </a:custGeom>
          <a:ln w="9525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275885" y="1206817"/>
            <a:ext cx="187832" cy="21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32688" y="662940"/>
            <a:ext cx="178308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590288" y="749808"/>
            <a:ext cx="318770" cy="368935"/>
          </a:xfrm>
          <a:custGeom>
            <a:avLst/>
            <a:gdLst/>
            <a:ahLst/>
            <a:cxnLst/>
            <a:rect l="l" t="t" r="r" b="b"/>
            <a:pathLst>
              <a:path w="318770" h="368934">
                <a:moveTo>
                  <a:pt x="159258" y="0"/>
                </a:moveTo>
                <a:lnTo>
                  <a:pt x="0" y="79628"/>
                </a:lnTo>
                <a:lnTo>
                  <a:pt x="0" y="289178"/>
                </a:lnTo>
                <a:lnTo>
                  <a:pt x="159258" y="368807"/>
                </a:lnTo>
                <a:lnTo>
                  <a:pt x="318515" y="289178"/>
                </a:lnTo>
                <a:lnTo>
                  <a:pt x="318515" y="79628"/>
                </a:lnTo>
                <a:lnTo>
                  <a:pt x="15925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9997440" y="1130808"/>
            <a:ext cx="647065" cy="396875"/>
          </a:xfrm>
          <a:custGeom>
            <a:avLst/>
            <a:gdLst/>
            <a:ahLst/>
            <a:cxnLst/>
            <a:rect l="l" t="t" r="r" b="b"/>
            <a:pathLst>
              <a:path w="647065" h="396875">
                <a:moveTo>
                  <a:pt x="0" y="0"/>
                </a:moveTo>
                <a:lnTo>
                  <a:pt x="647064" y="39662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898391" y="466344"/>
            <a:ext cx="692150" cy="366395"/>
          </a:xfrm>
          <a:custGeom>
            <a:avLst/>
            <a:gdLst/>
            <a:ahLst/>
            <a:cxnLst/>
            <a:rect l="l" t="t" r="r" b="b"/>
            <a:pathLst>
              <a:path w="692150" h="366394">
                <a:moveTo>
                  <a:pt x="0" y="0"/>
                </a:moveTo>
                <a:lnTo>
                  <a:pt x="691896" y="366267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312920" y="5312071"/>
            <a:ext cx="3566160" cy="549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6476" y="2373742"/>
            <a:ext cx="3019046" cy="1205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3566" y="166682"/>
            <a:ext cx="2017007" cy="5856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015" y="272034"/>
            <a:ext cx="11427968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8504F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918" y="2697479"/>
            <a:ext cx="11002162" cy="2047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30206" y="6558272"/>
            <a:ext cx="2055495" cy="28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5.png"/><Relationship Id="rId4" Type="http://schemas.openxmlformats.org/officeDocument/2006/relationships/image" Target="../media/image384.png"/><Relationship Id="rId3" Type="http://schemas.openxmlformats.org/officeDocument/2006/relationships/image" Target="../media/image196.jpeg"/><Relationship Id="rId2" Type="http://schemas.openxmlformats.org/officeDocument/2006/relationships/image" Target="../media/image194.jpeg"/><Relationship Id="rId1" Type="http://schemas.openxmlformats.org/officeDocument/2006/relationships/image" Target="../media/image195.jpe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9.png"/><Relationship Id="rId5" Type="http://schemas.openxmlformats.org/officeDocument/2006/relationships/image" Target="../media/image388.png"/><Relationship Id="rId4" Type="http://schemas.openxmlformats.org/officeDocument/2006/relationships/image" Target="../media/image387.png"/><Relationship Id="rId3" Type="http://schemas.openxmlformats.org/officeDocument/2006/relationships/image" Target="../media/image386.png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10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5.png"/><Relationship Id="rId5" Type="http://schemas.openxmlformats.org/officeDocument/2006/relationships/image" Target="../media/image394.png"/><Relationship Id="rId4" Type="http://schemas.openxmlformats.org/officeDocument/2006/relationships/image" Target="../media/image393.png"/><Relationship Id="rId3" Type="http://schemas.openxmlformats.org/officeDocument/2006/relationships/image" Target="../media/image392.png"/><Relationship Id="rId2" Type="http://schemas.openxmlformats.org/officeDocument/2006/relationships/image" Target="../media/image391.png"/><Relationship Id="rId1" Type="http://schemas.openxmlformats.org/officeDocument/2006/relationships/image" Target="../media/image390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9.png"/><Relationship Id="rId3" Type="http://schemas.openxmlformats.org/officeDocument/2006/relationships/image" Target="../media/image398.jpeg"/><Relationship Id="rId2" Type="http://schemas.openxmlformats.org/officeDocument/2006/relationships/image" Target="../media/image397.png"/><Relationship Id="rId1" Type="http://schemas.openxmlformats.org/officeDocument/2006/relationships/image" Target="../media/image396.png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7.png"/><Relationship Id="rId8" Type="http://schemas.openxmlformats.org/officeDocument/2006/relationships/image" Target="../media/image406.png"/><Relationship Id="rId7" Type="http://schemas.openxmlformats.org/officeDocument/2006/relationships/image" Target="../media/image405.png"/><Relationship Id="rId6" Type="http://schemas.openxmlformats.org/officeDocument/2006/relationships/image" Target="../media/image404.png"/><Relationship Id="rId5" Type="http://schemas.openxmlformats.org/officeDocument/2006/relationships/image" Target="../media/image403.png"/><Relationship Id="rId4" Type="http://schemas.openxmlformats.org/officeDocument/2006/relationships/image" Target="../media/image402.png"/><Relationship Id="rId3" Type="http://schemas.openxmlformats.org/officeDocument/2006/relationships/image" Target="../media/image401.png"/><Relationship Id="rId2" Type="http://schemas.openxmlformats.org/officeDocument/2006/relationships/image" Target="../media/image400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12.png"/><Relationship Id="rId13" Type="http://schemas.openxmlformats.org/officeDocument/2006/relationships/image" Target="../media/image411.png"/><Relationship Id="rId12" Type="http://schemas.openxmlformats.org/officeDocument/2006/relationships/image" Target="../media/image410.png"/><Relationship Id="rId11" Type="http://schemas.openxmlformats.org/officeDocument/2006/relationships/image" Target="../media/image409.png"/><Relationship Id="rId10" Type="http://schemas.openxmlformats.org/officeDocument/2006/relationships/image" Target="../media/image408.png"/><Relationship Id="rId1" Type="http://schemas.openxmlformats.org/officeDocument/2006/relationships/image" Target="../media/image398.jpe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42.png"/><Relationship Id="rId10" Type="http://schemas.openxmlformats.org/officeDocument/2006/relationships/image" Target="../media/image8.png"/><Relationship Id="rId1" Type="http://schemas.openxmlformats.org/officeDocument/2006/relationships/image" Target="../media/image3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6.jpeg"/><Relationship Id="rId2" Type="http://schemas.openxmlformats.org/officeDocument/2006/relationships/image" Target="../media/image194.jpeg"/><Relationship Id="rId1" Type="http://schemas.openxmlformats.org/officeDocument/2006/relationships/image" Target="../media/image195.jpeg"/></Relationships>
</file>

<file path=ppt/slides/_rels/slide1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8.png"/><Relationship Id="rId8" Type="http://schemas.openxmlformats.org/officeDocument/2006/relationships/image" Target="../media/image417.png"/><Relationship Id="rId7" Type="http://schemas.openxmlformats.org/officeDocument/2006/relationships/image" Target="../media/image416.png"/><Relationship Id="rId6" Type="http://schemas.openxmlformats.org/officeDocument/2006/relationships/image" Target="../media/image415.png"/><Relationship Id="rId5" Type="http://schemas.openxmlformats.org/officeDocument/2006/relationships/image" Target="../media/image414.png"/><Relationship Id="rId4" Type="http://schemas.openxmlformats.org/officeDocument/2006/relationships/image" Target="../media/image185.png"/><Relationship Id="rId3" Type="http://schemas.openxmlformats.org/officeDocument/2006/relationships/image" Target="../media/image184.png"/><Relationship Id="rId2" Type="http://schemas.openxmlformats.org/officeDocument/2006/relationships/image" Target="../media/image181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23.png"/><Relationship Id="rId15" Type="http://schemas.openxmlformats.org/officeDocument/2006/relationships/image" Target="../media/image187.png"/><Relationship Id="rId14" Type="http://schemas.openxmlformats.org/officeDocument/2006/relationships/image" Target="../media/image422.png"/><Relationship Id="rId13" Type="http://schemas.openxmlformats.org/officeDocument/2006/relationships/image" Target="../media/image421.png"/><Relationship Id="rId12" Type="http://schemas.openxmlformats.org/officeDocument/2006/relationships/image" Target="../media/image186.png"/><Relationship Id="rId11" Type="http://schemas.openxmlformats.org/officeDocument/2006/relationships/image" Target="../media/image420.png"/><Relationship Id="rId10" Type="http://schemas.openxmlformats.org/officeDocument/2006/relationships/image" Target="../media/image419.png"/><Relationship Id="rId1" Type="http://schemas.openxmlformats.org/officeDocument/2006/relationships/image" Target="../media/image413.png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88.png"/><Relationship Id="rId7" Type="http://schemas.openxmlformats.org/officeDocument/2006/relationships/image" Target="../media/image424.png"/><Relationship Id="rId6" Type="http://schemas.openxmlformats.org/officeDocument/2006/relationships/image" Target="../media/image120.png"/><Relationship Id="rId5" Type="http://schemas.openxmlformats.org/officeDocument/2006/relationships/image" Target="../media/image99.png"/><Relationship Id="rId4" Type="http://schemas.openxmlformats.org/officeDocument/2006/relationships/image" Target="../media/image119.png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9" Type="http://schemas.openxmlformats.org/officeDocument/2006/relationships/image" Target="../media/image441.jpeg"/><Relationship Id="rId28" Type="http://schemas.openxmlformats.org/officeDocument/2006/relationships/image" Target="../media/image103.png"/><Relationship Id="rId27" Type="http://schemas.openxmlformats.org/officeDocument/2006/relationships/image" Target="../media/image440.png"/><Relationship Id="rId26" Type="http://schemas.openxmlformats.org/officeDocument/2006/relationships/image" Target="../media/image439.png"/><Relationship Id="rId25" Type="http://schemas.openxmlformats.org/officeDocument/2006/relationships/image" Target="../media/image438.png"/><Relationship Id="rId24" Type="http://schemas.openxmlformats.org/officeDocument/2006/relationships/image" Target="../media/image437.png"/><Relationship Id="rId23" Type="http://schemas.openxmlformats.org/officeDocument/2006/relationships/image" Target="../media/image436.png"/><Relationship Id="rId22" Type="http://schemas.openxmlformats.org/officeDocument/2006/relationships/image" Target="../media/image435.png"/><Relationship Id="rId21" Type="http://schemas.openxmlformats.org/officeDocument/2006/relationships/image" Target="../media/image434.png"/><Relationship Id="rId20" Type="http://schemas.openxmlformats.org/officeDocument/2006/relationships/image" Target="../media/image433.png"/><Relationship Id="rId2" Type="http://schemas.openxmlformats.org/officeDocument/2006/relationships/image" Target="../media/image118.png"/><Relationship Id="rId19" Type="http://schemas.openxmlformats.org/officeDocument/2006/relationships/image" Target="../media/image432.png"/><Relationship Id="rId18" Type="http://schemas.openxmlformats.org/officeDocument/2006/relationships/image" Target="../media/image24.png"/><Relationship Id="rId17" Type="http://schemas.openxmlformats.org/officeDocument/2006/relationships/image" Target="../media/image431.png"/><Relationship Id="rId16" Type="http://schemas.openxmlformats.org/officeDocument/2006/relationships/image" Target="../media/image430.png"/><Relationship Id="rId15" Type="http://schemas.openxmlformats.org/officeDocument/2006/relationships/image" Target="../media/image429.png"/><Relationship Id="rId14" Type="http://schemas.openxmlformats.org/officeDocument/2006/relationships/image" Target="../media/image428.png"/><Relationship Id="rId13" Type="http://schemas.openxmlformats.org/officeDocument/2006/relationships/image" Target="../media/image427.png"/><Relationship Id="rId12" Type="http://schemas.openxmlformats.org/officeDocument/2006/relationships/image" Target="../media/image426.png"/><Relationship Id="rId11" Type="http://schemas.openxmlformats.org/officeDocument/2006/relationships/image" Target="../media/image44.png"/><Relationship Id="rId10" Type="http://schemas.openxmlformats.org/officeDocument/2006/relationships/image" Target="../media/image425.png"/><Relationship Id="rId1" Type="http://schemas.openxmlformats.org/officeDocument/2006/relationships/image" Target="../media/image117.png"/></Relationships>
</file>

<file path=ppt/slides/_rels/slide1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88.png"/><Relationship Id="rId7" Type="http://schemas.openxmlformats.org/officeDocument/2006/relationships/image" Target="../media/image424.png"/><Relationship Id="rId6" Type="http://schemas.openxmlformats.org/officeDocument/2006/relationships/image" Target="../media/image120.png"/><Relationship Id="rId5" Type="http://schemas.openxmlformats.org/officeDocument/2006/relationships/image" Target="../media/image99.png"/><Relationship Id="rId4" Type="http://schemas.openxmlformats.org/officeDocument/2006/relationships/image" Target="../media/image119.png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9" Type="http://schemas.openxmlformats.org/officeDocument/2006/relationships/image" Target="../media/image441.jpeg"/><Relationship Id="rId28" Type="http://schemas.openxmlformats.org/officeDocument/2006/relationships/image" Target="../media/image103.png"/><Relationship Id="rId27" Type="http://schemas.openxmlformats.org/officeDocument/2006/relationships/image" Target="../media/image440.png"/><Relationship Id="rId26" Type="http://schemas.openxmlformats.org/officeDocument/2006/relationships/image" Target="../media/image439.png"/><Relationship Id="rId25" Type="http://schemas.openxmlformats.org/officeDocument/2006/relationships/image" Target="../media/image438.png"/><Relationship Id="rId24" Type="http://schemas.openxmlformats.org/officeDocument/2006/relationships/image" Target="../media/image437.png"/><Relationship Id="rId23" Type="http://schemas.openxmlformats.org/officeDocument/2006/relationships/image" Target="../media/image436.png"/><Relationship Id="rId22" Type="http://schemas.openxmlformats.org/officeDocument/2006/relationships/image" Target="../media/image435.png"/><Relationship Id="rId21" Type="http://schemas.openxmlformats.org/officeDocument/2006/relationships/image" Target="../media/image434.png"/><Relationship Id="rId20" Type="http://schemas.openxmlformats.org/officeDocument/2006/relationships/image" Target="../media/image433.png"/><Relationship Id="rId2" Type="http://schemas.openxmlformats.org/officeDocument/2006/relationships/image" Target="../media/image118.png"/><Relationship Id="rId19" Type="http://schemas.openxmlformats.org/officeDocument/2006/relationships/image" Target="../media/image432.png"/><Relationship Id="rId18" Type="http://schemas.openxmlformats.org/officeDocument/2006/relationships/image" Target="../media/image24.png"/><Relationship Id="rId17" Type="http://schemas.openxmlformats.org/officeDocument/2006/relationships/image" Target="../media/image431.png"/><Relationship Id="rId16" Type="http://schemas.openxmlformats.org/officeDocument/2006/relationships/image" Target="../media/image430.png"/><Relationship Id="rId15" Type="http://schemas.openxmlformats.org/officeDocument/2006/relationships/image" Target="../media/image429.png"/><Relationship Id="rId14" Type="http://schemas.openxmlformats.org/officeDocument/2006/relationships/image" Target="../media/image428.png"/><Relationship Id="rId13" Type="http://schemas.openxmlformats.org/officeDocument/2006/relationships/image" Target="../media/image427.png"/><Relationship Id="rId12" Type="http://schemas.openxmlformats.org/officeDocument/2006/relationships/image" Target="../media/image426.png"/><Relationship Id="rId11" Type="http://schemas.openxmlformats.org/officeDocument/2006/relationships/image" Target="../media/image44.png"/><Relationship Id="rId10" Type="http://schemas.openxmlformats.org/officeDocument/2006/relationships/image" Target="../media/image442.png"/><Relationship Id="rId1" Type="http://schemas.openxmlformats.org/officeDocument/2006/relationships/image" Target="../media/image117.png"/></Relationships>
</file>

<file path=ppt/slides/_rels/slide1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444.png"/><Relationship Id="rId2" Type="http://schemas.openxmlformats.org/officeDocument/2006/relationships/image" Target="../media/image443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41.jpeg"/><Relationship Id="rId14" Type="http://schemas.openxmlformats.org/officeDocument/2006/relationships/image" Target="../media/image115.png"/><Relationship Id="rId13" Type="http://schemas.openxmlformats.org/officeDocument/2006/relationships/image" Target="../media/image447.png"/><Relationship Id="rId12" Type="http://schemas.openxmlformats.org/officeDocument/2006/relationships/image" Target="../media/image113.png"/><Relationship Id="rId11" Type="http://schemas.openxmlformats.org/officeDocument/2006/relationships/image" Target="../media/image446.png"/><Relationship Id="rId10" Type="http://schemas.openxmlformats.org/officeDocument/2006/relationships/image" Target="../media/image445.png"/><Relationship Id="rId1" Type="http://schemas.openxmlformats.org/officeDocument/2006/relationships/image" Target="../media/image44.png"/></Relationships>
</file>

<file path=ppt/slides/_rels/slide1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88.png"/><Relationship Id="rId7" Type="http://schemas.openxmlformats.org/officeDocument/2006/relationships/image" Target="../media/image424.png"/><Relationship Id="rId6" Type="http://schemas.openxmlformats.org/officeDocument/2006/relationships/image" Target="../media/image120.png"/><Relationship Id="rId5" Type="http://schemas.openxmlformats.org/officeDocument/2006/relationships/image" Target="../media/image99.png"/><Relationship Id="rId4" Type="http://schemas.openxmlformats.org/officeDocument/2006/relationships/image" Target="../media/image119.png"/><Relationship Id="rId3" Type="http://schemas.openxmlformats.org/officeDocument/2006/relationships/image" Target="../media/image46.png"/><Relationship Id="rId2" Type="http://schemas.openxmlformats.org/officeDocument/2006/relationships/image" Target="../media/image118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41.jpeg"/><Relationship Id="rId12" Type="http://schemas.openxmlformats.org/officeDocument/2006/relationships/image" Target="../media/image103.png"/><Relationship Id="rId11" Type="http://schemas.openxmlformats.org/officeDocument/2006/relationships/image" Target="../media/image440.png"/><Relationship Id="rId10" Type="http://schemas.openxmlformats.org/officeDocument/2006/relationships/image" Target="../media/image448.png"/><Relationship Id="rId1" Type="http://schemas.openxmlformats.org/officeDocument/2006/relationships/image" Target="../media/image117.png"/></Relationships>
</file>

<file path=ppt/slides/_rels/slide1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88.png"/><Relationship Id="rId7" Type="http://schemas.openxmlformats.org/officeDocument/2006/relationships/image" Target="../media/image424.png"/><Relationship Id="rId6" Type="http://schemas.openxmlformats.org/officeDocument/2006/relationships/image" Target="../media/image120.png"/><Relationship Id="rId5" Type="http://schemas.openxmlformats.org/officeDocument/2006/relationships/image" Target="../media/image99.png"/><Relationship Id="rId4" Type="http://schemas.openxmlformats.org/officeDocument/2006/relationships/image" Target="../media/image119.png"/><Relationship Id="rId3" Type="http://schemas.openxmlformats.org/officeDocument/2006/relationships/image" Target="../media/image46.png"/><Relationship Id="rId2" Type="http://schemas.openxmlformats.org/officeDocument/2006/relationships/image" Target="../media/image118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41.jpeg"/><Relationship Id="rId12" Type="http://schemas.openxmlformats.org/officeDocument/2006/relationships/image" Target="../media/image103.png"/><Relationship Id="rId11" Type="http://schemas.openxmlformats.org/officeDocument/2006/relationships/image" Target="../media/image440.png"/><Relationship Id="rId10" Type="http://schemas.openxmlformats.org/officeDocument/2006/relationships/image" Target="../media/image449.png"/><Relationship Id="rId1" Type="http://schemas.openxmlformats.org/officeDocument/2006/relationships/image" Target="../media/image117.png"/></Relationships>
</file>

<file path=ppt/slides/_rels/slide1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1.jpeg"/><Relationship Id="rId8" Type="http://schemas.openxmlformats.org/officeDocument/2006/relationships/image" Target="../media/image457.png"/><Relationship Id="rId7" Type="http://schemas.openxmlformats.org/officeDocument/2006/relationships/image" Target="../media/image456.png"/><Relationship Id="rId6" Type="http://schemas.openxmlformats.org/officeDocument/2006/relationships/image" Target="../media/image455.png"/><Relationship Id="rId5" Type="http://schemas.openxmlformats.org/officeDocument/2006/relationships/image" Target="../media/image454.png"/><Relationship Id="rId4" Type="http://schemas.openxmlformats.org/officeDocument/2006/relationships/image" Target="../media/image453.png"/><Relationship Id="rId3" Type="http://schemas.openxmlformats.org/officeDocument/2006/relationships/image" Target="../media/image452.png"/><Relationship Id="rId2" Type="http://schemas.openxmlformats.org/officeDocument/2006/relationships/image" Target="../media/image45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50.png"/></Relationships>
</file>

<file path=ppt/slides/_rels/slide1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1.jpeg"/><Relationship Id="rId8" Type="http://schemas.openxmlformats.org/officeDocument/2006/relationships/image" Target="../media/image457.png"/><Relationship Id="rId7" Type="http://schemas.openxmlformats.org/officeDocument/2006/relationships/image" Target="../media/image456.png"/><Relationship Id="rId6" Type="http://schemas.openxmlformats.org/officeDocument/2006/relationships/image" Target="../media/image455.png"/><Relationship Id="rId5" Type="http://schemas.openxmlformats.org/officeDocument/2006/relationships/image" Target="../media/image454.png"/><Relationship Id="rId4" Type="http://schemas.openxmlformats.org/officeDocument/2006/relationships/image" Target="../media/image453.png"/><Relationship Id="rId3" Type="http://schemas.openxmlformats.org/officeDocument/2006/relationships/image" Target="../media/image452.png"/><Relationship Id="rId2" Type="http://schemas.openxmlformats.org/officeDocument/2006/relationships/image" Target="../media/image45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6.png"/><Relationship Id="rId8" Type="http://schemas.openxmlformats.org/officeDocument/2006/relationships/image" Target="../media/image465.png"/><Relationship Id="rId7" Type="http://schemas.openxmlformats.org/officeDocument/2006/relationships/image" Target="../media/image464.png"/><Relationship Id="rId6" Type="http://schemas.openxmlformats.org/officeDocument/2006/relationships/image" Target="../media/image463.png"/><Relationship Id="rId5" Type="http://schemas.openxmlformats.org/officeDocument/2006/relationships/image" Target="../media/image462.png"/><Relationship Id="rId4" Type="http://schemas.openxmlformats.org/officeDocument/2006/relationships/image" Target="../media/image461.png"/><Relationship Id="rId3" Type="http://schemas.openxmlformats.org/officeDocument/2006/relationships/image" Target="../media/image460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59.png"/><Relationship Id="rId19" Type="http://schemas.openxmlformats.org/officeDocument/2006/relationships/image" Target="../media/image476.png"/><Relationship Id="rId18" Type="http://schemas.openxmlformats.org/officeDocument/2006/relationships/image" Target="../media/image475.png"/><Relationship Id="rId17" Type="http://schemas.openxmlformats.org/officeDocument/2006/relationships/image" Target="../media/image474.png"/><Relationship Id="rId16" Type="http://schemas.openxmlformats.org/officeDocument/2006/relationships/image" Target="../media/image473.png"/><Relationship Id="rId15" Type="http://schemas.openxmlformats.org/officeDocument/2006/relationships/image" Target="../media/image472.png"/><Relationship Id="rId14" Type="http://schemas.openxmlformats.org/officeDocument/2006/relationships/image" Target="../media/image471.png"/><Relationship Id="rId13" Type="http://schemas.openxmlformats.org/officeDocument/2006/relationships/image" Target="../media/image470.png"/><Relationship Id="rId12" Type="http://schemas.openxmlformats.org/officeDocument/2006/relationships/image" Target="../media/image469.png"/><Relationship Id="rId11" Type="http://schemas.openxmlformats.org/officeDocument/2006/relationships/image" Target="../media/image468.png"/><Relationship Id="rId10" Type="http://schemas.openxmlformats.org/officeDocument/2006/relationships/image" Target="../media/image467.png"/><Relationship Id="rId1" Type="http://schemas.openxmlformats.org/officeDocument/2006/relationships/image" Target="../media/image45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0.png"/><Relationship Id="rId3" Type="http://schemas.openxmlformats.org/officeDocument/2006/relationships/image" Target="../media/image479.jpeg"/><Relationship Id="rId2" Type="http://schemas.openxmlformats.org/officeDocument/2006/relationships/image" Target="../media/image478.png"/><Relationship Id="rId1" Type="http://schemas.openxmlformats.org/officeDocument/2006/relationships/image" Target="../media/image477.png"/></Relationships>
</file>

<file path=ppt/slides/_rels/slide1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7.png"/><Relationship Id="rId8" Type="http://schemas.openxmlformats.org/officeDocument/2006/relationships/image" Target="../media/image69.png"/><Relationship Id="rId7" Type="http://schemas.openxmlformats.org/officeDocument/2006/relationships/image" Target="../media/image486.png"/><Relationship Id="rId6" Type="http://schemas.openxmlformats.org/officeDocument/2006/relationships/image" Target="../media/image485.png"/><Relationship Id="rId5" Type="http://schemas.openxmlformats.org/officeDocument/2006/relationships/image" Target="../media/image484.png"/><Relationship Id="rId4" Type="http://schemas.openxmlformats.org/officeDocument/2006/relationships/image" Target="../media/image483.png"/><Relationship Id="rId3" Type="http://schemas.openxmlformats.org/officeDocument/2006/relationships/image" Target="../media/image482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505.png"/><Relationship Id="rId26" Type="http://schemas.openxmlformats.org/officeDocument/2006/relationships/image" Target="../media/image504.png"/><Relationship Id="rId25" Type="http://schemas.openxmlformats.org/officeDocument/2006/relationships/image" Target="../media/image503.png"/><Relationship Id="rId24" Type="http://schemas.openxmlformats.org/officeDocument/2006/relationships/image" Target="../media/image502.png"/><Relationship Id="rId23" Type="http://schemas.openxmlformats.org/officeDocument/2006/relationships/image" Target="../media/image501.png"/><Relationship Id="rId22" Type="http://schemas.openxmlformats.org/officeDocument/2006/relationships/image" Target="../media/image500.png"/><Relationship Id="rId21" Type="http://schemas.openxmlformats.org/officeDocument/2006/relationships/image" Target="../media/image499.png"/><Relationship Id="rId20" Type="http://schemas.openxmlformats.org/officeDocument/2006/relationships/image" Target="../media/image498.png"/><Relationship Id="rId2" Type="http://schemas.openxmlformats.org/officeDocument/2006/relationships/image" Target="../media/image481.png"/><Relationship Id="rId19" Type="http://schemas.openxmlformats.org/officeDocument/2006/relationships/image" Target="../media/image497.png"/><Relationship Id="rId18" Type="http://schemas.openxmlformats.org/officeDocument/2006/relationships/image" Target="../media/image496.png"/><Relationship Id="rId17" Type="http://schemas.openxmlformats.org/officeDocument/2006/relationships/image" Target="../media/image495.png"/><Relationship Id="rId16" Type="http://schemas.openxmlformats.org/officeDocument/2006/relationships/image" Target="../media/image494.png"/><Relationship Id="rId15" Type="http://schemas.openxmlformats.org/officeDocument/2006/relationships/image" Target="../media/image493.png"/><Relationship Id="rId14" Type="http://schemas.openxmlformats.org/officeDocument/2006/relationships/image" Target="../media/image492.png"/><Relationship Id="rId13" Type="http://schemas.openxmlformats.org/officeDocument/2006/relationships/image" Target="../media/image491.png"/><Relationship Id="rId12" Type="http://schemas.openxmlformats.org/officeDocument/2006/relationships/image" Target="../media/image490.png"/><Relationship Id="rId11" Type="http://schemas.openxmlformats.org/officeDocument/2006/relationships/image" Target="../media/image489.png"/><Relationship Id="rId10" Type="http://schemas.openxmlformats.org/officeDocument/2006/relationships/image" Target="../media/image488.png"/><Relationship Id="rId1" Type="http://schemas.openxmlformats.org/officeDocument/2006/relationships/image" Target="../media/image479.jpe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1.png"/><Relationship Id="rId8" Type="http://schemas.openxmlformats.org/officeDocument/2006/relationships/image" Target="../media/image482.png"/><Relationship Id="rId7" Type="http://schemas.openxmlformats.org/officeDocument/2006/relationships/image" Target="../media/image510.png"/><Relationship Id="rId6" Type="http://schemas.openxmlformats.org/officeDocument/2006/relationships/image" Target="../media/image484.png"/><Relationship Id="rId5" Type="http://schemas.openxmlformats.org/officeDocument/2006/relationships/image" Target="../media/image509.png"/><Relationship Id="rId4" Type="http://schemas.openxmlformats.org/officeDocument/2006/relationships/image" Target="../media/image508.png"/><Relationship Id="rId3" Type="http://schemas.openxmlformats.org/officeDocument/2006/relationships/image" Target="../media/image507.png"/><Relationship Id="rId2" Type="http://schemas.openxmlformats.org/officeDocument/2006/relationships/image" Target="../media/image167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17.png"/><Relationship Id="rId14" Type="http://schemas.openxmlformats.org/officeDocument/2006/relationships/image" Target="../media/image516.png"/><Relationship Id="rId13" Type="http://schemas.openxmlformats.org/officeDocument/2006/relationships/image" Target="../media/image515.png"/><Relationship Id="rId12" Type="http://schemas.openxmlformats.org/officeDocument/2006/relationships/image" Target="../media/image514.png"/><Relationship Id="rId11" Type="http://schemas.openxmlformats.org/officeDocument/2006/relationships/image" Target="../media/image513.png"/><Relationship Id="rId10" Type="http://schemas.openxmlformats.org/officeDocument/2006/relationships/image" Target="../media/image512.png"/><Relationship Id="rId1" Type="http://schemas.openxmlformats.org/officeDocument/2006/relationships/image" Target="../media/image506.png"/></Relationships>
</file>

<file path=ppt/slides/_rels/slide1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6.png"/><Relationship Id="rId8" Type="http://schemas.openxmlformats.org/officeDocument/2006/relationships/image" Target="../media/image525.png"/><Relationship Id="rId7" Type="http://schemas.openxmlformats.org/officeDocument/2006/relationships/image" Target="../media/image524.png"/><Relationship Id="rId6" Type="http://schemas.openxmlformats.org/officeDocument/2006/relationships/image" Target="../media/image523.png"/><Relationship Id="rId5" Type="http://schemas.openxmlformats.org/officeDocument/2006/relationships/image" Target="../media/image522.png"/><Relationship Id="rId4" Type="http://schemas.openxmlformats.org/officeDocument/2006/relationships/image" Target="../media/image521.png"/><Relationship Id="rId3" Type="http://schemas.openxmlformats.org/officeDocument/2006/relationships/image" Target="../media/image520.png"/><Relationship Id="rId2" Type="http://schemas.openxmlformats.org/officeDocument/2006/relationships/image" Target="../media/image51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18.png"/></Relationships>
</file>

<file path=ppt/slides/_rels/slide1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0.png"/><Relationship Id="rId3" Type="http://schemas.openxmlformats.org/officeDocument/2006/relationships/image" Target="../media/image529.png"/><Relationship Id="rId2" Type="http://schemas.openxmlformats.org/officeDocument/2006/relationships/image" Target="../media/image528.png"/><Relationship Id="rId1" Type="http://schemas.openxmlformats.org/officeDocument/2006/relationships/image" Target="../media/image527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1" Type="http://schemas.openxmlformats.org/officeDocument/2006/relationships/image" Target="../media/image4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4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0.png"/><Relationship Id="rId1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0.png"/><Relationship Id="rId14" Type="http://schemas.openxmlformats.org/officeDocument/2006/relationships/image" Target="../media/image79.png"/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1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03.png"/><Relationship Id="rId24" Type="http://schemas.openxmlformats.org/officeDocument/2006/relationships/image" Target="../media/image102.png"/><Relationship Id="rId23" Type="http://schemas.openxmlformats.org/officeDocument/2006/relationships/image" Target="../media/image101.png"/><Relationship Id="rId22" Type="http://schemas.openxmlformats.org/officeDocument/2006/relationships/image" Target="../media/image100.png"/><Relationship Id="rId21" Type="http://schemas.openxmlformats.org/officeDocument/2006/relationships/image" Target="../media/image99.png"/><Relationship Id="rId20" Type="http://schemas.openxmlformats.org/officeDocument/2006/relationships/image" Target="../media/image98.png"/><Relationship Id="rId2" Type="http://schemas.openxmlformats.org/officeDocument/2006/relationships/image" Target="../media/image82.png"/><Relationship Id="rId19" Type="http://schemas.openxmlformats.org/officeDocument/2006/relationships/image" Target="../media/image97.png"/><Relationship Id="rId18" Type="http://schemas.openxmlformats.org/officeDocument/2006/relationships/image" Target="../media/image96.png"/><Relationship Id="rId17" Type="http://schemas.openxmlformats.org/officeDocument/2006/relationships/image" Target="../media/image95.png"/><Relationship Id="rId16" Type="http://schemas.openxmlformats.org/officeDocument/2006/relationships/image" Target="../media/image94.png"/><Relationship Id="rId15" Type="http://schemas.openxmlformats.org/officeDocument/2006/relationships/image" Target="../media/image93.png"/><Relationship Id="rId14" Type="http://schemas.openxmlformats.org/officeDocument/2006/relationships/image" Target="../media/image92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44.png"/><Relationship Id="rId10" Type="http://schemas.openxmlformats.org/officeDocument/2006/relationships/image" Target="../media/image89.png"/><Relationship Id="rId1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16.png"/><Relationship Id="rId14" Type="http://schemas.openxmlformats.org/officeDocument/2006/relationships/image" Target="../media/image115.png"/><Relationship Id="rId13" Type="http://schemas.openxmlformats.org/officeDocument/2006/relationships/image" Target="../media/image114.png"/><Relationship Id="rId12" Type="http://schemas.openxmlformats.org/officeDocument/2006/relationships/image" Target="../media/image113.png"/><Relationship Id="rId11" Type="http://schemas.openxmlformats.org/officeDocument/2006/relationships/image" Target="../media/image112.png"/><Relationship Id="rId10" Type="http://schemas.openxmlformats.org/officeDocument/2006/relationships/image" Target="../media/image111.png"/><Relationship Id="rId1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69.png"/><Relationship Id="rId7" Type="http://schemas.openxmlformats.org/officeDocument/2006/relationships/image" Target="../media/image88.png"/><Relationship Id="rId6" Type="http://schemas.openxmlformats.org/officeDocument/2006/relationships/image" Target="../media/image120.png"/><Relationship Id="rId5" Type="http://schemas.openxmlformats.org/officeDocument/2006/relationships/image" Target="../media/image99.png"/><Relationship Id="rId4" Type="http://schemas.openxmlformats.org/officeDocument/2006/relationships/image" Target="../media/image119.png"/><Relationship Id="rId3" Type="http://schemas.openxmlformats.org/officeDocument/2006/relationships/image" Target="../media/image46.png"/><Relationship Id="rId2" Type="http://schemas.openxmlformats.org/officeDocument/2006/relationships/image" Target="../media/image118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24.png"/><Relationship Id="rId14" Type="http://schemas.openxmlformats.org/officeDocument/2006/relationships/image" Target="../media/image123.png"/><Relationship Id="rId13" Type="http://schemas.openxmlformats.org/officeDocument/2006/relationships/image" Target="../media/image122.png"/><Relationship Id="rId12" Type="http://schemas.openxmlformats.org/officeDocument/2006/relationships/image" Target="../media/image91.png"/><Relationship Id="rId11" Type="http://schemas.openxmlformats.org/officeDocument/2006/relationships/image" Target="../media/image90.png"/><Relationship Id="rId10" Type="http://schemas.openxmlformats.org/officeDocument/2006/relationships/image" Target="../media/image44.png"/><Relationship Id="rId1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40.png"/><Relationship Id="rId15" Type="http://schemas.openxmlformats.org/officeDocument/2006/relationships/image" Target="../media/image139.png"/><Relationship Id="rId14" Type="http://schemas.openxmlformats.org/officeDocument/2006/relationships/image" Target="../media/image138.png"/><Relationship Id="rId13" Type="http://schemas.openxmlformats.org/officeDocument/2006/relationships/image" Target="../media/image137.png"/><Relationship Id="rId12" Type="http://schemas.openxmlformats.org/officeDocument/2006/relationships/image" Target="../media/image136.png"/><Relationship Id="rId11" Type="http://schemas.openxmlformats.org/officeDocument/2006/relationships/image" Target="../media/image135.png"/><Relationship Id="rId10" Type="http://schemas.openxmlformats.org/officeDocument/2006/relationships/image" Target="../media/image134.png"/><Relationship Id="rId1" Type="http://schemas.openxmlformats.org/officeDocument/2006/relationships/image" Target="../media/image125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6.jpe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image" Target="../media/image1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2.png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6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image" Target="../media/image6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5.png"/><Relationship Id="rId1" Type="http://schemas.openxmlformats.org/officeDocument/2006/relationships/image" Target="../media/image6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1" Type="http://schemas.openxmlformats.org/officeDocument/2006/relationships/image" Target="../media/image6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7.jpeg"/><Relationship Id="rId1" Type="http://schemas.openxmlformats.org/officeDocument/2006/relationships/hyperlink" Target="http://dl.mycat.org.cn/" TargetMode="Externa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png"/><Relationship Id="rId8" Type="http://schemas.openxmlformats.org/officeDocument/2006/relationships/image" Target="../media/image185.png"/><Relationship Id="rId7" Type="http://schemas.openxmlformats.org/officeDocument/2006/relationships/image" Target="../media/image184.png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7.png"/><Relationship Id="rId1" Type="http://schemas.openxmlformats.org/officeDocument/2006/relationships/image" Target="../media/image17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8.jpe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6.jpeg"/><Relationship Id="rId2" Type="http://schemas.openxmlformats.org/officeDocument/2006/relationships/image" Target="../media/image195.jpeg"/><Relationship Id="rId1" Type="http://schemas.openxmlformats.org/officeDocument/2006/relationships/image" Target="../media/image19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8.jpeg"/><Relationship Id="rId1" Type="http://schemas.openxmlformats.org/officeDocument/2006/relationships/image" Target="../media/image19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9.jpe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4.jpeg"/><Relationship Id="rId4" Type="http://schemas.openxmlformats.org/officeDocument/2006/relationships/image" Target="../media/image203.png"/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image" Target="../media/image200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png"/><Relationship Id="rId8" Type="http://schemas.openxmlformats.org/officeDocument/2006/relationships/image" Target="../media/image211.png"/><Relationship Id="rId7" Type="http://schemas.openxmlformats.org/officeDocument/2006/relationships/image" Target="../media/image210.png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3" Type="http://schemas.openxmlformats.org/officeDocument/2006/relationships/image" Target="../media/image206.png"/><Relationship Id="rId2" Type="http://schemas.openxmlformats.org/officeDocument/2006/relationships/image" Target="../media/image24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21.png"/><Relationship Id="rId17" Type="http://schemas.openxmlformats.org/officeDocument/2006/relationships/image" Target="../media/image220.png"/><Relationship Id="rId16" Type="http://schemas.openxmlformats.org/officeDocument/2006/relationships/image" Target="../media/image219.png"/><Relationship Id="rId15" Type="http://schemas.openxmlformats.org/officeDocument/2006/relationships/image" Target="../media/image218.png"/><Relationship Id="rId14" Type="http://schemas.openxmlformats.org/officeDocument/2006/relationships/image" Target="../media/image217.png"/><Relationship Id="rId13" Type="http://schemas.openxmlformats.org/officeDocument/2006/relationships/image" Target="../media/image216.png"/><Relationship Id="rId12" Type="http://schemas.openxmlformats.org/officeDocument/2006/relationships/image" Target="../media/image215.png"/><Relationship Id="rId11" Type="http://schemas.openxmlformats.org/officeDocument/2006/relationships/image" Target="../media/image214.png"/><Relationship Id="rId10" Type="http://schemas.openxmlformats.org/officeDocument/2006/relationships/image" Target="../media/image213.png"/><Relationship Id="rId1" Type="http://schemas.openxmlformats.org/officeDocument/2006/relationships/image" Target="../media/image20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4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5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9.jpeg"/><Relationship Id="rId2" Type="http://schemas.openxmlformats.org/officeDocument/2006/relationships/image" Target="../media/image228.jpeg"/><Relationship Id="rId1" Type="http://schemas.openxmlformats.org/officeDocument/2006/relationships/image" Target="../media/image227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1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5.png"/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image" Target="../media/image232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6.jpeg"/><Relationship Id="rId2" Type="http://schemas.openxmlformats.org/officeDocument/2006/relationships/image" Target="../media/image195.jpeg"/><Relationship Id="rId1" Type="http://schemas.openxmlformats.org/officeDocument/2006/relationships/image" Target="../media/image194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8.jpeg"/><Relationship Id="rId2" Type="http://schemas.openxmlformats.org/officeDocument/2006/relationships/image" Target="../media/image237.png"/><Relationship Id="rId1" Type="http://schemas.openxmlformats.org/officeDocument/2006/relationships/image" Target="../media/image236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png"/><Relationship Id="rId8" Type="http://schemas.openxmlformats.org/officeDocument/2006/relationships/image" Target="../media/image246.png"/><Relationship Id="rId7" Type="http://schemas.openxmlformats.org/officeDocument/2006/relationships/image" Target="../media/image245.png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242.png"/><Relationship Id="rId39" Type="http://schemas.openxmlformats.org/officeDocument/2006/relationships/image" Target="../media/image277.png"/><Relationship Id="rId38" Type="http://schemas.openxmlformats.org/officeDocument/2006/relationships/image" Target="../media/image276.png"/><Relationship Id="rId37" Type="http://schemas.openxmlformats.org/officeDocument/2006/relationships/image" Target="../media/image275.png"/><Relationship Id="rId36" Type="http://schemas.openxmlformats.org/officeDocument/2006/relationships/image" Target="../media/image274.png"/><Relationship Id="rId35" Type="http://schemas.openxmlformats.org/officeDocument/2006/relationships/image" Target="../media/image273.png"/><Relationship Id="rId34" Type="http://schemas.openxmlformats.org/officeDocument/2006/relationships/image" Target="../media/image272.png"/><Relationship Id="rId33" Type="http://schemas.openxmlformats.org/officeDocument/2006/relationships/image" Target="../media/image271.png"/><Relationship Id="rId32" Type="http://schemas.openxmlformats.org/officeDocument/2006/relationships/image" Target="../media/image270.png"/><Relationship Id="rId31" Type="http://schemas.openxmlformats.org/officeDocument/2006/relationships/image" Target="../media/image269.png"/><Relationship Id="rId30" Type="http://schemas.openxmlformats.org/officeDocument/2006/relationships/image" Target="../media/image268.png"/><Relationship Id="rId3" Type="http://schemas.openxmlformats.org/officeDocument/2006/relationships/image" Target="../media/image241.png"/><Relationship Id="rId29" Type="http://schemas.openxmlformats.org/officeDocument/2006/relationships/image" Target="../media/image267.png"/><Relationship Id="rId28" Type="http://schemas.openxmlformats.org/officeDocument/2006/relationships/image" Target="../media/image266.png"/><Relationship Id="rId27" Type="http://schemas.openxmlformats.org/officeDocument/2006/relationships/image" Target="../media/image265.png"/><Relationship Id="rId26" Type="http://schemas.openxmlformats.org/officeDocument/2006/relationships/image" Target="../media/image264.png"/><Relationship Id="rId25" Type="http://schemas.openxmlformats.org/officeDocument/2006/relationships/image" Target="../media/image263.png"/><Relationship Id="rId24" Type="http://schemas.openxmlformats.org/officeDocument/2006/relationships/image" Target="../media/image262.png"/><Relationship Id="rId23" Type="http://schemas.openxmlformats.org/officeDocument/2006/relationships/image" Target="../media/image261.png"/><Relationship Id="rId22" Type="http://schemas.openxmlformats.org/officeDocument/2006/relationships/image" Target="../media/image260.png"/><Relationship Id="rId21" Type="http://schemas.openxmlformats.org/officeDocument/2006/relationships/image" Target="../media/image259.png"/><Relationship Id="rId20" Type="http://schemas.openxmlformats.org/officeDocument/2006/relationships/image" Target="../media/image258.png"/><Relationship Id="rId2" Type="http://schemas.openxmlformats.org/officeDocument/2006/relationships/image" Target="../media/image240.png"/><Relationship Id="rId19" Type="http://schemas.openxmlformats.org/officeDocument/2006/relationships/image" Target="../media/image257.png"/><Relationship Id="rId18" Type="http://schemas.openxmlformats.org/officeDocument/2006/relationships/image" Target="../media/image256.png"/><Relationship Id="rId17" Type="http://schemas.openxmlformats.org/officeDocument/2006/relationships/image" Target="../media/image255.png"/><Relationship Id="rId16" Type="http://schemas.openxmlformats.org/officeDocument/2006/relationships/image" Target="../media/image254.png"/><Relationship Id="rId15" Type="http://schemas.openxmlformats.org/officeDocument/2006/relationships/image" Target="../media/image253.png"/><Relationship Id="rId14" Type="http://schemas.openxmlformats.org/officeDocument/2006/relationships/image" Target="../media/image252.png"/><Relationship Id="rId13" Type="http://schemas.openxmlformats.org/officeDocument/2006/relationships/image" Target="../media/image251.png"/><Relationship Id="rId12" Type="http://schemas.openxmlformats.org/officeDocument/2006/relationships/image" Target="../media/image250.png"/><Relationship Id="rId11" Type="http://schemas.openxmlformats.org/officeDocument/2006/relationships/image" Target="../media/image249.png"/><Relationship Id="rId10" Type="http://schemas.openxmlformats.org/officeDocument/2006/relationships/image" Target="../media/image248.png"/><Relationship Id="rId1" Type="http://schemas.openxmlformats.org/officeDocument/2006/relationships/image" Target="../media/image239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2.png"/><Relationship Id="rId4" Type="http://schemas.openxmlformats.org/officeDocument/2006/relationships/image" Target="../media/image281.png"/><Relationship Id="rId3" Type="http://schemas.openxmlformats.org/officeDocument/2006/relationships/image" Target="../media/image280.png"/><Relationship Id="rId2" Type="http://schemas.openxmlformats.org/officeDocument/2006/relationships/image" Target="../media/image279.png"/><Relationship Id="rId1" Type="http://schemas.openxmlformats.org/officeDocument/2006/relationships/image" Target="../media/image27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6.jpeg"/><Relationship Id="rId2" Type="http://schemas.openxmlformats.org/officeDocument/2006/relationships/image" Target="../media/image195.jpeg"/><Relationship Id="rId1" Type="http://schemas.openxmlformats.org/officeDocument/2006/relationships/image" Target="../media/image194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image" Target="../media/image283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4.png"/><Relationship Id="rId8" Type="http://schemas.openxmlformats.org/officeDocument/2006/relationships/image" Target="../media/image293.png"/><Relationship Id="rId7" Type="http://schemas.openxmlformats.org/officeDocument/2006/relationships/image" Target="../media/image292.png"/><Relationship Id="rId6" Type="http://schemas.openxmlformats.org/officeDocument/2006/relationships/image" Target="../media/image291.png"/><Relationship Id="rId5" Type="http://schemas.openxmlformats.org/officeDocument/2006/relationships/image" Target="../media/image290.png"/><Relationship Id="rId4" Type="http://schemas.openxmlformats.org/officeDocument/2006/relationships/image" Target="../media/image289.png"/><Relationship Id="rId3" Type="http://schemas.openxmlformats.org/officeDocument/2006/relationships/image" Target="../media/image288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312.png"/><Relationship Id="rId26" Type="http://schemas.openxmlformats.org/officeDocument/2006/relationships/image" Target="../media/image311.png"/><Relationship Id="rId25" Type="http://schemas.openxmlformats.org/officeDocument/2006/relationships/image" Target="../media/image310.png"/><Relationship Id="rId24" Type="http://schemas.openxmlformats.org/officeDocument/2006/relationships/image" Target="../media/image309.png"/><Relationship Id="rId23" Type="http://schemas.openxmlformats.org/officeDocument/2006/relationships/image" Target="../media/image308.png"/><Relationship Id="rId22" Type="http://schemas.openxmlformats.org/officeDocument/2006/relationships/image" Target="../media/image307.png"/><Relationship Id="rId21" Type="http://schemas.openxmlformats.org/officeDocument/2006/relationships/image" Target="../media/image306.png"/><Relationship Id="rId20" Type="http://schemas.openxmlformats.org/officeDocument/2006/relationships/image" Target="../media/image305.png"/><Relationship Id="rId2" Type="http://schemas.openxmlformats.org/officeDocument/2006/relationships/image" Target="../media/image287.png"/><Relationship Id="rId19" Type="http://schemas.openxmlformats.org/officeDocument/2006/relationships/image" Target="../media/image304.png"/><Relationship Id="rId18" Type="http://schemas.openxmlformats.org/officeDocument/2006/relationships/image" Target="../media/image303.png"/><Relationship Id="rId17" Type="http://schemas.openxmlformats.org/officeDocument/2006/relationships/image" Target="../media/image302.png"/><Relationship Id="rId16" Type="http://schemas.openxmlformats.org/officeDocument/2006/relationships/image" Target="../media/image301.png"/><Relationship Id="rId15" Type="http://schemas.openxmlformats.org/officeDocument/2006/relationships/image" Target="../media/image300.png"/><Relationship Id="rId14" Type="http://schemas.openxmlformats.org/officeDocument/2006/relationships/image" Target="../media/image299.png"/><Relationship Id="rId13" Type="http://schemas.openxmlformats.org/officeDocument/2006/relationships/image" Target="../media/image298.png"/><Relationship Id="rId12" Type="http://schemas.openxmlformats.org/officeDocument/2006/relationships/image" Target="../media/image297.png"/><Relationship Id="rId11" Type="http://schemas.openxmlformats.org/officeDocument/2006/relationships/image" Target="../media/image296.png"/><Relationship Id="rId10" Type="http://schemas.openxmlformats.org/officeDocument/2006/relationships/image" Target="../media/image295.png"/><Relationship Id="rId1" Type="http://schemas.openxmlformats.org/officeDocument/2006/relationships/image" Target="../media/image28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4.png"/><Relationship Id="rId1" Type="http://schemas.openxmlformats.org/officeDocument/2006/relationships/image" Target="../media/image313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8.png"/><Relationship Id="rId4" Type="http://schemas.openxmlformats.org/officeDocument/2006/relationships/image" Target="../media/image317.png"/><Relationship Id="rId3" Type="http://schemas.openxmlformats.org/officeDocument/2006/relationships/image" Target="../media/image316.png"/><Relationship Id="rId2" Type="http://schemas.openxmlformats.org/officeDocument/2006/relationships/image" Target="../media/image284.png"/><Relationship Id="rId1" Type="http://schemas.openxmlformats.org/officeDocument/2006/relationships/image" Target="../media/image31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4.png"/><Relationship Id="rId1" Type="http://schemas.openxmlformats.org/officeDocument/2006/relationships/image" Target="../media/image313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1.png"/><Relationship Id="rId3" Type="http://schemas.openxmlformats.org/officeDocument/2006/relationships/image" Target="../media/image320.png"/><Relationship Id="rId2" Type="http://schemas.openxmlformats.org/officeDocument/2006/relationships/image" Target="../media/image284.png"/><Relationship Id="rId1" Type="http://schemas.openxmlformats.org/officeDocument/2006/relationships/image" Target="../media/image31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2.png"/><Relationship Id="rId1" Type="http://schemas.openxmlformats.org/officeDocument/2006/relationships/image" Target="../media/image313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5.jpeg"/><Relationship Id="rId3" Type="http://schemas.openxmlformats.org/officeDocument/2006/relationships/image" Target="../media/image324.png"/><Relationship Id="rId2" Type="http://schemas.openxmlformats.org/officeDocument/2006/relationships/image" Target="../media/image284.png"/><Relationship Id="rId1" Type="http://schemas.openxmlformats.org/officeDocument/2006/relationships/image" Target="../media/image3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4.png"/><Relationship Id="rId1" Type="http://schemas.openxmlformats.org/officeDocument/2006/relationships/image" Target="../media/image3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9.png"/><Relationship Id="rId4" Type="http://schemas.openxmlformats.org/officeDocument/2006/relationships/image" Target="../media/image328.png"/><Relationship Id="rId3" Type="http://schemas.openxmlformats.org/officeDocument/2006/relationships/image" Target="../media/image327.png"/><Relationship Id="rId2" Type="http://schemas.openxmlformats.org/officeDocument/2006/relationships/image" Target="../media/image284.png"/><Relationship Id="rId1" Type="http://schemas.openxmlformats.org/officeDocument/2006/relationships/image" Target="../media/image32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2.png"/><Relationship Id="rId1" Type="http://schemas.openxmlformats.org/officeDocument/2006/relationships/image" Target="../media/image313.png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2.png"/><Relationship Id="rId3" Type="http://schemas.openxmlformats.org/officeDocument/2006/relationships/image" Target="../media/image331.png"/><Relationship Id="rId2" Type="http://schemas.openxmlformats.org/officeDocument/2006/relationships/image" Target="../media/image284.png"/><Relationship Id="rId1" Type="http://schemas.openxmlformats.org/officeDocument/2006/relationships/image" Target="../media/image330.png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7.png"/><Relationship Id="rId4" Type="http://schemas.openxmlformats.org/officeDocument/2006/relationships/image" Target="../media/image336.png"/><Relationship Id="rId3" Type="http://schemas.openxmlformats.org/officeDocument/2006/relationships/image" Target="../media/image335.png"/><Relationship Id="rId2" Type="http://schemas.openxmlformats.org/officeDocument/2006/relationships/image" Target="../media/image334.png"/><Relationship Id="rId1" Type="http://schemas.openxmlformats.org/officeDocument/2006/relationships/image" Target="../media/image333.png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0.png"/><Relationship Id="rId3" Type="http://schemas.openxmlformats.org/officeDocument/2006/relationships/image" Target="../media/image339.png"/><Relationship Id="rId2" Type="http://schemas.openxmlformats.org/officeDocument/2006/relationships/image" Target="../media/image284.png"/><Relationship Id="rId1" Type="http://schemas.openxmlformats.org/officeDocument/2006/relationships/image" Target="../media/image33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4.png"/><Relationship Id="rId1" Type="http://schemas.openxmlformats.org/officeDocument/2006/relationships/image" Target="../media/image341.png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5.png"/><Relationship Id="rId3" Type="http://schemas.openxmlformats.org/officeDocument/2006/relationships/image" Target="../media/image344.png"/><Relationship Id="rId2" Type="http://schemas.openxmlformats.org/officeDocument/2006/relationships/image" Target="../media/image343.png"/><Relationship Id="rId1" Type="http://schemas.openxmlformats.org/officeDocument/2006/relationships/image" Target="../media/image34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2.png"/><Relationship Id="rId1" Type="http://schemas.openxmlformats.org/officeDocument/2006/relationships/image" Target="../media/image346.png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9.png"/><Relationship Id="rId3" Type="http://schemas.openxmlformats.org/officeDocument/2006/relationships/image" Target="../media/image348.png"/><Relationship Id="rId2" Type="http://schemas.openxmlformats.org/officeDocument/2006/relationships/image" Target="../media/image284.png"/><Relationship Id="rId1" Type="http://schemas.openxmlformats.org/officeDocument/2006/relationships/image" Target="../media/image34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2.png"/><Relationship Id="rId1" Type="http://schemas.openxmlformats.org/officeDocument/2006/relationships/image" Target="../media/image34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2.png"/><Relationship Id="rId3" Type="http://schemas.openxmlformats.org/officeDocument/2006/relationships/image" Target="../media/image351.png"/><Relationship Id="rId2" Type="http://schemas.openxmlformats.org/officeDocument/2006/relationships/image" Target="../media/image284.png"/><Relationship Id="rId1" Type="http://schemas.openxmlformats.org/officeDocument/2006/relationships/image" Target="../media/image35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6.png"/><Relationship Id="rId3" Type="http://schemas.openxmlformats.org/officeDocument/2006/relationships/image" Target="../media/image355.png"/><Relationship Id="rId2" Type="http://schemas.openxmlformats.org/officeDocument/2006/relationships/image" Target="../media/image354.png"/><Relationship Id="rId1" Type="http://schemas.openxmlformats.org/officeDocument/2006/relationships/image" Target="../media/image353.png"/></Relationships>
</file>

<file path=ppt/slides/_rels/slide9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8.png"/><Relationship Id="rId4" Type="http://schemas.openxmlformats.org/officeDocument/2006/relationships/image" Target="../media/image357.png"/><Relationship Id="rId3" Type="http://schemas.openxmlformats.org/officeDocument/2006/relationships/image" Target="../media/image355.png"/><Relationship Id="rId2" Type="http://schemas.openxmlformats.org/officeDocument/2006/relationships/image" Target="../media/image354.png"/><Relationship Id="rId1" Type="http://schemas.openxmlformats.org/officeDocument/2006/relationships/image" Target="../media/image353.png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5.png"/><Relationship Id="rId8" Type="http://schemas.openxmlformats.org/officeDocument/2006/relationships/image" Target="../media/image364.png"/><Relationship Id="rId7" Type="http://schemas.openxmlformats.org/officeDocument/2006/relationships/image" Target="../media/image363.png"/><Relationship Id="rId6" Type="http://schemas.openxmlformats.org/officeDocument/2006/relationships/image" Target="../media/image209.png"/><Relationship Id="rId5" Type="http://schemas.openxmlformats.org/officeDocument/2006/relationships/image" Target="../media/image362.png"/><Relationship Id="rId4" Type="http://schemas.openxmlformats.org/officeDocument/2006/relationships/image" Target="../media/image361.png"/><Relationship Id="rId3" Type="http://schemas.openxmlformats.org/officeDocument/2006/relationships/image" Target="../media/image360.png"/><Relationship Id="rId2" Type="http://schemas.openxmlformats.org/officeDocument/2006/relationships/image" Target="../media/image24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74.png"/><Relationship Id="rId17" Type="http://schemas.openxmlformats.org/officeDocument/2006/relationships/image" Target="../media/image373.png"/><Relationship Id="rId16" Type="http://schemas.openxmlformats.org/officeDocument/2006/relationships/image" Target="../media/image372.png"/><Relationship Id="rId15" Type="http://schemas.openxmlformats.org/officeDocument/2006/relationships/image" Target="../media/image371.png"/><Relationship Id="rId14" Type="http://schemas.openxmlformats.org/officeDocument/2006/relationships/image" Target="../media/image370.png"/><Relationship Id="rId13" Type="http://schemas.openxmlformats.org/officeDocument/2006/relationships/image" Target="../media/image369.png"/><Relationship Id="rId12" Type="http://schemas.openxmlformats.org/officeDocument/2006/relationships/image" Target="../media/image368.png"/><Relationship Id="rId11" Type="http://schemas.openxmlformats.org/officeDocument/2006/relationships/image" Target="../media/image367.png"/><Relationship Id="rId10" Type="http://schemas.openxmlformats.org/officeDocument/2006/relationships/image" Target="../media/image366.png"/><Relationship Id="rId1" Type="http://schemas.openxmlformats.org/officeDocument/2006/relationships/image" Target="../media/image35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6.png"/><Relationship Id="rId1" Type="http://schemas.openxmlformats.org/officeDocument/2006/relationships/image" Target="../media/image375.jpe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83.png"/><Relationship Id="rId6" Type="http://schemas.openxmlformats.org/officeDocument/2006/relationships/image" Target="../media/image382.png"/><Relationship Id="rId5" Type="http://schemas.openxmlformats.org/officeDocument/2006/relationships/image" Target="../media/image381.png"/><Relationship Id="rId4" Type="http://schemas.openxmlformats.org/officeDocument/2006/relationships/image" Target="../media/image380.png"/><Relationship Id="rId3" Type="http://schemas.openxmlformats.org/officeDocument/2006/relationships/image" Target="../media/image379.png"/><Relationship Id="rId2" Type="http://schemas.openxmlformats.org/officeDocument/2006/relationships/image" Target="../media/image378.png"/><Relationship Id="rId1" Type="http://schemas.openxmlformats.org/officeDocument/2006/relationships/image" Target="../media/image377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451" y="2859735"/>
            <a:ext cx="4722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MySQL-</a:t>
            </a:r>
            <a:r>
              <a:rPr sz="54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运维篇</a:t>
            </a:r>
            <a:endParaRPr sz="5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2480" y="2738627"/>
            <a:ext cx="10628630" cy="2001520"/>
          </a:xfrm>
          <a:custGeom>
            <a:avLst/>
            <a:gdLst/>
            <a:ahLst/>
            <a:cxnLst/>
            <a:rect l="l" t="t" r="r" b="b"/>
            <a:pathLst>
              <a:path w="10628630" h="2001520">
                <a:moveTo>
                  <a:pt x="0" y="2001012"/>
                </a:moveTo>
                <a:lnTo>
                  <a:pt x="10628376" y="2001012"/>
                </a:lnTo>
                <a:lnTo>
                  <a:pt x="10628376" y="0"/>
                </a:lnTo>
                <a:lnTo>
                  <a:pt x="0" y="0"/>
                </a:lnTo>
                <a:lnTo>
                  <a:pt x="0" y="200101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480" y="2738627"/>
            <a:ext cx="10628630" cy="2001520"/>
          </a:xfrm>
          <a:custGeom>
            <a:avLst/>
            <a:gdLst/>
            <a:ahLst/>
            <a:cxnLst/>
            <a:rect l="l" t="t" r="r" b="b"/>
            <a:pathLst>
              <a:path w="10628630" h="2001520">
                <a:moveTo>
                  <a:pt x="0" y="2001012"/>
                </a:moveTo>
                <a:lnTo>
                  <a:pt x="10628376" y="2001012"/>
                </a:lnTo>
                <a:lnTo>
                  <a:pt x="10628376" y="0"/>
                </a:lnTo>
                <a:lnTo>
                  <a:pt x="0" y="0"/>
                </a:lnTo>
                <a:lnTo>
                  <a:pt x="0" y="2001012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4529" y="2808732"/>
            <a:ext cx="1035583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5902" y="2808732"/>
            <a:ext cx="156463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3251" y="2808732"/>
            <a:ext cx="903097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24050" y="3631946"/>
            <a:ext cx="128015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88058" y="3631946"/>
            <a:ext cx="185928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24050" y="3906265"/>
            <a:ext cx="128015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88058" y="3906265"/>
            <a:ext cx="187452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24021" y="3906265"/>
            <a:ext cx="179832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89838" y="1015364"/>
            <a:ext cx="8856345" cy="311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二进制日志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1600" spc="78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日志查看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由于日志是以二进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能直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要通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制日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询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1400" spc="-3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mysqlbinlog</a:t>
            </a:r>
            <a:r>
              <a:rPr sz="1400" spc="-3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来查看，具体语法：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089660">
              <a:lnSpc>
                <a:spcPct val="100000"/>
              </a:lnSpc>
            </a:pP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参数选项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参数选项：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 marL="1714500" marR="3780790">
              <a:lnSpc>
                <a:spcPct val="150000"/>
              </a:lnSpc>
            </a:pP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指定数据库名称，只列出指定的数据库相关操作。 忽略掉日志中的前</a:t>
            </a:r>
            <a:r>
              <a:rPr sz="1200" spc="1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行命令。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24050" y="4180585"/>
            <a:ext cx="128015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88058" y="4180585"/>
            <a:ext cx="143255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14420" y="4180585"/>
            <a:ext cx="94487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71265" y="4180585"/>
            <a:ext cx="94487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75709" y="4180585"/>
            <a:ext cx="351536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24050" y="4455286"/>
            <a:ext cx="128015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88058" y="4455286"/>
            <a:ext cx="214884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14420" y="4455286"/>
            <a:ext cx="94487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71265" y="4455286"/>
            <a:ext cx="94487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04567" y="4105021"/>
            <a:ext cx="17843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将行事件</a:t>
            </a:r>
            <a:r>
              <a:rPr sz="1200" spc="-28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数据变更</a:t>
            </a:r>
            <a:r>
              <a:rPr sz="1200" spc="-28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重构为 将行事件</a:t>
            </a:r>
            <a:r>
              <a:rPr sz="1200" spc="-28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数据变更</a:t>
            </a:r>
            <a:r>
              <a:rPr sz="1200" spc="-28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重构为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75709" y="4455286"/>
            <a:ext cx="351536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539360" y="4105021"/>
            <a:ext cx="1536700" cy="5753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语句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语句，并输出注释信息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667125"/>
            <a:ext cx="1878330" cy="174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4160901"/>
            <a:ext cx="1878330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177920"/>
            <a:ext cx="106616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543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华文楷体" panose="02010600040101010101" charset="-122"/>
                <a:cs typeface="华文楷体" panose="02010600040101010101" charset="-122"/>
              </a:rPr>
              <a:t>高级软件人才培训专家</a:t>
            </a:r>
            <a:endParaRPr sz="16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15364"/>
            <a:ext cx="10697845" cy="149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 marR="5080">
              <a:lnSpc>
                <a:spcPct val="150000"/>
              </a:lnSpc>
              <a:spcBef>
                <a:spcPts val="129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读写分离</a:t>
            </a:r>
            <a:r>
              <a:rPr sz="1400" spc="-2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简单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说是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据库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400" spc="-2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以对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据库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供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提供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，这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效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地减轻单台数据库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力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1175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即可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易实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功能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仅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支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</a:t>
            </a:r>
            <a:r>
              <a:rPr sz="1400" spc="1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支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</a:t>
            </a:r>
            <a:r>
              <a:rPr sz="1400" spc="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Oracle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spc="1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1400" spc="-3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Server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3117" y="4567173"/>
            <a:ext cx="1771014" cy="93980"/>
          </a:xfrm>
          <a:custGeom>
            <a:avLst/>
            <a:gdLst/>
            <a:ahLst/>
            <a:cxnLst/>
            <a:rect l="l" t="t" r="r" b="b"/>
            <a:pathLst>
              <a:path w="1771014" h="93979">
                <a:moveTo>
                  <a:pt x="1695577" y="17399"/>
                </a:moveTo>
                <a:lnTo>
                  <a:pt x="1694624" y="49159"/>
                </a:lnTo>
                <a:lnTo>
                  <a:pt x="1707387" y="49530"/>
                </a:lnTo>
                <a:lnTo>
                  <a:pt x="1707007" y="62230"/>
                </a:lnTo>
                <a:lnTo>
                  <a:pt x="1694232" y="62230"/>
                </a:lnTo>
                <a:lnTo>
                  <a:pt x="1693291" y="93599"/>
                </a:lnTo>
                <a:lnTo>
                  <a:pt x="1761034" y="62230"/>
                </a:lnTo>
                <a:lnTo>
                  <a:pt x="1707007" y="62230"/>
                </a:lnTo>
                <a:lnTo>
                  <a:pt x="1694243" y="61859"/>
                </a:lnTo>
                <a:lnTo>
                  <a:pt x="1761834" y="61859"/>
                </a:lnTo>
                <a:lnTo>
                  <a:pt x="1770633" y="57784"/>
                </a:lnTo>
                <a:lnTo>
                  <a:pt x="1695577" y="17399"/>
                </a:lnTo>
                <a:close/>
              </a:path>
              <a:path w="1771014" h="93979">
                <a:moveTo>
                  <a:pt x="1694624" y="49159"/>
                </a:moveTo>
                <a:lnTo>
                  <a:pt x="1694243" y="61859"/>
                </a:lnTo>
                <a:lnTo>
                  <a:pt x="1707007" y="62230"/>
                </a:lnTo>
                <a:lnTo>
                  <a:pt x="1707387" y="49530"/>
                </a:lnTo>
                <a:lnTo>
                  <a:pt x="1694624" y="49159"/>
                </a:lnTo>
                <a:close/>
              </a:path>
              <a:path w="1771014" h="93979">
                <a:moveTo>
                  <a:pt x="253" y="0"/>
                </a:moveTo>
                <a:lnTo>
                  <a:pt x="0" y="12700"/>
                </a:lnTo>
                <a:lnTo>
                  <a:pt x="1694243" y="61859"/>
                </a:lnTo>
                <a:lnTo>
                  <a:pt x="1694624" y="49159"/>
                </a:lnTo>
                <a:lnTo>
                  <a:pt x="25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06411" y="3308603"/>
            <a:ext cx="757427" cy="880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05853" y="3117850"/>
            <a:ext cx="5600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</a:t>
            </a: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sql(</a:t>
            </a:r>
            <a:r>
              <a:rPr sz="11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06411" y="5076444"/>
            <a:ext cx="757427" cy="880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05853" y="5946140"/>
            <a:ext cx="50228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mysql(s)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37938" y="3740911"/>
            <a:ext cx="2268855" cy="889635"/>
          </a:xfrm>
          <a:custGeom>
            <a:avLst/>
            <a:gdLst/>
            <a:ahLst/>
            <a:cxnLst/>
            <a:rect l="l" t="t" r="r" b="b"/>
            <a:pathLst>
              <a:path w="2268854" h="889635">
                <a:moveTo>
                  <a:pt x="2195321" y="29631"/>
                </a:moveTo>
                <a:lnTo>
                  <a:pt x="0" y="877696"/>
                </a:lnTo>
                <a:lnTo>
                  <a:pt x="4572" y="889507"/>
                </a:lnTo>
                <a:lnTo>
                  <a:pt x="2199921" y="41557"/>
                </a:lnTo>
                <a:lnTo>
                  <a:pt x="2195321" y="29631"/>
                </a:lnTo>
                <a:close/>
              </a:path>
              <a:path w="2268854" h="889635">
                <a:moveTo>
                  <a:pt x="2253335" y="25018"/>
                </a:moveTo>
                <a:lnTo>
                  <a:pt x="2207260" y="25018"/>
                </a:lnTo>
                <a:lnTo>
                  <a:pt x="2211832" y="36956"/>
                </a:lnTo>
                <a:lnTo>
                  <a:pt x="2199921" y="41557"/>
                </a:lnTo>
                <a:lnTo>
                  <a:pt x="2211323" y="71119"/>
                </a:lnTo>
                <a:lnTo>
                  <a:pt x="2253335" y="25018"/>
                </a:lnTo>
                <a:close/>
              </a:path>
              <a:path w="2268854" h="889635">
                <a:moveTo>
                  <a:pt x="2207260" y="25018"/>
                </a:moveTo>
                <a:lnTo>
                  <a:pt x="2195321" y="29631"/>
                </a:lnTo>
                <a:lnTo>
                  <a:pt x="2199921" y="41557"/>
                </a:lnTo>
                <a:lnTo>
                  <a:pt x="2211832" y="36956"/>
                </a:lnTo>
                <a:lnTo>
                  <a:pt x="2207260" y="25018"/>
                </a:lnTo>
                <a:close/>
              </a:path>
              <a:path w="2268854" h="889635">
                <a:moveTo>
                  <a:pt x="2183891" y="0"/>
                </a:moveTo>
                <a:lnTo>
                  <a:pt x="2195321" y="29631"/>
                </a:lnTo>
                <a:lnTo>
                  <a:pt x="2207260" y="25018"/>
                </a:lnTo>
                <a:lnTo>
                  <a:pt x="2253335" y="25018"/>
                </a:lnTo>
                <a:lnTo>
                  <a:pt x="2268728" y="8127"/>
                </a:lnTo>
                <a:lnTo>
                  <a:pt x="218389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37938" y="4617846"/>
            <a:ext cx="2268855" cy="906144"/>
          </a:xfrm>
          <a:custGeom>
            <a:avLst/>
            <a:gdLst/>
            <a:ahLst/>
            <a:cxnLst/>
            <a:rect l="l" t="t" r="r" b="b"/>
            <a:pathLst>
              <a:path w="2268854" h="906145">
                <a:moveTo>
                  <a:pt x="2195544" y="876462"/>
                </a:moveTo>
                <a:lnTo>
                  <a:pt x="2183891" y="906017"/>
                </a:lnTo>
                <a:lnTo>
                  <a:pt x="2268728" y="898524"/>
                </a:lnTo>
                <a:lnTo>
                  <a:pt x="2253107" y="881125"/>
                </a:lnTo>
                <a:lnTo>
                  <a:pt x="2207387" y="881125"/>
                </a:lnTo>
                <a:lnTo>
                  <a:pt x="2195544" y="876462"/>
                </a:lnTo>
                <a:close/>
              </a:path>
              <a:path w="2268854" h="906145">
                <a:moveTo>
                  <a:pt x="2200190" y="864680"/>
                </a:moveTo>
                <a:lnTo>
                  <a:pt x="2195544" y="876462"/>
                </a:lnTo>
                <a:lnTo>
                  <a:pt x="2207387" y="881125"/>
                </a:lnTo>
                <a:lnTo>
                  <a:pt x="2211959" y="869314"/>
                </a:lnTo>
                <a:lnTo>
                  <a:pt x="2200190" y="864680"/>
                </a:lnTo>
                <a:close/>
              </a:path>
              <a:path w="2268854" h="906145">
                <a:moveTo>
                  <a:pt x="2211832" y="835151"/>
                </a:moveTo>
                <a:lnTo>
                  <a:pt x="2200190" y="864680"/>
                </a:lnTo>
                <a:lnTo>
                  <a:pt x="2211959" y="869314"/>
                </a:lnTo>
                <a:lnTo>
                  <a:pt x="2207387" y="881125"/>
                </a:lnTo>
                <a:lnTo>
                  <a:pt x="2253107" y="881125"/>
                </a:lnTo>
                <a:lnTo>
                  <a:pt x="2211832" y="835151"/>
                </a:lnTo>
                <a:close/>
              </a:path>
              <a:path w="2268854" h="906145">
                <a:moveTo>
                  <a:pt x="4572" y="0"/>
                </a:moveTo>
                <a:lnTo>
                  <a:pt x="0" y="11937"/>
                </a:lnTo>
                <a:lnTo>
                  <a:pt x="2195544" y="876462"/>
                </a:lnTo>
                <a:lnTo>
                  <a:pt x="2200190" y="864680"/>
                </a:lnTo>
                <a:lnTo>
                  <a:pt x="457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47788" y="4189476"/>
            <a:ext cx="76200" cy="877569"/>
          </a:xfrm>
          <a:custGeom>
            <a:avLst/>
            <a:gdLst/>
            <a:ahLst/>
            <a:cxnLst/>
            <a:rect l="l" t="t" r="r" b="b"/>
            <a:pathLst>
              <a:path w="76200" h="877570">
                <a:moveTo>
                  <a:pt x="31750" y="801369"/>
                </a:moveTo>
                <a:lnTo>
                  <a:pt x="0" y="801369"/>
                </a:lnTo>
                <a:lnTo>
                  <a:pt x="38100" y="877569"/>
                </a:lnTo>
                <a:lnTo>
                  <a:pt x="69850" y="814069"/>
                </a:lnTo>
                <a:lnTo>
                  <a:pt x="31750" y="814069"/>
                </a:lnTo>
                <a:lnTo>
                  <a:pt x="31750" y="801369"/>
                </a:lnTo>
                <a:close/>
              </a:path>
              <a:path w="76200" h="877570">
                <a:moveTo>
                  <a:pt x="44450" y="0"/>
                </a:moveTo>
                <a:lnTo>
                  <a:pt x="31750" y="0"/>
                </a:lnTo>
                <a:lnTo>
                  <a:pt x="31750" y="814069"/>
                </a:lnTo>
                <a:lnTo>
                  <a:pt x="44450" y="814069"/>
                </a:lnTo>
                <a:lnTo>
                  <a:pt x="44450" y="0"/>
                </a:lnTo>
                <a:close/>
              </a:path>
              <a:path w="76200" h="877570">
                <a:moveTo>
                  <a:pt x="76200" y="801369"/>
                </a:moveTo>
                <a:lnTo>
                  <a:pt x="44450" y="801369"/>
                </a:lnTo>
                <a:lnTo>
                  <a:pt x="44450" y="814069"/>
                </a:lnTo>
                <a:lnTo>
                  <a:pt x="69850" y="814069"/>
                </a:lnTo>
                <a:lnTo>
                  <a:pt x="76200" y="80136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511288" y="4476750"/>
            <a:ext cx="10515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主从复</a:t>
            </a:r>
            <a:r>
              <a:rPr sz="1100" spc="229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(binlog)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65840" y="4176003"/>
            <a:ext cx="625898" cy="900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73422" y="5055489"/>
            <a:ext cx="398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MyCat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26845" y="4140708"/>
            <a:ext cx="588022" cy="864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03958" y="4986654"/>
            <a:ext cx="5867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应用程序</a:t>
            </a:r>
            <a:endParaRPr sz="11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32101" y="3724402"/>
            <a:ext cx="4774565" cy="855344"/>
          </a:xfrm>
          <a:custGeom>
            <a:avLst/>
            <a:gdLst/>
            <a:ahLst/>
            <a:cxnLst/>
            <a:rect l="l" t="t" r="r" b="b"/>
            <a:pathLst>
              <a:path w="4774565" h="855345">
                <a:moveTo>
                  <a:pt x="4698308" y="31368"/>
                </a:moveTo>
                <a:lnTo>
                  <a:pt x="0" y="842391"/>
                </a:lnTo>
                <a:lnTo>
                  <a:pt x="2286" y="854964"/>
                </a:lnTo>
                <a:lnTo>
                  <a:pt x="4700453" y="43816"/>
                </a:lnTo>
                <a:lnTo>
                  <a:pt x="4698308" y="31368"/>
                </a:lnTo>
                <a:close/>
              </a:path>
              <a:path w="4774565" h="855345">
                <a:moveTo>
                  <a:pt x="4768234" y="29210"/>
                </a:moveTo>
                <a:lnTo>
                  <a:pt x="4710810" y="29210"/>
                </a:lnTo>
                <a:lnTo>
                  <a:pt x="4712970" y="41656"/>
                </a:lnTo>
                <a:lnTo>
                  <a:pt x="4700453" y="43816"/>
                </a:lnTo>
                <a:lnTo>
                  <a:pt x="4705858" y="75184"/>
                </a:lnTo>
                <a:lnTo>
                  <a:pt x="4768234" y="29210"/>
                </a:lnTo>
                <a:close/>
              </a:path>
              <a:path w="4774565" h="855345">
                <a:moveTo>
                  <a:pt x="4710810" y="29210"/>
                </a:moveTo>
                <a:lnTo>
                  <a:pt x="4698308" y="31368"/>
                </a:lnTo>
                <a:lnTo>
                  <a:pt x="4700453" y="43816"/>
                </a:lnTo>
                <a:lnTo>
                  <a:pt x="4712970" y="41656"/>
                </a:lnTo>
                <a:lnTo>
                  <a:pt x="4710810" y="29210"/>
                </a:lnTo>
                <a:close/>
              </a:path>
              <a:path w="4774565" h="855345">
                <a:moveTo>
                  <a:pt x="4692904" y="0"/>
                </a:moveTo>
                <a:lnTo>
                  <a:pt x="4698308" y="31368"/>
                </a:lnTo>
                <a:lnTo>
                  <a:pt x="4710810" y="29210"/>
                </a:lnTo>
                <a:lnTo>
                  <a:pt x="4768234" y="29210"/>
                </a:lnTo>
                <a:lnTo>
                  <a:pt x="4774438" y="24637"/>
                </a:lnTo>
                <a:lnTo>
                  <a:pt x="469290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31973" y="4567301"/>
            <a:ext cx="4774565" cy="972819"/>
          </a:xfrm>
          <a:custGeom>
            <a:avLst/>
            <a:gdLst/>
            <a:ahLst/>
            <a:cxnLst/>
            <a:rect l="l" t="t" r="r" b="b"/>
            <a:pathLst>
              <a:path w="4774565" h="972820">
                <a:moveTo>
                  <a:pt x="4698658" y="941537"/>
                </a:moveTo>
                <a:lnTo>
                  <a:pt x="4692523" y="972693"/>
                </a:lnTo>
                <a:lnTo>
                  <a:pt x="4774565" y="950087"/>
                </a:lnTo>
                <a:lnTo>
                  <a:pt x="4766703" y="943991"/>
                </a:lnTo>
                <a:lnTo>
                  <a:pt x="4711065" y="943991"/>
                </a:lnTo>
                <a:lnTo>
                  <a:pt x="4698658" y="941537"/>
                </a:lnTo>
                <a:close/>
              </a:path>
              <a:path w="4774565" h="972820">
                <a:moveTo>
                  <a:pt x="4701113" y="929074"/>
                </a:moveTo>
                <a:lnTo>
                  <a:pt x="4698658" y="941537"/>
                </a:lnTo>
                <a:lnTo>
                  <a:pt x="4711065" y="943991"/>
                </a:lnTo>
                <a:lnTo>
                  <a:pt x="4713605" y="931545"/>
                </a:lnTo>
                <a:lnTo>
                  <a:pt x="4701113" y="929074"/>
                </a:lnTo>
                <a:close/>
              </a:path>
              <a:path w="4774565" h="972820">
                <a:moveTo>
                  <a:pt x="4707255" y="897890"/>
                </a:moveTo>
                <a:lnTo>
                  <a:pt x="4701113" y="929074"/>
                </a:lnTo>
                <a:lnTo>
                  <a:pt x="4713605" y="931545"/>
                </a:lnTo>
                <a:lnTo>
                  <a:pt x="4711065" y="943991"/>
                </a:lnTo>
                <a:lnTo>
                  <a:pt x="4766703" y="943991"/>
                </a:lnTo>
                <a:lnTo>
                  <a:pt x="4707255" y="897890"/>
                </a:lnTo>
                <a:close/>
              </a:path>
              <a:path w="4774565" h="972820">
                <a:moveTo>
                  <a:pt x="2539" y="0"/>
                </a:moveTo>
                <a:lnTo>
                  <a:pt x="0" y="12446"/>
                </a:lnTo>
                <a:lnTo>
                  <a:pt x="4698658" y="941537"/>
                </a:lnTo>
                <a:lnTo>
                  <a:pt x="4701113" y="929074"/>
                </a:lnTo>
                <a:lnTo>
                  <a:pt x="253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43042" y="3974972"/>
            <a:ext cx="226822" cy="229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43042" y="5004053"/>
            <a:ext cx="226822" cy="230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354072" y="4090161"/>
            <a:ext cx="1222375" cy="3511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nser</a:t>
            </a: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t/</a:t>
            </a: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upd</a:t>
            </a: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11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select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3967" y="4074921"/>
            <a:ext cx="587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write</a:t>
            </a:r>
            <a:r>
              <a:rPr sz="11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1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93967" y="4935727"/>
            <a:ext cx="548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rea</a:t>
            </a:r>
            <a:r>
              <a:rPr sz="11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dH</a:t>
            </a:r>
            <a:r>
              <a:rPr sz="11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1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9284"/>
            <a:ext cx="1878330" cy="1745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一主一从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20565" y="5367623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14369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20565" y="5310144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2043" y="0"/>
                </a:lnTo>
              </a:path>
            </a:pathLst>
          </a:custGeom>
          <a:ln w="14369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0565" y="5425101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14369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0565" y="5482578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14369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20565" y="5540056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14369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20565" y="559753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7986" y="0"/>
                </a:lnTo>
              </a:path>
            </a:pathLst>
          </a:custGeom>
          <a:ln w="14369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51068" y="5116144"/>
            <a:ext cx="417195" cy="575310"/>
          </a:xfrm>
          <a:custGeom>
            <a:avLst/>
            <a:gdLst/>
            <a:ahLst/>
            <a:cxnLst/>
            <a:rect l="l" t="t" r="r" b="b"/>
            <a:pathLst>
              <a:path w="417194" h="575310">
                <a:moveTo>
                  <a:pt x="266965" y="0"/>
                </a:moveTo>
                <a:lnTo>
                  <a:pt x="0" y="0"/>
                </a:lnTo>
                <a:lnTo>
                  <a:pt x="0" y="574791"/>
                </a:lnTo>
                <a:lnTo>
                  <a:pt x="416979" y="574791"/>
                </a:lnTo>
                <a:lnTo>
                  <a:pt x="416979" y="560422"/>
                </a:lnTo>
                <a:lnTo>
                  <a:pt x="13899" y="560422"/>
                </a:lnTo>
                <a:lnTo>
                  <a:pt x="13899" y="14369"/>
                </a:lnTo>
                <a:lnTo>
                  <a:pt x="280863" y="14369"/>
                </a:lnTo>
                <a:lnTo>
                  <a:pt x="266965" y="0"/>
                </a:lnTo>
                <a:close/>
              </a:path>
              <a:path w="417194" h="575310">
                <a:moveTo>
                  <a:pt x="280863" y="14369"/>
                </a:moveTo>
                <a:lnTo>
                  <a:pt x="257137" y="14369"/>
                </a:lnTo>
                <a:lnTo>
                  <a:pt x="257137" y="165261"/>
                </a:lnTo>
                <a:lnTo>
                  <a:pt x="403080" y="165261"/>
                </a:lnTo>
                <a:lnTo>
                  <a:pt x="403080" y="560422"/>
                </a:lnTo>
                <a:lnTo>
                  <a:pt x="416979" y="560422"/>
                </a:lnTo>
                <a:lnTo>
                  <a:pt x="416979" y="155100"/>
                </a:lnTo>
                <a:lnTo>
                  <a:pt x="412908" y="150891"/>
                </a:lnTo>
                <a:lnTo>
                  <a:pt x="271036" y="150891"/>
                </a:lnTo>
                <a:lnTo>
                  <a:pt x="271042" y="24667"/>
                </a:lnTo>
                <a:lnTo>
                  <a:pt x="290824" y="24667"/>
                </a:lnTo>
                <a:lnTo>
                  <a:pt x="280863" y="14369"/>
                </a:lnTo>
                <a:close/>
              </a:path>
              <a:path w="417194" h="575310">
                <a:moveTo>
                  <a:pt x="290824" y="24667"/>
                </a:moveTo>
                <a:lnTo>
                  <a:pt x="271158" y="24667"/>
                </a:lnTo>
                <a:lnTo>
                  <a:pt x="393165" y="150795"/>
                </a:lnTo>
                <a:lnTo>
                  <a:pt x="412908" y="150891"/>
                </a:lnTo>
                <a:lnTo>
                  <a:pt x="290824" y="2466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00045" y="5665723"/>
            <a:ext cx="528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10" dirty="0">
                <a:latin typeface="Garamond" panose="02020404030301010803"/>
                <a:cs typeface="Garamond" panose="02020404030301010803"/>
              </a:rPr>
              <a:t>binlog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4020" y="5476511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615" y="0"/>
                </a:lnTo>
              </a:path>
            </a:pathLst>
          </a:custGeom>
          <a:ln w="144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44020" y="5418907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342" y="0"/>
                </a:lnTo>
              </a:path>
            </a:pathLst>
          </a:custGeom>
          <a:ln w="144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44020" y="5534114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615" y="0"/>
                </a:lnTo>
              </a:path>
            </a:pathLst>
          </a:custGeom>
          <a:ln w="144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44020" y="5591718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615" y="0"/>
                </a:lnTo>
              </a:path>
            </a:pathLst>
          </a:custGeom>
          <a:ln w="144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44020" y="5649322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615" y="0"/>
                </a:lnTo>
              </a:path>
            </a:pathLst>
          </a:custGeom>
          <a:ln w="144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44020" y="5706926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615" y="0"/>
                </a:lnTo>
              </a:path>
            </a:pathLst>
          </a:custGeom>
          <a:ln w="144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74367" y="5224482"/>
            <a:ext cx="418465" cy="576580"/>
          </a:xfrm>
          <a:custGeom>
            <a:avLst/>
            <a:gdLst/>
            <a:ahLst/>
            <a:cxnLst/>
            <a:rect l="l" t="t" r="r" b="b"/>
            <a:pathLst>
              <a:path w="418465" h="576579">
                <a:moveTo>
                  <a:pt x="267569" y="0"/>
                </a:moveTo>
                <a:lnTo>
                  <a:pt x="0" y="0"/>
                </a:lnTo>
                <a:lnTo>
                  <a:pt x="0" y="576049"/>
                </a:lnTo>
                <a:lnTo>
                  <a:pt x="417923" y="576049"/>
                </a:lnTo>
                <a:lnTo>
                  <a:pt x="417923" y="561648"/>
                </a:lnTo>
                <a:lnTo>
                  <a:pt x="13930" y="561648"/>
                </a:lnTo>
                <a:lnTo>
                  <a:pt x="13930" y="14400"/>
                </a:lnTo>
                <a:lnTo>
                  <a:pt x="281499" y="14400"/>
                </a:lnTo>
                <a:lnTo>
                  <a:pt x="267569" y="0"/>
                </a:lnTo>
                <a:close/>
              </a:path>
              <a:path w="418465" h="576579">
                <a:moveTo>
                  <a:pt x="281499" y="14400"/>
                </a:moveTo>
                <a:lnTo>
                  <a:pt x="257719" y="14400"/>
                </a:lnTo>
                <a:lnTo>
                  <a:pt x="257719" y="165622"/>
                </a:lnTo>
                <a:lnTo>
                  <a:pt x="403992" y="165622"/>
                </a:lnTo>
                <a:lnTo>
                  <a:pt x="403992" y="561648"/>
                </a:lnTo>
                <a:lnTo>
                  <a:pt x="417923" y="561648"/>
                </a:lnTo>
                <a:lnTo>
                  <a:pt x="417923" y="155440"/>
                </a:lnTo>
                <a:lnTo>
                  <a:pt x="413842" y="151221"/>
                </a:lnTo>
                <a:lnTo>
                  <a:pt x="271649" y="151221"/>
                </a:lnTo>
                <a:lnTo>
                  <a:pt x="271655" y="24721"/>
                </a:lnTo>
                <a:lnTo>
                  <a:pt x="291482" y="24721"/>
                </a:lnTo>
                <a:lnTo>
                  <a:pt x="281499" y="14400"/>
                </a:lnTo>
                <a:close/>
              </a:path>
              <a:path w="418465" h="576579">
                <a:moveTo>
                  <a:pt x="291482" y="24721"/>
                </a:moveTo>
                <a:lnTo>
                  <a:pt x="271771" y="24721"/>
                </a:lnTo>
                <a:lnTo>
                  <a:pt x="394055" y="151125"/>
                </a:lnTo>
                <a:lnTo>
                  <a:pt x="413842" y="151221"/>
                </a:lnTo>
                <a:lnTo>
                  <a:pt x="291482" y="2472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452108" y="5792825"/>
            <a:ext cx="782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95" dirty="0">
                <a:latin typeface="Garamond" panose="02020404030301010803"/>
                <a:cs typeface="Garamond" panose="02020404030301010803"/>
              </a:rPr>
              <a:t>Relay</a:t>
            </a:r>
            <a:r>
              <a:rPr sz="1100" spc="310" dirty="0">
                <a:latin typeface="Garamond" panose="02020404030301010803"/>
                <a:cs typeface="Garamond" panose="02020404030301010803"/>
              </a:rPr>
              <a:t> </a:t>
            </a:r>
            <a:r>
              <a:rPr sz="1100" spc="225" dirty="0">
                <a:latin typeface="Garamond" panose="02020404030301010803"/>
                <a:cs typeface="Garamond" panose="02020404030301010803"/>
              </a:rPr>
              <a:t>log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42516" y="2785872"/>
            <a:ext cx="1658620" cy="3279775"/>
          </a:xfrm>
          <a:custGeom>
            <a:avLst/>
            <a:gdLst/>
            <a:ahLst/>
            <a:cxnLst/>
            <a:rect l="l" t="t" r="r" b="b"/>
            <a:pathLst>
              <a:path w="1658620" h="3279775">
                <a:moveTo>
                  <a:pt x="0" y="115315"/>
                </a:moveTo>
                <a:lnTo>
                  <a:pt x="9070" y="70455"/>
                </a:lnTo>
                <a:lnTo>
                  <a:pt x="33797" y="33797"/>
                </a:lnTo>
                <a:lnTo>
                  <a:pt x="70455" y="9070"/>
                </a:lnTo>
                <a:lnTo>
                  <a:pt x="115315" y="0"/>
                </a:lnTo>
                <a:lnTo>
                  <a:pt x="1542795" y="0"/>
                </a:lnTo>
                <a:lnTo>
                  <a:pt x="1587656" y="9070"/>
                </a:lnTo>
                <a:lnTo>
                  <a:pt x="1624314" y="33797"/>
                </a:lnTo>
                <a:lnTo>
                  <a:pt x="1649041" y="70455"/>
                </a:lnTo>
                <a:lnTo>
                  <a:pt x="1658111" y="115315"/>
                </a:lnTo>
                <a:lnTo>
                  <a:pt x="1658111" y="3164268"/>
                </a:lnTo>
                <a:lnTo>
                  <a:pt x="1649041" y="3209182"/>
                </a:lnTo>
                <a:lnTo>
                  <a:pt x="1624314" y="3245856"/>
                </a:lnTo>
                <a:lnTo>
                  <a:pt x="1587656" y="3270581"/>
                </a:lnTo>
                <a:lnTo>
                  <a:pt x="1542795" y="3279648"/>
                </a:lnTo>
                <a:lnTo>
                  <a:pt x="115315" y="3279648"/>
                </a:lnTo>
                <a:lnTo>
                  <a:pt x="70455" y="3270581"/>
                </a:lnTo>
                <a:lnTo>
                  <a:pt x="33797" y="3245856"/>
                </a:lnTo>
                <a:lnTo>
                  <a:pt x="9070" y="3209182"/>
                </a:lnTo>
                <a:lnTo>
                  <a:pt x="0" y="3164268"/>
                </a:lnTo>
                <a:lnTo>
                  <a:pt x="0" y="115315"/>
                </a:lnTo>
                <a:close/>
              </a:path>
            </a:pathLst>
          </a:custGeom>
          <a:ln w="6350">
            <a:solidFill>
              <a:srgbClr val="746C7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21051" y="2610611"/>
            <a:ext cx="612775" cy="337185"/>
          </a:xfrm>
          <a:custGeom>
            <a:avLst/>
            <a:gdLst/>
            <a:ahLst/>
            <a:cxnLst/>
            <a:rect l="l" t="t" r="r" b="b"/>
            <a:pathLst>
              <a:path w="612775" h="337185">
                <a:moveTo>
                  <a:pt x="556514" y="0"/>
                </a:moveTo>
                <a:lnTo>
                  <a:pt x="56134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4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4" y="336803"/>
                </a:lnTo>
                <a:lnTo>
                  <a:pt x="556514" y="336803"/>
                </a:lnTo>
                <a:lnTo>
                  <a:pt x="578357" y="332390"/>
                </a:lnTo>
                <a:lnTo>
                  <a:pt x="596201" y="320357"/>
                </a:lnTo>
                <a:lnTo>
                  <a:pt x="608234" y="302514"/>
                </a:lnTo>
                <a:lnTo>
                  <a:pt x="612648" y="280670"/>
                </a:lnTo>
                <a:lnTo>
                  <a:pt x="612648" y="56134"/>
                </a:lnTo>
                <a:lnTo>
                  <a:pt x="608234" y="34290"/>
                </a:lnTo>
                <a:lnTo>
                  <a:pt x="596201" y="16446"/>
                </a:lnTo>
                <a:lnTo>
                  <a:pt x="578358" y="4413"/>
                </a:lnTo>
                <a:lnTo>
                  <a:pt x="55651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61692" y="2648204"/>
            <a:ext cx="530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dirty="0">
                <a:latin typeface="Calibri" panose="020F0502020204030204"/>
                <a:cs typeface="Calibri" panose="020F0502020204030204"/>
              </a:rPr>
              <a:t>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63311" y="2785872"/>
            <a:ext cx="4011295" cy="3279775"/>
          </a:xfrm>
          <a:custGeom>
            <a:avLst/>
            <a:gdLst/>
            <a:ahLst/>
            <a:cxnLst/>
            <a:rect l="l" t="t" r="r" b="b"/>
            <a:pathLst>
              <a:path w="4011295" h="3279775">
                <a:moveTo>
                  <a:pt x="0" y="228218"/>
                </a:moveTo>
                <a:lnTo>
                  <a:pt x="4633" y="182205"/>
                </a:lnTo>
                <a:lnTo>
                  <a:pt x="17924" y="139356"/>
                </a:lnTo>
                <a:lnTo>
                  <a:pt x="38957" y="100589"/>
                </a:lnTo>
                <a:lnTo>
                  <a:pt x="66817" y="66817"/>
                </a:lnTo>
                <a:lnTo>
                  <a:pt x="100589" y="38957"/>
                </a:lnTo>
                <a:lnTo>
                  <a:pt x="139356" y="17924"/>
                </a:lnTo>
                <a:lnTo>
                  <a:pt x="182205" y="4633"/>
                </a:lnTo>
                <a:lnTo>
                  <a:pt x="228218" y="0"/>
                </a:lnTo>
                <a:lnTo>
                  <a:pt x="3782948" y="0"/>
                </a:lnTo>
                <a:lnTo>
                  <a:pt x="3828962" y="4633"/>
                </a:lnTo>
                <a:lnTo>
                  <a:pt x="3871811" y="17924"/>
                </a:lnTo>
                <a:lnTo>
                  <a:pt x="3910578" y="38957"/>
                </a:lnTo>
                <a:lnTo>
                  <a:pt x="3944350" y="66817"/>
                </a:lnTo>
                <a:lnTo>
                  <a:pt x="3972210" y="100589"/>
                </a:lnTo>
                <a:lnTo>
                  <a:pt x="3993243" y="139356"/>
                </a:lnTo>
                <a:lnTo>
                  <a:pt x="4006534" y="182205"/>
                </a:lnTo>
                <a:lnTo>
                  <a:pt x="4011167" y="228218"/>
                </a:lnTo>
                <a:lnTo>
                  <a:pt x="4011167" y="3051454"/>
                </a:lnTo>
                <a:lnTo>
                  <a:pt x="4006534" y="3097441"/>
                </a:lnTo>
                <a:lnTo>
                  <a:pt x="3993243" y="3140275"/>
                </a:lnTo>
                <a:lnTo>
                  <a:pt x="3972210" y="3179037"/>
                </a:lnTo>
                <a:lnTo>
                  <a:pt x="3944350" y="3212809"/>
                </a:lnTo>
                <a:lnTo>
                  <a:pt x="3910578" y="3240674"/>
                </a:lnTo>
                <a:lnTo>
                  <a:pt x="3871811" y="3261714"/>
                </a:lnTo>
                <a:lnTo>
                  <a:pt x="3828962" y="3275011"/>
                </a:lnTo>
                <a:lnTo>
                  <a:pt x="3782948" y="3279648"/>
                </a:lnTo>
                <a:lnTo>
                  <a:pt x="228218" y="3279648"/>
                </a:lnTo>
                <a:lnTo>
                  <a:pt x="182205" y="3275011"/>
                </a:lnTo>
                <a:lnTo>
                  <a:pt x="139356" y="3261714"/>
                </a:lnTo>
                <a:lnTo>
                  <a:pt x="100589" y="3240674"/>
                </a:lnTo>
                <a:lnTo>
                  <a:pt x="66817" y="3212809"/>
                </a:lnTo>
                <a:lnTo>
                  <a:pt x="38957" y="3179037"/>
                </a:lnTo>
                <a:lnTo>
                  <a:pt x="17924" y="3140275"/>
                </a:lnTo>
                <a:lnTo>
                  <a:pt x="4633" y="3097441"/>
                </a:lnTo>
                <a:lnTo>
                  <a:pt x="0" y="3051454"/>
                </a:lnTo>
                <a:lnTo>
                  <a:pt x="0" y="228218"/>
                </a:lnTo>
                <a:close/>
              </a:path>
            </a:pathLst>
          </a:custGeom>
          <a:ln w="6350">
            <a:solidFill>
              <a:srgbClr val="746C7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94576" y="2633472"/>
            <a:ext cx="678180" cy="338455"/>
          </a:xfrm>
          <a:custGeom>
            <a:avLst/>
            <a:gdLst/>
            <a:ahLst/>
            <a:cxnLst/>
            <a:rect l="l" t="t" r="r" b="b"/>
            <a:pathLst>
              <a:path w="678179" h="338455">
                <a:moveTo>
                  <a:pt x="621792" y="0"/>
                </a:moveTo>
                <a:lnTo>
                  <a:pt x="56388" y="0"/>
                </a:lnTo>
                <a:lnTo>
                  <a:pt x="34450" y="4435"/>
                </a:lnTo>
                <a:lnTo>
                  <a:pt x="16525" y="16525"/>
                </a:lnTo>
                <a:lnTo>
                  <a:pt x="4435" y="34450"/>
                </a:lnTo>
                <a:lnTo>
                  <a:pt x="0" y="56387"/>
                </a:lnTo>
                <a:lnTo>
                  <a:pt x="0" y="281939"/>
                </a:lnTo>
                <a:lnTo>
                  <a:pt x="4435" y="303877"/>
                </a:lnTo>
                <a:lnTo>
                  <a:pt x="16525" y="321802"/>
                </a:lnTo>
                <a:lnTo>
                  <a:pt x="34450" y="333892"/>
                </a:lnTo>
                <a:lnTo>
                  <a:pt x="56388" y="338327"/>
                </a:lnTo>
                <a:lnTo>
                  <a:pt x="621792" y="338327"/>
                </a:lnTo>
                <a:lnTo>
                  <a:pt x="643729" y="333892"/>
                </a:lnTo>
                <a:lnTo>
                  <a:pt x="661654" y="321802"/>
                </a:lnTo>
                <a:lnTo>
                  <a:pt x="673744" y="303877"/>
                </a:lnTo>
                <a:lnTo>
                  <a:pt x="678179" y="281939"/>
                </a:lnTo>
                <a:lnTo>
                  <a:pt x="678179" y="56387"/>
                </a:lnTo>
                <a:lnTo>
                  <a:pt x="673744" y="34450"/>
                </a:lnTo>
                <a:lnTo>
                  <a:pt x="661654" y="16525"/>
                </a:lnTo>
                <a:lnTo>
                  <a:pt x="643729" y="4435"/>
                </a:lnTo>
                <a:lnTo>
                  <a:pt x="62179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041642" y="2671952"/>
            <a:ext cx="386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sl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v</a:t>
            </a:r>
            <a:r>
              <a:rPr sz="1400" dirty="0"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56638" y="4481321"/>
            <a:ext cx="5283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1100" spc="215" dirty="0">
                <a:latin typeface="Garamond" panose="02020404030301010803"/>
                <a:cs typeface="Garamond" panose="02020404030301010803"/>
              </a:rPr>
              <a:t>data  </a:t>
            </a:r>
            <a:r>
              <a:rPr sz="1100" spc="160" dirty="0">
                <a:latin typeface="Garamond" panose="02020404030301010803"/>
                <a:cs typeface="Garamond" panose="02020404030301010803"/>
              </a:rPr>
              <a:t>change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33472" y="4119371"/>
            <a:ext cx="76200" cy="933450"/>
          </a:xfrm>
          <a:custGeom>
            <a:avLst/>
            <a:gdLst/>
            <a:ahLst/>
            <a:cxnLst/>
            <a:rect l="l" t="t" r="r" b="b"/>
            <a:pathLst>
              <a:path w="76200" h="933450">
                <a:moveTo>
                  <a:pt x="31750" y="856995"/>
                </a:moveTo>
                <a:lnTo>
                  <a:pt x="0" y="856995"/>
                </a:lnTo>
                <a:lnTo>
                  <a:pt x="38100" y="933195"/>
                </a:lnTo>
                <a:lnTo>
                  <a:pt x="69850" y="869695"/>
                </a:lnTo>
                <a:lnTo>
                  <a:pt x="31750" y="869695"/>
                </a:lnTo>
                <a:lnTo>
                  <a:pt x="31750" y="856995"/>
                </a:lnTo>
                <a:close/>
              </a:path>
              <a:path w="76200" h="933450">
                <a:moveTo>
                  <a:pt x="44450" y="0"/>
                </a:moveTo>
                <a:lnTo>
                  <a:pt x="31750" y="0"/>
                </a:lnTo>
                <a:lnTo>
                  <a:pt x="31750" y="869695"/>
                </a:lnTo>
                <a:lnTo>
                  <a:pt x="44450" y="869695"/>
                </a:lnTo>
                <a:lnTo>
                  <a:pt x="44450" y="0"/>
                </a:lnTo>
                <a:close/>
              </a:path>
              <a:path w="76200" h="933450">
                <a:moveTo>
                  <a:pt x="76200" y="856995"/>
                </a:moveTo>
                <a:lnTo>
                  <a:pt x="44450" y="856995"/>
                </a:lnTo>
                <a:lnTo>
                  <a:pt x="44450" y="869695"/>
                </a:lnTo>
                <a:lnTo>
                  <a:pt x="69850" y="869695"/>
                </a:lnTo>
                <a:lnTo>
                  <a:pt x="76200" y="856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48797" y="3132257"/>
            <a:ext cx="610393" cy="86235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86684" y="3074329"/>
            <a:ext cx="610393" cy="8608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11240" y="3646932"/>
            <a:ext cx="147827" cy="15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992626" y="4097273"/>
            <a:ext cx="3606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00" dirty="0">
                <a:latin typeface="Garamond" panose="02020404030301010803"/>
                <a:cs typeface="Garamond" panose="02020404030301010803"/>
              </a:rPr>
              <a:t>read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40430" y="3737990"/>
            <a:ext cx="3300729" cy="1638300"/>
          </a:xfrm>
          <a:custGeom>
            <a:avLst/>
            <a:gdLst/>
            <a:ahLst/>
            <a:cxnLst/>
            <a:rect l="l" t="t" r="r" b="b"/>
            <a:pathLst>
              <a:path w="3300729" h="1638300">
                <a:moveTo>
                  <a:pt x="144652" y="1625600"/>
                </a:moveTo>
                <a:lnTo>
                  <a:pt x="4699" y="1625600"/>
                </a:lnTo>
                <a:lnTo>
                  <a:pt x="8636" y="1638300"/>
                </a:lnTo>
                <a:lnTo>
                  <a:pt x="122046" y="1638300"/>
                </a:lnTo>
                <a:lnTo>
                  <a:pt x="144652" y="1625600"/>
                </a:lnTo>
                <a:close/>
              </a:path>
              <a:path w="3300729" h="1638300">
                <a:moveTo>
                  <a:pt x="13588" y="1600200"/>
                </a:moveTo>
                <a:lnTo>
                  <a:pt x="0" y="1600200"/>
                </a:lnTo>
                <a:lnTo>
                  <a:pt x="0" y="1612900"/>
                </a:lnTo>
                <a:lnTo>
                  <a:pt x="1143" y="1625600"/>
                </a:lnTo>
                <a:lnTo>
                  <a:pt x="13588" y="1625600"/>
                </a:lnTo>
                <a:lnTo>
                  <a:pt x="12573" y="1612900"/>
                </a:lnTo>
                <a:lnTo>
                  <a:pt x="13588" y="1600200"/>
                </a:lnTo>
                <a:close/>
              </a:path>
              <a:path w="3300729" h="1638300">
                <a:moveTo>
                  <a:pt x="13207" y="1612900"/>
                </a:moveTo>
                <a:lnTo>
                  <a:pt x="13588" y="1625600"/>
                </a:lnTo>
                <a:lnTo>
                  <a:pt x="15493" y="1625600"/>
                </a:lnTo>
                <a:lnTo>
                  <a:pt x="13207" y="1612900"/>
                </a:lnTo>
                <a:close/>
              </a:path>
              <a:path w="3300729" h="1638300">
                <a:moveTo>
                  <a:pt x="195071" y="1612900"/>
                </a:moveTo>
                <a:lnTo>
                  <a:pt x="141731" y="1612900"/>
                </a:lnTo>
                <a:lnTo>
                  <a:pt x="119506" y="1625600"/>
                </a:lnTo>
                <a:lnTo>
                  <a:pt x="168910" y="1625600"/>
                </a:lnTo>
                <a:lnTo>
                  <a:pt x="195071" y="1612900"/>
                </a:lnTo>
                <a:close/>
              </a:path>
              <a:path w="3300729" h="1638300">
                <a:moveTo>
                  <a:pt x="3098287" y="271335"/>
                </a:moveTo>
                <a:lnTo>
                  <a:pt x="2878835" y="381000"/>
                </a:lnTo>
                <a:lnTo>
                  <a:pt x="2594864" y="533400"/>
                </a:lnTo>
                <a:lnTo>
                  <a:pt x="2314067" y="673100"/>
                </a:lnTo>
                <a:lnTo>
                  <a:pt x="2175636" y="736600"/>
                </a:lnTo>
                <a:lnTo>
                  <a:pt x="2038731" y="812800"/>
                </a:lnTo>
                <a:lnTo>
                  <a:pt x="1903857" y="876300"/>
                </a:lnTo>
                <a:lnTo>
                  <a:pt x="1641220" y="1003300"/>
                </a:lnTo>
                <a:lnTo>
                  <a:pt x="1514094" y="1054100"/>
                </a:lnTo>
                <a:lnTo>
                  <a:pt x="1389888" y="1117600"/>
                </a:lnTo>
                <a:lnTo>
                  <a:pt x="1269110" y="1168400"/>
                </a:lnTo>
                <a:lnTo>
                  <a:pt x="1152144" y="1219200"/>
                </a:lnTo>
                <a:lnTo>
                  <a:pt x="1039114" y="1270000"/>
                </a:lnTo>
                <a:lnTo>
                  <a:pt x="930274" y="1320800"/>
                </a:lnTo>
                <a:lnTo>
                  <a:pt x="826007" y="1358900"/>
                </a:lnTo>
                <a:lnTo>
                  <a:pt x="726820" y="1409700"/>
                </a:lnTo>
                <a:lnTo>
                  <a:pt x="632586" y="1447800"/>
                </a:lnTo>
                <a:lnTo>
                  <a:pt x="543814" y="1485900"/>
                </a:lnTo>
                <a:lnTo>
                  <a:pt x="460756" y="1511300"/>
                </a:lnTo>
                <a:lnTo>
                  <a:pt x="421385" y="1524000"/>
                </a:lnTo>
                <a:lnTo>
                  <a:pt x="383667" y="1536700"/>
                </a:lnTo>
                <a:lnTo>
                  <a:pt x="347471" y="1549400"/>
                </a:lnTo>
                <a:lnTo>
                  <a:pt x="280162" y="1574800"/>
                </a:lnTo>
                <a:lnTo>
                  <a:pt x="219456" y="1600200"/>
                </a:lnTo>
                <a:lnTo>
                  <a:pt x="191643" y="1600200"/>
                </a:lnTo>
                <a:lnTo>
                  <a:pt x="165862" y="1612900"/>
                </a:lnTo>
                <a:lnTo>
                  <a:pt x="223012" y="1612900"/>
                </a:lnTo>
                <a:lnTo>
                  <a:pt x="252602" y="1600200"/>
                </a:lnTo>
                <a:lnTo>
                  <a:pt x="283971" y="1587500"/>
                </a:lnTo>
                <a:lnTo>
                  <a:pt x="351663" y="1562100"/>
                </a:lnTo>
                <a:lnTo>
                  <a:pt x="387984" y="1549400"/>
                </a:lnTo>
                <a:lnTo>
                  <a:pt x="425831" y="1536700"/>
                </a:lnTo>
                <a:lnTo>
                  <a:pt x="465201" y="1524000"/>
                </a:lnTo>
                <a:lnTo>
                  <a:pt x="548385" y="1485900"/>
                </a:lnTo>
                <a:lnTo>
                  <a:pt x="637158" y="1460500"/>
                </a:lnTo>
                <a:lnTo>
                  <a:pt x="731519" y="1422400"/>
                </a:lnTo>
                <a:lnTo>
                  <a:pt x="830960" y="1371600"/>
                </a:lnTo>
                <a:lnTo>
                  <a:pt x="935355" y="1333500"/>
                </a:lnTo>
                <a:lnTo>
                  <a:pt x="1044067" y="1282700"/>
                </a:lnTo>
                <a:lnTo>
                  <a:pt x="1157223" y="1231900"/>
                </a:lnTo>
                <a:lnTo>
                  <a:pt x="1274318" y="1181100"/>
                </a:lnTo>
                <a:lnTo>
                  <a:pt x="1395095" y="1130300"/>
                </a:lnTo>
                <a:lnTo>
                  <a:pt x="1519301" y="1066800"/>
                </a:lnTo>
                <a:lnTo>
                  <a:pt x="1646682" y="1003300"/>
                </a:lnTo>
                <a:lnTo>
                  <a:pt x="1776730" y="952500"/>
                </a:lnTo>
                <a:lnTo>
                  <a:pt x="1909445" y="889000"/>
                </a:lnTo>
                <a:lnTo>
                  <a:pt x="2044319" y="812800"/>
                </a:lnTo>
                <a:lnTo>
                  <a:pt x="2319655" y="685800"/>
                </a:lnTo>
                <a:lnTo>
                  <a:pt x="2600579" y="546100"/>
                </a:lnTo>
                <a:lnTo>
                  <a:pt x="2884678" y="393700"/>
                </a:lnTo>
                <a:lnTo>
                  <a:pt x="3105102" y="283548"/>
                </a:lnTo>
                <a:lnTo>
                  <a:pt x="3098287" y="271335"/>
                </a:lnTo>
                <a:close/>
              </a:path>
              <a:path w="3300729" h="1638300">
                <a:moveTo>
                  <a:pt x="2994914" y="12700"/>
                </a:moveTo>
                <a:lnTo>
                  <a:pt x="2891282" y="12700"/>
                </a:lnTo>
                <a:lnTo>
                  <a:pt x="2835910" y="25400"/>
                </a:lnTo>
                <a:lnTo>
                  <a:pt x="2717799" y="50800"/>
                </a:lnTo>
                <a:lnTo>
                  <a:pt x="2655316" y="76200"/>
                </a:lnTo>
                <a:lnTo>
                  <a:pt x="2590799" y="88900"/>
                </a:lnTo>
                <a:lnTo>
                  <a:pt x="2524506" y="114300"/>
                </a:lnTo>
                <a:lnTo>
                  <a:pt x="2456307" y="127000"/>
                </a:lnTo>
                <a:lnTo>
                  <a:pt x="2315591" y="177800"/>
                </a:lnTo>
                <a:lnTo>
                  <a:pt x="2095754" y="254000"/>
                </a:lnTo>
                <a:lnTo>
                  <a:pt x="1945258" y="317500"/>
                </a:lnTo>
                <a:lnTo>
                  <a:pt x="1793113" y="393700"/>
                </a:lnTo>
                <a:lnTo>
                  <a:pt x="1640585" y="457200"/>
                </a:lnTo>
                <a:lnTo>
                  <a:pt x="1489202" y="546100"/>
                </a:lnTo>
                <a:lnTo>
                  <a:pt x="1192530" y="698500"/>
                </a:lnTo>
                <a:lnTo>
                  <a:pt x="1120267" y="749300"/>
                </a:lnTo>
                <a:lnTo>
                  <a:pt x="979043" y="825500"/>
                </a:lnTo>
                <a:lnTo>
                  <a:pt x="910335" y="876300"/>
                </a:lnTo>
                <a:lnTo>
                  <a:pt x="843026" y="914400"/>
                </a:lnTo>
                <a:lnTo>
                  <a:pt x="777367" y="952500"/>
                </a:lnTo>
                <a:lnTo>
                  <a:pt x="713358" y="1003300"/>
                </a:lnTo>
                <a:lnTo>
                  <a:pt x="651129" y="1041400"/>
                </a:lnTo>
                <a:lnTo>
                  <a:pt x="591057" y="1079500"/>
                </a:lnTo>
                <a:lnTo>
                  <a:pt x="533019" y="1117600"/>
                </a:lnTo>
                <a:lnTo>
                  <a:pt x="504824" y="1143000"/>
                </a:lnTo>
                <a:lnTo>
                  <a:pt x="477139" y="1155700"/>
                </a:lnTo>
                <a:lnTo>
                  <a:pt x="450215" y="1181100"/>
                </a:lnTo>
                <a:lnTo>
                  <a:pt x="423798" y="1193800"/>
                </a:lnTo>
                <a:lnTo>
                  <a:pt x="398018" y="1219200"/>
                </a:lnTo>
                <a:lnTo>
                  <a:pt x="372871" y="1231900"/>
                </a:lnTo>
                <a:lnTo>
                  <a:pt x="348488" y="1257300"/>
                </a:lnTo>
                <a:lnTo>
                  <a:pt x="324611" y="1270000"/>
                </a:lnTo>
                <a:lnTo>
                  <a:pt x="301498" y="1295400"/>
                </a:lnTo>
                <a:lnTo>
                  <a:pt x="279145" y="1308100"/>
                </a:lnTo>
                <a:lnTo>
                  <a:pt x="257556" y="1320800"/>
                </a:lnTo>
                <a:lnTo>
                  <a:pt x="236600" y="1346200"/>
                </a:lnTo>
                <a:lnTo>
                  <a:pt x="197231" y="1371600"/>
                </a:lnTo>
                <a:lnTo>
                  <a:pt x="178688" y="1397000"/>
                </a:lnTo>
                <a:lnTo>
                  <a:pt x="144018" y="1422400"/>
                </a:lnTo>
                <a:lnTo>
                  <a:pt x="112775" y="1447800"/>
                </a:lnTo>
                <a:lnTo>
                  <a:pt x="72643" y="1485900"/>
                </a:lnTo>
                <a:lnTo>
                  <a:pt x="40767" y="1524000"/>
                </a:lnTo>
                <a:lnTo>
                  <a:pt x="17780" y="1562100"/>
                </a:lnTo>
                <a:lnTo>
                  <a:pt x="12064" y="1574800"/>
                </a:lnTo>
                <a:lnTo>
                  <a:pt x="7493" y="1574800"/>
                </a:lnTo>
                <a:lnTo>
                  <a:pt x="3810" y="1587500"/>
                </a:lnTo>
                <a:lnTo>
                  <a:pt x="1396" y="1600200"/>
                </a:lnTo>
                <a:lnTo>
                  <a:pt x="15620" y="1600200"/>
                </a:lnTo>
                <a:lnTo>
                  <a:pt x="18923" y="1587500"/>
                </a:lnTo>
                <a:lnTo>
                  <a:pt x="23113" y="1574800"/>
                </a:lnTo>
                <a:lnTo>
                  <a:pt x="28448" y="1562100"/>
                </a:lnTo>
                <a:lnTo>
                  <a:pt x="34670" y="1562100"/>
                </a:lnTo>
                <a:lnTo>
                  <a:pt x="42291" y="1549400"/>
                </a:lnTo>
                <a:lnTo>
                  <a:pt x="70485" y="1511300"/>
                </a:lnTo>
                <a:lnTo>
                  <a:pt x="107442" y="1473200"/>
                </a:lnTo>
                <a:lnTo>
                  <a:pt x="136651" y="1447800"/>
                </a:lnTo>
                <a:lnTo>
                  <a:pt x="152654" y="1435100"/>
                </a:lnTo>
                <a:lnTo>
                  <a:pt x="169291" y="1409700"/>
                </a:lnTo>
                <a:lnTo>
                  <a:pt x="186944" y="1397000"/>
                </a:lnTo>
                <a:lnTo>
                  <a:pt x="205358" y="1384300"/>
                </a:lnTo>
                <a:lnTo>
                  <a:pt x="244601" y="1346200"/>
                </a:lnTo>
                <a:lnTo>
                  <a:pt x="265430" y="1333500"/>
                </a:lnTo>
                <a:lnTo>
                  <a:pt x="309244" y="1295400"/>
                </a:lnTo>
                <a:lnTo>
                  <a:pt x="332358" y="1282700"/>
                </a:lnTo>
                <a:lnTo>
                  <a:pt x="356107" y="1270000"/>
                </a:lnTo>
                <a:lnTo>
                  <a:pt x="380492" y="1244600"/>
                </a:lnTo>
                <a:lnTo>
                  <a:pt x="405510" y="1231900"/>
                </a:lnTo>
                <a:lnTo>
                  <a:pt x="431292" y="1206500"/>
                </a:lnTo>
                <a:lnTo>
                  <a:pt x="457581" y="1193800"/>
                </a:lnTo>
                <a:lnTo>
                  <a:pt x="484505" y="1168400"/>
                </a:lnTo>
                <a:lnTo>
                  <a:pt x="512064" y="1155700"/>
                </a:lnTo>
                <a:lnTo>
                  <a:pt x="540131" y="1130300"/>
                </a:lnTo>
                <a:lnTo>
                  <a:pt x="598169" y="1092200"/>
                </a:lnTo>
                <a:lnTo>
                  <a:pt x="658241" y="1054100"/>
                </a:lnTo>
                <a:lnTo>
                  <a:pt x="720217" y="1003300"/>
                </a:lnTo>
                <a:lnTo>
                  <a:pt x="784224" y="965200"/>
                </a:lnTo>
                <a:lnTo>
                  <a:pt x="849757" y="927100"/>
                </a:lnTo>
                <a:lnTo>
                  <a:pt x="916940" y="889000"/>
                </a:lnTo>
                <a:lnTo>
                  <a:pt x="985646" y="838200"/>
                </a:lnTo>
                <a:lnTo>
                  <a:pt x="1126744" y="762000"/>
                </a:lnTo>
                <a:lnTo>
                  <a:pt x="1198880" y="711200"/>
                </a:lnTo>
                <a:lnTo>
                  <a:pt x="1420114" y="596900"/>
                </a:lnTo>
                <a:lnTo>
                  <a:pt x="1495044" y="546100"/>
                </a:lnTo>
                <a:lnTo>
                  <a:pt x="1646173" y="469900"/>
                </a:lnTo>
                <a:lnTo>
                  <a:pt x="1798320" y="406400"/>
                </a:lnTo>
                <a:lnTo>
                  <a:pt x="1950084" y="330200"/>
                </a:lnTo>
                <a:lnTo>
                  <a:pt x="2100453" y="266700"/>
                </a:lnTo>
                <a:lnTo>
                  <a:pt x="2319782" y="190500"/>
                </a:lnTo>
                <a:lnTo>
                  <a:pt x="2460117" y="139700"/>
                </a:lnTo>
                <a:lnTo>
                  <a:pt x="2528061" y="114300"/>
                </a:lnTo>
                <a:lnTo>
                  <a:pt x="2658491" y="88900"/>
                </a:lnTo>
                <a:lnTo>
                  <a:pt x="2720721" y="63500"/>
                </a:lnTo>
                <a:lnTo>
                  <a:pt x="2838196" y="38100"/>
                </a:lnTo>
                <a:lnTo>
                  <a:pt x="2893314" y="25400"/>
                </a:lnTo>
                <a:lnTo>
                  <a:pt x="2945510" y="25400"/>
                </a:lnTo>
                <a:lnTo>
                  <a:pt x="2994914" y="12700"/>
                </a:lnTo>
                <a:close/>
              </a:path>
              <a:path w="3300729" h="1638300">
                <a:moveTo>
                  <a:pt x="3146831" y="266700"/>
                </a:moveTo>
                <a:lnTo>
                  <a:pt x="3107563" y="266700"/>
                </a:lnTo>
                <a:lnTo>
                  <a:pt x="3113405" y="279400"/>
                </a:lnTo>
                <a:lnTo>
                  <a:pt x="3105102" y="283548"/>
                </a:lnTo>
                <a:lnTo>
                  <a:pt x="3116960" y="304800"/>
                </a:lnTo>
                <a:lnTo>
                  <a:pt x="3146831" y="266700"/>
                </a:lnTo>
                <a:close/>
              </a:path>
              <a:path w="3300729" h="1638300">
                <a:moveTo>
                  <a:pt x="3107563" y="266700"/>
                </a:moveTo>
                <a:lnTo>
                  <a:pt x="3098287" y="271335"/>
                </a:lnTo>
                <a:lnTo>
                  <a:pt x="3105102" y="283548"/>
                </a:lnTo>
                <a:lnTo>
                  <a:pt x="3113405" y="279400"/>
                </a:lnTo>
                <a:lnTo>
                  <a:pt x="3107563" y="266700"/>
                </a:lnTo>
                <a:close/>
              </a:path>
              <a:path w="3300729" h="1638300">
                <a:moveTo>
                  <a:pt x="3166745" y="241300"/>
                </a:moveTo>
                <a:lnTo>
                  <a:pt x="3081528" y="241300"/>
                </a:lnTo>
                <a:lnTo>
                  <a:pt x="3098287" y="271335"/>
                </a:lnTo>
                <a:lnTo>
                  <a:pt x="3107563" y="266700"/>
                </a:lnTo>
                <a:lnTo>
                  <a:pt x="3146831" y="266700"/>
                </a:lnTo>
                <a:lnTo>
                  <a:pt x="3166745" y="241300"/>
                </a:lnTo>
                <a:close/>
              </a:path>
              <a:path w="3300729" h="1638300">
                <a:moveTo>
                  <a:pt x="3288665" y="50800"/>
                </a:moveTo>
                <a:lnTo>
                  <a:pt x="3278378" y="50800"/>
                </a:lnTo>
                <a:lnTo>
                  <a:pt x="3290061" y="76200"/>
                </a:lnTo>
                <a:lnTo>
                  <a:pt x="3300349" y="63500"/>
                </a:lnTo>
                <a:lnTo>
                  <a:pt x="3288665" y="50800"/>
                </a:lnTo>
                <a:close/>
              </a:path>
              <a:path w="3300729" h="1638300">
                <a:moveTo>
                  <a:pt x="3271393" y="38100"/>
                </a:moveTo>
                <a:lnTo>
                  <a:pt x="3263138" y="38100"/>
                </a:lnTo>
                <a:lnTo>
                  <a:pt x="3279394" y="50800"/>
                </a:lnTo>
                <a:lnTo>
                  <a:pt x="3287649" y="50800"/>
                </a:lnTo>
                <a:lnTo>
                  <a:pt x="3271393" y="38100"/>
                </a:lnTo>
                <a:close/>
              </a:path>
              <a:path w="3300729" h="1638300">
                <a:moveTo>
                  <a:pt x="3194685" y="0"/>
                </a:moveTo>
                <a:lnTo>
                  <a:pt x="2993771" y="0"/>
                </a:lnTo>
                <a:lnTo>
                  <a:pt x="2943860" y="12700"/>
                </a:lnTo>
                <a:lnTo>
                  <a:pt x="3191764" y="12700"/>
                </a:lnTo>
                <a:lnTo>
                  <a:pt x="3219704" y="25400"/>
                </a:lnTo>
                <a:lnTo>
                  <a:pt x="3244469" y="38100"/>
                </a:lnTo>
                <a:lnTo>
                  <a:pt x="3270377" y="38100"/>
                </a:lnTo>
                <a:lnTo>
                  <a:pt x="3249548" y="25400"/>
                </a:lnTo>
                <a:lnTo>
                  <a:pt x="3248914" y="25400"/>
                </a:lnTo>
                <a:lnTo>
                  <a:pt x="3224148" y="12700"/>
                </a:lnTo>
                <a:lnTo>
                  <a:pt x="319468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969000" y="4649215"/>
            <a:ext cx="4445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29" dirty="0">
                <a:latin typeface="Garamond" panose="02020404030301010803"/>
                <a:cs typeface="Garamond" panose="02020404030301010803"/>
              </a:rPr>
              <a:t>write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06641" y="4119371"/>
            <a:ext cx="179070" cy="1308100"/>
          </a:xfrm>
          <a:custGeom>
            <a:avLst/>
            <a:gdLst/>
            <a:ahLst/>
            <a:cxnLst/>
            <a:rect l="l" t="t" r="r" b="b"/>
            <a:pathLst>
              <a:path w="179070" h="1308100">
                <a:moveTo>
                  <a:pt x="127924" y="1250583"/>
                </a:moveTo>
                <a:lnTo>
                  <a:pt x="101981" y="1270380"/>
                </a:lnTo>
                <a:lnTo>
                  <a:pt x="178562" y="1307718"/>
                </a:lnTo>
                <a:lnTo>
                  <a:pt x="169588" y="1260855"/>
                </a:lnTo>
                <a:lnTo>
                  <a:pt x="134619" y="1260855"/>
                </a:lnTo>
                <a:lnTo>
                  <a:pt x="127924" y="1250583"/>
                </a:lnTo>
                <a:close/>
              </a:path>
              <a:path w="179070" h="1308100">
                <a:moveTo>
                  <a:pt x="138089" y="1242826"/>
                </a:moveTo>
                <a:lnTo>
                  <a:pt x="127924" y="1250583"/>
                </a:lnTo>
                <a:lnTo>
                  <a:pt x="134619" y="1260855"/>
                </a:lnTo>
                <a:lnTo>
                  <a:pt x="145287" y="1253870"/>
                </a:lnTo>
                <a:lnTo>
                  <a:pt x="138089" y="1242826"/>
                </a:lnTo>
                <a:close/>
              </a:path>
              <a:path w="179070" h="1308100">
                <a:moveTo>
                  <a:pt x="162560" y="1224152"/>
                </a:moveTo>
                <a:lnTo>
                  <a:pt x="138089" y="1242826"/>
                </a:lnTo>
                <a:lnTo>
                  <a:pt x="145287" y="1253870"/>
                </a:lnTo>
                <a:lnTo>
                  <a:pt x="134619" y="1260855"/>
                </a:lnTo>
                <a:lnTo>
                  <a:pt x="169588" y="1260855"/>
                </a:lnTo>
                <a:lnTo>
                  <a:pt x="162560" y="1224152"/>
                </a:lnTo>
                <a:close/>
              </a:path>
              <a:path w="179070" h="1308100">
                <a:moveTo>
                  <a:pt x="12700" y="0"/>
                </a:moveTo>
                <a:lnTo>
                  <a:pt x="0" y="0"/>
                </a:lnTo>
                <a:lnTo>
                  <a:pt x="888" y="122554"/>
                </a:lnTo>
                <a:lnTo>
                  <a:pt x="3937" y="244094"/>
                </a:lnTo>
                <a:lnTo>
                  <a:pt x="5969" y="304291"/>
                </a:lnTo>
                <a:lnTo>
                  <a:pt x="8509" y="363727"/>
                </a:lnTo>
                <a:lnTo>
                  <a:pt x="11430" y="422528"/>
                </a:lnTo>
                <a:lnTo>
                  <a:pt x="14732" y="480567"/>
                </a:lnTo>
                <a:lnTo>
                  <a:pt x="18542" y="537590"/>
                </a:lnTo>
                <a:lnTo>
                  <a:pt x="22606" y="593470"/>
                </a:lnTo>
                <a:lnTo>
                  <a:pt x="27050" y="648334"/>
                </a:lnTo>
                <a:lnTo>
                  <a:pt x="31877" y="701675"/>
                </a:lnTo>
                <a:lnTo>
                  <a:pt x="36830" y="753617"/>
                </a:lnTo>
                <a:lnTo>
                  <a:pt x="42291" y="804163"/>
                </a:lnTo>
                <a:lnTo>
                  <a:pt x="48006" y="852932"/>
                </a:lnTo>
                <a:lnTo>
                  <a:pt x="53848" y="899794"/>
                </a:lnTo>
                <a:lnTo>
                  <a:pt x="60071" y="945007"/>
                </a:lnTo>
                <a:lnTo>
                  <a:pt x="66421" y="988059"/>
                </a:lnTo>
                <a:lnTo>
                  <a:pt x="73152" y="1028826"/>
                </a:lnTo>
                <a:lnTo>
                  <a:pt x="80010" y="1067561"/>
                </a:lnTo>
                <a:lnTo>
                  <a:pt x="90678" y="1121028"/>
                </a:lnTo>
                <a:lnTo>
                  <a:pt x="98043" y="1153414"/>
                </a:lnTo>
                <a:lnTo>
                  <a:pt x="101600" y="1168653"/>
                </a:lnTo>
                <a:lnTo>
                  <a:pt x="113030" y="1210183"/>
                </a:lnTo>
                <a:lnTo>
                  <a:pt x="124713" y="1245234"/>
                </a:lnTo>
                <a:lnTo>
                  <a:pt x="124840" y="1245742"/>
                </a:lnTo>
                <a:lnTo>
                  <a:pt x="125094" y="1246123"/>
                </a:lnTo>
                <a:lnTo>
                  <a:pt x="125349" y="1246631"/>
                </a:lnTo>
                <a:lnTo>
                  <a:pt x="127924" y="1250583"/>
                </a:lnTo>
                <a:lnTo>
                  <a:pt x="138089" y="1242826"/>
                </a:lnTo>
                <a:lnTo>
                  <a:pt x="136927" y="1241043"/>
                </a:lnTo>
                <a:lnTo>
                  <a:pt x="136652" y="1241043"/>
                </a:lnTo>
                <a:lnTo>
                  <a:pt x="136016" y="1239646"/>
                </a:lnTo>
                <a:lnTo>
                  <a:pt x="136153" y="1239646"/>
                </a:lnTo>
                <a:lnTo>
                  <a:pt x="132841" y="1230375"/>
                </a:lnTo>
                <a:lnTo>
                  <a:pt x="129032" y="1218818"/>
                </a:lnTo>
                <a:lnTo>
                  <a:pt x="113918" y="1165733"/>
                </a:lnTo>
                <a:lnTo>
                  <a:pt x="102997" y="1118361"/>
                </a:lnTo>
                <a:lnTo>
                  <a:pt x="92456" y="1065276"/>
                </a:lnTo>
                <a:lnTo>
                  <a:pt x="85725" y="1026794"/>
                </a:lnTo>
                <a:lnTo>
                  <a:pt x="78994" y="986154"/>
                </a:lnTo>
                <a:lnTo>
                  <a:pt x="72644" y="943228"/>
                </a:lnTo>
                <a:lnTo>
                  <a:pt x="66421" y="898270"/>
                </a:lnTo>
                <a:lnTo>
                  <a:pt x="60579" y="851407"/>
                </a:lnTo>
                <a:lnTo>
                  <a:pt x="54863" y="802766"/>
                </a:lnTo>
                <a:lnTo>
                  <a:pt x="49530" y="752475"/>
                </a:lnTo>
                <a:lnTo>
                  <a:pt x="44450" y="700532"/>
                </a:lnTo>
                <a:lnTo>
                  <a:pt x="39750" y="647319"/>
                </a:lnTo>
                <a:lnTo>
                  <a:pt x="35306" y="592582"/>
                </a:lnTo>
                <a:lnTo>
                  <a:pt x="31115" y="536828"/>
                </a:lnTo>
                <a:lnTo>
                  <a:pt x="27432" y="479805"/>
                </a:lnTo>
                <a:lnTo>
                  <a:pt x="24130" y="421894"/>
                </a:lnTo>
                <a:lnTo>
                  <a:pt x="21209" y="363219"/>
                </a:lnTo>
                <a:lnTo>
                  <a:pt x="18669" y="303783"/>
                </a:lnTo>
                <a:lnTo>
                  <a:pt x="16637" y="243839"/>
                </a:lnTo>
                <a:lnTo>
                  <a:pt x="13588" y="122427"/>
                </a:lnTo>
                <a:lnTo>
                  <a:pt x="12700" y="0"/>
                </a:lnTo>
                <a:close/>
              </a:path>
              <a:path w="179070" h="1308100">
                <a:moveTo>
                  <a:pt x="136016" y="1239646"/>
                </a:moveTo>
                <a:lnTo>
                  <a:pt x="136652" y="1241043"/>
                </a:lnTo>
                <a:lnTo>
                  <a:pt x="136318" y="1240108"/>
                </a:lnTo>
                <a:lnTo>
                  <a:pt x="136016" y="1239646"/>
                </a:lnTo>
                <a:close/>
              </a:path>
              <a:path w="179070" h="1308100">
                <a:moveTo>
                  <a:pt x="136318" y="1240108"/>
                </a:moveTo>
                <a:lnTo>
                  <a:pt x="136652" y="1241043"/>
                </a:lnTo>
                <a:lnTo>
                  <a:pt x="136927" y="1241043"/>
                </a:lnTo>
                <a:lnTo>
                  <a:pt x="136318" y="1240108"/>
                </a:lnTo>
                <a:close/>
              </a:path>
              <a:path w="179070" h="1308100">
                <a:moveTo>
                  <a:pt x="136153" y="1239646"/>
                </a:moveTo>
                <a:lnTo>
                  <a:pt x="136016" y="1239646"/>
                </a:lnTo>
                <a:lnTo>
                  <a:pt x="136318" y="1240108"/>
                </a:lnTo>
                <a:lnTo>
                  <a:pt x="136153" y="12396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657593" y="4415409"/>
            <a:ext cx="3606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00" dirty="0">
                <a:latin typeface="Garamond" panose="02020404030301010803"/>
                <a:cs typeface="Garamond" panose="02020404030301010803"/>
              </a:rPr>
              <a:t>read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39788" y="4013961"/>
            <a:ext cx="427990" cy="1254760"/>
          </a:xfrm>
          <a:custGeom>
            <a:avLst/>
            <a:gdLst/>
            <a:ahLst/>
            <a:cxnLst/>
            <a:rect l="l" t="t" r="r" b="b"/>
            <a:pathLst>
              <a:path w="427990" h="1254760">
                <a:moveTo>
                  <a:pt x="0" y="1177417"/>
                </a:moveTo>
                <a:lnTo>
                  <a:pt x="36956" y="1254252"/>
                </a:lnTo>
                <a:lnTo>
                  <a:pt x="69813" y="1190879"/>
                </a:lnTo>
                <a:lnTo>
                  <a:pt x="44195" y="1190879"/>
                </a:lnTo>
                <a:lnTo>
                  <a:pt x="31495" y="1190625"/>
                </a:lnTo>
                <a:lnTo>
                  <a:pt x="31828" y="1177894"/>
                </a:lnTo>
                <a:lnTo>
                  <a:pt x="0" y="1177417"/>
                </a:lnTo>
                <a:close/>
              </a:path>
              <a:path w="427990" h="1254760">
                <a:moveTo>
                  <a:pt x="31828" y="1177894"/>
                </a:moveTo>
                <a:lnTo>
                  <a:pt x="31495" y="1190625"/>
                </a:lnTo>
                <a:lnTo>
                  <a:pt x="44195" y="1190879"/>
                </a:lnTo>
                <a:lnTo>
                  <a:pt x="44532" y="1178084"/>
                </a:lnTo>
                <a:lnTo>
                  <a:pt x="31828" y="1177894"/>
                </a:lnTo>
                <a:close/>
              </a:path>
              <a:path w="427990" h="1254760">
                <a:moveTo>
                  <a:pt x="44532" y="1178084"/>
                </a:moveTo>
                <a:lnTo>
                  <a:pt x="44195" y="1190879"/>
                </a:lnTo>
                <a:lnTo>
                  <a:pt x="69813" y="1190879"/>
                </a:lnTo>
                <a:lnTo>
                  <a:pt x="76200" y="1178560"/>
                </a:lnTo>
                <a:lnTo>
                  <a:pt x="44532" y="1178084"/>
                </a:lnTo>
                <a:close/>
              </a:path>
              <a:path w="427990" h="1254760">
                <a:moveTo>
                  <a:pt x="426846" y="0"/>
                </a:moveTo>
                <a:lnTo>
                  <a:pt x="388619" y="7493"/>
                </a:lnTo>
                <a:lnTo>
                  <a:pt x="350646" y="29210"/>
                </a:lnTo>
                <a:lnTo>
                  <a:pt x="314070" y="63754"/>
                </a:lnTo>
                <a:lnTo>
                  <a:pt x="287400" y="97408"/>
                </a:lnTo>
                <a:lnTo>
                  <a:pt x="261492" y="137287"/>
                </a:lnTo>
                <a:lnTo>
                  <a:pt x="236473" y="183006"/>
                </a:lnTo>
                <a:lnTo>
                  <a:pt x="212216" y="234061"/>
                </a:lnTo>
                <a:lnTo>
                  <a:pt x="196722" y="271018"/>
                </a:lnTo>
                <a:lnTo>
                  <a:pt x="181609" y="310133"/>
                </a:lnTo>
                <a:lnTo>
                  <a:pt x="167004" y="351281"/>
                </a:lnTo>
                <a:lnTo>
                  <a:pt x="152907" y="394462"/>
                </a:lnTo>
                <a:lnTo>
                  <a:pt x="139445" y="439293"/>
                </a:lnTo>
                <a:lnTo>
                  <a:pt x="126618" y="485901"/>
                </a:lnTo>
                <a:lnTo>
                  <a:pt x="114426" y="534035"/>
                </a:lnTo>
                <a:lnTo>
                  <a:pt x="102869" y="583819"/>
                </a:lnTo>
                <a:lnTo>
                  <a:pt x="92075" y="634873"/>
                </a:lnTo>
                <a:lnTo>
                  <a:pt x="82041" y="687196"/>
                </a:lnTo>
                <a:lnTo>
                  <a:pt x="72770" y="740663"/>
                </a:lnTo>
                <a:lnTo>
                  <a:pt x="64388" y="795146"/>
                </a:lnTo>
                <a:lnTo>
                  <a:pt x="56641" y="850519"/>
                </a:lnTo>
                <a:lnTo>
                  <a:pt x="50037" y="906652"/>
                </a:lnTo>
                <a:lnTo>
                  <a:pt x="44322" y="963549"/>
                </a:lnTo>
                <a:lnTo>
                  <a:pt x="39369" y="1020952"/>
                </a:lnTo>
                <a:lnTo>
                  <a:pt x="35650" y="1079754"/>
                </a:lnTo>
                <a:lnTo>
                  <a:pt x="32892" y="1137158"/>
                </a:lnTo>
                <a:lnTo>
                  <a:pt x="31828" y="1177894"/>
                </a:lnTo>
                <a:lnTo>
                  <a:pt x="44532" y="1178084"/>
                </a:lnTo>
                <a:lnTo>
                  <a:pt x="45592" y="1137793"/>
                </a:lnTo>
                <a:lnTo>
                  <a:pt x="48435" y="1078992"/>
                </a:lnTo>
                <a:lnTo>
                  <a:pt x="52069" y="1022095"/>
                </a:lnTo>
                <a:lnTo>
                  <a:pt x="56895" y="964819"/>
                </a:lnTo>
                <a:lnTo>
                  <a:pt x="62610" y="908176"/>
                </a:lnTo>
                <a:lnTo>
                  <a:pt x="69341" y="852296"/>
                </a:lnTo>
                <a:lnTo>
                  <a:pt x="76834" y="797051"/>
                </a:lnTo>
                <a:lnTo>
                  <a:pt x="85216" y="742823"/>
                </a:lnTo>
                <a:lnTo>
                  <a:pt x="94487" y="689610"/>
                </a:lnTo>
                <a:lnTo>
                  <a:pt x="104393" y="637539"/>
                </a:lnTo>
                <a:lnTo>
                  <a:pt x="115315" y="586739"/>
                </a:lnTo>
                <a:lnTo>
                  <a:pt x="126618" y="537210"/>
                </a:lnTo>
                <a:lnTo>
                  <a:pt x="138810" y="489331"/>
                </a:lnTo>
                <a:lnTo>
                  <a:pt x="151637" y="442975"/>
                </a:lnTo>
                <a:lnTo>
                  <a:pt x="165100" y="398399"/>
                </a:lnTo>
                <a:lnTo>
                  <a:pt x="178942" y="355600"/>
                </a:lnTo>
                <a:lnTo>
                  <a:pt x="193420" y="314706"/>
                </a:lnTo>
                <a:lnTo>
                  <a:pt x="208406" y="275970"/>
                </a:lnTo>
                <a:lnTo>
                  <a:pt x="223900" y="239268"/>
                </a:lnTo>
                <a:lnTo>
                  <a:pt x="247650" y="188849"/>
                </a:lnTo>
                <a:lnTo>
                  <a:pt x="272287" y="143890"/>
                </a:lnTo>
                <a:lnTo>
                  <a:pt x="297687" y="104901"/>
                </a:lnTo>
                <a:lnTo>
                  <a:pt x="323468" y="72389"/>
                </a:lnTo>
                <a:lnTo>
                  <a:pt x="358012" y="39496"/>
                </a:lnTo>
                <a:lnTo>
                  <a:pt x="392683" y="19557"/>
                </a:lnTo>
                <a:lnTo>
                  <a:pt x="427481" y="12700"/>
                </a:lnTo>
                <a:lnTo>
                  <a:pt x="42684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529576" y="4669282"/>
            <a:ext cx="528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29" dirty="0">
                <a:latin typeface="Garamond" panose="02020404030301010803"/>
                <a:cs typeface="Garamond" panose="02020404030301010803"/>
              </a:rPr>
              <a:t>replay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16571" y="4153915"/>
            <a:ext cx="547370" cy="1207770"/>
          </a:xfrm>
          <a:custGeom>
            <a:avLst/>
            <a:gdLst/>
            <a:ahLst/>
            <a:cxnLst/>
            <a:rect l="l" t="t" r="r" b="b"/>
            <a:pathLst>
              <a:path w="547370" h="1207770">
                <a:moveTo>
                  <a:pt x="634" y="1194434"/>
                </a:moveTo>
                <a:lnTo>
                  <a:pt x="0" y="1207134"/>
                </a:lnTo>
                <a:lnTo>
                  <a:pt x="9144" y="1207515"/>
                </a:lnTo>
                <a:lnTo>
                  <a:pt x="18923" y="1207134"/>
                </a:lnTo>
                <a:lnTo>
                  <a:pt x="58674" y="1196593"/>
                </a:lnTo>
                <a:lnTo>
                  <a:pt x="62018" y="1194942"/>
                </a:lnTo>
                <a:lnTo>
                  <a:pt x="9778" y="1194942"/>
                </a:lnTo>
                <a:lnTo>
                  <a:pt x="634" y="1194434"/>
                </a:lnTo>
                <a:close/>
              </a:path>
              <a:path w="547370" h="1207770">
                <a:moveTo>
                  <a:pt x="502800" y="74857"/>
                </a:moveTo>
                <a:lnTo>
                  <a:pt x="497585" y="114934"/>
                </a:lnTo>
                <a:lnTo>
                  <a:pt x="488823" y="172465"/>
                </a:lnTo>
                <a:lnTo>
                  <a:pt x="479044" y="229488"/>
                </a:lnTo>
                <a:lnTo>
                  <a:pt x="468502" y="285876"/>
                </a:lnTo>
                <a:lnTo>
                  <a:pt x="456819" y="341629"/>
                </a:lnTo>
                <a:lnTo>
                  <a:pt x="444373" y="396620"/>
                </a:lnTo>
                <a:lnTo>
                  <a:pt x="431037" y="450722"/>
                </a:lnTo>
                <a:lnTo>
                  <a:pt x="417068" y="503935"/>
                </a:lnTo>
                <a:lnTo>
                  <a:pt x="402335" y="555878"/>
                </a:lnTo>
                <a:lnTo>
                  <a:pt x="386969" y="606678"/>
                </a:lnTo>
                <a:lnTo>
                  <a:pt x="370967" y="656081"/>
                </a:lnTo>
                <a:lnTo>
                  <a:pt x="354456" y="703960"/>
                </a:lnTo>
                <a:lnTo>
                  <a:pt x="337438" y="750442"/>
                </a:lnTo>
                <a:lnTo>
                  <a:pt x="319785" y="795273"/>
                </a:lnTo>
                <a:lnTo>
                  <a:pt x="301878" y="838199"/>
                </a:lnTo>
                <a:lnTo>
                  <a:pt x="283591" y="879347"/>
                </a:lnTo>
                <a:lnTo>
                  <a:pt x="264922" y="918463"/>
                </a:lnTo>
                <a:lnTo>
                  <a:pt x="245999" y="955547"/>
                </a:lnTo>
                <a:lnTo>
                  <a:pt x="226822" y="990218"/>
                </a:lnTo>
                <a:lnTo>
                  <a:pt x="197866" y="1038097"/>
                </a:lnTo>
                <a:lnTo>
                  <a:pt x="168655" y="1080134"/>
                </a:lnTo>
                <a:lnTo>
                  <a:pt x="139319" y="1116329"/>
                </a:lnTo>
                <a:lnTo>
                  <a:pt x="110489" y="1145920"/>
                </a:lnTo>
                <a:lnTo>
                  <a:pt x="72389" y="1175003"/>
                </a:lnTo>
                <a:lnTo>
                  <a:pt x="35941" y="1191259"/>
                </a:lnTo>
                <a:lnTo>
                  <a:pt x="9778" y="1194942"/>
                </a:lnTo>
                <a:lnTo>
                  <a:pt x="62018" y="1194942"/>
                </a:lnTo>
                <a:lnTo>
                  <a:pt x="98678" y="1172209"/>
                </a:lnTo>
                <a:lnTo>
                  <a:pt x="128901" y="1145920"/>
                </a:lnTo>
                <a:lnTo>
                  <a:pt x="158750" y="1113154"/>
                </a:lnTo>
                <a:lnTo>
                  <a:pt x="188595" y="1074292"/>
                </a:lnTo>
                <a:lnTo>
                  <a:pt x="218312" y="1029588"/>
                </a:lnTo>
                <a:lnTo>
                  <a:pt x="237871" y="996695"/>
                </a:lnTo>
                <a:lnTo>
                  <a:pt x="257175" y="961516"/>
                </a:lnTo>
                <a:lnTo>
                  <a:pt x="276225" y="924305"/>
                </a:lnTo>
                <a:lnTo>
                  <a:pt x="295021" y="884808"/>
                </a:lnTo>
                <a:lnTo>
                  <a:pt x="313435" y="843406"/>
                </a:lnTo>
                <a:lnTo>
                  <a:pt x="331597" y="800099"/>
                </a:lnTo>
                <a:lnTo>
                  <a:pt x="349250" y="755141"/>
                </a:lnTo>
                <a:lnTo>
                  <a:pt x="366395" y="708405"/>
                </a:lnTo>
                <a:lnTo>
                  <a:pt x="383031" y="660145"/>
                </a:lnTo>
                <a:lnTo>
                  <a:pt x="399033" y="610488"/>
                </a:lnTo>
                <a:lnTo>
                  <a:pt x="414527" y="559561"/>
                </a:lnTo>
                <a:lnTo>
                  <a:pt x="429386" y="507364"/>
                </a:lnTo>
                <a:lnTo>
                  <a:pt x="443356" y="454024"/>
                </a:lnTo>
                <a:lnTo>
                  <a:pt x="456692" y="399668"/>
                </a:lnTo>
                <a:lnTo>
                  <a:pt x="469264" y="344423"/>
                </a:lnTo>
                <a:lnTo>
                  <a:pt x="480822" y="288543"/>
                </a:lnTo>
                <a:lnTo>
                  <a:pt x="491617" y="231774"/>
                </a:lnTo>
                <a:lnTo>
                  <a:pt x="501396" y="174497"/>
                </a:lnTo>
                <a:lnTo>
                  <a:pt x="510158" y="116966"/>
                </a:lnTo>
                <a:lnTo>
                  <a:pt x="515392" y="76357"/>
                </a:lnTo>
                <a:lnTo>
                  <a:pt x="502800" y="74857"/>
                </a:lnTo>
                <a:close/>
              </a:path>
              <a:path w="547370" h="1207770">
                <a:moveTo>
                  <a:pt x="540674" y="62229"/>
                </a:moveTo>
                <a:lnTo>
                  <a:pt x="504444" y="62229"/>
                </a:lnTo>
                <a:lnTo>
                  <a:pt x="517017" y="63753"/>
                </a:lnTo>
                <a:lnTo>
                  <a:pt x="515392" y="76357"/>
                </a:lnTo>
                <a:lnTo>
                  <a:pt x="547116" y="80136"/>
                </a:lnTo>
                <a:lnTo>
                  <a:pt x="540674" y="62229"/>
                </a:lnTo>
                <a:close/>
              </a:path>
              <a:path w="547370" h="1207770">
                <a:moveTo>
                  <a:pt x="504444" y="62229"/>
                </a:moveTo>
                <a:lnTo>
                  <a:pt x="502800" y="74857"/>
                </a:lnTo>
                <a:lnTo>
                  <a:pt x="515392" y="76357"/>
                </a:lnTo>
                <a:lnTo>
                  <a:pt x="517017" y="63753"/>
                </a:lnTo>
                <a:lnTo>
                  <a:pt x="504444" y="62229"/>
                </a:lnTo>
                <a:close/>
              </a:path>
              <a:path w="547370" h="1207770">
                <a:moveTo>
                  <a:pt x="518286" y="0"/>
                </a:moveTo>
                <a:lnTo>
                  <a:pt x="471424" y="71119"/>
                </a:lnTo>
                <a:lnTo>
                  <a:pt x="502800" y="74857"/>
                </a:lnTo>
                <a:lnTo>
                  <a:pt x="504444" y="62229"/>
                </a:lnTo>
                <a:lnTo>
                  <a:pt x="540674" y="62229"/>
                </a:lnTo>
                <a:lnTo>
                  <a:pt x="51828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69319" y="3577747"/>
            <a:ext cx="284480" cy="292735"/>
          </a:xfrm>
          <a:custGeom>
            <a:avLst/>
            <a:gdLst/>
            <a:ahLst/>
            <a:cxnLst/>
            <a:rect l="l" t="t" r="r" b="b"/>
            <a:pathLst>
              <a:path w="284479" h="292735">
                <a:moveTo>
                  <a:pt x="119560" y="251377"/>
                </a:moveTo>
                <a:lnTo>
                  <a:pt x="84007" y="251377"/>
                </a:lnTo>
                <a:lnTo>
                  <a:pt x="90255" y="254762"/>
                </a:lnTo>
                <a:lnTo>
                  <a:pt x="96686" y="257733"/>
                </a:lnTo>
                <a:lnTo>
                  <a:pt x="103279" y="260280"/>
                </a:lnTo>
                <a:lnTo>
                  <a:pt x="110010" y="262396"/>
                </a:lnTo>
                <a:lnTo>
                  <a:pt x="124678" y="292698"/>
                </a:lnTo>
                <a:lnTo>
                  <a:pt x="158014" y="292698"/>
                </a:lnTo>
                <a:lnTo>
                  <a:pt x="164618" y="279056"/>
                </a:lnTo>
                <a:lnTo>
                  <a:pt x="132940" y="279056"/>
                </a:lnTo>
                <a:lnTo>
                  <a:pt x="119560" y="251377"/>
                </a:lnTo>
                <a:close/>
              </a:path>
              <a:path w="284479" h="292735">
                <a:moveTo>
                  <a:pt x="197229" y="236399"/>
                </a:moveTo>
                <a:lnTo>
                  <a:pt x="191967" y="239567"/>
                </a:lnTo>
                <a:lnTo>
                  <a:pt x="184744" y="243779"/>
                </a:lnTo>
                <a:lnTo>
                  <a:pt x="177038" y="247033"/>
                </a:lnTo>
                <a:lnTo>
                  <a:pt x="169026" y="249243"/>
                </a:lnTo>
                <a:lnTo>
                  <a:pt x="163381" y="250907"/>
                </a:lnTo>
                <a:lnTo>
                  <a:pt x="149774" y="279056"/>
                </a:lnTo>
                <a:lnTo>
                  <a:pt x="164618" y="279056"/>
                </a:lnTo>
                <a:lnTo>
                  <a:pt x="172682" y="262396"/>
                </a:lnTo>
                <a:lnTo>
                  <a:pt x="179435" y="260277"/>
                </a:lnTo>
                <a:lnTo>
                  <a:pt x="186030" y="257728"/>
                </a:lnTo>
                <a:lnTo>
                  <a:pt x="192452" y="254759"/>
                </a:lnTo>
                <a:lnTo>
                  <a:pt x="198685" y="251377"/>
                </a:lnTo>
                <a:lnTo>
                  <a:pt x="240993" y="251377"/>
                </a:lnTo>
                <a:lnTo>
                  <a:pt x="245622" y="246729"/>
                </a:lnTo>
                <a:lnTo>
                  <a:pt x="226587" y="246729"/>
                </a:lnTo>
                <a:lnTo>
                  <a:pt x="197229" y="236399"/>
                </a:lnTo>
                <a:close/>
              </a:path>
              <a:path w="284479" h="292735">
                <a:moveTo>
                  <a:pt x="53338" y="30301"/>
                </a:moveTo>
                <a:lnTo>
                  <a:pt x="29336" y="55105"/>
                </a:lnTo>
                <a:lnTo>
                  <a:pt x="40003" y="87473"/>
                </a:lnTo>
                <a:lnTo>
                  <a:pt x="36697" y="93992"/>
                </a:lnTo>
                <a:lnTo>
                  <a:pt x="33828" y="100630"/>
                </a:lnTo>
                <a:lnTo>
                  <a:pt x="31366" y="107442"/>
                </a:lnTo>
                <a:lnTo>
                  <a:pt x="29336" y="114331"/>
                </a:lnTo>
                <a:lnTo>
                  <a:pt x="0" y="129482"/>
                </a:lnTo>
                <a:lnTo>
                  <a:pt x="0" y="163916"/>
                </a:lnTo>
                <a:lnTo>
                  <a:pt x="29336" y="179067"/>
                </a:lnTo>
                <a:lnTo>
                  <a:pt x="31410" y="186092"/>
                </a:lnTo>
                <a:lnTo>
                  <a:pt x="33879" y="192895"/>
                </a:lnTo>
                <a:lnTo>
                  <a:pt x="36758" y="199536"/>
                </a:lnTo>
                <a:lnTo>
                  <a:pt x="40003" y="205925"/>
                </a:lnTo>
                <a:lnTo>
                  <a:pt x="29336" y="238293"/>
                </a:lnTo>
                <a:lnTo>
                  <a:pt x="52671" y="262396"/>
                </a:lnTo>
                <a:lnTo>
                  <a:pt x="84007" y="251377"/>
                </a:lnTo>
                <a:lnTo>
                  <a:pt x="119560" y="251377"/>
                </a:lnTo>
                <a:lnTo>
                  <a:pt x="119333" y="250907"/>
                </a:lnTo>
                <a:lnTo>
                  <a:pt x="113693" y="249243"/>
                </a:lnTo>
                <a:lnTo>
                  <a:pt x="105676" y="247033"/>
                </a:lnTo>
                <a:lnTo>
                  <a:pt x="104860" y="246689"/>
                </a:lnTo>
                <a:lnTo>
                  <a:pt x="56249" y="246689"/>
                </a:lnTo>
                <a:lnTo>
                  <a:pt x="44648" y="234706"/>
                </a:lnTo>
                <a:lnTo>
                  <a:pt x="54605" y="204490"/>
                </a:lnTo>
                <a:lnTo>
                  <a:pt x="51523" y="199038"/>
                </a:lnTo>
                <a:lnTo>
                  <a:pt x="40592" y="169528"/>
                </a:lnTo>
                <a:lnTo>
                  <a:pt x="13334" y="155462"/>
                </a:lnTo>
                <a:lnTo>
                  <a:pt x="13334" y="138050"/>
                </a:lnTo>
                <a:lnTo>
                  <a:pt x="40581" y="124013"/>
                </a:lnTo>
                <a:lnTo>
                  <a:pt x="42221" y="118090"/>
                </a:lnTo>
                <a:lnTo>
                  <a:pt x="54593" y="89051"/>
                </a:lnTo>
                <a:lnTo>
                  <a:pt x="44631" y="58835"/>
                </a:lnTo>
                <a:lnTo>
                  <a:pt x="56899" y="46164"/>
                </a:lnTo>
                <a:lnTo>
                  <a:pt x="105649" y="46164"/>
                </a:lnTo>
                <a:lnTo>
                  <a:pt x="106332" y="45877"/>
                </a:lnTo>
                <a:lnTo>
                  <a:pt x="114343" y="43679"/>
                </a:lnTo>
                <a:lnTo>
                  <a:pt x="120011" y="41917"/>
                </a:lnTo>
                <a:lnTo>
                  <a:pt x="120294" y="41331"/>
                </a:lnTo>
                <a:lnTo>
                  <a:pt x="84674" y="41331"/>
                </a:lnTo>
                <a:lnTo>
                  <a:pt x="53338" y="30301"/>
                </a:lnTo>
                <a:close/>
              </a:path>
              <a:path w="284479" h="292735">
                <a:moveTo>
                  <a:pt x="240993" y="251377"/>
                </a:moveTo>
                <a:lnTo>
                  <a:pt x="198685" y="251377"/>
                </a:lnTo>
                <a:lnTo>
                  <a:pt x="230021" y="262396"/>
                </a:lnTo>
                <a:lnTo>
                  <a:pt x="240993" y="251377"/>
                </a:lnTo>
                <a:close/>
              </a:path>
              <a:path w="284479" h="292735">
                <a:moveTo>
                  <a:pt x="245877" y="46066"/>
                </a:moveTo>
                <a:lnTo>
                  <a:pt x="227165" y="46066"/>
                </a:lnTo>
                <a:lnTo>
                  <a:pt x="239433" y="58738"/>
                </a:lnTo>
                <a:lnTo>
                  <a:pt x="229471" y="88953"/>
                </a:lnTo>
                <a:lnTo>
                  <a:pt x="243511" y="123915"/>
                </a:lnTo>
                <a:lnTo>
                  <a:pt x="270758" y="137981"/>
                </a:lnTo>
                <a:lnTo>
                  <a:pt x="270758" y="155393"/>
                </a:lnTo>
                <a:lnTo>
                  <a:pt x="243655" y="169385"/>
                </a:lnTo>
                <a:lnTo>
                  <a:pt x="241866" y="175353"/>
                </a:lnTo>
                <a:lnTo>
                  <a:pt x="228798" y="204461"/>
                </a:lnTo>
                <a:lnTo>
                  <a:pt x="230732" y="210436"/>
                </a:lnTo>
                <a:lnTo>
                  <a:pt x="238688" y="234574"/>
                </a:lnTo>
                <a:lnTo>
                  <a:pt x="226587" y="246729"/>
                </a:lnTo>
                <a:lnTo>
                  <a:pt x="245622" y="246729"/>
                </a:lnTo>
                <a:lnTo>
                  <a:pt x="254023" y="238293"/>
                </a:lnTo>
                <a:lnTo>
                  <a:pt x="243355" y="206000"/>
                </a:lnTo>
                <a:lnTo>
                  <a:pt x="246753" y="199478"/>
                </a:lnTo>
                <a:lnTo>
                  <a:pt x="249765" y="192840"/>
                </a:lnTo>
                <a:lnTo>
                  <a:pt x="252421" y="186030"/>
                </a:lnTo>
                <a:lnTo>
                  <a:pt x="254690" y="179141"/>
                </a:lnTo>
                <a:lnTo>
                  <a:pt x="284026" y="163990"/>
                </a:lnTo>
                <a:lnTo>
                  <a:pt x="284026" y="129557"/>
                </a:lnTo>
                <a:lnTo>
                  <a:pt x="254690" y="114406"/>
                </a:lnTo>
                <a:lnTo>
                  <a:pt x="252614" y="107367"/>
                </a:lnTo>
                <a:lnTo>
                  <a:pt x="250142" y="100555"/>
                </a:lnTo>
                <a:lnTo>
                  <a:pt x="247261" y="93917"/>
                </a:lnTo>
                <a:lnTo>
                  <a:pt x="244022" y="87547"/>
                </a:lnTo>
                <a:lnTo>
                  <a:pt x="254690" y="55180"/>
                </a:lnTo>
                <a:lnTo>
                  <a:pt x="245877" y="46066"/>
                </a:lnTo>
                <a:close/>
              </a:path>
              <a:path w="284479" h="292735">
                <a:moveTo>
                  <a:pt x="85491" y="236399"/>
                </a:moveTo>
                <a:lnTo>
                  <a:pt x="56249" y="246689"/>
                </a:lnTo>
                <a:lnTo>
                  <a:pt x="104860" y="246689"/>
                </a:lnTo>
                <a:lnTo>
                  <a:pt x="97964" y="243779"/>
                </a:lnTo>
                <a:lnTo>
                  <a:pt x="90741" y="239567"/>
                </a:lnTo>
                <a:lnTo>
                  <a:pt x="85491" y="236399"/>
                </a:lnTo>
                <a:close/>
              </a:path>
              <a:path w="284479" h="292735">
                <a:moveTo>
                  <a:pt x="105649" y="46164"/>
                </a:moveTo>
                <a:lnTo>
                  <a:pt x="56899" y="46164"/>
                </a:lnTo>
                <a:lnTo>
                  <a:pt x="86141" y="56494"/>
                </a:lnTo>
                <a:lnTo>
                  <a:pt x="91397" y="53320"/>
                </a:lnTo>
                <a:lnTo>
                  <a:pt x="98620" y="49119"/>
                </a:lnTo>
                <a:lnTo>
                  <a:pt x="105649" y="46164"/>
                </a:lnTo>
                <a:close/>
              </a:path>
              <a:path w="284479" h="292735">
                <a:moveTo>
                  <a:pt x="165348" y="13773"/>
                </a:moveTo>
                <a:lnTo>
                  <a:pt x="150475" y="13773"/>
                </a:lnTo>
                <a:lnTo>
                  <a:pt x="164081" y="41917"/>
                </a:lnTo>
                <a:lnTo>
                  <a:pt x="169715" y="43581"/>
                </a:lnTo>
                <a:lnTo>
                  <a:pt x="177733" y="45779"/>
                </a:lnTo>
                <a:lnTo>
                  <a:pt x="185444" y="49022"/>
                </a:lnTo>
                <a:lnTo>
                  <a:pt x="192667" y="53223"/>
                </a:lnTo>
                <a:lnTo>
                  <a:pt x="197929" y="56396"/>
                </a:lnTo>
                <a:lnTo>
                  <a:pt x="227165" y="46066"/>
                </a:lnTo>
                <a:lnTo>
                  <a:pt x="245877" y="46066"/>
                </a:lnTo>
                <a:lnTo>
                  <a:pt x="241371" y="41406"/>
                </a:lnTo>
                <a:lnTo>
                  <a:pt x="199351" y="41406"/>
                </a:lnTo>
                <a:lnTo>
                  <a:pt x="192994" y="37946"/>
                </a:lnTo>
                <a:lnTo>
                  <a:pt x="186594" y="34975"/>
                </a:lnTo>
                <a:lnTo>
                  <a:pt x="180037" y="32424"/>
                </a:lnTo>
                <a:lnTo>
                  <a:pt x="173349" y="30301"/>
                </a:lnTo>
                <a:lnTo>
                  <a:pt x="165348" y="13773"/>
                </a:lnTo>
                <a:close/>
              </a:path>
              <a:path w="284479" h="292735">
                <a:moveTo>
                  <a:pt x="230688" y="30359"/>
                </a:moveTo>
                <a:lnTo>
                  <a:pt x="199351" y="41406"/>
                </a:lnTo>
                <a:lnTo>
                  <a:pt x="241371" y="41406"/>
                </a:lnTo>
                <a:lnTo>
                  <a:pt x="230688" y="30359"/>
                </a:lnTo>
                <a:close/>
              </a:path>
              <a:path w="284479" h="292735">
                <a:moveTo>
                  <a:pt x="158681" y="0"/>
                </a:moveTo>
                <a:lnTo>
                  <a:pt x="125344" y="0"/>
                </a:lnTo>
                <a:lnTo>
                  <a:pt x="110676" y="30301"/>
                </a:lnTo>
                <a:lnTo>
                  <a:pt x="103888" y="32442"/>
                </a:lnTo>
                <a:lnTo>
                  <a:pt x="97261" y="35012"/>
                </a:lnTo>
                <a:lnTo>
                  <a:pt x="90811" y="38003"/>
                </a:lnTo>
                <a:lnTo>
                  <a:pt x="84674" y="41331"/>
                </a:lnTo>
                <a:lnTo>
                  <a:pt x="120294" y="41331"/>
                </a:lnTo>
                <a:lnTo>
                  <a:pt x="133623" y="13773"/>
                </a:lnTo>
                <a:lnTo>
                  <a:pt x="165348" y="13773"/>
                </a:lnTo>
                <a:lnTo>
                  <a:pt x="15868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18639" y="3828557"/>
            <a:ext cx="284480" cy="292735"/>
          </a:xfrm>
          <a:custGeom>
            <a:avLst/>
            <a:gdLst/>
            <a:ahLst/>
            <a:cxnLst/>
            <a:rect l="l" t="t" r="r" b="b"/>
            <a:pathLst>
              <a:path w="284479" h="292735">
                <a:moveTo>
                  <a:pt x="120246" y="251366"/>
                </a:moveTo>
                <a:lnTo>
                  <a:pt x="84674" y="251366"/>
                </a:lnTo>
                <a:lnTo>
                  <a:pt x="90915" y="254751"/>
                </a:lnTo>
                <a:lnTo>
                  <a:pt x="97342" y="257721"/>
                </a:lnTo>
                <a:lnTo>
                  <a:pt x="103935" y="260268"/>
                </a:lnTo>
                <a:lnTo>
                  <a:pt x="110676" y="262385"/>
                </a:lnTo>
                <a:lnTo>
                  <a:pt x="125344" y="292687"/>
                </a:lnTo>
                <a:lnTo>
                  <a:pt x="158681" y="292687"/>
                </a:lnTo>
                <a:lnTo>
                  <a:pt x="165309" y="278993"/>
                </a:lnTo>
                <a:lnTo>
                  <a:pt x="133601" y="278993"/>
                </a:lnTo>
                <a:lnTo>
                  <a:pt x="120246" y="251366"/>
                </a:lnTo>
                <a:close/>
              </a:path>
              <a:path w="284479" h="292735">
                <a:moveTo>
                  <a:pt x="197929" y="236336"/>
                </a:moveTo>
                <a:lnTo>
                  <a:pt x="192667" y="239504"/>
                </a:lnTo>
                <a:lnTo>
                  <a:pt x="185439" y="243722"/>
                </a:lnTo>
                <a:lnTo>
                  <a:pt x="177722" y="246976"/>
                </a:lnTo>
                <a:lnTo>
                  <a:pt x="169699" y="249179"/>
                </a:lnTo>
                <a:lnTo>
                  <a:pt x="164059" y="250844"/>
                </a:lnTo>
                <a:lnTo>
                  <a:pt x="150458" y="278993"/>
                </a:lnTo>
                <a:lnTo>
                  <a:pt x="165309" y="278993"/>
                </a:lnTo>
                <a:lnTo>
                  <a:pt x="173349" y="262385"/>
                </a:lnTo>
                <a:lnTo>
                  <a:pt x="180093" y="260268"/>
                </a:lnTo>
                <a:lnTo>
                  <a:pt x="186688" y="257721"/>
                </a:lnTo>
                <a:lnTo>
                  <a:pt x="193113" y="254751"/>
                </a:lnTo>
                <a:lnTo>
                  <a:pt x="199351" y="251366"/>
                </a:lnTo>
                <a:lnTo>
                  <a:pt x="241059" y="251366"/>
                </a:lnTo>
                <a:lnTo>
                  <a:pt x="245569" y="246574"/>
                </a:lnTo>
                <a:lnTo>
                  <a:pt x="227021" y="246574"/>
                </a:lnTo>
                <a:lnTo>
                  <a:pt x="197929" y="236336"/>
                </a:lnTo>
                <a:close/>
              </a:path>
              <a:path w="284479" h="292735">
                <a:moveTo>
                  <a:pt x="241059" y="251366"/>
                </a:moveTo>
                <a:lnTo>
                  <a:pt x="199351" y="251366"/>
                </a:lnTo>
                <a:lnTo>
                  <a:pt x="230688" y="262385"/>
                </a:lnTo>
                <a:lnTo>
                  <a:pt x="241059" y="251366"/>
                </a:lnTo>
                <a:close/>
              </a:path>
              <a:path w="284479" h="292735">
                <a:moveTo>
                  <a:pt x="53338" y="30301"/>
                </a:moveTo>
                <a:lnTo>
                  <a:pt x="30002" y="54405"/>
                </a:lnTo>
                <a:lnTo>
                  <a:pt x="40003" y="86773"/>
                </a:lnTo>
                <a:lnTo>
                  <a:pt x="36792" y="93249"/>
                </a:lnTo>
                <a:lnTo>
                  <a:pt x="33862" y="100107"/>
                </a:lnTo>
                <a:lnTo>
                  <a:pt x="31452" y="106693"/>
                </a:lnTo>
                <a:lnTo>
                  <a:pt x="29336" y="113631"/>
                </a:lnTo>
                <a:lnTo>
                  <a:pt x="0" y="128782"/>
                </a:lnTo>
                <a:lnTo>
                  <a:pt x="0" y="163216"/>
                </a:lnTo>
                <a:lnTo>
                  <a:pt x="29336" y="178366"/>
                </a:lnTo>
                <a:lnTo>
                  <a:pt x="31388" y="185333"/>
                </a:lnTo>
                <a:lnTo>
                  <a:pt x="33855" y="192144"/>
                </a:lnTo>
                <a:lnTo>
                  <a:pt x="36729" y="198781"/>
                </a:lnTo>
                <a:lnTo>
                  <a:pt x="40003" y="205225"/>
                </a:lnTo>
                <a:lnTo>
                  <a:pt x="30002" y="237592"/>
                </a:lnTo>
                <a:lnTo>
                  <a:pt x="53338" y="261696"/>
                </a:lnTo>
                <a:lnTo>
                  <a:pt x="84674" y="251366"/>
                </a:lnTo>
                <a:lnTo>
                  <a:pt x="120246" y="251366"/>
                </a:lnTo>
                <a:lnTo>
                  <a:pt x="119994" y="250844"/>
                </a:lnTo>
                <a:lnTo>
                  <a:pt x="114355" y="249179"/>
                </a:lnTo>
                <a:lnTo>
                  <a:pt x="106337" y="246970"/>
                </a:lnTo>
                <a:lnTo>
                  <a:pt x="104171" y="246057"/>
                </a:lnTo>
                <a:lnTo>
                  <a:pt x="57033" y="246057"/>
                </a:lnTo>
                <a:lnTo>
                  <a:pt x="45187" y="233822"/>
                </a:lnTo>
                <a:lnTo>
                  <a:pt x="54521" y="203601"/>
                </a:lnTo>
                <a:lnTo>
                  <a:pt x="51532" y="198304"/>
                </a:lnTo>
                <a:lnTo>
                  <a:pt x="40553" y="168777"/>
                </a:lnTo>
                <a:lnTo>
                  <a:pt x="13312" y="154710"/>
                </a:lnTo>
                <a:lnTo>
                  <a:pt x="13312" y="137298"/>
                </a:lnTo>
                <a:lnTo>
                  <a:pt x="40403" y="123272"/>
                </a:lnTo>
                <a:lnTo>
                  <a:pt x="42087" y="117642"/>
                </a:lnTo>
                <a:lnTo>
                  <a:pt x="54516" y="88374"/>
                </a:lnTo>
                <a:lnTo>
                  <a:pt x="45181" y="58152"/>
                </a:lnTo>
                <a:lnTo>
                  <a:pt x="56899" y="46037"/>
                </a:lnTo>
                <a:lnTo>
                  <a:pt x="105529" y="46037"/>
                </a:lnTo>
                <a:lnTo>
                  <a:pt x="106332" y="45699"/>
                </a:lnTo>
                <a:lnTo>
                  <a:pt x="114404" y="43472"/>
                </a:lnTo>
                <a:lnTo>
                  <a:pt x="120011" y="41888"/>
                </a:lnTo>
                <a:lnTo>
                  <a:pt x="120285" y="41320"/>
                </a:lnTo>
                <a:lnTo>
                  <a:pt x="84674" y="41320"/>
                </a:lnTo>
                <a:lnTo>
                  <a:pt x="53338" y="30301"/>
                </a:lnTo>
                <a:close/>
              </a:path>
              <a:path w="284479" h="292735">
                <a:moveTo>
                  <a:pt x="245983" y="46101"/>
                </a:moveTo>
                <a:lnTo>
                  <a:pt x="227165" y="46101"/>
                </a:lnTo>
                <a:lnTo>
                  <a:pt x="239433" y="58778"/>
                </a:lnTo>
                <a:lnTo>
                  <a:pt x="229471" y="88988"/>
                </a:lnTo>
                <a:lnTo>
                  <a:pt x="243511" y="123950"/>
                </a:lnTo>
                <a:lnTo>
                  <a:pt x="270691" y="137987"/>
                </a:lnTo>
                <a:lnTo>
                  <a:pt x="270691" y="155399"/>
                </a:lnTo>
                <a:lnTo>
                  <a:pt x="243444" y="169465"/>
                </a:lnTo>
                <a:lnTo>
                  <a:pt x="241839" y="175285"/>
                </a:lnTo>
                <a:lnTo>
                  <a:pt x="229454" y="204329"/>
                </a:lnTo>
                <a:lnTo>
                  <a:pt x="238816" y="233988"/>
                </a:lnTo>
                <a:lnTo>
                  <a:pt x="227021" y="246574"/>
                </a:lnTo>
                <a:lnTo>
                  <a:pt x="245569" y="246574"/>
                </a:lnTo>
                <a:lnTo>
                  <a:pt x="254023" y="237592"/>
                </a:lnTo>
                <a:lnTo>
                  <a:pt x="244022" y="205913"/>
                </a:lnTo>
                <a:lnTo>
                  <a:pt x="247299" y="199470"/>
                </a:lnTo>
                <a:lnTo>
                  <a:pt x="250175" y="192833"/>
                </a:lnTo>
                <a:lnTo>
                  <a:pt x="252641" y="186021"/>
                </a:lnTo>
                <a:lnTo>
                  <a:pt x="254690" y="179055"/>
                </a:lnTo>
                <a:lnTo>
                  <a:pt x="284026" y="163904"/>
                </a:lnTo>
                <a:lnTo>
                  <a:pt x="284026" y="129470"/>
                </a:lnTo>
                <a:lnTo>
                  <a:pt x="254690" y="114320"/>
                </a:lnTo>
                <a:lnTo>
                  <a:pt x="252641" y="107356"/>
                </a:lnTo>
                <a:lnTo>
                  <a:pt x="250175" y="100546"/>
                </a:lnTo>
                <a:lnTo>
                  <a:pt x="247299" y="93908"/>
                </a:lnTo>
                <a:lnTo>
                  <a:pt x="244022" y="87461"/>
                </a:lnTo>
                <a:lnTo>
                  <a:pt x="254690" y="55094"/>
                </a:lnTo>
                <a:lnTo>
                  <a:pt x="245983" y="46101"/>
                </a:lnTo>
                <a:close/>
              </a:path>
              <a:path w="284479" h="292735">
                <a:moveTo>
                  <a:pt x="86285" y="236416"/>
                </a:moveTo>
                <a:lnTo>
                  <a:pt x="57033" y="246057"/>
                </a:lnTo>
                <a:lnTo>
                  <a:pt x="104171" y="246057"/>
                </a:lnTo>
                <a:lnTo>
                  <a:pt x="98625" y="243722"/>
                </a:lnTo>
                <a:lnTo>
                  <a:pt x="91402" y="239504"/>
                </a:lnTo>
                <a:lnTo>
                  <a:pt x="86285" y="236416"/>
                </a:lnTo>
                <a:close/>
              </a:path>
              <a:path w="284479" h="292735">
                <a:moveTo>
                  <a:pt x="165331" y="13739"/>
                </a:moveTo>
                <a:lnTo>
                  <a:pt x="150475" y="13739"/>
                </a:lnTo>
                <a:lnTo>
                  <a:pt x="164009" y="41745"/>
                </a:lnTo>
                <a:lnTo>
                  <a:pt x="169524" y="43489"/>
                </a:lnTo>
                <a:lnTo>
                  <a:pt x="177516" y="45848"/>
                </a:lnTo>
                <a:lnTo>
                  <a:pt x="185294" y="49119"/>
                </a:lnTo>
                <a:lnTo>
                  <a:pt x="192667" y="53228"/>
                </a:lnTo>
                <a:lnTo>
                  <a:pt x="197929" y="56396"/>
                </a:lnTo>
                <a:lnTo>
                  <a:pt x="227165" y="46101"/>
                </a:lnTo>
                <a:lnTo>
                  <a:pt x="245983" y="46101"/>
                </a:lnTo>
                <a:lnTo>
                  <a:pt x="241355" y="41320"/>
                </a:lnTo>
                <a:lnTo>
                  <a:pt x="199351" y="41320"/>
                </a:lnTo>
                <a:lnTo>
                  <a:pt x="193084" y="38004"/>
                </a:lnTo>
                <a:lnTo>
                  <a:pt x="186650" y="35057"/>
                </a:lnTo>
                <a:lnTo>
                  <a:pt x="180067" y="32488"/>
                </a:lnTo>
                <a:lnTo>
                  <a:pt x="173349" y="30301"/>
                </a:lnTo>
                <a:lnTo>
                  <a:pt x="165331" y="13739"/>
                </a:lnTo>
                <a:close/>
              </a:path>
              <a:path w="284479" h="292735">
                <a:moveTo>
                  <a:pt x="105529" y="46037"/>
                </a:moveTo>
                <a:lnTo>
                  <a:pt x="56899" y="46037"/>
                </a:lnTo>
                <a:lnTo>
                  <a:pt x="86141" y="56333"/>
                </a:lnTo>
                <a:lnTo>
                  <a:pt x="91397" y="53165"/>
                </a:lnTo>
                <a:lnTo>
                  <a:pt x="98620" y="48953"/>
                </a:lnTo>
                <a:lnTo>
                  <a:pt x="105529" y="46037"/>
                </a:lnTo>
                <a:close/>
              </a:path>
              <a:path w="284479" h="292735">
                <a:moveTo>
                  <a:pt x="158681" y="0"/>
                </a:moveTo>
                <a:lnTo>
                  <a:pt x="125344" y="0"/>
                </a:lnTo>
                <a:lnTo>
                  <a:pt x="110676" y="30301"/>
                </a:lnTo>
                <a:lnTo>
                  <a:pt x="103935" y="32421"/>
                </a:lnTo>
                <a:lnTo>
                  <a:pt x="97342" y="34969"/>
                </a:lnTo>
                <a:lnTo>
                  <a:pt x="90795" y="38004"/>
                </a:lnTo>
                <a:lnTo>
                  <a:pt x="84674" y="41320"/>
                </a:lnTo>
                <a:lnTo>
                  <a:pt x="120285" y="41320"/>
                </a:lnTo>
                <a:lnTo>
                  <a:pt x="133623" y="13739"/>
                </a:lnTo>
                <a:lnTo>
                  <a:pt x="165331" y="13739"/>
                </a:lnTo>
                <a:lnTo>
                  <a:pt x="158681" y="0"/>
                </a:lnTo>
                <a:close/>
              </a:path>
              <a:path w="284479" h="292735">
                <a:moveTo>
                  <a:pt x="230688" y="30301"/>
                </a:moveTo>
                <a:lnTo>
                  <a:pt x="199351" y="41320"/>
                </a:lnTo>
                <a:lnTo>
                  <a:pt x="241355" y="41320"/>
                </a:lnTo>
                <a:lnTo>
                  <a:pt x="230688" y="303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61328" y="3672836"/>
            <a:ext cx="100009" cy="103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10647" y="3923617"/>
            <a:ext cx="100009" cy="103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068948" y="3326129"/>
            <a:ext cx="697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Garamond" panose="02020404030301010803"/>
                <a:cs typeface="Garamond" panose="02020404030301010803"/>
              </a:rPr>
              <a:t>IO</a:t>
            </a:r>
            <a:r>
              <a:rPr sz="1100" spc="215" dirty="0">
                <a:latin typeface="Garamond" panose="02020404030301010803"/>
                <a:cs typeface="Garamond" panose="02020404030301010803"/>
              </a:rPr>
              <a:t>th</a:t>
            </a:r>
            <a:r>
              <a:rPr sz="1100" spc="245" dirty="0">
                <a:latin typeface="Garamond" panose="02020404030301010803"/>
                <a:cs typeface="Garamond" panose="02020404030301010803"/>
              </a:rPr>
              <a:t>re</a:t>
            </a:r>
            <a:r>
              <a:rPr sz="1100" spc="220" dirty="0">
                <a:latin typeface="Garamond" panose="02020404030301010803"/>
                <a:cs typeface="Garamond" panose="02020404030301010803"/>
              </a:rPr>
              <a:t>a</a:t>
            </a:r>
            <a:r>
              <a:rPr sz="1100" spc="110" dirty="0">
                <a:latin typeface="Garamond" panose="02020404030301010803"/>
                <a:cs typeface="Garamond" panose="02020404030301010803"/>
              </a:rPr>
              <a:t>d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30607" y="3643279"/>
            <a:ext cx="284480" cy="292735"/>
          </a:xfrm>
          <a:custGeom>
            <a:avLst/>
            <a:gdLst/>
            <a:ahLst/>
            <a:cxnLst/>
            <a:rect l="l" t="t" r="r" b="b"/>
            <a:pathLst>
              <a:path w="284479" h="292735">
                <a:moveTo>
                  <a:pt x="119560" y="251377"/>
                </a:moveTo>
                <a:lnTo>
                  <a:pt x="84007" y="251377"/>
                </a:lnTo>
                <a:lnTo>
                  <a:pt x="90255" y="254762"/>
                </a:lnTo>
                <a:lnTo>
                  <a:pt x="96686" y="257733"/>
                </a:lnTo>
                <a:lnTo>
                  <a:pt x="103279" y="260280"/>
                </a:lnTo>
                <a:lnTo>
                  <a:pt x="110010" y="262396"/>
                </a:lnTo>
                <a:lnTo>
                  <a:pt x="124678" y="292698"/>
                </a:lnTo>
                <a:lnTo>
                  <a:pt x="158014" y="292698"/>
                </a:lnTo>
                <a:lnTo>
                  <a:pt x="164618" y="279056"/>
                </a:lnTo>
                <a:lnTo>
                  <a:pt x="132940" y="279056"/>
                </a:lnTo>
                <a:lnTo>
                  <a:pt x="119560" y="251377"/>
                </a:lnTo>
                <a:close/>
              </a:path>
              <a:path w="284479" h="292735">
                <a:moveTo>
                  <a:pt x="197229" y="236399"/>
                </a:moveTo>
                <a:lnTo>
                  <a:pt x="191967" y="239567"/>
                </a:lnTo>
                <a:lnTo>
                  <a:pt x="184744" y="243779"/>
                </a:lnTo>
                <a:lnTo>
                  <a:pt x="177038" y="247033"/>
                </a:lnTo>
                <a:lnTo>
                  <a:pt x="169026" y="249243"/>
                </a:lnTo>
                <a:lnTo>
                  <a:pt x="163381" y="250907"/>
                </a:lnTo>
                <a:lnTo>
                  <a:pt x="149774" y="279056"/>
                </a:lnTo>
                <a:lnTo>
                  <a:pt x="164618" y="279056"/>
                </a:lnTo>
                <a:lnTo>
                  <a:pt x="172682" y="262396"/>
                </a:lnTo>
                <a:lnTo>
                  <a:pt x="179435" y="260277"/>
                </a:lnTo>
                <a:lnTo>
                  <a:pt x="186030" y="257728"/>
                </a:lnTo>
                <a:lnTo>
                  <a:pt x="192452" y="254759"/>
                </a:lnTo>
                <a:lnTo>
                  <a:pt x="198685" y="251377"/>
                </a:lnTo>
                <a:lnTo>
                  <a:pt x="240993" y="251377"/>
                </a:lnTo>
                <a:lnTo>
                  <a:pt x="245622" y="246729"/>
                </a:lnTo>
                <a:lnTo>
                  <a:pt x="226587" y="246729"/>
                </a:lnTo>
                <a:lnTo>
                  <a:pt x="197229" y="236399"/>
                </a:lnTo>
                <a:close/>
              </a:path>
              <a:path w="284479" h="292735">
                <a:moveTo>
                  <a:pt x="53338" y="30301"/>
                </a:moveTo>
                <a:lnTo>
                  <a:pt x="29336" y="55105"/>
                </a:lnTo>
                <a:lnTo>
                  <a:pt x="40003" y="87473"/>
                </a:lnTo>
                <a:lnTo>
                  <a:pt x="36697" y="93992"/>
                </a:lnTo>
                <a:lnTo>
                  <a:pt x="33828" y="100630"/>
                </a:lnTo>
                <a:lnTo>
                  <a:pt x="31366" y="107442"/>
                </a:lnTo>
                <a:lnTo>
                  <a:pt x="29336" y="114331"/>
                </a:lnTo>
                <a:lnTo>
                  <a:pt x="0" y="129482"/>
                </a:lnTo>
                <a:lnTo>
                  <a:pt x="0" y="163916"/>
                </a:lnTo>
                <a:lnTo>
                  <a:pt x="29336" y="179067"/>
                </a:lnTo>
                <a:lnTo>
                  <a:pt x="31410" y="186092"/>
                </a:lnTo>
                <a:lnTo>
                  <a:pt x="33879" y="192895"/>
                </a:lnTo>
                <a:lnTo>
                  <a:pt x="36758" y="199536"/>
                </a:lnTo>
                <a:lnTo>
                  <a:pt x="40003" y="205925"/>
                </a:lnTo>
                <a:lnTo>
                  <a:pt x="29336" y="238293"/>
                </a:lnTo>
                <a:lnTo>
                  <a:pt x="52671" y="262396"/>
                </a:lnTo>
                <a:lnTo>
                  <a:pt x="84007" y="251377"/>
                </a:lnTo>
                <a:lnTo>
                  <a:pt x="119560" y="251377"/>
                </a:lnTo>
                <a:lnTo>
                  <a:pt x="119333" y="250907"/>
                </a:lnTo>
                <a:lnTo>
                  <a:pt x="113693" y="249243"/>
                </a:lnTo>
                <a:lnTo>
                  <a:pt x="105676" y="247033"/>
                </a:lnTo>
                <a:lnTo>
                  <a:pt x="104860" y="246689"/>
                </a:lnTo>
                <a:lnTo>
                  <a:pt x="56249" y="246689"/>
                </a:lnTo>
                <a:lnTo>
                  <a:pt x="44648" y="234706"/>
                </a:lnTo>
                <a:lnTo>
                  <a:pt x="54605" y="204490"/>
                </a:lnTo>
                <a:lnTo>
                  <a:pt x="51523" y="199038"/>
                </a:lnTo>
                <a:lnTo>
                  <a:pt x="40592" y="169528"/>
                </a:lnTo>
                <a:lnTo>
                  <a:pt x="13334" y="155462"/>
                </a:lnTo>
                <a:lnTo>
                  <a:pt x="13334" y="138050"/>
                </a:lnTo>
                <a:lnTo>
                  <a:pt x="40581" y="124013"/>
                </a:lnTo>
                <a:lnTo>
                  <a:pt x="42221" y="118090"/>
                </a:lnTo>
                <a:lnTo>
                  <a:pt x="54593" y="89051"/>
                </a:lnTo>
                <a:lnTo>
                  <a:pt x="44631" y="58835"/>
                </a:lnTo>
                <a:lnTo>
                  <a:pt x="56899" y="46164"/>
                </a:lnTo>
                <a:lnTo>
                  <a:pt x="105649" y="46164"/>
                </a:lnTo>
                <a:lnTo>
                  <a:pt x="106332" y="45877"/>
                </a:lnTo>
                <a:lnTo>
                  <a:pt x="114343" y="43679"/>
                </a:lnTo>
                <a:lnTo>
                  <a:pt x="120011" y="41917"/>
                </a:lnTo>
                <a:lnTo>
                  <a:pt x="120294" y="41331"/>
                </a:lnTo>
                <a:lnTo>
                  <a:pt x="84674" y="41331"/>
                </a:lnTo>
                <a:lnTo>
                  <a:pt x="53338" y="30301"/>
                </a:lnTo>
                <a:close/>
              </a:path>
              <a:path w="284479" h="292735">
                <a:moveTo>
                  <a:pt x="240993" y="251377"/>
                </a:moveTo>
                <a:lnTo>
                  <a:pt x="198685" y="251377"/>
                </a:lnTo>
                <a:lnTo>
                  <a:pt x="230021" y="262396"/>
                </a:lnTo>
                <a:lnTo>
                  <a:pt x="240993" y="251377"/>
                </a:lnTo>
                <a:close/>
              </a:path>
              <a:path w="284479" h="292735">
                <a:moveTo>
                  <a:pt x="245877" y="46066"/>
                </a:moveTo>
                <a:lnTo>
                  <a:pt x="227165" y="46066"/>
                </a:lnTo>
                <a:lnTo>
                  <a:pt x="239433" y="58738"/>
                </a:lnTo>
                <a:lnTo>
                  <a:pt x="229471" y="88953"/>
                </a:lnTo>
                <a:lnTo>
                  <a:pt x="243511" y="123915"/>
                </a:lnTo>
                <a:lnTo>
                  <a:pt x="270758" y="137981"/>
                </a:lnTo>
                <a:lnTo>
                  <a:pt x="270758" y="155393"/>
                </a:lnTo>
                <a:lnTo>
                  <a:pt x="243655" y="169385"/>
                </a:lnTo>
                <a:lnTo>
                  <a:pt x="241866" y="175353"/>
                </a:lnTo>
                <a:lnTo>
                  <a:pt x="228798" y="204461"/>
                </a:lnTo>
                <a:lnTo>
                  <a:pt x="230732" y="210436"/>
                </a:lnTo>
                <a:lnTo>
                  <a:pt x="238688" y="234574"/>
                </a:lnTo>
                <a:lnTo>
                  <a:pt x="226587" y="246729"/>
                </a:lnTo>
                <a:lnTo>
                  <a:pt x="245622" y="246729"/>
                </a:lnTo>
                <a:lnTo>
                  <a:pt x="254023" y="238293"/>
                </a:lnTo>
                <a:lnTo>
                  <a:pt x="243355" y="206000"/>
                </a:lnTo>
                <a:lnTo>
                  <a:pt x="246753" y="199478"/>
                </a:lnTo>
                <a:lnTo>
                  <a:pt x="249765" y="192840"/>
                </a:lnTo>
                <a:lnTo>
                  <a:pt x="252421" y="186030"/>
                </a:lnTo>
                <a:lnTo>
                  <a:pt x="254690" y="179141"/>
                </a:lnTo>
                <a:lnTo>
                  <a:pt x="284026" y="163990"/>
                </a:lnTo>
                <a:lnTo>
                  <a:pt x="284026" y="129557"/>
                </a:lnTo>
                <a:lnTo>
                  <a:pt x="254690" y="114406"/>
                </a:lnTo>
                <a:lnTo>
                  <a:pt x="252614" y="107367"/>
                </a:lnTo>
                <a:lnTo>
                  <a:pt x="250142" y="100555"/>
                </a:lnTo>
                <a:lnTo>
                  <a:pt x="247261" y="93917"/>
                </a:lnTo>
                <a:lnTo>
                  <a:pt x="244022" y="87547"/>
                </a:lnTo>
                <a:lnTo>
                  <a:pt x="254690" y="55180"/>
                </a:lnTo>
                <a:lnTo>
                  <a:pt x="245877" y="46066"/>
                </a:lnTo>
                <a:close/>
              </a:path>
              <a:path w="284479" h="292735">
                <a:moveTo>
                  <a:pt x="85491" y="236399"/>
                </a:moveTo>
                <a:lnTo>
                  <a:pt x="56249" y="246689"/>
                </a:lnTo>
                <a:lnTo>
                  <a:pt x="104860" y="246689"/>
                </a:lnTo>
                <a:lnTo>
                  <a:pt x="97964" y="243779"/>
                </a:lnTo>
                <a:lnTo>
                  <a:pt x="90741" y="239567"/>
                </a:lnTo>
                <a:lnTo>
                  <a:pt x="85491" y="236399"/>
                </a:lnTo>
                <a:close/>
              </a:path>
              <a:path w="284479" h="292735">
                <a:moveTo>
                  <a:pt x="105649" y="46164"/>
                </a:moveTo>
                <a:lnTo>
                  <a:pt x="56899" y="46164"/>
                </a:lnTo>
                <a:lnTo>
                  <a:pt x="86141" y="56494"/>
                </a:lnTo>
                <a:lnTo>
                  <a:pt x="91397" y="53320"/>
                </a:lnTo>
                <a:lnTo>
                  <a:pt x="98620" y="49119"/>
                </a:lnTo>
                <a:lnTo>
                  <a:pt x="105649" y="46164"/>
                </a:lnTo>
                <a:close/>
              </a:path>
              <a:path w="284479" h="292735">
                <a:moveTo>
                  <a:pt x="165348" y="13773"/>
                </a:moveTo>
                <a:lnTo>
                  <a:pt x="150475" y="13773"/>
                </a:lnTo>
                <a:lnTo>
                  <a:pt x="164081" y="41917"/>
                </a:lnTo>
                <a:lnTo>
                  <a:pt x="169715" y="43581"/>
                </a:lnTo>
                <a:lnTo>
                  <a:pt x="177733" y="45779"/>
                </a:lnTo>
                <a:lnTo>
                  <a:pt x="185444" y="49022"/>
                </a:lnTo>
                <a:lnTo>
                  <a:pt x="192667" y="53223"/>
                </a:lnTo>
                <a:lnTo>
                  <a:pt x="197929" y="56396"/>
                </a:lnTo>
                <a:lnTo>
                  <a:pt x="227165" y="46066"/>
                </a:lnTo>
                <a:lnTo>
                  <a:pt x="245877" y="46066"/>
                </a:lnTo>
                <a:lnTo>
                  <a:pt x="241371" y="41406"/>
                </a:lnTo>
                <a:lnTo>
                  <a:pt x="199351" y="41406"/>
                </a:lnTo>
                <a:lnTo>
                  <a:pt x="192994" y="37946"/>
                </a:lnTo>
                <a:lnTo>
                  <a:pt x="186594" y="34975"/>
                </a:lnTo>
                <a:lnTo>
                  <a:pt x="180037" y="32424"/>
                </a:lnTo>
                <a:lnTo>
                  <a:pt x="173349" y="30301"/>
                </a:lnTo>
                <a:lnTo>
                  <a:pt x="165348" y="13773"/>
                </a:lnTo>
                <a:close/>
              </a:path>
              <a:path w="284479" h="292735">
                <a:moveTo>
                  <a:pt x="230688" y="30359"/>
                </a:moveTo>
                <a:lnTo>
                  <a:pt x="199351" y="41406"/>
                </a:lnTo>
                <a:lnTo>
                  <a:pt x="241371" y="41406"/>
                </a:lnTo>
                <a:lnTo>
                  <a:pt x="230688" y="30359"/>
                </a:lnTo>
                <a:close/>
              </a:path>
              <a:path w="284479" h="292735">
                <a:moveTo>
                  <a:pt x="158681" y="0"/>
                </a:moveTo>
                <a:lnTo>
                  <a:pt x="125344" y="0"/>
                </a:lnTo>
                <a:lnTo>
                  <a:pt x="110676" y="30301"/>
                </a:lnTo>
                <a:lnTo>
                  <a:pt x="103888" y="32442"/>
                </a:lnTo>
                <a:lnTo>
                  <a:pt x="97261" y="35012"/>
                </a:lnTo>
                <a:lnTo>
                  <a:pt x="90811" y="38003"/>
                </a:lnTo>
                <a:lnTo>
                  <a:pt x="84674" y="41331"/>
                </a:lnTo>
                <a:lnTo>
                  <a:pt x="120294" y="41331"/>
                </a:lnTo>
                <a:lnTo>
                  <a:pt x="133623" y="13773"/>
                </a:lnTo>
                <a:lnTo>
                  <a:pt x="165348" y="13773"/>
                </a:lnTo>
                <a:lnTo>
                  <a:pt x="15868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79927" y="3894089"/>
            <a:ext cx="284480" cy="292735"/>
          </a:xfrm>
          <a:custGeom>
            <a:avLst/>
            <a:gdLst/>
            <a:ahLst/>
            <a:cxnLst/>
            <a:rect l="l" t="t" r="r" b="b"/>
            <a:pathLst>
              <a:path w="284479" h="292735">
                <a:moveTo>
                  <a:pt x="120246" y="251366"/>
                </a:moveTo>
                <a:lnTo>
                  <a:pt x="84674" y="251366"/>
                </a:lnTo>
                <a:lnTo>
                  <a:pt x="90915" y="254751"/>
                </a:lnTo>
                <a:lnTo>
                  <a:pt x="97342" y="257721"/>
                </a:lnTo>
                <a:lnTo>
                  <a:pt x="103935" y="260268"/>
                </a:lnTo>
                <a:lnTo>
                  <a:pt x="110676" y="262385"/>
                </a:lnTo>
                <a:lnTo>
                  <a:pt x="125344" y="292687"/>
                </a:lnTo>
                <a:lnTo>
                  <a:pt x="158681" y="292687"/>
                </a:lnTo>
                <a:lnTo>
                  <a:pt x="165309" y="278993"/>
                </a:lnTo>
                <a:lnTo>
                  <a:pt x="133601" y="278993"/>
                </a:lnTo>
                <a:lnTo>
                  <a:pt x="120246" y="251366"/>
                </a:lnTo>
                <a:close/>
              </a:path>
              <a:path w="284479" h="292735">
                <a:moveTo>
                  <a:pt x="197929" y="236336"/>
                </a:moveTo>
                <a:lnTo>
                  <a:pt x="192667" y="239504"/>
                </a:lnTo>
                <a:lnTo>
                  <a:pt x="185439" y="243722"/>
                </a:lnTo>
                <a:lnTo>
                  <a:pt x="177722" y="246976"/>
                </a:lnTo>
                <a:lnTo>
                  <a:pt x="169699" y="249179"/>
                </a:lnTo>
                <a:lnTo>
                  <a:pt x="164059" y="250844"/>
                </a:lnTo>
                <a:lnTo>
                  <a:pt x="150458" y="278993"/>
                </a:lnTo>
                <a:lnTo>
                  <a:pt x="165309" y="278993"/>
                </a:lnTo>
                <a:lnTo>
                  <a:pt x="173349" y="262385"/>
                </a:lnTo>
                <a:lnTo>
                  <a:pt x="180093" y="260268"/>
                </a:lnTo>
                <a:lnTo>
                  <a:pt x="186688" y="257721"/>
                </a:lnTo>
                <a:lnTo>
                  <a:pt x="193113" y="254751"/>
                </a:lnTo>
                <a:lnTo>
                  <a:pt x="199351" y="251366"/>
                </a:lnTo>
                <a:lnTo>
                  <a:pt x="241059" y="251366"/>
                </a:lnTo>
                <a:lnTo>
                  <a:pt x="245569" y="246574"/>
                </a:lnTo>
                <a:lnTo>
                  <a:pt x="227021" y="246574"/>
                </a:lnTo>
                <a:lnTo>
                  <a:pt x="197929" y="236336"/>
                </a:lnTo>
                <a:close/>
              </a:path>
              <a:path w="284479" h="292735">
                <a:moveTo>
                  <a:pt x="241059" y="251366"/>
                </a:moveTo>
                <a:lnTo>
                  <a:pt x="199351" y="251366"/>
                </a:lnTo>
                <a:lnTo>
                  <a:pt x="230688" y="262385"/>
                </a:lnTo>
                <a:lnTo>
                  <a:pt x="241059" y="251366"/>
                </a:lnTo>
                <a:close/>
              </a:path>
              <a:path w="284479" h="292735">
                <a:moveTo>
                  <a:pt x="53338" y="30301"/>
                </a:moveTo>
                <a:lnTo>
                  <a:pt x="30002" y="54405"/>
                </a:lnTo>
                <a:lnTo>
                  <a:pt x="40003" y="86773"/>
                </a:lnTo>
                <a:lnTo>
                  <a:pt x="36792" y="93249"/>
                </a:lnTo>
                <a:lnTo>
                  <a:pt x="33862" y="100107"/>
                </a:lnTo>
                <a:lnTo>
                  <a:pt x="31452" y="106693"/>
                </a:lnTo>
                <a:lnTo>
                  <a:pt x="29336" y="113631"/>
                </a:lnTo>
                <a:lnTo>
                  <a:pt x="0" y="128782"/>
                </a:lnTo>
                <a:lnTo>
                  <a:pt x="0" y="163216"/>
                </a:lnTo>
                <a:lnTo>
                  <a:pt x="29336" y="178366"/>
                </a:lnTo>
                <a:lnTo>
                  <a:pt x="31388" y="185333"/>
                </a:lnTo>
                <a:lnTo>
                  <a:pt x="33855" y="192144"/>
                </a:lnTo>
                <a:lnTo>
                  <a:pt x="36729" y="198781"/>
                </a:lnTo>
                <a:lnTo>
                  <a:pt x="40003" y="205225"/>
                </a:lnTo>
                <a:lnTo>
                  <a:pt x="30002" y="237592"/>
                </a:lnTo>
                <a:lnTo>
                  <a:pt x="53338" y="261696"/>
                </a:lnTo>
                <a:lnTo>
                  <a:pt x="84674" y="251366"/>
                </a:lnTo>
                <a:lnTo>
                  <a:pt x="120246" y="251366"/>
                </a:lnTo>
                <a:lnTo>
                  <a:pt x="119994" y="250844"/>
                </a:lnTo>
                <a:lnTo>
                  <a:pt x="114355" y="249179"/>
                </a:lnTo>
                <a:lnTo>
                  <a:pt x="106337" y="246970"/>
                </a:lnTo>
                <a:lnTo>
                  <a:pt x="104171" y="246057"/>
                </a:lnTo>
                <a:lnTo>
                  <a:pt x="57033" y="246057"/>
                </a:lnTo>
                <a:lnTo>
                  <a:pt x="45187" y="233822"/>
                </a:lnTo>
                <a:lnTo>
                  <a:pt x="54521" y="203601"/>
                </a:lnTo>
                <a:lnTo>
                  <a:pt x="51532" y="198304"/>
                </a:lnTo>
                <a:lnTo>
                  <a:pt x="40553" y="168777"/>
                </a:lnTo>
                <a:lnTo>
                  <a:pt x="13312" y="154710"/>
                </a:lnTo>
                <a:lnTo>
                  <a:pt x="13312" y="137298"/>
                </a:lnTo>
                <a:lnTo>
                  <a:pt x="40403" y="123272"/>
                </a:lnTo>
                <a:lnTo>
                  <a:pt x="42087" y="117642"/>
                </a:lnTo>
                <a:lnTo>
                  <a:pt x="54516" y="88374"/>
                </a:lnTo>
                <a:lnTo>
                  <a:pt x="45181" y="58152"/>
                </a:lnTo>
                <a:lnTo>
                  <a:pt x="56899" y="46037"/>
                </a:lnTo>
                <a:lnTo>
                  <a:pt x="105529" y="46037"/>
                </a:lnTo>
                <a:lnTo>
                  <a:pt x="106332" y="45699"/>
                </a:lnTo>
                <a:lnTo>
                  <a:pt x="114404" y="43472"/>
                </a:lnTo>
                <a:lnTo>
                  <a:pt x="120011" y="41888"/>
                </a:lnTo>
                <a:lnTo>
                  <a:pt x="120285" y="41320"/>
                </a:lnTo>
                <a:lnTo>
                  <a:pt x="84674" y="41320"/>
                </a:lnTo>
                <a:lnTo>
                  <a:pt x="53338" y="30301"/>
                </a:lnTo>
                <a:close/>
              </a:path>
              <a:path w="284479" h="292735">
                <a:moveTo>
                  <a:pt x="245983" y="46101"/>
                </a:moveTo>
                <a:lnTo>
                  <a:pt x="227165" y="46101"/>
                </a:lnTo>
                <a:lnTo>
                  <a:pt x="239433" y="58778"/>
                </a:lnTo>
                <a:lnTo>
                  <a:pt x="229471" y="88988"/>
                </a:lnTo>
                <a:lnTo>
                  <a:pt x="243511" y="123950"/>
                </a:lnTo>
                <a:lnTo>
                  <a:pt x="270691" y="137987"/>
                </a:lnTo>
                <a:lnTo>
                  <a:pt x="270691" y="155399"/>
                </a:lnTo>
                <a:lnTo>
                  <a:pt x="243444" y="169465"/>
                </a:lnTo>
                <a:lnTo>
                  <a:pt x="241839" y="175285"/>
                </a:lnTo>
                <a:lnTo>
                  <a:pt x="229454" y="204329"/>
                </a:lnTo>
                <a:lnTo>
                  <a:pt x="238816" y="233988"/>
                </a:lnTo>
                <a:lnTo>
                  <a:pt x="227021" y="246574"/>
                </a:lnTo>
                <a:lnTo>
                  <a:pt x="245569" y="246574"/>
                </a:lnTo>
                <a:lnTo>
                  <a:pt x="254023" y="237592"/>
                </a:lnTo>
                <a:lnTo>
                  <a:pt x="244022" y="205913"/>
                </a:lnTo>
                <a:lnTo>
                  <a:pt x="247299" y="199470"/>
                </a:lnTo>
                <a:lnTo>
                  <a:pt x="250175" y="192833"/>
                </a:lnTo>
                <a:lnTo>
                  <a:pt x="252641" y="186021"/>
                </a:lnTo>
                <a:lnTo>
                  <a:pt x="254690" y="179055"/>
                </a:lnTo>
                <a:lnTo>
                  <a:pt x="284026" y="163904"/>
                </a:lnTo>
                <a:lnTo>
                  <a:pt x="284026" y="129470"/>
                </a:lnTo>
                <a:lnTo>
                  <a:pt x="254690" y="114320"/>
                </a:lnTo>
                <a:lnTo>
                  <a:pt x="252641" y="107356"/>
                </a:lnTo>
                <a:lnTo>
                  <a:pt x="250175" y="100546"/>
                </a:lnTo>
                <a:lnTo>
                  <a:pt x="247299" y="93908"/>
                </a:lnTo>
                <a:lnTo>
                  <a:pt x="244022" y="87461"/>
                </a:lnTo>
                <a:lnTo>
                  <a:pt x="254690" y="55094"/>
                </a:lnTo>
                <a:lnTo>
                  <a:pt x="245983" y="46101"/>
                </a:lnTo>
                <a:close/>
              </a:path>
              <a:path w="284479" h="292735">
                <a:moveTo>
                  <a:pt x="86285" y="236416"/>
                </a:moveTo>
                <a:lnTo>
                  <a:pt x="57033" y="246057"/>
                </a:lnTo>
                <a:lnTo>
                  <a:pt x="104171" y="246057"/>
                </a:lnTo>
                <a:lnTo>
                  <a:pt x="98625" y="243722"/>
                </a:lnTo>
                <a:lnTo>
                  <a:pt x="91402" y="239504"/>
                </a:lnTo>
                <a:lnTo>
                  <a:pt x="86285" y="236416"/>
                </a:lnTo>
                <a:close/>
              </a:path>
              <a:path w="284479" h="292735">
                <a:moveTo>
                  <a:pt x="165331" y="13739"/>
                </a:moveTo>
                <a:lnTo>
                  <a:pt x="150475" y="13739"/>
                </a:lnTo>
                <a:lnTo>
                  <a:pt x="164009" y="41745"/>
                </a:lnTo>
                <a:lnTo>
                  <a:pt x="169524" y="43489"/>
                </a:lnTo>
                <a:lnTo>
                  <a:pt x="177516" y="45848"/>
                </a:lnTo>
                <a:lnTo>
                  <a:pt x="185294" y="49119"/>
                </a:lnTo>
                <a:lnTo>
                  <a:pt x="192667" y="53228"/>
                </a:lnTo>
                <a:lnTo>
                  <a:pt x="197929" y="56396"/>
                </a:lnTo>
                <a:lnTo>
                  <a:pt x="227165" y="46101"/>
                </a:lnTo>
                <a:lnTo>
                  <a:pt x="245983" y="46101"/>
                </a:lnTo>
                <a:lnTo>
                  <a:pt x="241355" y="41320"/>
                </a:lnTo>
                <a:lnTo>
                  <a:pt x="199351" y="41320"/>
                </a:lnTo>
                <a:lnTo>
                  <a:pt x="193084" y="38004"/>
                </a:lnTo>
                <a:lnTo>
                  <a:pt x="186650" y="35057"/>
                </a:lnTo>
                <a:lnTo>
                  <a:pt x="180067" y="32488"/>
                </a:lnTo>
                <a:lnTo>
                  <a:pt x="173349" y="30301"/>
                </a:lnTo>
                <a:lnTo>
                  <a:pt x="165331" y="13739"/>
                </a:lnTo>
                <a:close/>
              </a:path>
              <a:path w="284479" h="292735">
                <a:moveTo>
                  <a:pt x="105529" y="46037"/>
                </a:moveTo>
                <a:lnTo>
                  <a:pt x="56899" y="46037"/>
                </a:lnTo>
                <a:lnTo>
                  <a:pt x="86141" y="56333"/>
                </a:lnTo>
                <a:lnTo>
                  <a:pt x="91397" y="53165"/>
                </a:lnTo>
                <a:lnTo>
                  <a:pt x="98620" y="48953"/>
                </a:lnTo>
                <a:lnTo>
                  <a:pt x="105529" y="46037"/>
                </a:lnTo>
                <a:close/>
              </a:path>
              <a:path w="284479" h="292735">
                <a:moveTo>
                  <a:pt x="158681" y="0"/>
                </a:moveTo>
                <a:lnTo>
                  <a:pt x="125344" y="0"/>
                </a:lnTo>
                <a:lnTo>
                  <a:pt x="110676" y="30301"/>
                </a:lnTo>
                <a:lnTo>
                  <a:pt x="103935" y="32421"/>
                </a:lnTo>
                <a:lnTo>
                  <a:pt x="97342" y="34969"/>
                </a:lnTo>
                <a:lnTo>
                  <a:pt x="90795" y="38004"/>
                </a:lnTo>
                <a:lnTo>
                  <a:pt x="84674" y="41320"/>
                </a:lnTo>
                <a:lnTo>
                  <a:pt x="120285" y="41320"/>
                </a:lnTo>
                <a:lnTo>
                  <a:pt x="133623" y="13739"/>
                </a:lnTo>
                <a:lnTo>
                  <a:pt x="165331" y="13739"/>
                </a:lnTo>
                <a:lnTo>
                  <a:pt x="158681" y="0"/>
                </a:lnTo>
                <a:close/>
              </a:path>
              <a:path w="284479" h="292735">
                <a:moveTo>
                  <a:pt x="230688" y="30301"/>
                </a:moveTo>
                <a:lnTo>
                  <a:pt x="199351" y="41320"/>
                </a:lnTo>
                <a:lnTo>
                  <a:pt x="241355" y="41320"/>
                </a:lnTo>
                <a:lnTo>
                  <a:pt x="230688" y="3030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22616" y="3738368"/>
            <a:ext cx="100009" cy="103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71935" y="3989149"/>
            <a:ext cx="100009" cy="103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849361" y="3644900"/>
            <a:ext cx="782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Garamond" panose="02020404030301010803"/>
                <a:cs typeface="Garamond" panose="02020404030301010803"/>
              </a:rPr>
              <a:t>SQ</a:t>
            </a:r>
            <a:r>
              <a:rPr sz="1100" spc="180" dirty="0">
                <a:latin typeface="Garamond" panose="02020404030301010803"/>
                <a:cs typeface="Garamond" panose="02020404030301010803"/>
              </a:rPr>
              <a:t>Lt</a:t>
            </a:r>
            <a:r>
              <a:rPr sz="1100" spc="190" dirty="0">
                <a:latin typeface="Garamond" panose="02020404030301010803"/>
                <a:cs typeface="Garamond" panose="02020404030301010803"/>
              </a:rPr>
              <a:t>hr</a:t>
            </a:r>
            <a:r>
              <a:rPr sz="1100" spc="204" dirty="0">
                <a:latin typeface="Garamond" panose="02020404030301010803"/>
                <a:cs typeface="Garamond" panose="02020404030301010803"/>
              </a:rPr>
              <a:t>e</a:t>
            </a:r>
            <a:r>
              <a:rPr sz="1100" spc="155" dirty="0">
                <a:latin typeface="Garamond" panose="02020404030301010803"/>
                <a:cs typeface="Garamond" panose="02020404030301010803"/>
              </a:rPr>
              <a:t>ad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56" name="object 56"/>
          <p:cNvSpPr txBox="1"/>
          <p:nvPr/>
        </p:nvSpPr>
        <p:spPr>
          <a:xfrm>
            <a:off x="2991104" y="3453129"/>
            <a:ext cx="381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2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sert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79283" y="3327908"/>
            <a:ext cx="381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2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sert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9838" y="1015364"/>
            <a:ext cx="5068570" cy="127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一主一从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原理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0215">
              <a:lnSpc>
                <a:spcPct val="100000"/>
              </a:lnSpc>
              <a:spcBef>
                <a:spcPts val="1650"/>
              </a:spcBef>
            </a:pP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的主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（binlog）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192530" cy="85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一主一从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环境准备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0856" y="2784094"/>
            <a:ext cx="2753995" cy="304800"/>
          </a:xfrm>
          <a:custGeom>
            <a:avLst/>
            <a:gdLst/>
            <a:ahLst/>
            <a:cxnLst/>
            <a:rect l="l" t="t" r="r" b="b"/>
            <a:pathLst>
              <a:path w="2753995" h="304800">
                <a:moveTo>
                  <a:pt x="0" y="304800"/>
                </a:moveTo>
                <a:lnTo>
                  <a:pt x="2753867" y="304800"/>
                </a:lnTo>
                <a:lnTo>
                  <a:pt x="275386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64736" y="2784094"/>
            <a:ext cx="2249805" cy="304800"/>
          </a:xfrm>
          <a:custGeom>
            <a:avLst/>
            <a:gdLst/>
            <a:ahLst/>
            <a:cxnLst/>
            <a:rect l="l" t="t" r="r" b="b"/>
            <a:pathLst>
              <a:path w="2249804" h="304800">
                <a:moveTo>
                  <a:pt x="0" y="304800"/>
                </a:moveTo>
                <a:lnTo>
                  <a:pt x="2249297" y="304800"/>
                </a:lnTo>
                <a:lnTo>
                  <a:pt x="224929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14034" y="2784094"/>
            <a:ext cx="2426970" cy="304800"/>
          </a:xfrm>
          <a:custGeom>
            <a:avLst/>
            <a:gdLst/>
            <a:ahLst/>
            <a:cxnLst/>
            <a:rect l="l" t="t" r="r" b="b"/>
            <a:pathLst>
              <a:path w="2426970" h="304800">
                <a:moveTo>
                  <a:pt x="0" y="304800"/>
                </a:moveTo>
                <a:lnTo>
                  <a:pt x="2426842" y="304800"/>
                </a:lnTo>
                <a:lnTo>
                  <a:pt x="242684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40877" y="2784094"/>
            <a:ext cx="2663825" cy="304800"/>
          </a:xfrm>
          <a:custGeom>
            <a:avLst/>
            <a:gdLst/>
            <a:ahLst/>
            <a:cxnLst/>
            <a:rect l="l" t="t" r="r" b="b"/>
            <a:pathLst>
              <a:path w="2663825" h="304800">
                <a:moveTo>
                  <a:pt x="0" y="304800"/>
                </a:moveTo>
                <a:lnTo>
                  <a:pt x="2663571" y="304800"/>
                </a:lnTo>
                <a:lnTo>
                  <a:pt x="266357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0856" y="3088894"/>
            <a:ext cx="2753995" cy="304800"/>
          </a:xfrm>
          <a:custGeom>
            <a:avLst/>
            <a:gdLst/>
            <a:ahLst/>
            <a:cxnLst/>
            <a:rect l="l" t="t" r="r" b="b"/>
            <a:pathLst>
              <a:path w="2753995" h="304800">
                <a:moveTo>
                  <a:pt x="0" y="304800"/>
                </a:moveTo>
                <a:lnTo>
                  <a:pt x="2753867" y="304800"/>
                </a:lnTo>
                <a:lnTo>
                  <a:pt x="275386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64736" y="3088894"/>
            <a:ext cx="2249805" cy="304800"/>
          </a:xfrm>
          <a:custGeom>
            <a:avLst/>
            <a:gdLst/>
            <a:ahLst/>
            <a:cxnLst/>
            <a:rect l="l" t="t" r="r" b="b"/>
            <a:pathLst>
              <a:path w="2249804" h="304800">
                <a:moveTo>
                  <a:pt x="0" y="304800"/>
                </a:moveTo>
                <a:lnTo>
                  <a:pt x="2249297" y="304800"/>
                </a:lnTo>
                <a:lnTo>
                  <a:pt x="224929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14034" y="3088894"/>
            <a:ext cx="2426970" cy="304800"/>
          </a:xfrm>
          <a:custGeom>
            <a:avLst/>
            <a:gdLst/>
            <a:ahLst/>
            <a:cxnLst/>
            <a:rect l="l" t="t" r="r" b="b"/>
            <a:pathLst>
              <a:path w="2426970" h="304800">
                <a:moveTo>
                  <a:pt x="0" y="304800"/>
                </a:moveTo>
                <a:lnTo>
                  <a:pt x="2426842" y="304800"/>
                </a:lnTo>
                <a:lnTo>
                  <a:pt x="242684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40877" y="3088894"/>
            <a:ext cx="2663825" cy="304800"/>
          </a:xfrm>
          <a:custGeom>
            <a:avLst/>
            <a:gdLst/>
            <a:ahLst/>
            <a:cxnLst/>
            <a:rect l="l" t="t" r="r" b="b"/>
            <a:pathLst>
              <a:path w="2663825" h="304800">
                <a:moveTo>
                  <a:pt x="0" y="304800"/>
                </a:moveTo>
                <a:lnTo>
                  <a:pt x="2663571" y="304800"/>
                </a:lnTo>
                <a:lnTo>
                  <a:pt x="266357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104506" y="2228469"/>
          <a:ext cx="10113010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3995"/>
                <a:gridCol w="2249170"/>
                <a:gridCol w="2426969"/>
                <a:gridCol w="2663825"/>
              </a:tblGrid>
              <a:tr h="549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主机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角色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用户名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密码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835785" y="2781249"/>
            <a:ext cx="1391539" cy="2761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11319" y="2781249"/>
            <a:ext cx="650748" cy="27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65847" y="2781249"/>
            <a:ext cx="405765" cy="27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79178" y="2781249"/>
            <a:ext cx="487679" cy="276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35785" y="3086735"/>
            <a:ext cx="1391539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82946" y="3086735"/>
            <a:ext cx="495604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65847" y="3086735"/>
            <a:ext cx="405765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79178" y="3086735"/>
            <a:ext cx="487679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66291" y="4171569"/>
            <a:ext cx="4403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主从复制的搭建，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考前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面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课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中讲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步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骤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1878330" cy="174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935" indent="-229235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16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一主一从读写分离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4900" y="2487167"/>
            <a:ext cx="7307580" cy="4648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7280" y="3218688"/>
            <a:ext cx="538734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6319" y="2421635"/>
            <a:ext cx="10791825" cy="2598420"/>
          </a:xfrm>
          <a:custGeom>
            <a:avLst/>
            <a:gdLst/>
            <a:ahLst/>
            <a:cxnLst/>
            <a:rect l="l" t="t" r="r" b="b"/>
            <a:pathLst>
              <a:path w="10791825" h="2598420">
                <a:moveTo>
                  <a:pt x="0" y="136905"/>
                </a:moveTo>
                <a:lnTo>
                  <a:pt x="6981" y="93650"/>
                </a:lnTo>
                <a:lnTo>
                  <a:pt x="26424" y="56071"/>
                </a:lnTo>
                <a:lnTo>
                  <a:pt x="56071" y="26428"/>
                </a:lnTo>
                <a:lnTo>
                  <a:pt x="93667" y="6983"/>
                </a:lnTo>
                <a:lnTo>
                  <a:pt x="136956" y="0"/>
                </a:lnTo>
                <a:lnTo>
                  <a:pt x="10654538" y="0"/>
                </a:lnTo>
                <a:lnTo>
                  <a:pt x="10697793" y="6983"/>
                </a:lnTo>
                <a:lnTo>
                  <a:pt x="10735372" y="26428"/>
                </a:lnTo>
                <a:lnTo>
                  <a:pt x="10765015" y="56071"/>
                </a:lnTo>
                <a:lnTo>
                  <a:pt x="10784460" y="93650"/>
                </a:lnTo>
                <a:lnTo>
                  <a:pt x="10791444" y="136905"/>
                </a:lnTo>
                <a:lnTo>
                  <a:pt x="10791444" y="2461514"/>
                </a:lnTo>
                <a:lnTo>
                  <a:pt x="10784460" y="2504769"/>
                </a:lnTo>
                <a:lnTo>
                  <a:pt x="10765015" y="2542348"/>
                </a:lnTo>
                <a:lnTo>
                  <a:pt x="10735372" y="2571991"/>
                </a:lnTo>
                <a:lnTo>
                  <a:pt x="10697793" y="2591436"/>
                </a:lnTo>
                <a:lnTo>
                  <a:pt x="10654538" y="2598420"/>
                </a:lnTo>
                <a:lnTo>
                  <a:pt x="136956" y="2598420"/>
                </a:lnTo>
                <a:lnTo>
                  <a:pt x="93667" y="2591436"/>
                </a:lnTo>
                <a:lnTo>
                  <a:pt x="56071" y="2571991"/>
                </a:lnTo>
                <a:lnTo>
                  <a:pt x="26424" y="2542348"/>
                </a:lnTo>
                <a:lnTo>
                  <a:pt x="6981" y="2504769"/>
                </a:lnTo>
                <a:lnTo>
                  <a:pt x="0" y="2461514"/>
                </a:lnTo>
                <a:lnTo>
                  <a:pt x="0" y="136905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9663" y="3732276"/>
            <a:ext cx="10509498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24743" y="3244722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838" y="1015364"/>
            <a:ext cx="7868284" cy="125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一主一从读写分离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37820">
              <a:lnSpc>
                <a:spcPct val="100000"/>
              </a:lnSpc>
              <a:spcBef>
                <a:spcPts val="1455"/>
              </a:spcBef>
            </a:pP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控制后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台数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写分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离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和负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载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均衡</a:t>
            </a:r>
            <a:r>
              <a:rPr sz="14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由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schema.xml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文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datahost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签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balance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属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性控制。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08114" y="2457450"/>
            <a:ext cx="1321435" cy="154305"/>
          </a:xfrm>
          <a:custGeom>
            <a:avLst/>
            <a:gdLst/>
            <a:ahLst/>
            <a:cxnLst/>
            <a:rect l="l" t="t" r="r" b="b"/>
            <a:pathLst>
              <a:path w="1321434" h="154305">
                <a:moveTo>
                  <a:pt x="0" y="25653"/>
                </a:moveTo>
                <a:lnTo>
                  <a:pt x="2008" y="15644"/>
                </a:lnTo>
                <a:lnTo>
                  <a:pt x="7493" y="7493"/>
                </a:lnTo>
                <a:lnTo>
                  <a:pt x="15644" y="2008"/>
                </a:lnTo>
                <a:lnTo>
                  <a:pt x="25653" y="0"/>
                </a:lnTo>
                <a:lnTo>
                  <a:pt x="1295653" y="0"/>
                </a:lnTo>
                <a:lnTo>
                  <a:pt x="1305663" y="2008"/>
                </a:lnTo>
                <a:lnTo>
                  <a:pt x="1313815" y="7492"/>
                </a:lnTo>
                <a:lnTo>
                  <a:pt x="1319299" y="15644"/>
                </a:lnTo>
                <a:lnTo>
                  <a:pt x="1321307" y="25653"/>
                </a:lnTo>
                <a:lnTo>
                  <a:pt x="1321307" y="128270"/>
                </a:lnTo>
                <a:lnTo>
                  <a:pt x="1319299" y="138279"/>
                </a:lnTo>
                <a:lnTo>
                  <a:pt x="1313814" y="146430"/>
                </a:lnTo>
                <a:lnTo>
                  <a:pt x="1305663" y="151915"/>
                </a:lnTo>
                <a:lnTo>
                  <a:pt x="1295653" y="153924"/>
                </a:lnTo>
                <a:lnTo>
                  <a:pt x="25653" y="153924"/>
                </a:lnTo>
                <a:lnTo>
                  <a:pt x="15644" y="151915"/>
                </a:lnTo>
                <a:lnTo>
                  <a:pt x="7492" y="146431"/>
                </a:lnTo>
                <a:lnTo>
                  <a:pt x="2008" y="138279"/>
                </a:lnTo>
                <a:lnTo>
                  <a:pt x="0" y="128270"/>
                </a:lnTo>
                <a:lnTo>
                  <a:pt x="0" y="25653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56054" y="3169157"/>
            <a:ext cx="986155" cy="187960"/>
          </a:xfrm>
          <a:custGeom>
            <a:avLst/>
            <a:gdLst/>
            <a:ahLst/>
            <a:cxnLst/>
            <a:rect l="l" t="t" r="r" b="b"/>
            <a:pathLst>
              <a:path w="986155" h="187960">
                <a:moveTo>
                  <a:pt x="0" y="31241"/>
                </a:moveTo>
                <a:lnTo>
                  <a:pt x="2452" y="19073"/>
                </a:lnTo>
                <a:lnTo>
                  <a:pt x="9143" y="9143"/>
                </a:lnTo>
                <a:lnTo>
                  <a:pt x="19073" y="2452"/>
                </a:lnTo>
                <a:lnTo>
                  <a:pt x="31241" y="0"/>
                </a:lnTo>
                <a:lnTo>
                  <a:pt x="954785" y="0"/>
                </a:lnTo>
                <a:lnTo>
                  <a:pt x="966954" y="2452"/>
                </a:lnTo>
                <a:lnTo>
                  <a:pt x="976883" y="9143"/>
                </a:lnTo>
                <a:lnTo>
                  <a:pt x="983575" y="19073"/>
                </a:lnTo>
                <a:lnTo>
                  <a:pt x="986027" y="31241"/>
                </a:lnTo>
                <a:lnTo>
                  <a:pt x="986027" y="156209"/>
                </a:lnTo>
                <a:lnTo>
                  <a:pt x="983575" y="168378"/>
                </a:lnTo>
                <a:lnTo>
                  <a:pt x="976883" y="178307"/>
                </a:lnTo>
                <a:lnTo>
                  <a:pt x="966954" y="184999"/>
                </a:lnTo>
                <a:lnTo>
                  <a:pt x="954785" y="187451"/>
                </a:lnTo>
                <a:lnTo>
                  <a:pt x="31241" y="187451"/>
                </a:lnTo>
                <a:lnTo>
                  <a:pt x="19073" y="184999"/>
                </a:lnTo>
                <a:lnTo>
                  <a:pt x="9143" y="178307"/>
                </a:lnTo>
                <a:lnTo>
                  <a:pt x="2452" y="168378"/>
                </a:lnTo>
                <a:lnTo>
                  <a:pt x="0" y="156209"/>
                </a:lnTo>
                <a:lnTo>
                  <a:pt x="0" y="31241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22953" y="3172205"/>
            <a:ext cx="772795" cy="186055"/>
          </a:xfrm>
          <a:custGeom>
            <a:avLst/>
            <a:gdLst/>
            <a:ahLst/>
            <a:cxnLst/>
            <a:rect l="l" t="t" r="r" b="b"/>
            <a:pathLst>
              <a:path w="772795" h="186054">
                <a:moveTo>
                  <a:pt x="0" y="30988"/>
                </a:moveTo>
                <a:lnTo>
                  <a:pt x="2430" y="18913"/>
                </a:lnTo>
                <a:lnTo>
                  <a:pt x="9064" y="9064"/>
                </a:lnTo>
                <a:lnTo>
                  <a:pt x="18913" y="2430"/>
                </a:lnTo>
                <a:lnTo>
                  <a:pt x="30987" y="0"/>
                </a:lnTo>
                <a:lnTo>
                  <a:pt x="741680" y="0"/>
                </a:lnTo>
                <a:lnTo>
                  <a:pt x="753754" y="2430"/>
                </a:lnTo>
                <a:lnTo>
                  <a:pt x="763603" y="9064"/>
                </a:lnTo>
                <a:lnTo>
                  <a:pt x="770237" y="18913"/>
                </a:lnTo>
                <a:lnTo>
                  <a:pt x="772668" y="30988"/>
                </a:lnTo>
                <a:lnTo>
                  <a:pt x="772668" y="154940"/>
                </a:lnTo>
                <a:lnTo>
                  <a:pt x="770237" y="167014"/>
                </a:lnTo>
                <a:lnTo>
                  <a:pt x="763603" y="176863"/>
                </a:lnTo>
                <a:lnTo>
                  <a:pt x="753754" y="183497"/>
                </a:lnTo>
                <a:lnTo>
                  <a:pt x="741680" y="185928"/>
                </a:lnTo>
                <a:lnTo>
                  <a:pt x="30987" y="185928"/>
                </a:lnTo>
                <a:lnTo>
                  <a:pt x="18913" y="183497"/>
                </a:lnTo>
                <a:lnTo>
                  <a:pt x="9064" y="176863"/>
                </a:lnTo>
                <a:lnTo>
                  <a:pt x="2430" y="167014"/>
                </a:lnTo>
                <a:lnTo>
                  <a:pt x="0" y="154940"/>
                </a:lnTo>
                <a:lnTo>
                  <a:pt x="0" y="30988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56054" y="3697985"/>
            <a:ext cx="1229995" cy="184785"/>
          </a:xfrm>
          <a:custGeom>
            <a:avLst/>
            <a:gdLst/>
            <a:ahLst/>
            <a:cxnLst/>
            <a:rect l="l" t="t" r="r" b="b"/>
            <a:pathLst>
              <a:path w="1229995" h="184785">
                <a:moveTo>
                  <a:pt x="0" y="30733"/>
                </a:moveTo>
                <a:lnTo>
                  <a:pt x="2409" y="18752"/>
                </a:lnTo>
                <a:lnTo>
                  <a:pt x="8985" y="8985"/>
                </a:lnTo>
                <a:lnTo>
                  <a:pt x="18752" y="2409"/>
                </a:lnTo>
                <a:lnTo>
                  <a:pt x="30733" y="0"/>
                </a:lnTo>
                <a:lnTo>
                  <a:pt x="1199133" y="0"/>
                </a:lnTo>
                <a:lnTo>
                  <a:pt x="1211115" y="2409"/>
                </a:lnTo>
                <a:lnTo>
                  <a:pt x="1220882" y="8985"/>
                </a:lnTo>
                <a:lnTo>
                  <a:pt x="1227458" y="18752"/>
                </a:lnTo>
                <a:lnTo>
                  <a:pt x="1229868" y="30733"/>
                </a:lnTo>
                <a:lnTo>
                  <a:pt x="1229868" y="153669"/>
                </a:lnTo>
                <a:lnTo>
                  <a:pt x="1227458" y="165651"/>
                </a:lnTo>
                <a:lnTo>
                  <a:pt x="1220882" y="175418"/>
                </a:lnTo>
                <a:lnTo>
                  <a:pt x="1211115" y="181994"/>
                </a:lnTo>
                <a:lnTo>
                  <a:pt x="1199133" y="184403"/>
                </a:lnTo>
                <a:lnTo>
                  <a:pt x="30733" y="184403"/>
                </a:lnTo>
                <a:lnTo>
                  <a:pt x="18752" y="181994"/>
                </a:lnTo>
                <a:lnTo>
                  <a:pt x="8985" y="175418"/>
                </a:lnTo>
                <a:lnTo>
                  <a:pt x="2409" y="165651"/>
                </a:lnTo>
                <a:lnTo>
                  <a:pt x="0" y="153669"/>
                </a:lnTo>
                <a:lnTo>
                  <a:pt x="0" y="30733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49829" y="2524125"/>
            <a:ext cx="4559935" cy="645160"/>
          </a:xfrm>
          <a:custGeom>
            <a:avLst/>
            <a:gdLst/>
            <a:ahLst/>
            <a:cxnLst/>
            <a:rect l="l" t="t" r="r" b="b"/>
            <a:pathLst>
              <a:path w="4559934" h="645160">
                <a:moveTo>
                  <a:pt x="507" y="559688"/>
                </a:moveTo>
                <a:lnTo>
                  <a:pt x="0" y="644905"/>
                </a:lnTo>
                <a:lnTo>
                  <a:pt x="68452" y="594233"/>
                </a:lnTo>
                <a:lnTo>
                  <a:pt x="67204" y="593598"/>
                </a:lnTo>
                <a:lnTo>
                  <a:pt x="36575" y="593598"/>
                </a:lnTo>
                <a:lnTo>
                  <a:pt x="20827" y="582929"/>
                </a:lnTo>
                <a:lnTo>
                  <a:pt x="27321" y="573321"/>
                </a:lnTo>
                <a:lnTo>
                  <a:pt x="507" y="559688"/>
                </a:lnTo>
                <a:close/>
              </a:path>
              <a:path w="4559934" h="645160">
                <a:moveTo>
                  <a:pt x="27321" y="573321"/>
                </a:moveTo>
                <a:lnTo>
                  <a:pt x="20827" y="582929"/>
                </a:lnTo>
                <a:lnTo>
                  <a:pt x="36575" y="593598"/>
                </a:lnTo>
                <a:lnTo>
                  <a:pt x="44412" y="582010"/>
                </a:lnTo>
                <a:lnTo>
                  <a:pt x="27321" y="573321"/>
                </a:lnTo>
                <a:close/>
              </a:path>
              <a:path w="4559934" h="645160">
                <a:moveTo>
                  <a:pt x="44412" y="582010"/>
                </a:moveTo>
                <a:lnTo>
                  <a:pt x="36575" y="593598"/>
                </a:lnTo>
                <a:lnTo>
                  <a:pt x="67204" y="593598"/>
                </a:lnTo>
                <a:lnTo>
                  <a:pt x="44412" y="582010"/>
                </a:lnTo>
                <a:close/>
              </a:path>
              <a:path w="4559934" h="645160">
                <a:moveTo>
                  <a:pt x="4559300" y="0"/>
                </a:moveTo>
                <a:lnTo>
                  <a:pt x="4132326" y="3683"/>
                </a:lnTo>
                <a:lnTo>
                  <a:pt x="3708654" y="14350"/>
                </a:lnTo>
                <a:lnTo>
                  <a:pt x="3291585" y="31496"/>
                </a:lnTo>
                <a:lnTo>
                  <a:pt x="2884678" y="54610"/>
                </a:lnTo>
                <a:lnTo>
                  <a:pt x="2490978" y="83438"/>
                </a:lnTo>
                <a:lnTo>
                  <a:pt x="2114042" y="117348"/>
                </a:lnTo>
                <a:lnTo>
                  <a:pt x="1757171" y="155828"/>
                </a:lnTo>
                <a:lnTo>
                  <a:pt x="1423543" y="198627"/>
                </a:lnTo>
                <a:lnTo>
                  <a:pt x="1190752" y="233172"/>
                </a:lnTo>
                <a:lnTo>
                  <a:pt x="1044447" y="257301"/>
                </a:lnTo>
                <a:lnTo>
                  <a:pt x="905891" y="282194"/>
                </a:lnTo>
                <a:lnTo>
                  <a:pt x="775588" y="307848"/>
                </a:lnTo>
                <a:lnTo>
                  <a:pt x="653795" y="334137"/>
                </a:lnTo>
                <a:lnTo>
                  <a:pt x="596138" y="347472"/>
                </a:lnTo>
                <a:lnTo>
                  <a:pt x="540893" y="361061"/>
                </a:lnTo>
                <a:lnTo>
                  <a:pt x="487933" y="374776"/>
                </a:lnTo>
                <a:lnTo>
                  <a:pt x="437388" y="388620"/>
                </a:lnTo>
                <a:lnTo>
                  <a:pt x="389255" y="402463"/>
                </a:lnTo>
                <a:lnTo>
                  <a:pt x="343534" y="416560"/>
                </a:lnTo>
                <a:lnTo>
                  <a:pt x="300355" y="430657"/>
                </a:lnTo>
                <a:lnTo>
                  <a:pt x="259842" y="445135"/>
                </a:lnTo>
                <a:lnTo>
                  <a:pt x="222122" y="459486"/>
                </a:lnTo>
                <a:lnTo>
                  <a:pt x="186817" y="473963"/>
                </a:lnTo>
                <a:lnTo>
                  <a:pt x="124587" y="503300"/>
                </a:lnTo>
                <a:lnTo>
                  <a:pt x="73787" y="533019"/>
                </a:lnTo>
                <a:lnTo>
                  <a:pt x="34543" y="563372"/>
                </a:lnTo>
                <a:lnTo>
                  <a:pt x="33908" y="563879"/>
                </a:lnTo>
                <a:lnTo>
                  <a:pt x="33274" y="564514"/>
                </a:lnTo>
                <a:lnTo>
                  <a:pt x="27321" y="573321"/>
                </a:lnTo>
                <a:lnTo>
                  <a:pt x="44412" y="582010"/>
                </a:lnTo>
                <a:lnTo>
                  <a:pt x="47139" y="577976"/>
                </a:lnTo>
                <a:lnTo>
                  <a:pt x="46862" y="577976"/>
                </a:lnTo>
                <a:lnTo>
                  <a:pt x="48513" y="575945"/>
                </a:lnTo>
                <a:lnTo>
                  <a:pt x="49254" y="575945"/>
                </a:lnTo>
                <a:lnTo>
                  <a:pt x="63753" y="563626"/>
                </a:lnTo>
                <a:lnTo>
                  <a:pt x="83946" y="549148"/>
                </a:lnTo>
                <a:lnTo>
                  <a:pt x="133095" y="520319"/>
                </a:lnTo>
                <a:lnTo>
                  <a:pt x="194182" y="491489"/>
                </a:lnTo>
                <a:lnTo>
                  <a:pt x="266319" y="463041"/>
                </a:lnTo>
                <a:lnTo>
                  <a:pt x="306324" y="448817"/>
                </a:lnTo>
                <a:lnTo>
                  <a:pt x="349122" y="434721"/>
                </a:lnTo>
                <a:lnTo>
                  <a:pt x="394462" y="420877"/>
                </a:lnTo>
                <a:lnTo>
                  <a:pt x="442340" y="406908"/>
                </a:lnTo>
                <a:lnTo>
                  <a:pt x="492632" y="393191"/>
                </a:lnTo>
                <a:lnTo>
                  <a:pt x="545338" y="379602"/>
                </a:lnTo>
                <a:lnTo>
                  <a:pt x="600456" y="366140"/>
                </a:lnTo>
                <a:lnTo>
                  <a:pt x="657859" y="352805"/>
                </a:lnTo>
                <a:lnTo>
                  <a:pt x="717422" y="339598"/>
                </a:lnTo>
                <a:lnTo>
                  <a:pt x="779271" y="326516"/>
                </a:lnTo>
                <a:lnTo>
                  <a:pt x="909319" y="300989"/>
                </a:lnTo>
                <a:lnTo>
                  <a:pt x="1047622" y="276098"/>
                </a:lnTo>
                <a:lnTo>
                  <a:pt x="1193545" y="251967"/>
                </a:lnTo>
                <a:lnTo>
                  <a:pt x="1426083" y="217550"/>
                </a:lnTo>
                <a:lnTo>
                  <a:pt x="1673606" y="185038"/>
                </a:lnTo>
                <a:lnTo>
                  <a:pt x="1934845" y="155066"/>
                </a:lnTo>
                <a:lnTo>
                  <a:pt x="2301874" y="118745"/>
                </a:lnTo>
                <a:lnTo>
                  <a:pt x="2687320" y="87375"/>
                </a:lnTo>
                <a:lnTo>
                  <a:pt x="3087623" y="61340"/>
                </a:lnTo>
                <a:lnTo>
                  <a:pt x="3499866" y="41148"/>
                </a:lnTo>
                <a:lnTo>
                  <a:pt x="3920362" y="27177"/>
                </a:lnTo>
                <a:lnTo>
                  <a:pt x="4345686" y="19938"/>
                </a:lnTo>
                <a:lnTo>
                  <a:pt x="4559427" y="19050"/>
                </a:lnTo>
                <a:lnTo>
                  <a:pt x="4559300" y="0"/>
                </a:lnTo>
                <a:close/>
              </a:path>
              <a:path w="4559934" h="645160">
                <a:moveTo>
                  <a:pt x="48513" y="575945"/>
                </a:moveTo>
                <a:lnTo>
                  <a:pt x="46862" y="577976"/>
                </a:lnTo>
                <a:lnTo>
                  <a:pt x="47513" y="577424"/>
                </a:lnTo>
                <a:lnTo>
                  <a:pt x="48513" y="575945"/>
                </a:lnTo>
                <a:close/>
              </a:path>
              <a:path w="4559934" h="645160">
                <a:moveTo>
                  <a:pt x="47513" y="577424"/>
                </a:moveTo>
                <a:lnTo>
                  <a:pt x="46862" y="577976"/>
                </a:lnTo>
                <a:lnTo>
                  <a:pt x="47139" y="577976"/>
                </a:lnTo>
                <a:lnTo>
                  <a:pt x="47513" y="577424"/>
                </a:lnTo>
                <a:close/>
              </a:path>
              <a:path w="4559934" h="645160">
                <a:moveTo>
                  <a:pt x="49254" y="575945"/>
                </a:moveTo>
                <a:lnTo>
                  <a:pt x="48513" y="575945"/>
                </a:lnTo>
                <a:lnTo>
                  <a:pt x="47513" y="577424"/>
                </a:lnTo>
                <a:lnTo>
                  <a:pt x="49254" y="5759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58288" y="3255645"/>
            <a:ext cx="1266190" cy="441959"/>
          </a:xfrm>
          <a:custGeom>
            <a:avLst/>
            <a:gdLst/>
            <a:ahLst/>
            <a:cxnLst/>
            <a:rect l="l" t="t" r="r" b="b"/>
            <a:pathLst>
              <a:path w="1266189" h="441960">
                <a:moveTo>
                  <a:pt x="0" y="357885"/>
                </a:moveTo>
                <a:lnTo>
                  <a:pt x="13462" y="441959"/>
                </a:lnTo>
                <a:lnTo>
                  <a:pt x="68341" y="385317"/>
                </a:lnTo>
                <a:lnTo>
                  <a:pt x="41275" y="385317"/>
                </a:lnTo>
                <a:lnTo>
                  <a:pt x="23875" y="377570"/>
                </a:lnTo>
                <a:lnTo>
                  <a:pt x="28647" y="366885"/>
                </a:lnTo>
                <a:lnTo>
                  <a:pt x="0" y="357885"/>
                </a:lnTo>
                <a:close/>
              </a:path>
              <a:path w="1266189" h="441960">
                <a:moveTo>
                  <a:pt x="28647" y="366885"/>
                </a:moveTo>
                <a:lnTo>
                  <a:pt x="23875" y="377570"/>
                </a:lnTo>
                <a:lnTo>
                  <a:pt x="41275" y="385317"/>
                </a:lnTo>
                <a:lnTo>
                  <a:pt x="46940" y="372631"/>
                </a:lnTo>
                <a:lnTo>
                  <a:pt x="28647" y="366885"/>
                </a:lnTo>
                <a:close/>
              </a:path>
              <a:path w="1266189" h="441960">
                <a:moveTo>
                  <a:pt x="46940" y="372631"/>
                </a:moveTo>
                <a:lnTo>
                  <a:pt x="41275" y="385317"/>
                </a:lnTo>
                <a:lnTo>
                  <a:pt x="68341" y="385317"/>
                </a:lnTo>
                <a:lnTo>
                  <a:pt x="72770" y="380745"/>
                </a:lnTo>
                <a:lnTo>
                  <a:pt x="46940" y="372631"/>
                </a:lnTo>
                <a:close/>
              </a:path>
              <a:path w="1266189" h="441960">
                <a:moveTo>
                  <a:pt x="1265554" y="0"/>
                </a:moveTo>
                <a:lnTo>
                  <a:pt x="1206881" y="634"/>
                </a:lnTo>
                <a:lnTo>
                  <a:pt x="1148207" y="2539"/>
                </a:lnTo>
                <a:lnTo>
                  <a:pt x="1089660" y="5587"/>
                </a:lnTo>
                <a:lnTo>
                  <a:pt x="1031494" y="9778"/>
                </a:lnTo>
                <a:lnTo>
                  <a:pt x="973709" y="15112"/>
                </a:lnTo>
                <a:lnTo>
                  <a:pt x="916686" y="21335"/>
                </a:lnTo>
                <a:lnTo>
                  <a:pt x="860171" y="28828"/>
                </a:lnTo>
                <a:lnTo>
                  <a:pt x="804545" y="37210"/>
                </a:lnTo>
                <a:lnTo>
                  <a:pt x="749808" y="46608"/>
                </a:lnTo>
                <a:lnTo>
                  <a:pt x="696087" y="56895"/>
                </a:lnTo>
                <a:lnTo>
                  <a:pt x="643509" y="68071"/>
                </a:lnTo>
                <a:lnTo>
                  <a:pt x="592201" y="80009"/>
                </a:lnTo>
                <a:lnTo>
                  <a:pt x="542163" y="92837"/>
                </a:lnTo>
                <a:lnTo>
                  <a:pt x="493775" y="106425"/>
                </a:lnTo>
                <a:lnTo>
                  <a:pt x="446913" y="120776"/>
                </a:lnTo>
                <a:lnTo>
                  <a:pt x="401828" y="135635"/>
                </a:lnTo>
                <a:lnTo>
                  <a:pt x="358520" y="151256"/>
                </a:lnTo>
                <a:lnTo>
                  <a:pt x="317119" y="167385"/>
                </a:lnTo>
                <a:lnTo>
                  <a:pt x="277749" y="184276"/>
                </a:lnTo>
                <a:lnTo>
                  <a:pt x="240537" y="201549"/>
                </a:lnTo>
                <a:lnTo>
                  <a:pt x="205612" y="219328"/>
                </a:lnTo>
                <a:lnTo>
                  <a:pt x="157606" y="246887"/>
                </a:lnTo>
                <a:lnTo>
                  <a:pt x="115569" y="275463"/>
                </a:lnTo>
                <a:lnTo>
                  <a:pt x="79375" y="304800"/>
                </a:lnTo>
                <a:lnTo>
                  <a:pt x="49784" y="335152"/>
                </a:lnTo>
                <a:lnTo>
                  <a:pt x="32893" y="357377"/>
                </a:lnTo>
                <a:lnTo>
                  <a:pt x="28647" y="366885"/>
                </a:lnTo>
                <a:lnTo>
                  <a:pt x="46940" y="372631"/>
                </a:lnTo>
                <a:lnTo>
                  <a:pt x="49498" y="366902"/>
                </a:lnTo>
                <a:lnTo>
                  <a:pt x="49275" y="366902"/>
                </a:lnTo>
                <a:lnTo>
                  <a:pt x="50292" y="365124"/>
                </a:lnTo>
                <a:lnTo>
                  <a:pt x="50579" y="365124"/>
                </a:lnTo>
                <a:lnTo>
                  <a:pt x="56261" y="357377"/>
                </a:lnTo>
                <a:lnTo>
                  <a:pt x="64007" y="347852"/>
                </a:lnTo>
                <a:lnTo>
                  <a:pt x="91948" y="319277"/>
                </a:lnTo>
                <a:lnTo>
                  <a:pt x="126618" y="290956"/>
                </a:lnTo>
                <a:lnTo>
                  <a:pt x="167639" y="263270"/>
                </a:lnTo>
                <a:lnTo>
                  <a:pt x="214375" y="236219"/>
                </a:lnTo>
                <a:lnTo>
                  <a:pt x="248793" y="218693"/>
                </a:lnTo>
                <a:lnTo>
                  <a:pt x="285242" y="201675"/>
                </a:lnTo>
                <a:lnTo>
                  <a:pt x="323976" y="185165"/>
                </a:lnTo>
                <a:lnTo>
                  <a:pt x="364870" y="169163"/>
                </a:lnTo>
                <a:lnTo>
                  <a:pt x="407797" y="153669"/>
                </a:lnTo>
                <a:lnTo>
                  <a:pt x="452500" y="138937"/>
                </a:lnTo>
                <a:lnTo>
                  <a:pt x="498982" y="124713"/>
                </a:lnTo>
                <a:lnTo>
                  <a:pt x="546988" y="111378"/>
                </a:lnTo>
                <a:lnTo>
                  <a:pt x="596519" y="98678"/>
                </a:lnTo>
                <a:lnTo>
                  <a:pt x="647445" y="86613"/>
                </a:lnTo>
                <a:lnTo>
                  <a:pt x="699642" y="75691"/>
                </a:lnTo>
                <a:lnTo>
                  <a:pt x="752983" y="65404"/>
                </a:lnTo>
                <a:lnTo>
                  <a:pt x="807338" y="56133"/>
                </a:lnTo>
                <a:lnTo>
                  <a:pt x="862584" y="47751"/>
                </a:lnTo>
                <a:lnTo>
                  <a:pt x="918717" y="40385"/>
                </a:lnTo>
                <a:lnTo>
                  <a:pt x="975487" y="34035"/>
                </a:lnTo>
                <a:lnTo>
                  <a:pt x="1032890" y="28701"/>
                </a:lnTo>
                <a:lnTo>
                  <a:pt x="1090676" y="24510"/>
                </a:lnTo>
                <a:lnTo>
                  <a:pt x="1148714" y="21462"/>
                </a:lnTo>
                <a:lnTo>
                  <a:pt x="1207135" y="19684"/>
                </a:lnTo>
                <a:lnTo>
                  <a:pt x="1265809" y="19050"/>
                </a:lnTo>
                <a:lnTo>
                  <a:pt x="1265554" y="0"/>
                </a:lnTo>
                <a:close/>
              </a:path>
              <a:path w="1266189" h="441960">
                <a:moveTo>
                  <a:pt x="50292" y="365124"/>
                </a:moveTo>
                <a:lnTo>
                  <a:pt x="49275" y="366902"/>
                </a:lnTo>
                <a:lnTo>
                  <a:pt x="49843" y="366128"/>
                </a:lnTo>
                <a:lnTo>
                  <a:pt x="50292" y="365124"/>
                </a:lnTo>
                <a:close/>
              </a:path>
              <a:path w="1266189" h="441960">
                <a:moveTo>
                  <a:pt x="49843" y="366128"/>
                </a:moveTo>
                <a:lnTo>
                  <a:pt x="49275" y="366902"/>
                </a:lnTo>
                <a:lnTo>
                  <a:pt x="49498" y="366902"/>
                </a:lnTo>
                <a:lnTo>
                  <a:pt x="49843" y="366128"/>
                </a:lnTo>
                <a:close/>
              </a:path>
              <a:path w="1266189" h="441960">
                <a:moveTo>
                  <a:pt x="50579" y="365124"/>
                </a:moveTo>
                <a:lnTo>
                  <a:pt x="50292" y="365124"/>
                </a:lnTo>
                <a:lnTo>
                  <a:pt x="49843" y="366128"/>
                </a:lnTo>
                <a:lnTo>
                  <a:pt x="50579" y="3651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19250" y="4216146"/>
            <a:ext cx="883919" cy="184785"/>
          </a:xfrm>
          <a:custGeom>
            <a:avLst/>
            <a:gdLst/>
            <a:ahLst/>
            <a:cxnLst/>
            <a:rect l="l" t="t" r="r" b="b"/>
            <a:pathLst>
              <a:path w="883919" h="184785">
                <a:moveTo>
                  <a:pt x="0" y="30733"/>
                </a:moveTo>
                <a:lnTo>
                  <a:pt x="2409" y="18752"/>
                </a:lnTo>
                <a:lnTo>
                  <a:pt x="8985" y="8985"/>
                </a:lnTo>
                <a:lnTo>
                  <a:pt x="18752" y="2409"/>
                </a:lnTo>
                <a:lnTo>
                  <a:pt x="30733" y="0"/>
                </a:lnTo>
                <a:lnTo>
                  <a:pt x="853186" y="0"/>
                </a:lnTo>
                <a:lnTo>
                  <a:pt x="865167" y="2409"/>
                </a:lnTo>
                <a:lnTo>
                  <a:pt x="874934" y="8985"/>
                </a:lnTo>
                <a:lnTo>
                  <a:pt x="881510" y="18752"/>
                </a:lnTo>
                <a:lnTo>
                  <a:pt x="883919" y="30733"/>
                </a:lnTo>
                <a:lnTo>
                  <a:pt x="883919" y="153669"/>
                </a:lnTo>
                <a:lnTo>
                  <a:pt x="881510" y="165651"/>
                </a:lnTo>
                <a:lnTo>
                  <a:pt x="874934" y="175418"/>
                </a:lnTo>
                <a:lnTo>
                  <a:pt x="865167" y="181994"/>
                </a:lnTo>
                <a:lnTo>
                  <a:pt x="853186" y="184403"/>
                </a:lnTo>
                <a:lnTo>
                  <a:pt x="30733" y="184403"/>
                </a:lnTo>
                <a:lnTo>
                  <a:pt x="18752" y="181994"/>
                </a:lnTo>
                <a:lnTo>
                  <a:pt x="8985" y="175418"/>
                </a:lnTo>
                <a:lnTo>
                  <a:pt x="2409" y="165651"/>
                </a:lnTo>
                <a:lnTo>
                  <a:pt x="0" y="153669"/>
                </a:lnTo>
                <a:lnTo>
                  <a:pt x="0" y="30733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00250" y="4411217"/>
            <a:ext cx="774700" cy="184785"/>
          </a:xfrm>
          <a:custGeom>
            <a:avLst/>
            <a:gdLst/>
            <a:ahLst/>
            <a:cxnLst/>
            <a:rect l="l" t="t" r="r" b="b"/>
            <a:pathLst>
              <a:path w="774700" h="184785">
                <a:moveTo>
                  <a:pt x="0" y="30733"/>
                </a:moveTo>
                <a:lnTo>
                  <a:pt x="2409" y="18752"/>
                </a:lnTo>
                <a:lnTo>
                  <a:pt x="8985" y="8985"/>
                </a:lnTo>
                <a:lnTo>
                  <a:pt x="18752" y="2409"/>
                </a:lnTo>
                <a:lnTo>
                  <a:pt x="30733" y="0"/>
                </a:lnTo>
                <a:lnTo>
                  <a:pt x="743457" y="0"/>
                </a:lnTo>
                <a:lnTo>
                  <a:pt x="755439" y="2409"/>
                </a:lnTo>
                <a:lnTo>
                  <a:pt x="765206" y="8985"/>
                </a:lnTo>
                <a:lnTo>
                  <a:pt x="771782" y="18752"/>
                </a:lnTo>
                <a:lnTo>
                  <a:pt x="774192" y="30733"/>
                </a:lnTo>
                <a:lnTo>
                  <a:pt x="774192" y="153669"/>
                </a:lnTo>
                <a:lnTo>
                  <a:pt x="771782" y="165651"/>
                </a:lnTo>
                <a:lnTo>
                  <a:pt x="765206" y="175418"/>
                </a:lnTo>
                <a:lnTo>
                  <a:pt x="755439" y="181994"/>
                </a:lnTo>
                <a:lnTo>
                  <a:pt x="743457" y="184403"/>
                </a:lnTo>
                <a:lnTo>
                  <a:pt x="30733" y="184403"/>
                </a:lnTo>
                <a:lnTo>
                  <a:pt x="18752" y="181994"/>
                </a:lnTo>
                <a:lnTo>
                  <a:pt x="8985" y="175418"/>
                </a:lnTo>
                <a:lnTo>
                  <a:pt x="2409" y="165651"/>
                </a:lnTo>
                <a:lnTo>
                  <a:pt x="0" y="153669"/>
                </a:lnTo>
                <a:lnTo>
                  <a:pt x="0" y="3073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13389" y="5514049"/>
            <a:ext cx="5822850" cy="627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36319" y="5423915"/>
            <a:ext cx="10791825" cy="800100"/>
          </a:xfrm>
          <a:prstGeom prst="rect">
            <a:avLst/>
          </a:prstGeom>
          <a:ln w="15541">
            <a:solidFill>
              <a:srgbClr val="5858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R="161925" algn="r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12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200" spc="-1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025014" cy="85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一主一从读写分离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0703" y="2194560"/>
            <a:ext cx="10507980" cy="11658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43550" y="2141982"/>
            <a:ext cx="1132840" cy="205740"/>
          </a:xfrm>
          <a:custGeom>
            <a:avLst/>
            <a:gdLst/>
            <a:ahLst/>
            <a:cxnLst/>
            <a:rect l="l" t="t" r="r" b="b"/>
            <a:pathLst>
              <a:path w="1132840" h="205739">
                <a:moveTo>
                  <a:pt x="0" y="34289"/>
                </a:moveTo>
                <a:lnTo>
                  <a:pt x="2696" y="20949"/>
                </a:lnTo>
                <a:lnTo>
                  <a:pt x="10048" y="10048"/>
                </a:lnTo>
                <a:lnTo>
                  <a:pt x="20949" y="2696"/>
                </a:lnTo>
                <a:lnTo>
                  <a:pt x="34289" y="0"/>
                </a:lnTo>
                <a:lnTo>
                  <a:pt x="1098042" y="0"/>
                </a:lnTo>
                <a:lnTo>
                  <a:pt x="1111382" y="2696"/>
                </a:lnTo>
                <a:lnTo>
                  <a:pt x="1122283" y="10048"/>
                </a:lnTo>
                <a:lnTo>
                  <a:pt x="1129635" y="20949"/>
                </a:lnTo>
                <a:lnTo>
                  <a:pt x="1132331" y="34289"/>
                </a:lnTo>
                <a:lnTo>
                  <a:pt x="1132331" y="171450"/>
                </a:lnTo>
                <a:lnTo>
                  <a:pt x="1129635" y="184790"/>
                </a:lnTo>
                <a:lnTo>
                  <a:pt x="1122283" y="195691"/>
                </a:lnTo>
                <a:lnTo>
                  <a:pt x="1111382" y="203043"/>
                </a:lnTo>
                <a:lnTo>
                  <a:pt x="1098042" y="205739"/>
                </a:lnTo>
                <a:lnTo>
                  <a:pt x="34289" y="205739"/>
                </a:lnTo>
                <a:lnTo>
                  <a:pt x="20949" y="203043"/>
                </a:lnTo>
                <a:lnTo>
                  <a:pt x="10048" y="195691"/>
                </a:lnTo>
                <a:lnTo>
                  <a:pt x="2696" y="184790"/>
                </a:lnTo>
                <a:lnTo>
                  <a:pt x="0" y="171450"/>
                </a:lnTo>
                <a:lnTo>
                  <a:pt x="0" y="3428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37170" y="4829555"/>
            <a:ext cx="982344" cy="304800"/>
          </a:xfrm>
          <a:custGeom>
            <a:avLst/>
            <a:gdLst/>
            <a:ahLst/>
            <a:cxnLst/>
            <a:rect l="l" t="t" r="r" b="b"/>
            <a:pathLst>
              <a:path w="982344" h="304800">
                <a:moveTo>
                  <a:pt x="0" y="304800"/>
                </a:moveTo>
                <a:lnTo>
                  <a:pt x="982129" y="304800"/>
                </a:lnTo>
                <a:lnTo>
                  <a:pt x="98212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9300" y="4829555"/>
            <a:ext cx="9479280" cy="304800"/>
          </a:xfrm>
          <a:custGeom>
            <a:avLst/>
            <a:gdLst/>
            <a:ahLst/>
            <a:cxnLst/>
            <a:rect l="l" t="t" r="r" b="b"/>
            <a:pathLst>
              <a:path w="9479280" h="304800">
                <a:moveTo>
                  <a:pt x="0" y="304800"/>
                </a:moveTo>
                <a:lnTo>
                  <a:pt x="9479280" y="304800"/>
                </a:lnTo>
                <a:lnTo>
                  <a:pt x="947928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170" y="5134355"/>
            <a:ext cx="982344" cy="304800"/>
          </a:xfrm>
          <a:custGeom>
            <a:avLst/>
            <a:gdLst/>
            <a:ahLst/>
            <a:cxnLst/>
            <a:rect l="l" t="t" r="r" b="b"/>
            <a:pathLst>
              <a:path w="982344" h="304800">
                <a:moveTo>
                  <a:pt x="0" y="304800"/>
                </a:moveTo>
                <a:lnTo>
                  <a:pt x="982129" y="304800"/>
                </a:lnTo>
                <a:lnTo>
                  <a:pt x="98212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19300" y="5134355"/>
            <a:ext cx="9479280" cy="304800"/>
          </a:xfrm>
          <a:custGeom>
            <a:avLst/>
            <a:gdLst/>
            <a:ahLst/>
            <a:cxnLst/>
            <a:rect l="l" t="t" r="r" b="b"/>
            <a:pathLst>
              <a:path w="9479280" h="304800">
                <a:moveTo>
                  <a:pt x="0" y="304800"/>
                </a:moveTo>
                <a:lnTo>
                  <a:pt x="9479280" y="304800"/>
                </a:lnTo>
                <a:lnTo>
                  <a:pt x="947928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7170" y="5439193"/>
            <a:ext cx="982344" cy="304800"/>
          </a:xfrm>
          <a:custGeom>
            <a:avLst/>
            <a:gdLst/>
            <a:ahLst/>
            <a:cxnLst/>
            <a:rect l="l" t="t" r="r" b="b"/>
            <a:pathLst>
              <a:path w="982344" h="304800">
                <a:moveTo>
                  <a:pt x="0" y="304799"/>
                </a:moveTo>
                <a:lnTo>
                  <a:pt x="982129" y="304799"/>
                </a:lnTo>
                <a:lnTo>
                  <a:pt x="98212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9300" y="5439193"/>
            <a:ext cx="9479280" cy="304800"/>
          </a:xfrm>
          <a:custGeom>
            <a:avLst/>
            <a:gdLst/>
            <a:ahLst/>
            <a:cxnLst/>
            <a:rect l="l" t="t" r="r" b="b"/>
            <a:pathLst>
              <a:path w="9479280" h="304800">
                <a:moveTo>
                  <a:pt x="0" y="304799"/>
                </a:moveTo>
                <a:lnTo>
                  <a:pt x="9479280" y="304799"/>
                </a:lnTo>
                <a:lnTo>
                  <a:pt x="947928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7170" y="5743993"/>
            <a:ext cx="982344" cy="304800"/>
          </a:xfrm>
          <a:custGeom>
            <a:avLst/>
            <a:gdLst/>
            <a:ahLst/>
            <a:cxnLst/>
            <a:rect l="l" t="t" r="r" b="b"/>
            <a:pathLst>
              <a:path w="982344" h="304800">
                <a:moveTo>
                  <a:pt x="0" y="304799"/>
                </a:moveTo>
                <a:lnTo>
                  <a:pt x="982129" y="304799"/>
                </a:lnTo>
                <a:lnTo>
                  <a:pt x="98212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19300" y="5743993"/>
            <a:ext cx="9479280" cy="304800"/>
          </a:xfrm>
          <a:custGeom>
            <a:avLst/>
            <a:gdLst/>
            <a:ahLst/>
            <a:cxnLst/>
            <a:rect l="l" t="t" r="r" b="b"/>
            <a:pathLst>
              <a:path w="9479280" h="304800">
                <a:moveTo>
                  <a:pt x="0" y="304799"/>
                </a:moveTo>
                <a:lnTo>
                  <a:pt x="9479280" y="304799"/>
                </a:lnTo>
                <a:lnTo>
                  <a:pt x="947928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80058" y="4827778"/>
            <a:ext cx="19507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98215" y="4850638"/>
            <a:ext cx="114300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65342" y="4850638"/>
            <a:ext cx="714921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80058" y="5132273"/>
            <a:ext cx="195072" cy="276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66670" y="5155133"/>
            <a:ext cx="702944" cy="236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57878" y="5155133"/>
            <a:ext cx="714590" cy="236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81066" y="5155133"/>
            <a:ext cx="489419" cy="236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0058" y="5437632"/>
            <a:ext cx="195072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61866" y="5460491"/>
            <a:ext cx="714590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36998" y="5460491"/>
            <a:ext cx="779145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80058" y="5742432"/>
            <a:ext cx="195072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61866" y="5765291"/>
            <a:ext cx="714590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53051" y="5765291"/>
            <a:ext cx="697801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21628" y="5765291"/>
            <a:ext cx="786218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030820" y="4274058"/>
          <a:ext cx="10480675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344"/>
                <a:gridCol w="9479280"/>
              </a:tblGrid>
              <a:tr h="549148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参数值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含义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4288790" algn="l"/>
                        </a:tabLst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不开启读写分离机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制</a:t>
                      </a:r>
                      <a:r>
                        <a:rPr sz="1200" spc="27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所有读操作都发送到当前可用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	上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1203960" algn="l"/>
                          <a:tab pos="2513330" algn="l"/>
                          <a:tab pos="3388995" algn="l"/>
                        </a:tabLst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全部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	与</a:t>
                      </a:r>
                      <a:r>
                        <a:rPr sz="1200" spc="-3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备用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	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都参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与	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语句的负载均衡（主要针对于双主双从模式）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3118485" algn="l"/>
                        </a:tabLst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所有的读写操作都随机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在	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上分发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2385060" algn="l"/>
                          <a:tab pos="3453765" algn="l"/>
                          <a:tab pos="4616450" algn="l"/>
                        </a:tabLst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所有的读请求随机分发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到	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对应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	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上执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行	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不负担读压力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6070853" y="2347722"/>
            <a:ext cx="762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28575" y="1219200"/>
                </a:moveTo>
                <a:lnTo>
                  <a:pt x="0" y="1219200"/>
                </a:lnTo>
                <a:lnTo>
                  <a:pt x="38100" y="1295400"/>
                </a:lnTo>
                <a:lnTo>
                  <a:pt x="69850" y="1231900"/>
                </a:lnTo>
                <a:lnTo>
                  <a:pt x="28575" y="1231900"/>
                </a:lnTo>
                <a:lnTo>
                  <a:pt x="28575" y="1219200"/>
                </a:lnTo>
                <a:close/>
              </a:path>
              <a:path w="76200" h="1295400">
                <a:moveTo>
                  <a:pt x="47625" y="0"/>
                </a:moveTo>
                <a:lnTo>
                  <a:pt x="28575" y="0"/>
                </a:lnTo>
                <a:lnTo>
                  <a:pt x="28575" y="1231900"/>
                </a:lnTo>
                <a:lnTo>
                  <a:pt x="47625" y="1231900"/>
                </a:lnTo>
                <a:lnTo>
                  <a:pt x="47625" y="0"/>
                </a:lnTo>
                <a:close/>
              </a:path>
              <a:path w="76200" h="1295400">
                <a:moveTo>
                  <a:pt x="76200" y="1219200"/>
                </a:moveTo>
                <a:lnTo>
                  <a:pt x="47625" y="1219200"/>
                </a:lnTo>
                <a:lnTo>
                  <a:pt x="47625" y="1231900"/>
                </a:lnTo>
                <a:lnTo>
                  <a:pt x="69850" y="1231900"/>
                </a:lnTo>
                <a:lnTo>
                  <a:pt x="76200" y="1219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056123" y="3662553"/>
            <a:ext cx="2084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负载均衡策略，目前取值有</a:t>
            </a:r>
            <a:r>
              <a:rPr sz="1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2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种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5805805" cy="125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一主一从读写分离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37820">
              <a:lnSpc>
                <a:spcPct val="100000"/>
              </a:lnSpc>
              <a:spcBef>
                <a:spcPts val="1455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连接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并在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中执行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DML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DQL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查看是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否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能够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进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行读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写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分离。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1115364" y="3644010"/>
            <a:ext cx="5878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问题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：主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节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1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Master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宕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之后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业务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系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统就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只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能够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，而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能写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入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了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0527665" cy="150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二进制日志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1600" spc="78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日志删除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对于比较繁忙的业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，每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天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binlog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巨大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清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除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将会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占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盘空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以通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几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方式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清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2319" y="3240354"/>
            <a:ext cx="4573905" cy="440690"/>
          </a:xfrm>
          <a:custGeom>
            <a:avLst/>
            <a:gdLst/>
            <a:ahLst/>
            <a:cxnLst/>
            <a:rect l="l" t="t" r="r" b="b"/>
            <a:pathLst>
              <a:path w="4573905" h="440689">
                <a:moveTo>
                  <a:pt x="0" y="440359"/>
                </a:moveTo>
                <a:lnTo>
                  <a:pt x="4573397" y="440359"/>
                </a:lnTo>
                <a:lnTo>
                  <a:pt x="4573397" y="0"/>
                </a:lnTo>
                <a:lnTo>
                  <a:pt x="0" y="0"/>
                </a:lnTo>
                <a:lnTo>
                  <a:pt x="0" y="4403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2319" y="3680663"/>
            <a:ext cx="4573905" cy="440690"/>
          </a:xfrm>
          <a:custGeom>
            <a:avLst/>
            <a:gdLst/>
            <a:ahLst/>
            <a:cxnLst/>
            <a:rect l="l" t="t" r="r" b="b"/>
            <a:pathLst>
              <a:path w="4573905" h="440689">
                <a:moveTo>
                  <a:pt x="0" y="440359"/>
                </a:moveTo>
                <a:lnTo>
                  <a:pt x="4573397" y="440359"/>
                </a:lnTo>
                <a:lnTo>
                  <a:pt x="4573397" y="0"/>
                </a:lnTo>
                <a:lnTo>
                  <a:pt x="0" y="0"/>
                </a:lnTo>
                <a:lnTo>
                  <a:pt x="0" y="4403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2319" y="4121099"/>
            <a:ext cx="4573905" cy="440690"/>
          </a:xfrm>
          <a:custGeom>
            <a:avLst/>
            <a:gdLst/>
            <a:ahLst/>
            <a:cxnLst/>
            <a:rect l="l" t="t" r="r" b="b"/>
            <a:pathLst>
              <a:path w="4573905" h="440689">
                <a:moveTo>
                  <a:pt x="0" y="440359"/>
                </a:moveTo>
                <a:lnTo>
                  <a:pt x="4573397" y="440359"/>
                </a:lnTo>
                <a:lnTo>
                  <a:pt x="4573397" y="0"/>
                </a:lnTo>
                <a:lnTo>
                  <a:pt x="0" y="0"/>
                </a:lnTo>
                <a:lnTo>
                  <a:pt x="0" y="4403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75969" y="2635504"/>
          <a:ext cx="10646410" cy="193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3270"/>
                <a:gridCol w="6054089"/>
              </a:tblGrid>
              <a:tr h="5984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指令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含义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440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删除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全</a:t>
                      </a:r>
                      <a:r>
                        <a:rPr sz="1400" spc="27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部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binlog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日志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，删除之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后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，日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志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编号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，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将</a:t>
                      </a:r>
                      <a:r>
                        <a:rPr sz="1400" spc="28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从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binlog.000001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重新开始</a:t>
                      </a:r>
                      <a:endParaRPr sz="1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40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删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除</a:t>
                      </a:r>
                      <a:r>
                        <a:rPr sz="1400" spc="-42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******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编号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之前的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所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有日志</a:t>
                      </a:r>
                      <a:endParaRPr sz="1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40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删除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日志</a:t>
                      </a:r>
                      <a:r>
                        <a:rPr sz="1400" spc="26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为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"yyyy-mm-dd</a:t>
                      </a:r>
                      <a:r>
                        <a:rPr sz="1400" spc="-2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hh24:mi:ss"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之前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产生的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所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有日志</a:t>
                      </a:r>
                      <a:endParaRPr sz="1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881481" y="3305809"/>
            <a:ext cx="1153121" cy="275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1481" y="3746246"/>
            <a:ext cx="1864105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67889" y="3746246"/>
            <a:ext cx="599186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81476" y="3746246"/>
            <a:ext cx="567499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1481" y="4186758"/>
            <a:ext cx="2198624" cy="276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8597" y="4186758"/>
            <a:ext cx="419100" cy="276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33877" y="4186758"/>
            <a:ext cx="149351" cy="276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08553" y="4186758"/>
            <a:ext cx="475488" cy="276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5545" y="4186758"/>
            <a:ext cx="149351" cy="276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00221" y="4186758"/>
            <a:ext cx="1278889" cy="276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43508" y="5330697"/>
            <a:ext cx="7870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也可以在</a:t>
            </a:r>
            <a:r>
              <a:rPr sz="1400" spc="9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期时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之后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期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动删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除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1812" y="5791200"/>
            <a:ext cx="10628630" cy="342900"/>
          </a:xfrm>
          <a:custGeom>
            <a:avLst/>
            <a:gdLst/>
            <a:ahLst/>
            <a:cxnLst/>
            <a:rect l="l" t="t" r="r" b="b"/>
            <a:pathLst>
              <a:path w="10628630" h="342900">
                <a:moveTo>
                  <a:pt x="0" y="342900"/>
                </a:moveTo>
                <a:lnTo>
                  <a:pt x="10628376" y="342900"/>
                </a:lnTo>
                <a:lnTo>
                  <a:pt x="1062837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1812" y="5791200"/>
            <a:ext cx="10628630" cy="342900"/>
          </a:xfrm>
          <a:custGeom>
            <a:avLst/>
            <a:gdLst/>
            <a:ahLst/>
            <a:cxnLst/>
            <a:rect l="l" t="t" r="r" b="b"/>
            <a:pathLst>
              <a:path w="10628630" h="342900">
                <a:moveTo>
                  <a:pt x="0" y="342900"/>
                </a:moveTo>
                <a:lnTo>
                  <a:pt x="10628376" y="342900"/>
                </a:lnTo>
                <a:lnTo>
                  <a:pt x="1062837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3861" y="5862218"/>
            <a:ext cx="1553718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60041" y="5862218"/>
            <a:ext cx="2011807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97426" y="5862218"/>
            <a:ext cx="286512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1878330" cy="174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935" indent="-229235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双主双从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0388600" cy="1644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一个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</a:t>
            </a:r>
            <a:r>
              <a:rPr sz="1400" spc="27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Master1</a:t>
            </a:r>
            <a:r>
              <a:rPr sz="14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处理所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写请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，它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从机</a:t>
            </a:r>
            <a:r>
              <a:rPr sz="1400" spc="-39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Slave1</a:t>
            </a:r>
            <a:r>
              <a:rPr sz="1400" spc="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和另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一台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</a:t>
            </a:r>
            <a:r>
              <a:rPr sz="1400" spc="28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Master2</a:t>
            </a:r>
            <a:r>
              <a:rPr sz="14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还有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它的从机</a:t>
            </a:r>
            <a:r>
              <a:rPr sz="1400" spc="-409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Slave2</a:t>
            </a:r>
            <a:r>
              <a:rPr sz="14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负责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所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读请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r>
              <a:rPr sz="1400" spc="28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当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Master1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37820">
              <a:lnSpc>
                <a:spcPct val="100000"/>
              </a:lnSpc>
              <a:spcBef>
                <a:spcPts val="845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主机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宕机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后</a:t>
            </a:r>
            <a:r>
              <a:rPr sz="14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Master2</a:t>
            </a:r>
            <a:r>
              <a:rPr sz="1400" spc="-3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主机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负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责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写请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14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Master1</a:t>
            </a:r>
            <a:r>
              <a:rPr sz="14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Master2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互为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备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图如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下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6411" y="3308603"/>
            <a:ext cx="757427" cy="880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05853" y="3117850"/>
            <a:ext cx="6318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</a:t>
            </a: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sql(</a:t>
            </a:r>
            <a:r>
              <a:rPr sz="11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1)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06411" y="5076444"/>
            <a:ext cx="757427" cy="880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99596" y="4188139"/>
            <a:ext cx="625898" cy="898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07814" y="5066791"/>
            <a:ext cx="398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MyCat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62481" y="4152900"/>
            <a:ext cx="588022" cy="862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39214" y="4997958"/>
            <a:ext cx="5867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应用程序</a:t>
            </a:r>
            <a:endParaRPr sz="11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98992" y="3308603"/>
            <a:ext cx="757427" cy="880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798814" y="3117850"/>
            <a:ext cx="5740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mysql(s1)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98992" y="5076444"/>
            <a:ext cx="757427" cy="880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188444" y="5946140"/>
            <a:ext cx="22167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2425" algn="l"/>
              </a:tabLst>
            </a:pPr>
            <a:r>
              <a:rPr sz="1100" u="dash" spc="-114" dirty="0">
                <a:solidFill>
                  <a:srgbClr val="00AF50"/>
                </a:solidFill>
                <a:uFill>
                  <a:solidFill>
                    <a:srgbClr val="FFC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100" u="dash" dirty="0">
                <a:solidFill>
                  <a:srgbClr val="00AF50"/>
                </a:solidFill>
                <a:uFill>
                  <a:solidFill>
                    <a:srgbClr val="FFC000"/>
                  </a:solidFill>
                </a:uFill>
                <a:latin typeface="Calibri" panose="020F0502020204030204"/>
                <a:cs typeface="Calibri" panose="020F0502020204030204"/>
              </a:rPr>
              <a:t>mysql(m2)	</a:t>
            </a:r>
            <a:r>
              <a:rPr sz="1100" u="dash" spc="-5" dirty="0">
                <a:solidFill>
                  <a:srgbClr val="00AF50"/>
                </a:solidFill>
                <a:uFill>
                  <a:solidFill>
                    <a:srgbClr val="FFC000"/>
                  </a:solidFill>
                </a:uFill>
                <a:latin typeface="Calibri" panose="020F0502020204030204"/>
                <a:cs typeface="Calibri" panose="020F0502020204030204"/>
              </a:rPr>
              <a:t>mysql(s2)</a:t>
            </a:r>
            <a:r>
              <a:rPr sz="1100" u="dash" spc="5" dirty="0">
                <a:solidFill>
                  <a:srgbClr val="00AF50"/>
                </a:solidFill>
                <a:uFill>
                  <a:solidFill>
                    <a:srgbClr val="FFC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71313" y="3746246"/>
            <a:ext cx="1934845" cy="895350"/>
          </a:xfrm>
          <a:custGeom>
            <a:avLst/>
            <a:gdLst/>
            <a:ahLst/>
            <a:cxnLst/>
            <a:rect l="l" t="t" r="r" b="b"/>
            <a:pathLst>
              <a:path w="1934845" h="895350">
                <a:moveTo>
                  <a:pt x="1862903" y="28826"/>
                </a:moveTo>
                <a:lnTo>
                  <a:pt x="0" y="883792"/>
                </a:lnTo>
                <a:lnTo>
                  <a:pt x="5334" y="895349"/>
                </a:lnTo>
                <a:lnTo>
                  <a:pt x="1868206" y="40339"/>
                </a:lnTo>
                <a:lnTo>
                  <a:pt x="1862903" y="28826"/>
                </a:lnTo>
                <a:close/>
              </a:path>
              <a:path w="1934845" h="895350">
                <a:moveTo>
                  <a:pt x="1918220" y="23494"/>
                </a:moveTo>
                <a:lnTo>
                  <a:pt x="1874519" y="23494"/>
                </a:lnTo>
                <a:lnTo>
                  <a:pt x="1879727" y="35051"/>
                </a:lnTo>
                <a:lnTo>
                  <a:pt x="1868206" y="40339"/>
                </a:lnTo>
                <a:lnTo>
                  <a:pt x="1881505" y="69214"/>
                </a:lnTo>
                <a:lnTo>
                  <a:pt x="1918220" y="23494"/>
                </a:lnTo>
                <a:close/>
              </a:path>
              <a:path w="1934845" h="895350">
                <a:moveTo>
                  <a:pt x="1874519" y="23494"/>
                </a:moveTo>
                <a:lnTo>
                  <a:pt x="1862903" y="28826"/>
                </a:lnTo>
                <a:lnTo>
                  <a:pt x="1868206" y="40339"/>
                </a:lnTo>
                <a:lnTo>
                  <a:pt x="1879727" y="35051"/>
                </a:lnTo>
                <a:lnTo>
                  <a:pt x="1874519" y="23494"/>
                </a:lnTo>
                <a:close/>
              </a:path>
              <a:path w="1934845" h="895350">
                <a:moveTo>
                  <a:pt x="1849628" y="0"/>
                </a:moveTo>
                <a:lnTo>
                  <a:pt x="1862903" y="28826"/>
                </a:lnTo>
                <a:lnTo>
                  <a:pt x="1874519" y="23494"/>
                </a:lnTo>
                <a:lnTo>
                  <a:pt x="1918220" y="23494"/>
                </a:lnTo>
                <a:lnTo>
                  <a:pt x="1934844" y="2793"/>
                </a:lnTo>
                <a:lnTo>
                  <a:pt x="1849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71313" y="4630165"/>
            <a:ext cx="1934845" cy="890269"/>
          </a:xfrm>
          <a:custGeom>
            <a:avLst/>
            <a:gdLst/>
            <a:ahLst/>
            <a:cxnLst/>
            <a:rect l="l" t="t" r="r" b="b"/>
            <a:pathLst>
              <a:path w="1934845" h="890270">
                <a:moveTo>
                  <a:pt x="1862915" y="861285"/>
                </a:moveTo>
                <a:lnTo>
                  <a:pt x="1849755" y="890142"/>
                </a:lnTo>
                <a:lnTo>
                  <a:pt x="1934844" y="887094"/>
                </a:lnTo>
                <a:lnTo>
                  <a:pt x="1918251" y="866520"/>
                </a:lnTo>
                <a:lnTo>
                  <a:pt x="1874392" y="866520"/>
                </a:lnTo>
                <a:lnTo>
                  <a:pt x="1862915" y="861285"/>
                </a:lnTo>
                <a:close/>
              </a:path>
              <a:path w="1934845" h="890270">
                <a:moveTo>
                  <a:pt x="1868196" y="849704"/>
                </a:moveTo>
                <a:lnTo>
                  <a:pt x="1862915" y="861285"/>
                </a:lnTo>
                <a:lnTo>
                  <a:pt x="1874392" y="866520"/>
                </a:lnTo>
                <a:lnTo>
                  <a:pt x="1879727" y="854963"/>
                </a:lnTo>
                <a:lnTo>
                  <a:pt x="1868196" y="849704"/>
                </a:lnTo>
                <a:close/>
              </a:path>
              <a:path w="1934845" h="890270">
                <a:moveTo>
                  <a:pt x="1881378" y="820800"/>
                </a:moveTo>
                <a:lnTo>
                  <a:pt x="1868196" y="849704"/>
                </a:lnTo>
                <a:lnTo>
                  <a:pt x="1879727" y="854963"/>
                </a:lnTo>
                <a:lnTo>
                  <a:pt x="1874392" y="866520"/>
                </a:lnTo>
                <a:lnTo>
                  <a:pt x="1918251" y="866520"/>
                </a:lnTo>
                <a:lnTo>
                  <a:pt x="1881378" y="820800"/>
                </a:lnTo>
                <a:close/>
              </a:path>
              <a:path w="1934845" h="890270">
                <a:moveTo>
                  <a:pt x="5334" y="0"/>
                </a:moveTo>
                <a:lnTo>
                  <a:pt x="0" y="11556"/>
                </a:lnTo>
                <a:lnTo>
                  <a:pt x="1862915" y="861285"/>
                </a:lnTo>
                <a:lnTo>
                  <a:pt x="1868196" y="849704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67939" y="4597908"/>
            <a:ext cx="1870710" cy="76200"/>
          </a:xfrm>
          <a:custGeom>
            <a:avLst/>
            <a:gdLst/>
            <a:ahLst/>
            <a:cxnLst/>
            <a:rect l="l" t="t" r="r" b="b"/>
            <a:pathLst>
              <a:path w="1870710" h="76200">
                <a:moveTo>
                  <a:pt x="1794256" y="0"/>
                </a:moveTo>
                <a:lnTo>
                  <a:pt x="1794256" y="76200"/>
                </a:lnTo>
                <a:lnTo>
                  <a:pt x="1857756" y="44450"/>
                </a:lnTo>
                <a:lnTo>
                  <a:pt x="1806956" y="44450"/>
                </a:lnTo>
                <a:lnTo>
                  <a:pt x="1806956" y="31750"/>
                </a:lnTo>
                <a:lnTo>
                  <a:pt x="1857756" y="31750"/>
                </a:lnTo>
                <a:lnTo>
                  <a:pt x="1794256" y="0"/>
                </a:lnTo>
                <a:close/>
              </a:path>
              <a:path w="1870710" h="76200">
                <a:moveTo>
                  <a:pt x="179425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794256" y="44450"/>
                </a:lnTo>
                <a:lnTo>
                  <a:pt x="1794256" y="31750"/>
                </a:lnTo>
                <a:close/>
              </a:path>
              <a:path w="1870710" h="76200">
                <a:moveTo>
                  <a:pt x="1857756" y="31750"/>
                </a:moveTo>
                <a:lnTo>
                  <a:pt x="1806956" y="31750"/>
                </a:lnTo>
                <a:lnTo>
                  <a:pt x="1806956" y="44450"/>
                </a:lnTo>
                <a:lnTo>
                  <a:pt x="1857756" y="44450"/>
                </a:lnTo>
                <a:lnTo>
                  <a:pt x="1870456" y="38100"/>
                </a:lnTo>
                <a:lnTo>
                  <a:pt x="185775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35368" y="3083051"/>
            <a:ext cx="2306320" cy="1069975"/>
          </a:xfrm>
          <a:custGeom>
            <a:avLst/>
            <a:gdLst/>
            <a:ahLst/>
            <a:cxnLst/>
            <a:rect l="l" t="t" r="r" b="b"/>
            <a:pathLst>
              <a:path w="2306320" h="1069975">
                <a:moveTo>
                  <a:pt x="0" y="94996"/>
                </a:moveTo>
                <a:lnTo>
                  <a:pt x="7467" y="58025"/>
                </a:lnTo>
                <a:lnTo>
                  <a:pt x="27828" y="27828"/>
                </a:lnTo>
                <a:lnTo>
                  <a:pt x="58025" y="7467"/>
                </a:lnTo>
                <a:lnTo>
                  <a:pt x="94996" y="0"/>
                </a:lnTo>
                <a:lnTo>
                  <a:pt x="2210815" y="0"/>
                </a:lnTo>
                <a:lnTo>
                  <a:pt x="2247786" y="7467"/>
                </a:lnTo>
                <a:lnTo>
                  <a:pt x="2277983" y="27828"/>
                </a:lnTo>
                <a:lnTo>
                  <a:pt x="2298344" y="58025"/>
                </a:lnTo>
                <a:lnTo>
                  <a:pt x="2305811" y="94996"/>
                </a:lnTo>
                <a:lnTo>
                  <a:pt x="2305811" y="974852"/>
                </a:lnTo>
                <a:lnTo>
                  <a:pt x="2298344" y="1011822"/>
                </a:lnTo>
                <a:lnTo>
                  <a:pt x="2277983" y="1042019"/>
                </a:lnTo>
                <a:lnTo>
                  <a:pt x="2247786" y="1062380"/>
                </a:lnTo>
                <a:lnTo>
                  <a:pt x="2210815" y="1069848"/>
                </a:lnTo>
                <a:lnTo>
                  <a:pt x="94996" y="1069848"/>
                </a:lnTo>
                <a:lnTo>
                  <a:pt x="58025" y="1062380"/>
                </a:lnTo>
                <a:lnTo>
                  <a:pt x="27828" y="1042019"/>
                </a:lnTo>
                <a:lnTo>
                  <a:pt x="7467" y="1011822"/>
                </a:lnTo>
                <a:lnTo>
                  <a:pt x="0" y="974852"/>
                </a:lnTo>
                <a:lnTo>
                  <a:pt x="0" y="94996"/>
                </a:lnTo>
                <a:close/>
              </a:path>
            </a:pathLst>
          </a:custGeom>
          <a:ln w="9525">
            <a:solidFill>
              <a:srgbClr val="FFC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497694" y="361835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主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97694" y="540689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备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63840" y="3710940"/>
            <a:ext cx="836294" cy="76200"/>
          </a:xfrm>
          <a:custGeom>
            <a:avLst/>
            <a:gdLst/>
            <a:ahLst/>
            <a:cxnLst/>
            <a:rect l="l" t="t" r="r" b="b"/>
            <a:pathLst>
              <a:path w="836295" h="76200">
                <a:moveTo>
                  <a:pt x="759586" y="0"/>
                </a:moveTo>
                <a:lnTo>
                  <a:pt x="759586" y="76200"/>
                </a:lnTo>
                <a:lnTo>
                  <a:pt x="823086" y="44450"/>
                </a:lnTo>
                <a:lnTo>
                  <a:pt x="772286" y="44450"/>
                </a:lnTo>
                <a:lnTo>
                  <a:pt x="772286" y="31750"/>
                </a:lnTo>
                <a:lnTo>
                  <a:pt x="823086" y="31750"/>
                </a:lnTo>
                <a:lnTo>
                  <a:pt x="759586" y="0"/>
                </a:lnTo>
                <a:close/>
              </a:path>
              <a:path w="836295" h="76200">
                <a:moveTo>
                  <a:pt x="7595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59586" y="44450"/>
                </a:lnTo>
                <a:lnTo>
                  <a:pt x="759586" y="31750"/>
                </a:lnTo>
                <a:close/>
              </a:path>
              <a:path w="836295" h="76200">
                <a:moveTo>
                  <a:pt x="823086" y="31750"/>
                </a:moveTo>
                <a:lnTo>
                  <a:pt x="772286" y="31750"/>
                </a:lnTo>
                <a:lnTo>
                  <a:pt x="772286" y="44450"/>
                </a:lnTo>
                <a:lnTo>
                  <a:pt x="823086" y="44450"/>
                </a:lnTo>
                <a:lnTo>
                  <a:pt x="835786" y="38100"/>
                </a:lnTo>
                <a:lnTo>
                  <a:pt x="82308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108442" y="3521709"/>
            <a:ext cx="3060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复制</a:t>
            </a:r>
            <a:endParaRPr sz="11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63840" y="5478779"/>
            <a:ext cx="836294" cy="76200"/>
          </a:xfrm>
          <a:custGeom>
            <a:avLst/>
            <a:gdLst/>
            <a:ahLst/>
            <a:cxnLst/>
            <a:rect l="l" t="t" r="r" b="b"/>
            <a:pathLst>
              <a:path w="836295" h="76200">
                <a:moveTo>
                  <a:pt x="759586" y="0"/>
                </a:moveTo>
                <a:lnTo>
                  <a:pt x="759586" y="76200"/>
                </a:lnTo>
                <a:lnTo>
                  <a:pt x="823086" y="44450"/>
                </a:lnTo>
                <a:lnTo>
                  <a:pt x="772286" y="44450"/>
                </a:lnTo>
                <a:lnTo>
                  <a:pt x="772286" y="31750"/>
                </a:lnTo>
                <a:lnTo>
                  <a:pt x="823086" y="31750"/>
                </a:lnTo>
                <a:lnTo>
                  <a:pt x="759586" y="0"/>
                </a:lnTo>
                <a:close/>
              </a:path>
              <a:path w="836295" h="76200">
                <a:moveTo>
                  <a:pt x="7595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59586" y="44450"/>
                </a:lnTo>
                <a:lnTo>
                  <a:pt x="759586" y="31750"/>
                </a:lnTo>
                <a:close/>
              </a:path>
              <a:path w="836295" h="76200">
                <a:moveTo>
                  <a:pt x="823086" y="31750"/>
                </a:moveTo>
                <a:lnTo>
                  <a:pt x="772286" y="31750"/>
                </a:lnTo>
                <a:lnTo>
                  <a:pt x="772286" y="44450"/>
                </a:lnTo>
                <a:lnTo>
                  <a:pt x="823086" y="44450"/>
                </a:lnTo>
                <a:lnTo>
                  <a:pt x="835786" y="38100"/>
                </a:lnTo>
                <a:lnTo>
                  <a:pt x="82308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108442" y="5289296"/>
            <a:ext cx="3060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复制</a:t>
            </a:r>
            <a:endParaRPr sz="11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47788" y="4189476"/>
            <a:ext cx="76200" cy="887094"/>
          </a:xfrm>
          <a:custGeom>
            <a:avLst/>
            <a:gdLst/>
            <a:ahLst/>
            <a:cxnLst/>
            <a:rect l="l" t="t" r="r" b="b"/>
            <a:pathLst>
              <a:path w="76200" h="887095">
                <a:moveTo>
                  <a:pt x="31750" y="810641"/>
                </a:moveTo>
                <a:lnTo>
                  <a:pt x="0" y="810641"/>
                </a:lnTo>
                <a:lnTo>
                  <a:pt x="38100" y="886841"/>
                </a:lnTo>
                <a:lnTo>
                  <a:pt x="69850" y="823341"/>
                </a:lnTo>
                <a:lnTo>
                  <a:pt x="31750" y="823341"/>
                </a:lnTo>
                <a:lnTo>
                  <a:pt x="31750" y="810641"/>
                </a:lnTo>
                <a:close/>
              </a:path>
              <a:path w="76200" h="887095">
                <a:moveTo>
                  <a:pt x="44450" y="63500"/>
                </a:moveTo>
                <a:lnTo>
                  <a:pt x="31750" y="63500"/>
                </a:lnTo>
                <a:lnTo>
                  <a:pt x="31750" y="823341"/>
                </a:lnTo>
                <a:lnTo>
                  <a:pt x="44450" y="823341"/>
                </a:lnTo>
                <a:lnTo>
                  <a:pt x="44450" y="63500"/>
                </a:lnTo>
                <a:close/>
              </a:path>
              <a:path w="76200" h="887095">
                <a:moveTo>
                  <a:pt x="76200" y="810641"/>
                </a:moveTo>
                <a:lnTo>
                  <a:pt x="44450" y="810641"/>
                </a:lnTo>
                <a:lnTo>
                  <a:pt x="44450" y="823341"/>
                </a:lnTo>
                <a:lnTo>
                  <a:pt x="69850" y="823341"/>
                </a:lnTo>
                <a:lnTo>
                  <a:pt x="76200" y="810641"/>
                </a:lnTo>
                <a:close/>
              </a:path>
              <a:path w="76200" h="8870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870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521702" y="4512055"/>
            <a:ext cx="3060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复制</a:t>
            </a:r>
            <a:endParaRPr sz="11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5247005" cy="1323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准备工作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我们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需要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备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台服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器，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具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体的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服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软件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装情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况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如下：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2756" y="3253079"/>
            <a:ext cx="737870" cy="297180"/>
          </a:xfrm>
          <a:custGeom>
            <a:avLst/>
            <a:gdLst/>
            <a:ahLst/>
            <a:cxnLst/>
            <a:rect l="l" t="t" r="r" b="b"/>
            <a:pathLst>
              <a:path w="737869" h="297179">
                <a:moveTo>
                  <a:pt x="0" y="296951"/>
                </a:moveTo>
                <a:lnTo>
                  <a:pt x="737831" y="296951"/>
                </a:lnTo>
                <a:lnTo>
                  <a:pt x="73783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60550" y="3253079"/>
            <a:ext cx="2459990" cy="297180"/>
          </a:xfrm>
          <a:custGeom>
            <a:avLst/>
            <a:gdLst/>
            <a:ahLst/>
            <a:cxnLst/>
            <a:rect l="l" t="t" r="r" b="b"/>
            <a:pathLst>
              <a:path w="2459990" h="297179">
                <a:moveTo>
                  <a:pt x="0" y="296951"/>
                </a:moveTo>
                <a:lnTo>
                  <a:pt x="2459990" y="296951"/>
                </a:lnTo>
                <a:lnTo>
                  <a:pt x="245999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20540" y="3253079"/>
            <a:ext cx="4457700" cy="297180"/>
          </a:xfrm>
          <a:custGeom>
            <a:avLst/>
            <a:gdLst/>
            <a:ahLst/>
            <a:cxnLst/>
            <a:rect l="l" t="t" r="r" b="b"/>
            <a:pathLst>
              <a:path w="4457700" h="297179">
                <a:moveTo>
                  <a:pt x="0" y="296951"/>
                </a:moveTo>
                <a:lnTo>
                  <a:pt x="4457700" y="296951"/>
                </a:lnTo>
                <a:lnTo>
                  <a:pt x="445770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78240" y="3253079"/>
            <a:ext cx="2806065" cy="297180"/>
          </a:xfrm>
          <a:custGeom>
            <a:avLst/>
            <a:gdLst/>
            <a:ahLst/>
            <a:cxnLst/>
            <a:rect l="l" t="t" r="r" b="b"/>
            <a:pathLst>
              <a:path w="2806065" h="297179">
                <a:moveTo>
                  <a:pt x="0" y="296951"/>
                </a:moveTo>
                <a:lnTo>
                  <a:pt x="2805938" y="296951"/>
                </a:lnTo>
                <a:lnTo>
                  <a:pt x="280593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2756" y="3550132"/>
            <a:ext cx="737870" cy="297180"/>
          </a:xfrm>
          <a:custGeom>
            <a:avLst/>
            <a:gdLst/>
            <a:ahLst/>
            <a:cxnLst/>
            <a:rect l="l" t="t" r="r" b="b"/>
            <a:pathLst>
              <a:path w="737869" h="297179">
                <a:moveTo>
                  <a:pt x="0" y="296951"/>
                </a:moveTo>
                <a:lnTo>
                  <a:pt x="737831" y="296951"/>
                </a:lnTo>
                <a:lnTo>
                  <a:pt x="73783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0550" y="3550132"/>
            <a:ext cx="2459990" cy="297180"/>
          </a:xfrm>
          <a:custGeom>
            <a:avLst/>
            <a:gdLst/>
            <a:ahLst/>
            <a:cxnLst/>
            <a:rect l="l" t="t" r="r" b="b"/>
            <a:pathLst>
              <a:path w="2459990" h="297179">
                <a:moveTo>
                  <a:pt x="0" y="296951"/>
                </a:moveTo>
                <a:lnTo>
                  <a:pt x="2459990" y="296951"/>
                </a:lnTo>
                <a:lnTo>
                  <a:pt x="245999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20540" y="3550132"/>
            <a:ext cx="4457700" cy="297180"/>
          </a:xfrm>
          <a:custGeom>
            <a:avLst/>
            <a:gdLst/>
            <a:ahLst/>
            <a:cxnLst/>
            <a:rect l="l" t="t" r="r" b="b"/>
            <a:pathLst>
              <a:path w="4457700" h="297179">
                <a:moveTo>
                  <a:pt x="0" y="296951"/>
                </a:moveTo>
                <a:lnTo>
                  <a:pt x="4457700" y="296951"/>
                </a:lnTo>
                <a:lnTo>
                  <a:pt x="445770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78240" y="3550132"/>
            <a:ext cx="2806065" cy="297180"/>
          </a:xfrm>
          <a:custGeom>
            <a:avLst/>
            <a:gdLst/>
            <a:ahLst/>
            <a:cxnLst/>
            <a:rect l="l" t="t" r="r" b="b"/>
            <a:pathLst>
              <a:path w="2806065" h="297179">
                <a:moveTo>
                  <a:pt x="0" y="296951"/>
                </a:moveTo>
                <a:lnTo>
                  <a:pt x="2805938" y="296951"/>
                </a:lnTo>
                <a:lnTo>
                  <a:pt x="280593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22756" y="3847058"/>
            <a:ext cx="737870" cy="297180"/>
          </a:xfrm>
          <a:custGeom>
            <a:avLst/>
            <a:gdLst/>
            <a:ahLst/>
            <a:cxnLst/>
            <a:rect l="l" t="t" r="r" b="b"/>
            <a:pathLst>
              <a:path w="737869" h="297179">
                <a:moveTo>
                  <a:pt x="0" y="296951"/>
                </a:moveTo>
                <a:lnTo>
                  <a:pt x="737831" y="296951"/>
                </a:lnTo>
                <a:lnTo>
                  <a:pt x="73783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0550" y="3847058"/>
            <a:ext cx="2459990" cy="297180"/>
          </a:xfrm>
          <a:custGeom>
            <a:avLst/>
            <a:gdLst/>
            <a:ahLst/>
            <a:cxnLst/>
            <a:rect l="l" t="t" r="r" b="b"/>
            <a:pathLst>
              <a:path w="2459990" h="297179">
                <a:moveTo>
                  <a:pt x="0" y="296951"/>
                </a:moveTo>
                <a:lnTo>
                  <a:pt x="2459990" y="296951"/>
                </a:lnTo>
                <a:lnTo>
                  <a:pt x="245999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20540" y="3847058"/>
            <a:ext cx="4457700" cy="297180"/>
          </a:xfrm>
          <a:custGeom>
            <a:avLst/>
            <a:gdLst/>
            <a:ahLst/>
            <a:cxnLst/>
            <a:rect l="l" t="t" r="r" b="b"/>
            <a:pathLst>
              <a:path w="4457700" h="297179">
                <a:moveTo>
                  <a:pt x="0" y="296951"/>
                </a:moveTo>
                <a:lnTo>
                  <a:pt x="4457700" y="296951"/>
                </a:lnTo>
                <a:lnTo>
                  <a:pt x="445770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78240" y="3847058"/>
            <a:ext cx="2806065" cy="297180"/>
          </a:xfrm>
          <a:custGeom>
            <a:avLst/>
            <a:gdLst/>
            <a:ahLst/>
            <a:cxnLst/>
            <a:rect l="l" t="t" r="r" b="b"/>
            <a:pathLst>
              <a:path w="2806065" h="297179">
                <a:moveTo>
                  <a:pt x="0" y="296951"/>
                </a:moveTo>
                <a:lnTo>
                  <a:pt x="2805938" y="296951"/>
                </a:lnTo>
                <a:lnTo>
                  <a:pt x="280593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22756" y="4143984"/>
            <a:ext cx="737870" cy="297180"/>
          </a:xfrm>
          <a:custGeom>
            <a:avLst/>
            <a:gdLst/>
            <a:ahLst/>
            <a:cxnLst/>
            <a:rect l="l" t="t" r="r" b="b"/>
            <a:pathLst>
              <a:path w="737869" h="297179">
                <a:moveTo>
                  <a:pt x="0" y="296951"/>
                </a:moveTo>
                <a:lnTo>
                  <a:pt x="737831" y="296951"/>
                </a:lnTo>
                <a:lnTo>
                  <a:pt x="73783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60550" y="4143984"/>
            <a:ext cx="2459990" cy="297180"/>
          </a:xfrm>
          <a:custGeom>
            <a:avLst/>
            <a:gdLst/>
            <a:ahLst/>
            <a:cxnLst/>
            <a:rect l="l" t="t" r="r" b="b"/>
            <a:pathLst>
              <a:path w="2459990" h="297179">
                <a:moveTo>
                  <a:pt x="0" y="296951"/>
                </a:moveTo>
                <a:lnTo>
                  <a:pt x="2459990" y="296951"/>
                </a:lnTo>
                <a:lnTo>
                  <a:pt x="245999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20540" y="4143984"/>
            <a:ext cx="4457700" cy="297180"/>
          </a:xfrm>
          <a:custGeom>
            <a:avLst/>
            <a:gdLst/>
            <a:ahLst/>
            <a:cxnLst/>
            <a:rect l="l" t="t" r="r" b="b"/>
            <a:pathLst>
              <a:path w="4457700" h="297179">
                <a:moveTo>
                  <a:pt x="0" y="296951"/>
                </a:moveTo>
                <a:lnTo>
                  <a:pt x="4457700" y="296951"/>
                </a:lnTo>
                <a:lnTo>
                  <a:pt x="445770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78240" y="4143984"/>
            <a:ext cx="2806065" cy="297180"/>
          </a:xfrm>
          <a:custGeom>
            <a:avLst/>
            <a:gdLst/>
            <a:ahLst/>
            <a:cxnLst/>
            <a:rect l="l" t="t" r="r" b="b"/>
            <a:pathLst>
              <a:path w="2806065" h="297179">
                <a:moveTo>
                  <a:pt x="0" y="296951"/>
                </a:moveTo>
                <a:lnTo>
                  <a:pt x="2805938" y="296951"/>
                </a:lnTo>
                <a:lnTo>
                  <a:pt x="280593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22756" y="4440910"/>
            <a:ext cx="737870" cy="297180"/>
          </a:xfrm>
          <a:custGeom>
            <a:avLst/>
            <a:gdLst/>
            <a:ahLst/>
            <a:cxnLst/>
            <a:rect l="l" t="t" r="r" b="b"/>
            <a:pathLst>
              <a:path w="737869" h="297179">
                <a:moveTo>
                  <a:pt x="0" y="296951"/>
                </a:moveTo>
                <a:lnTo>
                  <a:pt x="737831" y="296951"/>
                </a:lnTo>
                <a:lnTo>
                  <a:pt x="73783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60550" y="4440910"/>
            <a:ext cx="2459990" cy="297180"/>
          </a:xfrm>
          <a:custGeom>
            <a:avLst/>
            <a:gdLst/>
            <a:ahLst/>
            <a:cxnLst/>
            <a:rect l="l" t="t" r="r" b="b"/>
            <a:pathLst>
              <a:path w="2459990" h="297179">
                <a:moveTo>
                  <a:pt x="0" y="296951"/>
                </a:moveTo>
                <a:lnTo>
                  <a:pt x="2459990" y="296951"/>
                </a:lnTo>
                <a:lnTo>
                  <a:pt x="245999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20540" y="4440910"/>
            <a:ext cx="4457700" cy="297180"/>
          </a:xfrm>
          <a:custGeom>
            <a:avLst/>
            <a:gdLst/>
            <a:ahLst/>
            <a:cxnLst/>
            <a:rect l="l" t="t" r="r" b="b"/>
            <a:pathLst>
              <a:path w="4457700" h="297179">
                <a:moveTo>
                  <a:pt x="0" y="296951"/>
                </a:moveTo>
                <a:lnTo>
                  <a:pt x="4457700" y="296951"/>
                </a:lnTo>
                <a:lnTo>
                  <a:pt x="4457700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78240" y="4440910"/>
            <a:ext cx="2806065" cy="297180"/>
          </a:xfrm>
          <a:custGeom>
            <a:avLst/>
            <a:gdLst/>
            <a:ahLst/>
            <a:cxnLst/>
            <a:rect l="l" t="t" r="r" b="b"/>
            <a:pathLst>
              <a:path w="2806065" h="297179">
                <a:moveTo>
                  <a:pt x="0" y="296951"/>
                </a:moveTo>
                <a:lnTo>
                  <a:pt x="2805938" y="296951"/>
                </a:lnTo>
                <a:lnTo>
                  <a:pt x="280593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49958" y="3269869"/>
            <a:ext cx="16764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33776" y="3269869"/>
            <a:ext cx="1188313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40501" y="3269869"/>
            <a:ext cx="497433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04761" y="3269869"/>
            <a:ext cx="544982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78569" y="3269869"/>
            <a:ext cx="497433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116406" y="2697479"/>
          <a:ext cx="10480675" cy="204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870"/>
                <a:gridCol w="2459990"/>
                <a:gridCol w="4457700"/>
                <a:gridCol w="2806065"/>
              </a:tblGrid>
              <a:tr h="549275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编号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预装软件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角色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中间件服务器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7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449958" y="3566795"/>
            <a:ext cx="167640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33776" y="3566795"/>
            <a:ext cx="1188313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22440" y="3566795"/>
            <a:ext cx="54535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878569" y="3566795"/>
            <a:ext cx="304038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49958" y="3863975"/>
            <a:ext cx="167640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33776" y="3863975"/>
            <a:ext cx="1188313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22440" y="3863975"/>
            <a:ext cx="545350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878569" y="3863975"/>
            <a:ext cx="249174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49958" y="4160773"/>
            <a:ext cx="167640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33776" y="4160773"/>
            <a:ext cx="1188313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22440" y="4160773"/>
            <a:ext cx="545350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878569" y="4160773"/>
            <a:ext cx="304038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49958" y="4457953"/>
            <a:ext cx="167640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33776" y="4457953"/>
            <a:ext cx="1188313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22440" y="4457953"/>
            <a:ext cx="545350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78569" y="4457953"/>
            <a:ext cx="249174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115364" y="5331358"/>
            <a:ext cx="2662555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关闭以上所有服务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防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火墙：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systemctl </a:t>
            </a:r>
            <a:r>
              <a:rPr sz="1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stop</a:t>
            </a:r>
            <a:r>
              <a:rPr sz="1400" spc="-33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4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firewalld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systemctl </a:t>
            </a:r>
            <a:r>
              <a:rPr sz="14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disable</a:t>
            </a:r>
            <a:r>
              <a:rPr sz="1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4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firewalld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3663315" cy="179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 indent="-287020">
              <a:lnSpc>
                <a:spcPct val="100000"/>
              </a:lnSpc>
              <a:spcBef>
                <a:spcPts val="2195"/>
              </a:spcBef>
              <a:buFont typeface="Wingdings" panose="05000000000000000000"/>
              <a:buChar char="⚫"/>
              <a:tabLst>
                <a:tab pos="381000" algn="l"/>
                <a:tab pos="381635" algn="l"/>
              </a:tabLst>
            </a:pP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⚫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420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24205" algn="l"/>
                <a:tab pos="624840" algn="l"/>
              </a:tabLst>
            </a:pPr>
            <a:r>
              <a:rPr sz="1400" spc="10" dirty="0">
                <a:latin typeface="黑体" panose="02010609060101010101" charset="-122"/>
                <a:cs typeface="黑体" panose="02010609060101010101" charset="-122"/>
              </a:rPr>
              <a:t>主库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配置（</a:t>
            </a:r>
            <a:r>
              <a:rPr sz="1400" spc="-434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Master1-192.168.200.211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400" spc="-3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修改配置文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/etc/my.cnf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1475" y="2982467"/>
            <a:ext cx="8147684" cy="2283460"/>
          </a:xfrm>
          <a:custGeom>
            <a:avLst/>
            <a:gdLst/>
            <a:ahLst/>
            <a:cxnLst/>
            <a:rect l="l" t="t" r="r" b="b"/>
            <a:pathLst>
              <a:path w="8147684" h="2283460">
                <a:moveTo>
                  <a:pt x="0" y="2282951"/>
                </a:moveTo>
                <a:lnTo>
                  <a:pt x="8147304" y="2282951"/>
                </a:lnTo>
                <a:lnTo>
                  <a:pt x="8147304" y="0"/>
                </a:lnTo>
                <a:lnTo>
                  <a:pt x="0" y="0"/>
                </a:lnTo>
                <a:lnTo>
                  <a:pt x="0" y="2282951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475" y="2982467"/>
            <a:ext cx="8147684" cy="2283460"/>
          </a:xfrm>
          <a:custGeom>
            <a:avLst/>
            <a:gdLst/>
            <a:ahLst/>
            <a:cxnLst/>
            <a:rect l="l" t="t" r="r" b="b"/>
            <a:pathLst>
              <a:path w="8147684" h="2283460">
                <a:moveTo>
                  <a:pt x="0" y="2282951"/>
                </a:moveTo>
                <a:lnTo>
                  <a:pt x="8147304" y="2282951"/>
                </a:lnTo>
                <a:lnTo>
                  <a:pt x="8147304" y="0"/>
                </a:lnTo>
                <a:lnTo>
                  <a:pt x="0" y="0"/>
                </a:lnTo>
                <a:lnTo>
                  <a:pt x="0" y="2282951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2611" y="3053460"/>
            <a:ext cx="609599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1116" y="3053460"/>
            <a:ext cx="20573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66061" y="3069716"/>
            <a:ext cx="3198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服务	，保证整个集群环境中唯一，取值范围：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1729" y="3053460"/>
            <a:ext cx="17830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70602" y="3053460"/>
            <a:ext cx="146303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54929" y="3023996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12" baseline="-16000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800" spc="75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87594" y="3053460"/>
            <a:ext cx="128015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51602" y="3053460"/>
            <a:ext cx="167639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35421" y="3069716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，默认为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5021" y="3053460"/>
            <a:ext cx="164591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32611" y="3327780"/>
            <a:ext cx="480059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4142" y="3327780"/>
            <a:ext cx="12801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08150" y="3327780"/>
            <a:ext cx="371856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32611" y="3602101"/>
            <a:ext cx="182880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24102" y="3618357"/>
            <a:ext cx="123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指定同步的数据库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32611" y="3876116"/>
            <a:ext cx="513841" cy="2365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73098" y="3876116"/>
            <a:ext cx="128016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37105" y="3876116"/>
            <a:ext cx="272491" cy="2365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18716" y="3876116"/>
            <a:ext cx="128016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82723" y="3876116"/>
            <a:ext cx="274319" cy="236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65604" y="3876116"/>
            <a:ext cx="521207" cy="236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2611" y="4151121"/>
            <a:ext cx="513841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73098" y="4151121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37105" y="4151121"/>
            <a:ext cx="272491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18716" y="4151121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82723" y="4151121"/>
            <a:ext cx="274319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65604" y="4151121"/>
            <a:ext cx="521207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32611" y="4425441"/>
            <a:ext cx="513841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73098" y="4425441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37105" y="4425441"/>
            <a:ext cx="272491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18716" y="4425441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82723" y="4425441"/>
            <a:ext cx="274319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65604" y="4425441"/>
            <a:ext cx="521207" cy="236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32611" y="4699761"/>
            <a:ext cx="192024" cy="2362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360677" y="4716017"/>
            <a:ext cx="412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在作为从数据库的时候，有写入操作也要更新二进制日志文件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32611" y="4974082"/>
            <a:ext cx="294640" cy="2362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53641" y="4974082"/>
            <a:ext cx="128015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17650" y="4974082"/>
            <a:ext cx="422452" cy="2362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869948" y="4974082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33955" y="4974082"/>
            <a:ext cx="640956" cy="2362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115364" y="5571235"/>
            <a:ext cx="166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400" spc="-409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重启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41475" y="5975603"/>
            <a:ext cx="8147684" cy="344805"/>
          </a:xfrm>
          <a:custGeom>
            <a:avLst/>
            <a:gdLst/>
            <a:ahLst/>
            <a:cxnLst/>
            <a:rect l="l" t="t" r="r" b="b"/>
            <a:pathLst>
              <a:path w="8147684" h="344804">
                <a:moveTo>
                  <a:pt x="0" y="344424"/>
                </a:moveTo>
                <a:lnTo>
                  <a:pt x="8147304" y="344424"/>
                </a:lnTo>
                <a:lnTo>
                  <a:pt x="8147304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141475" y="5975603"/>
            <a:ext cx="8147684" cy="344805"/>
          </a:xfrm>
          <a:custGeom>
            <a:avLst/>
            <a:gdLst/>
            <a:ahLst/>
            <a:cxnLst/>
            <a:rect l="l" t="t" r="r" b="b"/>
            <a:pathLst>
              <a:path w="8147684" h="344804">
                <a:moveTo>
                  <a:pt x="0" y="344424"/>
                </a:moveTo>
                <a:lnTo>
                  <a:pt x="8147304" y="344424"/>
                </a:lnTo>
                <a:lnTo>
                  <a:pt x="8147304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32611" y="6047841"/>
            <a:ext cx="1266913" cy="2362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42972" y="6047841"/>
            <a:ext cx="583184" cy="2362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361931" y="2754327"/>
            <a:ext cx="2299849" cy="26695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540240" y="3087623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630918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949940" y="308305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2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1040871" y="3080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540240" y="4664964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9630918" y="4661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949940" y="466039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1040871" y="46574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382506" y="2878073"/>
            <a:ext cx="650875" cy="763905"/>
          </a:xfrm>
          <a:custGeom>
            <a:avLst/>
            <a:gdLst/>
            <a:ahLst/>
            <a:cxnLst/>
            <a:rect l="l" t="t" r="r" b="b"/>
            <a:pathLst>
              <a:path w="650875" h="763904">
                <a:moveTo>
                  <a:pt x="0" y="49275"/>
                </a:moveTo>
                <a:lnTo>
                  <a:pt x="3877" y="30110"/>
                </a:lnTo>
                <a:lnTo>
                  <a:pt x="14446" y="14446"/>
                </a:lnTo>
                <a:lnTo>
                  <a:pt x="30110" y="3877"/>
                </a:lnTo>
                <a:lnTo>
                  <a:pt x="49275" y="0"/>
                </a:lnTo>
                <a:lnTo>
                  <a:pt x="601472" y="0"/>
                </a:lnTo>
                <a:lnTo>
                  <a:pt x="620637" y="3877"/>
                </a:lnTo>
                <a:lnTo>
                  <a:pt x="636301" y="14446"/>
                </a:lnTo>
                <a:lnTo>
                  <a:pt x="646870" y="30110"/>
                </a:lnTo>
                <a:lnTo>
                  <a:pt x="650748" y="49275"/>
                </a:lnTo>
                <a:lnTo>
                  <a:pt x="650748" y="714248"/>
                </a:lnTo>
                <a:lnTo>
                  <a:pt x="646870" y="733413"/>
                </a:lnTo>
                <a:lnTo>
                  <a:pt x="636301" y="749077"/>
                </a:lnTo>
                <a:lnTo>
                  <a:pt x="620637" y="759646"/>
                </a:lnTo>
                <a:lnTo>
                  <a:pt x="601472" y="763524"/>
                </a:lnTo>
                <a:lnTo>
                  <a:pt x="49275" y="763524"/>
                </a:lnTo>
                <a:lnTo>
                  <a:pt x="30110" y="759646"/>
                </a:lnTo>
                <a:lnTo>
                  <a:pt x="14446" y="749077"/>
                </a:lnTo>
                <a:lnTo>
                  <a:pt x="3877" y="733413"/>
                </a:lnTo>
                <a:lnTo>
                  <a:pt x="0" y="714248"/>
                </a:lnTo>
                <a:lnTo>
                  <a:pt x="0" y="492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3663315" cy="179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 indent="-287020">
              <a:lnSpc>
                <a:spcPct val="100000"/>
              </a:lnSpc>
              <a:spcBef>
                <a:spcPts val="2195"/>
              </a:spcBef>
              <a:buFont typeface="Wingdings" panose="05000000000000000000"/>
              <a:buChar char="⚫"/>
              <a:tabLst>
                <a:tab pos="381000" algn="l"/>
                <a:tab pos="381635" algn="l"/>
              </a:tabLst>
            </a:pP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⚫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420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24205" algn="l"/>
                <a:tab pos="624840" algn="l"/>
              </a:tabLst>
            </a:pPr>
            <a:r>
              <a:rPr sz="1400" spc="10" dirty="0">
                <a:latin typeface="黑体" panose="02010609060101010101" charset="-122"/>
                <a:cs typeface="黑体" panose="02010609060101010101" charset="-122"/>
              </a:rPr>
              <a:t>主库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配置（</a:t>
            </a:r>
            <a:r>
              <a:rPr sz="1400" spc="-434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Master2-192.168.200.213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400" spc="-3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修改配置文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/etc/my.cnf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1475" y="2982467"/>
            <a:ext cx="8091170" cy="2283460"/>
          </a:xfrm>
          <a:custGeom>
            <a:avLst/>
            <a:gdLst/>
            <a:ahLst/>
            <a:cxnLst/>
            <a:rect l="l" t="t" r="r" b="b"/>
            <a:pathLst>
              <a:path w="8091170" h="2283460">
                <a:moveTo>
                  <a:pt x="0" y="2282951"/>
                </a:moveTo>
                <a:lnTo>
                  <a:pt x="8090916" y="2282951"/>
                </a:lnTo>
                <a:lnTo>
                  <a:pt x="8090916" y="0"/>
                </a:lnTo>
                <a:lnTo>
                  <a:pt x="0" y="0"/>
                </a:lnTo>
                <a:lnTo>
                  <a:pt x="0" y="2282951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475" y="2982467"/>
            <a:ext cx="8091170" cy="2283460"/>
          </a:xfrm>
          <a:custGeom>
            <a:avLst/>
            <a:gdLst/>
            <a:ahLst/>
            <a:cxnLst/>
            <a:rect l="l" t="t" r="r" b="b"/>
            <a:pathLst>
              <a:path w="8091170" h="2283460">
                <a:moveTo>
                  <a:pt x="0" y="2282951"/>
                </a:moveTo>
                <a:lnTo>
                  <a:pt x="8090916" y="2282951"/>
                </a:lnTo>
                <a:lnTo>
                  <a:pt x="8090916" y="0"/>
                </a:lnTo>
                <a:lnTo>
                  <a:pt x="0" y="0"/>
                </a:lnTo>
                <a:lnTo>
                  <a:pt x="0" y="2282951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2611" y="3053460"/>
            <a:ext cx="609599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1116" y="3053460"/>
            <a:ext cx="20573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66061" y="3069716"/>
            <a:ext cx="3198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服务	，保证整个集群环境中唯一，取值范围：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1729" y="3053460"/>
            <a:ext cx="17830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70602" y="3053460"/>
            <a:ext cx="146303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54929" y="3023996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12" baseline="-16000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800" spc="75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87594" y="3053460"/>
            <a:ext cx="128015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51602" y="3053460"/>
            <a:ext cx="167639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35421" y="3069716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，默认为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5021" y="3053460"/>
            <a:ext cx="164591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32611" y="3327780"/>
            <a:ext cx="480059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4142" y="3327780"/>
            <a:ext cx="12801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08150" y="3327780"/>
            <a:ext cx="371856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32611" y="3602101"/>
            <a:ext cx="182880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24102" y="3618357"/>
            <a:ext cx="1231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指定同步的数据库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32611" y="3876116"/>
            <a:ext cx="513841" cy="2365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73098" y="3876116"/>
            <a:ext cx="128016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37105" y="3876116"/>
            <a:ext cx="272491" cy="2365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18716" y="3876116"/>
            <a:ext cx="128016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82723" y="3876116"/>
            <a:ext cx="274319" cy="236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65604" y="3876116"/>
            <a:ext cx="521207" cy="236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2611" y="4151121"/>
            <a:ext cx="513841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73098" y="4151121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37105" y="4151121"/>
            <a:ext cx="272491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18716" y="4151121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82723" y="4151121"/>
            <a:ext cx="274319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65604" y="4151121"/>
            <a:ext cx="521207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32611" y="4425441"/>
            <a:ext cx="513841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73098" y="4425441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37105" y="4425441"/>
            <a:ext cx="272491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18716" y="4425441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82723" y="4425441"/>
            <a:ext cx="274319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65604" y="4425441"/>
            <a:ext cx="521207" cy="236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32611" y="4699761"/>
            <a:ext cx="192024" cy="2362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360677" y="4716017"/>
            <a:ext cx="412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在作为从数据库的时候，有写入操作也要更新二进制日志文件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32611" y="4974082"/>
            <a:ext cx="294640" cy="2362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53641" y="4974082"/>
            <a:ext cx="128015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17650" y="4974082"/>
            <a:ext cx="422452" cy="2362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869948" y="4974082"/>
            <a:ext cx="128016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33955" y="4974082"/>
            <a:ext cx="640956" cy="2362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115364" y="5571235"/>
            <a:ext cx="166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400" spc="-409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重启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41475" y="5975603"/>
            <a:ext cx="8091170" cy="344805"/>
          </a:xfrm>
          <a:custGeom>
            <a:avLst/>
            <a:gdLst/>
            <a:ahLst/>
            <a:cxnLst/>
            <a:rect l="l" t="t" r="r" b="b"/>
            <a:pathLst>
              <a:path w="8091170" h="344804">
                <a:moveTo>
                  <a:pt x="0" y="344424"/>
                </a:moveTo>
                <a:lnTo>
                  <a:pt x="8090916" y="344424"/>
                </a:lnTo>
                <a:lnTo>
                  <a:pt x="809091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141475" y="5975603"/>
            <a:ext cx="8091170" cy="344805"/>
          </a:xfrm>
          <a:custGeom>
            <a:avLst/>
            <a:gdLst/>
            <a:ahLst/>
            <a:cxnLst/>
            <a:rect l="l" t="t" r="r" b="b"/>
            <a:pathLst>
              <a:path w="8091170" h="344804">
                <a:moveTo>
                  <a:pt x="0" y="344424"/>
                </a:moveTo>
                <a:lnTo>
                  <a:pt x="8090916" y="344424"/>
                </a:lnTo>
                <a:lnTo>
                  <a:pt x="809091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32611" y="6047841"/>
            <a:ext cx="1266913" cy="2362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42972" y="6047841"/>
            <a:ext cx="583184" cy="2362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361931" y="2754327"/>
            <a:ext cx="2299849" cy="26695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540240" y="3087623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630918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949940" y="308305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2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1040871" y="3080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540240" y="4664964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9630918" y="4661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949940" y="466039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1040871" y="46574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388602" y="4475226"/>
            <a:ext cx="649605" cy="763905"/>
          </a:xfrm>
          <a:custGeom>
            <a:avLst/>
            <a:gdLst/>
            <a:ahLst/>
            <a:cxnLst/>
            <a:rect l="l" t="t" r="r" b="b"/>
            <a:pathLst>
              <a:path w="649604" h="763904">
                <a:moveTo>
                  <a:pt x="0" y="49149"/>
                </a:moveTo>
                <a:lnTo>
                  <a:pt x="3857" y="30003"/>
                </a:lnTo>
                <a:lnTo>
                  <a:pt x="14382" y="14382"/>
                </a:lnTo>
                <a:lnTo>
                  <a:pt x="30003" y="3857"/>
                </a:lnTo>
                <a:lnTo>
                  <a:pt x="49149" y="0"/>
                </a:lnTo>
                <a:lnTo>
                  <a:pt x="600075" y="0"/>
                </a:lnTo>
                <a:lnTo>
                  <a:pt x="619220" y="3857"/>
                </a:lnTo>
                <a:lnTo>
                  <a:pt x="634841" y="14382"/>
                </a:lnTo>
                <a:lnTo>
                  <a:pt x="645366" y="30003"/>
                </a:lnTo>
                <a:lnTo>
                  <a:pt x="649224" y="49149"/>
                </a:lnTo>
                <a:lnTo>
                  <a:pt x="649224" y="714375"/>
                </a:lnTo>
                <a:lnTo>
                  <a:pt x="645366" y="733520"/>
                </a:lnTo>
                <a:lnTo>
                  <a:pt x="634841" y="749141"/>
                </a:lnTo>
                <a:lnTo>
                  <a:pt x="619220" y="759666"/>
                </a:lnTo>
                <a:lnTo>
                  <a:pt x="600075" y="763524"/>
                </a:lnTo>
                <a:lnTo>
                  <a:pt x="49149" y="763524"/>
                </a:lnTo>
                <a:lnTo>
                  <a:pt x="30003" y="759666"/>
                </a:lnTo>
                <a:lnTo>
                  <a:pt x="14382" y="749141"/>
                </a:lnTo>
                <a:lnTo>
                  <a:pt x="3857" y="733520"/>
                </a:lnTo>
                <a:lnTo>
                  <a:pt x="0" y="714375"/>
                </a:lnTo>
                <a:lnTo>
                  <a:pt x="0" y="4914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593975" cy="1323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 indent="-287020">
              <a:lnSpc>
                <a:spcPct val="100000"/>
              </a:lnSpc>
              <a:spcBef>
                <a:spcPts val="2195"/>
              </a:spcBef>
              <a:buFont typeface="Wingdings" panose="05000000000000000000"/>
              <a:buChar char="⚫"/>
              <a:tabLst>
                <a:tab pos="381000" algn="l"/>
                <a:tab pos="381635" algn="l"/>
              </a:tabLst>
            </a:pP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⚫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420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24205" algn="l"/>
                <a:tab pos="624840" algn="l"/>
              </a:tabLst>
            </a:pP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两台主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创建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账户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并授权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1475" y="2700527"/>
            <a:ext cx="8028940" cy="1175385"/>
          </a:xfrm>
          <a:custGeom>
            <a:avLst/>
            <a:gdLst/>
            <a:ahLst/>
            <a:cxnLst/>
            <a:rect l="l" t="t" r="r" b="b"/>
            <a:pathLst>
              <a:path w="8028940" h="1175385">
                <a:moveTo>
                  <a:pt x="0" y="1175004"/>
                </a:moveTo>
                <a:lnTo>
                  <a:pt x="8028432" y="1175004"/>
                </a:lnTo>
                <a:lnTo>
                  <a:pt x="8028432" y="0"/>
                </a:lnTo>
                <a:lnTo>
                  <a:pt x="0" y="0"/>
                </a:lnTo>
                <a:lnTo>
                  <a:pt x="0" y="117500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475" y="2700527"/>
            <a:ext cx="8028940" cy="1175385"/>
          </a:xfrm>
          <a:custGeom>
            <a:avLst/>
            <a:gdLst/>
            <a:ahLst/>
            <a:cxnLst/>
            <a:rect l="l" t="t" r="r" b="b"/>
            <a:pathLst>
              <a:path w="8028940" h="1175385">
                <a:moveTo>
                  <a:pt x="0" y="1175004"/>
                </a:moveTo>
                <a:lnTo>
                  <a:pt x="8028432" y="1175004"/>
                </a:lnTo>
                <a:lnTo>
                  <a:pt x="8028432" y="0"/>
                </a:lnTo>
                <a:lnTo>
                  <a:pt x="0" y="0"/>
                </a:lnTo>
                <a:lnTo>
                  <a:pt x="0" y="117500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2611" y="2771901"/>
            <a:ext cx="18288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24102" y="2788158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创建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28901" y="2771901"/>
            <a:ext cx="41818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87295" y="2788158"/>
            <a:ext cx="321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用户，并设置密码，该用户可在任意主机连接该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7950" y="2771901"/>
            <a:ext cx="544982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42102" y="2788158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服务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32611" y="3046222"/>
            <a:ext cx="1110615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73807" y="3046222"/>
            <a:ext cx="417830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31948" y="3046222"/>
            <a:ext cx="1628267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89729" y="3046222"/>
            <a:ext cx="172275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66129" y="3046222"/>
            <a:ext cx="1386967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32611" y="3320237"/>
            <a:ext cx="182880" cy="236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24102" y="3336797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13077" y="3320237"/>
            <a:ext cx="453237" cy="236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06523" y="3320237"/>
            <a:ext cx="460501" cy="236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01239" y="3336797"/>
            <a:ext cx="1536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用户分配主从复制权限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32611" y="3595115"/>
            <a:ext cx="2843149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08120" y="3595115"/>
            <a:ext cx="418185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6514" y="3595115"/>
            <a:ext cx="499617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115364" y="4351782"/>
            <a:ext cx="3348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通过指令，查看两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志坐标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1475" y="4664964"/>
            <a:ext cx="8028940" cy="342900"/>
          </a:xfrm>
          <a:custGeom>
            <a:avLst/>
            <a:gdLst/>
            <a:ahLst/>
            <a:cxnLst/>
            <a:rect l="l" t="t" r="r" b="b"/>
            <a:pathLst>
              <a:path w="8028940" h="342900">
                <a:moveTo>
                  <a:pt x="0" y="342900"/>
                </a:moveTo>
                <a:lnTo>
                  <a:pt x="8028432" y="342900"/>
                </a:lnTo>
                <a:lnTo>
                  <a:pt x="802843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41475" y="4664964"/>
            <a:ext cx="8028940" cy="342900"/>
          </a:xfrm>
          <a:custGeom>
            <a:avLst/>
            <a:gdLst/>
            <a:ahLst/>
            <a:cxnLst/>
            <a:rect l="l" t="t" r="r" b="b"/>
            <a:pathLst>
              <a:path w="8028940" h="342900">
                <a:moveTo>
                  <a:pt x="0" y="342900"/>
                </a:moveTo>
                <a:lnTo>
                  <a:pt x="8028432" y="342900"/>
                </a:lnTo>
                <a:lnTo>
                  <a:pt x="802843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32611" y="4735957"/>
            <a:ext cx="1544193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61931" y="2754327"/>
            <a:ext cx="2299849" cy="2669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540240" y="3087623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630918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949940" y="308305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2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040871" y="3080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40240" y="4664964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630918" y="4661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949940" y="466039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1040871" y="46574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382506" y="2878073"/>
            <a:ext cx="650875" cy="763905"/>
          </a:xfrm>
          <a:custGeom>
            <a:avLst/>
            <a:gdLst/>
            <a:ahLst/>
            <a:cxnLst/>
            <a:rect l="l" t="t" r="r" b="b"/>
            <a:pathLst>
              <a:path w="650875" h="763904">
                <a:moveTo>
                  <a:pt x="0" y="49275"/>
                </a:moveTo>
                <a:lnTo>
                  <a:pt x="3877" y="30110"/>
                </a:lnTo>
                <a:lnTo>
                  <a:pt x="14446" y="14446"/>
                </a:lnTo>
                <a:lnTo>
                  <a:pt x="30110" y="3877"/>
                </a:lnTo>
                <a:lnTo>
                  <a:pt x="49275" y="0"/>
                </a:lnTo>
                <a:lnTo>
                  <a:pt x="601472" y="0"/>
                </a:lnTo>
                <a:lnTo>
                  <a:pt x="620637" y="3877"/>
                </a:lnTo>
                <a:lnTo>
                  <a:pt x="636301" y="14446"/>
                </a:lnTo>
                <a:lnTo>
                  <a:pt x="646870" y="30110"/>
                </a:lnTo>
                <a:lnTo>
                  <a:pt x="650748" y="49275"/>
                </a:lnTo>
                <a:lnTo>
                  <a:pt x="650748" y="714248"/>
                </a:lnTo>
                <a:lnTo>
                  <a:pt x="646870" y="733413"/>
                </a:lnTo>
                <a:lnTo>
                  <a:pt x="636301" y="749077"/>
                </a:lnTo>
                <a:lnTo>
                  <a:pt x="620637" y="759646"/>
                </a:lnTo>
                <a:lnTo>
                  <a:pt x="601472" y="763524"/>
                </a:lnTo>
                <a:lnTo>
                  <a:pt x="49275" y="763524"/>
                </a:lnTo>
                <a:lnTo>
                  <a:pt x="30110" y="759646"/>
                </a:lnTo>
                <a:lnTo>
                  <a:pt x="14446" y="749077"/>
                </a:lnTo>
                <a:lnTo>
                  <a:pt x="3877" y="733413"/>
                </a:lnTo>
                <a:lnTo>
                  <a:pt x="0" y="714248"/>
                </a:lnTo>
                <a:lnTo>
                  <a:pt x="0" y="492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400793" y="4491990"/>
            <a:ext cx="649605" cy="763905"/>
          </a:xfrm>
          <a:custGeom>
            <a:avLst/>
            <a:gdLst/>
            <a:ahLst/>
            <a:cxnLst/>
            <a:rect l="l" t="t" r="r" b="b"/>
            <a:pathLst>
              <a:path w="649604" h="763904">
                <a:moveTo>
                  <a:pt x="0" y="49149"/>
                </a:moveTo>
                <a:lnTo>
                  <a:pt x="3857" y="30003"/>
                </a:lnTo>
                <a:lnTo>
                  <a:pt x="14382" y="14382"/>
                </a:lnTo>
                <a:lnTo>
                  <a:pt x="30003" y="3857"/>
                </a:lnTo>
                <a:lnTo>
                  <a:pt x="49149" y="0"/>
                </a:lnTo>
                <a:lnTo>
                  <a:pt x="600075" y="0"/>
                </a:lnTo>
                <a:lnTo>
                  <a:pt x="619220" y="3857"/>
                </a:lnTo>
                <a:lnTo>
                  <a:pt x="634841" y="14382"/>
                </a:lnTo>
                <a:lnTo>
                  <a:pt x="645366" y="30003"/>
                </a:lnTo>
                <a:lnTo>
                  <a:pt x="649224" y="49149"/>
                </a:lnTo>
                <a:lnTo>
                  <a:pt x="649224" y="714375"/>
                </a:lnTo>
                <a:lnTo>
                  <a:pt x="645366" y="733520"/>
                </a:lnTo>
                <a:lnTo>
                  <a:pt x="634841" y="749141"/>
                </a:lnTo>
                <a:lnTo>
                  <a:pt x="619220" y="759666"/>
                </a:lnTo>
                <a:lnTo>
                  <a:pt x="600075" y="763524"/>
                </a:lnTo>
                <a:lnTo>
                  <a:pt x="49149" y="763524"/>
                </a:lnTo>
                <a:lnTo>
                  <a:pt x="30003" y="759666"/>
                </a:lnTo>
                <a:lnTo>
                  <a:pt x="14382" y="749141"/>
                </a:lnTo>
                <a:lnTo>
                  <a:pt x="3857" y="733520"/>
                </a:lnTo>
                <a:lnTo>
                  <a:pt x="0" y="714375"/>
                </a:lnTo>
                <a:lnTo>
                  <a:pt x="0" y="4914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3521710" cy="179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 indent="-287020">
              <a:lnSpc>
                <a:spcPct val="100000"/>
              </a:lnSpc>
              <a:spcBef>
                <a:spcPts val="2195"/>
              </a:spcBef>
              <a:buFont typeface="Wingdings" panose="05000000000000000000"/>
              <a:buChar char="⚫"/>
              <a:tabLst>
                <a:tab pos="381000" algn="l"/>
                <a:tab pos="381635" algn="l"/>
              </a:tabLst>
            </a:pP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⚫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420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24205" algn="l"/>
                <a:tab pos="624840" algn="l"/>
              </a:tabLst>
            </a:pPr>
            <a:r>
              <a:rPr sz="1400" spc="10" dirty="0">
                <a:latin typeface="黑体" panose="02010609060101010101" charset="-122"/>
                <a:cs typeface="黑体" panose="02010609060101010101" charset="-122"/>
              </a:rPr>
              <a:t>从库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配置（</a:t>
            </a:r>
            <a:r>
              <a:rPr sz="1400" spc="-4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Slave1-192.168.200.212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400" spc="-3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修改配置文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/etc/my.cnf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1475" y="2982467"/>
            <a:ext cx="8056245" cy="620395"/>
          </a:xfrm>
          <a:custGeom>
            <a:avLst/>
            <a:gdLst/>
            <a:ahLst/>
            <a:cxnLst/>
            <a:rect l="l" t="t" r="r" b="b"/>
            <a:pathLst>
              <a:path w="8056245" h="620395">
                <a:moveTo>
                  <a:pt x="0" y="620267"/>
                </a:moveTo>
                <a:lnTo>
                  <a:pt x="8055864" y="620267"/>
                </a:lnTo>
                <a:lnTo>
                  <a:pt x="8055864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475" y="2982467"/>
            <a:ext cx="8056245" cy="620395"/>
          </a:xfrm>
          <a:custGeom>
            <a:avLst/>
            <a:gdLst/>
            <a:ahLst/>
            <a:cxnLst/>
            <a:rect l="l" t="t" r="r" b="b"/>
            <a:pathLst>
              <a:path w="8056245" h="620395">
                <a:moveTo>
                  <a:pt x="0" y="620267"/>
                </a:moveTo>
                <a:lnTo>
                  <a:pt x="8055864" y="620267"/>
                </a:lnTo>
                <a:lnTo>
                  <a:pt x="8055864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2611" y="3053460"/>
            <a:ext cx="609599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1116" y="3053460"/>
            <a:ext cx="20573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66061" y="3069716"/>
            <a:ext cx="3198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服务	，保证整个集群环境中唯一，取值范围：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1729" y="3053460"/>
            <a:ext cx="17830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70602" y="3053460"/>
            <a:ext cx="146303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54929" y="3023996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12" baseline="-16000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800" spc="75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87594" y="3053460"/>
            <a:ext cx="128015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51602" y="3053460"/>
            <a:ext cx="167639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35421" y="3069716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，默认为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5021" y="3053460"/>
            <a:ext cx="164591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32611" y="3327780"/>
            <a:ext cx="480059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4142" y="3327780"/>
            <a:ext cx="12801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08150" y="3327780"/>
            <a:ext cx="371856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15364" y="4076827"/>
            <a:ext cx="166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400" spc="-409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重启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1475" y="4482084"/>
            <a:ext cx="8056245" cy="342900"/>
          </a:xfrm>
          <a:custGeom>
            <a:avLst/>
            <a:gdLst/>
            <a:ahLst/>
            <a:cxnLst/>
            <a:rect l="l" t="t" r="r" b="b"/>
            <a:pathLst>
              <a:path w="8056245" h="342900">
                <a:moveTo>
                  <a:pt x="0" y="342900"/>
                </a:moveTo>
                <a:lnTo>
                  <a:pt x="8055864" y="342900"/>
                </a:lnTo>
                <a:lnTo>
                  <a:pt x="805586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41475" y="4482084"/>
            <a:ext cx="8056245" cy="342900"/>
          </a:xfrm>
          <a:custGeom>
            <a:avLst/>
            <a:gdLst/>
            <a:ahLst/>
            <a:cxnLst/>
            <a:rect l="l" t="t" r="r" b="b"/>
            <a:pathLst>
              <a:path w="8056245" h="342900">
                <a:moveTo>
                  <a:pt x="0" y="342900"/>
                </a:moveTo>
                <a:lnTo>
                  <a:pt x="8055864" y="342900"/>
                </a:lnTo>
                <a:lnTo>
                  <a:pt x="805586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32611" y="4553458"/>
            <a:ext cx="1266913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42972" y="4553458"/>
            <a:ext cx="583184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361931" y="2754327"/>
            <a:ext cx="2299849" cy="2669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40240" y="3087623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630918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949940" y="308305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2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040871" y="3080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540240" y="4664964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630918" y="4661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949940" y="466039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040871" y="46574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98302" y="2887217"/>
            <a:ext cx="649605" cy="763905"/>
          </a:xfrm>
          <a:custGeom>
            <a:avLst/>
            <a:gdLst/>
            <a:ahLst/>
            <a:cxnLst/>
            <a:rect l="l" t="t" r="r" b="b"/>
            <a:pathLst>
              <a:path w="649604" h="763904">
                <a:moveTo>
                  <a:pt x="0" y="49149"/>
                </a:moveTo>
                <a:lnTo>
                  <a:pt x="3857" y="30003"/>
                </a:lnTo>
                <a:lnTo>
                  <a:pt x="14382" y="14382"/>
                </a:lnTo>
                <a:lnTo>
                  <a:pt x="30003" y="3857"/>
                </a:lnTo>
                <a:lnTo>
                  <a:pt x="49149" y="0"/>
                </a:lnTo>
                <a:lnTo>
                  <a:pt x="600075" y="0"/>
                </a:lnTo>
                <a:lnTo>
                  <a:pt x="619220" y="3857"/>
                </a:lnTo>
                <a:lnTo>
                  <a:pt x="634841" y="14382"/>
                </a:lnTo>
                <a:lnTo>
                  <a:pt x="645366" y="30003"/>
                </a:lnTo>
                <a:lnTo>
                  <a:pt x="649224" y="49149"/>
                </a:lnTo>
                <a:lnTo>
                  <a:pt x="649224" y="714375"/>
                </a:lnTo>
                <a:lnTo>
                  <a:pt x="645366" y="733520"/>
                </a:lnTo>
                <a:lnTo>
                  <a:pt x="634841" y="749141"/>
                </a:lnTo>
                <a:lnTo>
                  <a:pt x="619220" y="759666"/>
                </a:lnTo>
                <a:lnTo>
                  <a:pt x="600075" y="763524"/>
                </a:lnTo>
                <a:lnTo>
                  <a:pt x="49149" y="763524"/>
                </a:lnTo>
                <a:lnTo>
                  <a:pt x="30003" y="759666"/>
                </a:lnTo>
                <a:lnTo>
                  <a:pt x="14382" y="749141"/>
                </a:lnTo>
                <a:lnTo>
                  <a:pt x="3857" y="733520"/>
                </a:lnTo>
                <a:lnTo>
                  <a:pt x="0" y="714375"/>
                </a:lnTo>
                <a:lnTo>
                  <a:pt x="0" y="4914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3521710" cy="179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 indent="-287020">
              <a:lnSpc>
                <a:spcPct val="100000"/>
              </a:lnSpc>
              <a:spcBef>
                <a:spcPts val="2195"/>
              </a:spcBef>
              <a:buFont typeface="Wingdings" panose="05000000000000000000"/>
              <a:buChar char="⚫"/>
              <a:tabLst>
                <a:tab pos="381000" algn="l"/>
                <a:tab pos="381635" algn="l"/>
              </a:tabLst>
            </a:pP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⚫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420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24205" algn="l"/>
                <a:tab pos="624840" algn="l"/>
              </a:tabLst>
            </a:pPr>
            <a:r>
              <a:rPr sz="1400" spc="10" dirty="0">
                <a:latin typeface="黑体" panose="02010609060101010101" charset="-122"/>
                <a:cs typeface="黑体" panose="02010609060101010101" charset="-122"/>
              </a:rPr>
              <a:t>从库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配置（</a:t>
            </a:r>
            <a:r>
              <a:rPr sz="1400" spc="-445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Slave2-192.168.200.214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400" spc="-3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修改配置文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/etc/my.cnf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1475" y="2982467"/>
            <a:ext cx="8010525" cy="620395"/>
          </a:xfrm>
          <a:custGeom>
            <a:avLst/>
            <a:gdLst/>
            <a:ahLst/>
            <a:cxnLst/>
            <a:rect l="l" t="t" r="r" b="b"/>
            <a:pathLst>
              <a:path w="8010525" h="620395">
                <a:moveTo>
                  <a:pt x="0" y="620267"/>
                </a:moveTo>
                <a:lnTo>
                  <a:pt x="8010144" y="620267"/>
                </a:lnTo>
                <a:lnTo>
                  <a:pt x="8010144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475" y="2982467"/>
            <a:ext cx="8010525" cy="620395"/>
          </a:xfrm>
          <a:custGeom>
            <a:avLst/>
            <a:gdLst/>
            <a:ahLst/>
            <a:cxnLst/>
            <a:rect l="l" t="t" r="r" b="b"/>
            <a:pathLst>
              <a:path w="8010525" h="620395">
                <a:moveTo>
                  <a:pt x="0" y="620267"/>
                </a:moveTo>
                <a:lnTo>
                  <a:pt x="8010144" y="620267"/>
                </a:lnTo>
                <a:lnTo>
                  <a:pt x="8010144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2611" y="3053460"/>
            <a:ext cx="609599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1116" y="3053460"/>
            <a:ext cx="20573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66061" y="3069716"/>
            <a:ext cx="3198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服务	，保证整个集群环境中唯一，取值范围：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1729" y="3053460"/>
            <a:ext cx="17830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70602" y="3053460"/>
            <a:ext cx="146303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54929" y="3023996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12" baseline="-16000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800" spc="75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87594" y="3053460"/>
            <a:ext cx="128015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51602" y="3053460"/>
            <a:ext cx="167639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35421" y="3069716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，默认为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5021" y="3053460"/>
            <a:ext cx="164591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32611" y="3327780"/>
            <a:ext cx="480059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4142" y="3327780"/>
            <a:ext cx="12801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08150" y="3327780"/>
            <a:ext cx="371856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15364" y="4076827"/>
            <a:ext cx="166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400" spc="-409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重启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1475" y="4482084"/>
            <a:ext cx="8010525" cy="342900"/>
          </a:xfrm>
          <a:custGeom>
            <a:avLst/>
            <a:gdLst/>
            <a:ahLst/>
            <a:cxnLst/>
            <a:rect l="l" t="t" r="r" b="b"/>
            <a:pathLst>
              <a:path w="8010525" h="342900">
                <a:moveTo>
                  <a:pt x="0" y="342900"/>
                </a:moveTo>
                <a:lnTo>
                  <a:pt x="8010144" y="342900"/>
                </a:lnTo>
                <a:lnTo>
                  <a:pt x="80101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41475" y="4482084"/>
            <a:ext cx="8010525" cy="342900"/>
          </a:xfrm>
          <a:custGeom>
            <a:avLst/>
            <a:gdLst/>
            <a:ahLst/>
            <a:cxnLst/>
            <a:rect l="l" t="t" r="r" b="b"/>
            <a:pathLst>
              <a:path w="8010525" h="342900">
                <a:moveTo>
                  <a:pt x="0" y="342900"/>
                </a:moveTo>
                <a:lnTo>
                  <a:pt x="8010144" y="342900"/>
                </a:lnTo>
                <a:lnTo>
                  <a:pt x="80101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32611" y="4553458"/>
            <a:ext cx="1266913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42972" y="4553458"/>
            <a:ext cx="583184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361931" y="2754327"/>
            <a:ext cx="2299849" cy="2669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40240" y="3087623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630918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949940" y="308305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2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040871" y="3080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540240" y="4664964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630918" y="4661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949940" y="466039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040871" y="46574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804397" y="4482846"/>
            <a:ext cx="649605" cy="763905"/>
          </a:xfrm>
          <a:custGeom>
            <a:avLst/>
            <a:gdLst/>
            <a:ahLst/>
            <a:cxnLst/>
            <a:rect l="l" t="t" r="r" b="b"/>
            <a:pathLst>
              <a:path w="649604" h="763904">
                <a:moveTo>
                  <a:pt x="0" y="49148"/>
                </a:moveTo>
                <a:lnTo>
                  <a:pt x="3857" y="30003"/>
                </a:lnTo>
                <a:lnTo>
                  <a:pt x="14382" y="14382"/>
                </a:lnTo>
                <a:lnTo>
                  <a:pt x="30003" y="3857"/>
                </a:lnTo>
                <a:lnTo>
                  <a:pt x="49149" y="0"/>
                </a:lnTo>
                <a:lnTo>
                  <a:pt x="600075" y="0"/>
                </a:lnTo>
                <a:lnTo>
                  <a:pt x="619220" y="3857"/>
                </a:lnTo>
                <a:lnTo>
                  <a:pt x="634841" y="14382"/>
                </a:lnTo>
                <a:lnTo>
                  <a:pt x="645366" y="30003"/>
                </a:lnTo>
                <a:lnTo>
                  <a:pt x="649224" y="49148"/>
                </a:lnTo>
                <a:lnTo>
                  <a:pt x="649224" y="714374"/>
                </a:lnTo>
                <a:lnTo>
                  <a:pt x="645366" y="733520"/>
                </a:lnTo>
                <a:lnTo>
                  <a:pt x="634841" y="749141"/>
                </a:lnTo>
                <a:lnTo>
                  <a:pt x="619220" y="759666"/>
                </a:lnTo>
                <a:lnTo>
                  <a:pt x="600075" y="763523"/>
                </a:lnTo>
                <a:lnTo>
                  <a:pt x="49149" y="763523"/>
                </a:lnTo>
                <a:lnTo>
                  <a:pt x="30003" y="759666"/>
                </a:lnTo>
                <a:lnTo>
                  <a:pt x="14382" y="749141"/>
                </a:lnTo>
                <a:lnTo>
                  <a:pt x="3857" y="733520"/>
                </a:lnTo>
                <a:lnTo>
                  <a:pt x="0" y="714374"/>
                </a:lnTo>
                <a:lnTo>
                  <a:pt x="0" y="4914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593975" cy="1323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 indent="-287020">
              <a:lnSpc>
                <a:spcPct val="100000"/>
              </a:lnSpc>
              <a:spcBef>
                <a:spcPts val="2195"/>
              </a:spcBef>
              <a:buFont typeface="Wingdings" panose="05000000000000000000"/>
              <a:buChar char="⚫"/>
              <a:tabLst>
                <a:tab pos="381000" algn="l"/>
                <a:tab pos="381635" algn="l"/>
              </a:tabLst>
            </a:pP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⚫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420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24205" algn="l"/>
                <a:tab pos="624840" algn="l"/>
              </a:tabLst>
            </a:pP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两台从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配置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关联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的主库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5003" y="2674620"/>
            <a:ext cx="7771130" cy="620395"/>
          </a:xfrm>
          <a:custGeom>
            <a:avLst/>
            <a:gdLst/>
            <a:ahLst/>
            <a:cxnLst/>
            <a:rect l="l" t="t" r="r" b="b"/>
            <a:pathLst>
              <a:path w="7771130" h="620395">
                <a:moveTo>
                  <a:pt x="0" y="620267"/>
                </a:moveTo>
                <a:lnTo>
                  <a:pt x="7770876" y="620267"/>
                </a:lnTo>
                <a:lnTo>
                  <a:pt x="7770876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75003" y="2674620"/>
            <a:ext cx="7771130" cy="620395"/>
          </a:xfrm>
          <a:custGeom>
            <a:avLst/>
            <a:gdLst/>
            <a:ahLst/>
            <a:cxnLst/>
            <a:rect l="l" t="t" r="r" b="b"/>
            <a:pathLst>
              <a:path w="7771130" h="620395">
                <a:moveTo>
                  <a:pt x="0" y="620267"/>
                </a:moveTo>
                <a:lnTo>
                  <a:pt x="7770876" y="620267"/>
                </a:lnTo>
                <a:lnTo>
                  <a:pt x="7770876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66139" y="2745613"/>
            <a:ext cx="259080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3423" y="2745613"/>
            <a:ext cx="1024127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33544" y="2745613"/>
            <a:ext cx="3440429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66139" y="3019932"/>
            <a:ext cx="3356482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15364" y="4351782"/>
            <a:ext cx="2999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启动两台从库主从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查看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1475" y="4664964"/>
            <a:ext cx="7804784" cy="620395"/>
          </a:xfrm>
          <a:custGeom>
            <a:avLst/>
            <a:gdLst/>
            <a:ahLst/>
            <a:cxnLst/>
            <a:rect l="l" t="t" r="r" b="b"/>
            <a:pathLst>
              <a:path w="7804784" h="620395">
                <a:moveTo>
                  <a:pt x="0" y="620268"/>
                </a:moveTo>
                <a:lnTo>
                  <a:pt x="7804404" y="620268"/>
                </a:lnTo>
                <a:lnTo>
                  <a:pt x="7804404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1475" y="4664964"/>
            <a:ext cx="7804784" cy="620395"/>
          </a:xfrm>
          <a:custGeom>
            <a:avLst/>
            <a:gdLst/>
            <a:ahLst/>
            <a:cxnLst/>
            <a:rect l="l" t="t" r="r" b="b"/>
            <a:pathLst>
              <a:path w="7804784" h="620395">
                <a:moveTo>
                  <a:pt x="0" y="620268"/>
                </a:moveTo>
                <a:lnTo>
                  <a:pt x="7804404" y="620268"/>
                </a:lnTo>
                <a:lnTo>
                  <a:pt x="7804404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2611" y="4735957"/>
            <a:ext cx="802716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2611" y="5010277"/>
            <a:ext cx="1368552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35935" y="5010277"/>
            <a:ext cx="16154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16707" y="5010277"/>
            <a:ext cx="228600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15364" y="3525392"/>
            <a:ext cx="4946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需要注意</a:t>
            </a:r>
            <a:r>
              <a:rPr sz="14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slave1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对应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master1，slave2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7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master2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61931" y="2754327"/>
            <a:ext cx="2299849" cy="2669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40240" y="3087623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630918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49940" y="308305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2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040871" y="3080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40240" y="4664964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630918" y="4661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49940" y="466039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040871" y="46574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798302" y="2887217"/>
            <a:ext cx="649605" cy="763905"/>
          </a:xfrm>
          <a:custGeom>
            <a:avLst/>
            <a:gdLst/>
            <a:ahLst/>
            <a:cxnLst/>
            <a:rect l="l" t="t" r="r" b="b"/>
            <a:pathLst>
              <a:path w="649604" h="763904">
                <a:moveTo>
                  <a:pt x="0" y="49149"/>
                </a:moveTo>
                <a:lnTo>
                  <a:pt x="3857" y="30003"/>
                </a:lnTo>
                <a:lnTo>
                  <a:pt x="14382" y="14382"/>
                </a:lnTo>
                <a:lnTo>
                  <a:pt x="30003" y="3857"/>
                </a:lnTo>
                <a:lnTo>
                  <a:pt x="49149" y="0"/>
                </a:lnTo>
                <a:lnTo>
                  <a:pt x="600075" y="0"/>
                </a:lnTo>
                <a:lnTo>
                  <a:pt x="619220" y="3857"/>
                </a:lnTo>
                <a:lnTo>
                  <a:pt x="634841" y="14382"/>
                </a:lnTo>
                <a:lnTo>
                  <a:pt x="645366" y="30003"/>
                </a:lnTo>
                <a:lnTo>
                  <a:pt x="649224" y="49149"/>
                </a:lnTo>
                <a:lnTo>
                  <a:pt x="649224" y="714375"/>
                </a:lnTo>
                <a:lnTo>
                  <a:pt x="645366" y="733520"/>
                </a:lnTo>
                <a:lnTo>
                  <a:pt x="634841" y="749141"/>
                </a:lnTo>
                <a:lnTo>
                  <a:pt x="619220" y="759666"/>
                </a:lnTo>
                <a:lnTo>
                  <a:pt x="600075" y="763524"/>
                </a:lnTo>
                <a:lnTo>
                  <a:pt x="49149" y="763524"/>
                </a:lnTo>
                <a:lnTo>
                  <a:pt x="30003" y="759666"/>
                </a:lnTo>
                <a:lnTo>
                  <a:pt x="14382" y="749141"/>
                </a:lnTo>
                <a:lnTo>
                  <a:pt x="3857" y="733520"/>
                </a:lnTo>
                <a:lnTo>
                  <a:pt x="0" y="714375"/>
                </a:lnTo>
                <a:lnTo>
                  <a:pt x="0" y="4914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805921" y="4476750"/>
            <a:ext cx="650875" cy="763905"/>
          </a:xfrm>
          <a:custGeom>
            <a:avLst/>
            <a:gdLst/>
            <a:ahLst/>
            <a:cxnLst/>
            <a:rect l="l" t="t" r="r" b="b"/>
            <a:pathLst>
              <a:path w="650875" h="763904">
                <a:moveTo>
                  <a:pt x="0" y="49275"/>
                </a:moveTo>
                <a:lnTo>
                  <a:pt x="3877" y="30110"/>
                </a:lnTo>
                <a:lnTo>
                  <a:pt x="14446" y="14446"/>
                </a:lnTo>
                <a:lnTo>
                  <a:pt x="30110" y="3877"/>
                </a:lnTo>
                <a:lnTo>
                  <a:pt x="49275" y="0"/>
                </a:lnTo>
                <a:lnTo>
                  <a:pt x="601472" y="0"/>
                </a:lnTo>
                <a:lnTo>
                  <a:pt x="620637" y="3877"/>
                </a:lnTo>
                <a:lnTo>
                  <a:pt x="636301" y="14446"/>
                </a:lnTo>
                <a:lnTo>
                  <a:pt x="646870" y="30110"/>
                </a:lnTo>
                <a:lnTo>
                  <a:pt x="650748" y="49275"/>
                </a:lnTo>
                <a:lnTo>
                  <a:pt x="650748" y="714248"/>
                </a:lnTo>
                <a:lnTo>
                  <a:pt x="646870" y="733413"/>
                </a:lnTo>
                <a:lnTo>
                  <a:pt x="636301" y="749077"/>
                </a:lnTo>
                <a:lnTo>
                  <a:pt x="620637" y="759646"/>
                </a:lnTo>
                <a:lnTo>
                  <a:pt x="601472" y="763524"/>
                </a:lnTo>
                <a:lnTo>
                  <a:pt x="49275" y="763524"/>
                </a:lnTo>
                <a:lnTo>
                  <a:pt x="30110" y="759646"/>
                </a:lnTo>
                <a:lnTo>
                  <a:pt x="14446" y="749077"/>
                </a:lnTo>
                <a:lnTo>
                  <a:pt x="3877" y="733413"/>
                </a:lnTo>
                <a:lnTo>
                  <a:pt x="0" y="714248"/>
                </a:lnTo>
                <a:lnTo>
                  <a:pt x="0" y="492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1475" y="3009900"/>
            <a:ext cx="7771130" cy="620395"/>
          </a:xfrm>
          <a:custGeom>
            <a:avLst/>
            <a:gdLst/>
            <a:ahLst/>
            <a:cxnLst/>
            <a:rect l="l" t="t" r="r" b="b"/>
            <a:pathLst>
              <a:path w="7771130" h="620395">
                <a:moveTo>
                  <a:pt x="0" y="620268"/>
                </a:moveTo>
                <a:lnTo>
                  <a:pt x="7770876" y="620268"/>
                </a:lnTo>
                <a:lnTo>
                  <a:pt x="7770876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1475" y="3009900"/>
            <a:ext cx="7771130" cy="620395"/>
          </a:xfrm>
          <a:custGeom>
            <a:avLst/>
            <a:gdLst/>
            <a:ahLst/>
            <a:cxnLst/>
            <a:rect l="l" t="t" r="r" b="b"/>
            <a:pathLst>
              <a:path w="7771130" h="620395">
                <a:moveTo>
                  <a:pt x="0" y="620268"/>
                </a:moveTo>
                <a:lnTo>
                  <a:pt x="7770876" y="620268"/>
                </a:lnTo>
                <a:lnTo>
                  <a:pt x="7770876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2611" y="3081273"/>
            <a:ext cx="259080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9896" y="3081273"/>
            <a:ext cx="1024458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00270" y="3081273"/>
            <a:ext cx="3440049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32611" y="3355594"/>
            <a:ext cx="3356737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15364" y="4351782"/>
            <a:ext cx="2999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启动两台从库主从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查看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1475" y="4664964"/>
            <a:ext cx="7804784" cy="620395"/>
          </a:xfrm>
          <a:custGeom>
            <a:avLst/>
            <a:gdLst/>
            <a:ahLst/>
            <a:cxnLst/>
            <a:rect l="l" t="t" r="r" b="b"/>
            <a:pathLst>
              <a:path w="7804784" h="620395">
                <a:moveTo>
                  <a:pt x="0" y="620268"/>
                </a:moveTo>
                <a:lnTo>
                  <a:pt x="7804404" y="620268"/>
                </a:lnTo>
                <a:lnTo>
                  <a:pt x="7804404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1475" y="4664964"/>
            <a:ext cx="7804784" cy="620395"/>
          </a:xfrm>
          <a:custGeom>
            <a:avLst/>
            <a:gdLst/>
            <a:ahLst/>
            <a:cxnLst/>
            <a:rect l="l" t="t" r="r" b="b"/>
            <a:pathLst>
              <a:path w="7804784" h="620395">
                <a:moveTo>
                  <a:pt x="0" y="620268"/>
                </a:moveTo>
                <a:lnTo>
                  <a:pt x="7804404" y="620268"/>
                </a:lnTo>
                <a:lnTo>
                  <a:pt x="7804404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32611" y="4735957"/>
            <a:ext cx="802716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2611" y="5010277"/>
            <a:ext cx="1368552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35935" y="5010277"/>
            <a:ext cx="16154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16707" y="5010277"/>
            <a:ext cx="228600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9838" y="1015364"/>
            <a:ext cx="4283710" cy="1816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 indent="-287020">
              <a:lnSpc>
                <a:spcPct val="100000"/>
              </a:lnSpc>
              <a:spcBef>
                <a:spcPts val="2195"/>
              </a:spcBef>
              <a:buFont typeface="Wingdings" panose="05000000000000000000"/>
              <a:buChar char="⚫"/>
              <a:tabLst>
                <a:tab pos="381000" algn="l"/>
                <a:tab pos="381635" algn="l"/>
              </a:tabLst>
            </a:pP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⚫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420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24205" algn="l"/>
                <a:tab pos="624840" algn="l"/>
              </a:tabLst>
            </a:pP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两台主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相互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复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制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</a:pPr>
            <a:r>
              <a:rPr sz="1400" spc="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Master2</a:t>
            </a:r>
            <a:r>
              <a:rPr sz="1400" spc="-3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3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Master1，Master1</a:t>
            </a:r>
            <a:r>
              <a:rPr sz="1400" spc="-3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3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Master2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361931" y="2754327"/>
            <a:ext cx="2299849" cy="2669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40240" y="3087623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630918" y="3083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49940" y="308305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2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040871" y="3080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40240" y="4664964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630918" y="46611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49940" y="4660391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160781" y="0"/>
                </a:move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211592" y="313364"/>
                </a:lnTo>
                <a:lnTo>
                  <a:pt x="255727" y="290535"/>
                </a:lnTo>
                <a:lnTo>
                  <a:pt x="290535" y="255727"/>
                </a:lnTo>
                <a:lnTo>
                  <a:pt x="313364" y="211592"/>
                </a:lnTo>
                <a:lnTo>
                  <a:pt x="321563" y="160781"/>
                </a:lnTo>
                <a:lnTo>
                  <a:pt x="313364" y="109971"/>
                </a:lnTo>
                <a:lnTo>
                  <a:pt x="290535" y="65836"/>
                </a:lnTo>
                <a:lnTo>
                  <a:pt x="255727" y="31028"/>
                </a:lnTo>
                <a:lnTo>
                  <a:pt x="211592" y="8199"/>
                </a:lnTo>
                <a:lnTo>
                  <a:pt x="160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1040871" y="46574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85554" y="2888742"/>
            <a:ext cx="650875" cy="763905"/>
          </a:xfrm>
          <a:custGeom>
            <a:avLst/>
            <a:gdLst/>
            <a:ahLst/>
            <a:cxnLst/>
            <a:rect l="l" t="t" r="r" b="b"/>
            <a:pathLst>
              <a:path w="650875" h="763904">
                <a:moveTo>
                  <a:pt x="0" y="49275"/>
                </a:moveTo>
                <a:lnTo>
                  <a:pt x="3877" y="30110"/>
                </a:lnTo>
                <a:lnTo>
                  <a:pt x="14446" y="14446"/>
                </a:lnTo>
                <a:lnTo>
                  <a:pt x="30110" y="3877"/>
                </a:lnTo>
                <a:lnTo>
                  <a:pt x="49275" y="0"/>
                </a:lnTo>
                <a:lnTo>
                  <a:pt x="601472" y="0"/>
                </a:lnTo>
                <a:lnTo>
                  <a:pt x="620637" y="3877"/>
                </a:lnTo>
                <a:lnTo>
                  <a:pt x="636301" y="14446"/>
                </a:lnTo>
                <a:lnTo>
                  <a:pt x="646870" y="30110"/>
                </a:lnTo>
                <a:lnTo>
                  <a:pt x="650748" y="49275"/>
                </a:lnTo>
                <a:lnTo>
                  <a:pt x="650748" y="714248"/>
                </a:lnTo>
                <a:lnTo>
                  <a:pt x="646870" y="733413"/>
                </a:lnTo>
                <a:lnTo>
                  <a:pt x="636301" y="749077"/>
                </a:lnTo>
                <a:lnTo>
                  <a:pt x="620637" y="759646"/>
                </a:lnTo>
                <a:lnTo>
                  <a:pt x="601472" y="763524"/>
                </a:lnTo>
                <a:lnTo>
                  <a:pt x="49275" y="763524"/>
                </a:lnTo>
                <a:lnTo>
                  <a:pt x="30110" y="759646"/>
                </a:lnTo>
                <a:lnTo>
                  <a:pt x="14446" y="749077"/>
                </a:lnTo>
                <a:lnTo>
                  <a:pt x="3877" y="733413"/>
                </a:lnTo>
                <a:lnTo>
                  <a:pt x="0" y="714248"/>
                </a:lnTo>
                <a:lnTo>
                  <a:pt x="0" y="4927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96221" y="4476750"/>
            <a:ext cx="649605" cy="763905"/>
          </a:xfrm>
          <a:custGeom>
            <a:avLst/>
            <a:gdLst/>
            <a:ahLst/>
            <a:cxnLst/>
            <a:rect l="l" t="t" r="r" b="b"/>
            <a:pathLst>
              <a:path w="649604" h="763904">
                <a:moveTo>
                  <a:pt x="0" y="49149"/>
                </a:moveTo>
                <a:lnTo>
                  <a:pt x="3857" y="30003"/>
                </a:lnTo>
                <a:lnTo>
                  <a:pt x="14382" y="14382"/>
                </a:lnTo>
                <a:lnTo>
                  <a:pt x="30003" y="3857"/>
                </a:lnTo>
                <a:lnTo>
                  <a:pt x="49149" y="0"/>
                </a:lnTo>
                <a:lnTo>
                  <a:pt x="600075" y="0"/>
                </a:lnTo>
                <a:lnTo>
                  <a:pt x="619220" y="3857"/>
                </a:lnTo>
                <a:lnTo>
                  <a:pt x="634841" y="14382"/>
                </a:lnTo>
                <a:lnTo>
                  <a:pt x="645366" y="30003"/>
                </a:lnTo>
                <a:lnTo>
                  <a:pt x="649224" y="49149"/>
                </a:lnTo>
                <a:lnTo>
                  <a:pt x="649224" y="714375"/>
                </a:lnTo>
                <a:lnTo>
                  <a:pt x="645366" y="733520"/>
                </a:lnTo>
                <a:lnTo>
                  <a:pt x="634841" y="749141"/>
                </a:lnTo>
                <a:lnTo>
                  <a:pt x="619220" y="759666"/>
                </a:lnTo>
                <a:lnTo>
                  <a:pt x="600075" y="763524"/>
                </a:lnTo>
                <a:lnTo>
                  <a:pt x="49149" y="763524"/>
                </a:lnTo>
                <a:lnTo>
                  <a:pt x="30003" y="759666"/>
                </a:lnTo>
                <a:lnTo>
                  <a:pt x="14382" y="749141"/>
                </a:lnTo>
                <a:lnTo>
                  <a:pt x="3857" y="733520"/>
                </a:lnTo>
                <a:lnTo>
                  <a:pt x="0" y="714375"/>
                </a:lnTo>
                <a:lnTo>
                  <a:pt x="0" y="49149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8394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1066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错误日志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1269365" cy="125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二进制日志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41935" indent="-229235">
              <a:lnSpc>
                <a:spcPct val="100000"/>
              </a:lnSpc>
              <a:spcBef>
                <a:spcPts val="1865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慢查询日志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8557260" cy="1323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分别在两台主库</a:t>
            </a:r>
            <a:r>
              <a:rPr sz="1400" spc="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Master1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Master2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400" spc="1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DDL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2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DML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看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涉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务器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情况。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9096" y="2441448"/>
            <a:ext cx="10078720" cy="3944620"/>
          </a:xfrm>
          <a:custGeom>
            <a:avLst/>
            <a:gdLst/>
            <a:ahLst/>
            <a:cxnLst/>
            <a:rect l="l" t="t" r="r" b="b"/>
            <a:pathLst>
              <a:path w="10078720" h="3944620">
                <a:moveTo>
                  <a:pt x="0" y="3944112"/>
                </a:moveTo>
                <a:lnTo>
                  <a:pt x="10078212" y="3944112"/>
                </a:lnTo>
                <a:lnTo>
                  <a:pt x="10078212" y="0"/>
                </a:lnTo>
                <a:lnTo>
                  <a:pt x="0" y="0"/>
                </a:lnTo>
                <a:lnTo>
                  <a:pt x="0" y="394411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9096" y="2441448"/>
            <a:ext cx="10078720" cy="3944620"/>
          </a:xfrm>
          <a:custGeom>
            <a:avLst/>
            <a:gdLst/>
            <a:ahLst/>
            <a:cxnLst/>
            <a:rect l="l" t="t" r="r" b="b"/>
            <a:pathLst>
              <a:path w="10078720" h="3944620">
                <a:moveTo>
                  <a:pt x="0" y="3944112"/>
                </a:moveTo>
                <a:lnTo>
                  <a:pt x="10078212" y="3944112"/>
                </a:lnTo>
                <a:lnTo>
                  <a:pt x="10078212" y="0"/>
                </a:lnTo>
                <a:lnTo>
                  <a:pt x="0" y="0"/>
                </a:lnTo>
                <a:lnTo>
                  <a:pt x="0" y="3944112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1145" y="2511882"/>
            <a:ext cx="1627251" cy="236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1145" y="2786760"/>
            <a:ext cx="75860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41145" y="3061080"/>
            <a:ext cx="912520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88514" y="3061080"/>
            <a:ext cx="58033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96260" y="3061080"/>
            <a:ext cx="94487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80667" y="3335401"/>
            <a:ext cx="2144903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0667" y="3609721"/>
            <a:ext cx="1861438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80667" y="3883736"/>
            <a:ext cx="1017600" cy="236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41145" y="4158741"/>
            <a:ext cx="684085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49247" y="4158741"/>
            <a:ext cx="571093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70708" y="4158741"/>
            <a:ext cx="1811400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41145" y="4707382"/>
            <a:ext cx="767715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49830" y="4707382"/>
            <a:ext cx="58033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57576" y="4707382"/>
            <a:ext cx="94487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04820" y="4707382"/>
            <a:ext cx="904430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33877" y="4707382"/>
            <a:ext cx="1437513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41145" y="4981702"/>
            <a:ext cx="767715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49830" y="4981702"/>
            <a:ext cx="58033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57576" y="4981702"/>
            <a:ext cx="94487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04820" y="4981702"/>
            <a:ext cx="904430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33877" y="4981702"/>
            <a:ext cx="1616202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41145" y="5256276"/>
            <a:ext cx="767715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49830" y="5256276"/>
            <a:ext cx="58033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57576" y="5256276"/>
            <a:ext cx="94487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04820" y="5256276"/>
            <a:ext cx="904430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33877" y="5256276"/>
            <a:ext cx="1536573" cy="2362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41145" y="5530596"/>
            <a:ext cx="767715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49830" y="5530596"/>
            <a:ext cx="58033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57576" y="5530596"/>
            <a:ext cx="94487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04820" y="5530596"/>
            <a:ext cx="904430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33877" y="5530596"/>
            <a:ext cx="1644650" cy="2362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41145" y="5804915"/>
            <a:ext cx="767715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49830" y="5804915"/>
            <a:ext cx="58033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57576" y="5804915"/>
            <a:ext cx="94487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04820" y="5804915"/>
            <a:ext cx="904430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33877" y="5804915"/>
            <a:ext cx="1474470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41145" y="6079235"/>
            <a:ext cx="767715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49830" y="6079235"/>
            <a:ext cx="580339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57576" y="6079235"/>
            <a:ext cx="94487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04820" y="6079235"/>
            <a:ext cx="904430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33877" y="6079235"/>
            <a:ext cx="1422653" cy="2362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1878330" cy="175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一主一从读写分离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双主双从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41935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双主双从读写分离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0424795" cy="16408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双主双从读写分离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3825" marR="5080">
              <a:lnSpc>
                <a:spcPct val="150000"/>
              </a:lnSpc>
              <a:spcBef>
                <a:spcPts val="1160"/>
              </a:spcBef>
            </a:pP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控制后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台数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写分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离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和负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载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均衡</a:t>
            </a:r>
            <a:r>
              <a:rPr sz="14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由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schema.xml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文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datahost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签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balance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属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性控制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通过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writeType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switchType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成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失 败自动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换的。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2819" y="2852908"/>
            <a:ext cx="6247894" cy="3923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7861" y="3486150"/>
            <a:ext cx="4596544" cy="100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52466" y="3899870"/>
            <a:ext cx="10800698" cy="1351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5255" y="2741676"/>
            <a:ext cx="10861675" cy="2621280"/>
          </a:xfrm>
          <a:custGeom>
            <a:avLst/>
            <a:gdLst/>
            <a:ahLst/>
            <a:cxnLst/>
            <a:rect l="l" t="t" r="r" b="b"/>
            <a:pathLst>
              <a:path w="10861675" h="2621279">
                <a:moveTo>
                  <a:pt x="0" y="76200"/>
                </a:moveTo>
                <a:lnTo>
                  <a:pt x="5989" y="46559"/>
                </a:lnTo>
                <a:lnTo>
                  <a:pt x="22325" y="22336"/>
                </a:lnTo>
                <a:lnTo>
                  <a:pt x="46554" y="5994"/>
                </a:lnTo>
                <a:lnTo>
                  <a:pt x="76225" y="0"/>
                </a:lnTo>
                <a:lnTo>
                  <a:pt x="10785348" y="0"/>
                </a:lnTo>
                <a:lnTo>
                  <a:pt x="10814988" y="5994"/>
                </a:lnTo>
                <a:lnTo>
                  <a:pt x="10839211" y="22336"/>
                </a:lnTo>
                <a:lnTo>
                  <a:pt x="10855553" y="46559"/>
                </a:lnTo>
                <a:lnTo>
                  <a:pt x="10861548" y="76200"/>
                </a:lnTo>
                <a:lnTo>
                  <a:pt x="10861548" y="2545080"/>
                </a:lnTo>
                <a:lnTo>
                  <a:pt x="10855553" y="2574720"/>
                </a:lnTo>
                <a:lnTo>
                  <a:pt x="10839211" y="2598943"/>
                </a:lnTo>
                <a:lnTo>
                  <a:pt x="10814988" y="2615285"/>
                </a:lnTo>
                <a:lnTo>
                  <a:pt x="10785348" y="2621280"/>
                </a:lnTo>
                <a:lnTo>
                  <a:pt x="76225" y="2621280"/>
                </a:lnTo>
                <a:lnTo>
                  <a:pt x="46554" y="2615285"/>
                </a:lnTo>
                <a:lnTo>
                  <a:pt x="22325" y="2598943"/>
                </a:lnTo>
                <a:lnTo>
                  <a:pt x="5989" y="2574720"/>
                </a:lnTo>
                <a:lnTo>
                  <a:pt x="0" y="2545080"/>
                </a:lnTo>
                <a:lnTo>
                  <a:pt x="0" y="76200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36122" y="3230626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7832" y="5790285"/>
            <a:ext cx="5186317" cy="550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05255" y="5660135"/>
            <a:ext cx="10861675" cy="818515"/>
          </a:xfrm>
          <a:custGeom>
            <a:avLst/>
            <a:gdLst/>
            <a:ahLst/>
            <a:cxnLst/>
            <a:rect l="l" t="t" r="r" b="b"/>
            <a:pathLst>
              <a:path w="10861675" h="818514">
                <a:moveTo>
                  <a:pt x="0" y="23799"/>
                </a:moveTo>
                <a:lnTo>
                  <a:pt x="1870" y="14535"/>
                </a:lnTo>
                <a:lnTo>
                  <a:pt x="6970" y="6970"/>
                </a:lnTo>
                <a:lnTo>
                  <a:pt x="14535" y="1870"/>
                </a:lnTo>
                <a:lnTo>
                  <a:pt x="23799" y="0"/>
                </a:lnTo>
                <a:lnTo>
                  <a:pt x="10837799" y="0"/>
                </a:lnTo>
                <a:lnTo>
                  <a:pt x="10847028" y="1870"/>
                </a:lnTo>
                <a:lnTo>
                  <a:pt x="10854578" y="6970"/>
                </a:lnTo>
                <a:lnTo>
                  <a:pt x="10859676" y="14535"/>
                </a:lnTo>
                <a:lnTo>
                  <a:pt x="10861548" y="23799"/>
                </a:lnTo>
                <a:lnTo>
                  <a:pt x="10861548" y="794588"/>
                </a:lnTo>
                <a:lnTo>
                  <a:pt x="10859676" y="803852"/>
                </a:lnTo>
                <a:lnTo>
                  <a:pt x="10854578" y="811417"/>
                </a:lnTo>
                <a:lnTo>
                  <a:pt x="10847028" y="816517"/>
                </a:lnTo>
                <a:lnTo>
                  <a:pt x="10837799" y="818388"/>
                </a:lnTo>
                <a:lnTo>
                  <a:pt x="23799" y="818388"/>
                </a:lnTo>
                <a:lnTo>
                  <a:pt x="14535" y="816517"/>
                </a:lnTo>
                <a:lnTo>
                  <a:pt x="6970" y="811417"/>
                </a:lnTo>
                <a:lnTo>
                  <a:pt x="1870" y="803852"/>
                </a:lnTo>
                <a:lnTo>
                  <a:pt x="0" y="794588"/>
                </a:lnTo>
                <a:lnTo>
                  <a:pt x="0" y="23799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636122" y="5955893"/>
            <a:ext cx="657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12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200" spc="-1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48755" y="2793492"/>
            <a:ext cx="1102360" cy="200025"/>
          </a:xfrm>
          <a:custGeom>
            <a:avLst/>
            <a:gdLst/>
            <a:ahLst/>
            <a:cxnLst/>
            <a:rect l="l" t="t" r="r" b="b"/>
            <a:pathLst>
              <a:path w="1102359" h="200025">
                <a:moveTo>
                  <a:pt x="0" y="33274"/>
                </a:moveTo>
                <a:lnTo>
                  <a:pt x="2609" y="20306"/>
                </a:lnTo>
                <a:lnTo>
                  <a:pt x="9731" y="9731"/>
                </a:lnTo>
                <a:lnTo>
                  <a:pt x="20306" y="2609"/>
                </a:lnTo>
                <a:lnTo>
                  <a:pt x="33274" y="0"/>
                </a:lnTo>
                <a:lnTo>
                  <a:pt x="1068577" y="0"/>
                </a:lnTo>
                <a:lnTo>
                  <a:pt x="1081545" y="2609"/>
                </a:lnTo>
                <a:lnTo>
                  <a:pt x="1092120" y="9731"/>
                </a:lnTo>
                <a:lnTo>
                  <a:pt x="1099242" y="20306"/>
                </a:lnTo>
                <a:lnTo>
                  <a:pt x="1101852" y="33274"/>
                </a:lnTo>
                <a:lnTo>
                  <a:pt x="1101852" y="166370"/>
                </a:lnTo>
                <a:lnTo>
                  <a:pt x="1099242" y="179337"/>
                </a:lnTo>
                <a:lnTo>
                  <a:pt x="1092120" y="189912"/>
                </a:lnTo>
                <a:lnTo>
                  <a:pt x="1081545" y="197034"/>
                </a:lnTo>
                <a:lnTo>
                  <a:pt x="1068577" y="199644"/>
                </a:lnTo>
                <a:lnTo>
                  <a:pt x="33274" y="199644"/>
                </a:lnTo>
                <a:lnTo>
                  <a:pt x="20306" y="197034"/>
                </a:lnTo>
                <a:lnTo>
                  <a:pt x="9731" y="189912"/>
                </a:lnTo>
                <a:lnTo>
                  <a:pt x="2609" y="179337"/>
                </a:lnTo>
                <a:lnTo>
                  <a:pt x="0" y="166370"/>
                </a:lnTo>
                <a:lnTo>
                  <a:pt x="0" y="33274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34311" y="3427476"/>
            <a:ext cx="850900" cy="230504"/>
          </a:xfrm>
          <a:custGeom>
            <a:avLst/>
            <a:gdLst/>
            <a:ahLst/>
            <a:cxnLst/>
            <a:rect l="l" t="t" r="r" b="b"/>
            <a:pathLst>
              <a:path w="850900" h="230504">
                <a:moveTo>
                  <a:pt x="0" y="38353"/>
                </a:moveTo>
                <a:lnTo>
                  <a:pt x="3010" y="23413"/>
                </a:lnTo>
                <a:lnTo>
                  <a:pt x="11223" y="11223"/>
                </a:lnTo>
                <a:lnTo>
                  <a:pt x="23413" y="3010"/>
                </a:lnTo>
                <a:lnTo>
                  <a:pt x="38354" y="0"/>
                </a:lnTo>
                <a:lnTo>
                  <a:pt x="812038" y="0"/>
                </a:lnTo>
                <a:lnTo>
                  <a:pt x="826978" y="3010"/>
                </a:lnTo>
                <a:lnTo>
                  <a:pt x="839168" y="11223"/>
                </a:lnTo>
                <a:lnTo>
                  <a:pt x="847381" y="23413"/>
                </a:lnTo>
                <a:lnTo>
                  <a:pt x="850392" y="38353"/>
                </a:lnTo>
                <a:lnTo>
                  <a:pt x="850392" y="191769"/>
                </a:lnTo>
                <a:lnTo>
                  <a:pt x="847381" y="206710"/>
                </a:lnTo>
                <a:lnTo>
                  <a:pt x="839168" y="218900"/>
                </a:lnTo>
                <a:lnTo>
                  <a:pt x="826978" y="227113"/>
                </a:lnTo>
                <a:lnTo>
                  <a:pt x="812038" y="230124"/>
                </a:lnTo>
                <a:lnTo>
                  <a:pt x="38354" y="230124"/>
                </a:lnTo>
                <a:lnTo>
                  <a:pt x="23413" y="227113"/>
                </a:lnTo>
                <a:lnTo>
                  <a:pt x="11223" y="218900"/>
                </a:lnTo>
                <a:lnTo>
                  <a:pt x="3010" y="206710"/>
                </a:lnTo>
                <a:lnTo>
                  <a:pt x="0" y="191769"/>
                </a:lnTo>
                <a:lnTo>
                  <a:pt x="0" y="38353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50235" y="3425952"/>
            <a:ext cx="1376680" cy="230504"/>
          </a:xfrm>
          <a:custGeom>
            <a:avLst/>
            <a:gdLst/>
            <a:ahLst/>
            <a:cxnLst/>
            <a:rect l="l" t="t" r="r" b="b"/>
            <a:pathLst>
              <a:path w="1376679" h="230504">
                <a:moveTo>
                  <a:pt x="0" y="38353"/>
                </a:moveTo>
                <a:lnTo>
                  <a:pt x="3010" y="23413"/>
                </a:lnTo>
                <a:lnTo>
                  <a:pt x="11223" y="11223"/>
                </a:lnTo>
                <a:lnTo>
                  <a:pt x="23413" y="3010"/>
                </a:lnTo>
                <a:lnTo>
                  <a:pt x="38353" y="0"/>
                </a:lnTo>
                <a:lnTo>
                  <a:pt x="1337817" y="0"/>
                </a:lnTo>
                <a:lnTo>
                  <a:pt x="1352758" y="3010"/>
                </a:lnTo>
                <a:lnTo>
                  <a:pt x="1364948" y="11223"/>
                </a:lnTo>
                <a:lnTo>
                  <a:pt x="1373161" y="23413"/>
                </a:lnTo>
                <a:lnTo>
                  <a:pt x="1376172" y="38353"/>
                </a:lnTo>
                <a:lnTo>
                  <a:pt x="1376172" y="191770"/>
                </a:lnTo>
                <a:lnTo>
                  <a:pt x="1373161" y="206710"/>
                </a:lnTo>
                <a:lnTo>
                  <a:pt x="1364948" y="218900"/>
                </a:lnTo>
                <a:lnTo>
                  <a:pt x="1352758" y="227113"/>
                </a:lnTo>
                <a:lnTo>
                  <a:pt x="1337817" y="230124"/>
                </a:lnTo>
                <a:lnTo>
                  <a:pt x="38353" y="230124"/>
                </a:lnTo>
                <a:lnTo>
                  <a:pt x="23413" y="227113"/>
                </a:lnTo>
                <a:lnTo>
                  <a:pt x="11223" y="218900"/>
                </a:lnTo>
                <a:lnTo>
                  <a:pt x="3010" y="206710"/>
                </a:lnTo>
                <a:lnTo>
                  <a:pt x="0" y="191770"/>
                </a:lnTo>
                <a:lnTo>
                  <a:pt x="0" y="38353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58111" y="3854196"/>
            <a:ext cx="978535" cy="158750"/>
          </a:xfrm>
          <a:custGeom>
            <a:avLst/>
            <a:gdLst/>
            <a:ahLst/>
            <a:cxnLst/>
            <a:rect l="l" t="t" r="r" b="b"/>
            <a:pathLst>
              <a:path w="978535" h="158750">
                <a:moveTo>
                  <a:pt x="0" y="26415"/>
                </a:moveTo>
                <a:lnTo>
                  <a:pt x="2073" y="16127"/>
                </a:lnTo>
                <a:lnTo>
                  <a:pt x="7731" y="7731"/>
                </a:lnTo>
                <a:lnTo>
                  <a:pt x="16127" y="2073"/>
                </a:lnTo>
                <a:lnTo>
                  <a:pt x="26415" y="0"/>
                </a:lnTo>
                <a:lnTo>
                  <a:pt x="951992" y="0"/>
                </a:lnTo>
                <a:lnTo>
                  <a:pt x="962280" y="2073"/>
                </a:lnTo>
                <a:lnTo>
                  <a:pt x="970676" y="7731"/>
                </a:lnTo>
                <a:lnTo>
                  <a:pt x="976334" y="16127"/>
                </a:lnTo>
                <a:lnTo>
                  <a:pt x="978407" y="26415"/>
                </a:lnTo>
                <a:lnTo>
                  <a:pt x="978407" y="132079"/>
                </a:lnTo>
                <a:lnTo>
                  <a:pt x="976334" y="142368"/>
                </a:lnTo>
                <a:lnTo>
                  <a:pt x="970676" y="150764"/>
                </a:lnTo>
                <a:lnTo>
                  <a:pt x="962280" y="156422"/>
                </a:lnTo>
                <a:lnTo>
                  <a:pt x="951992" y="158495"/>
                </a:lnTo>
                <a:lnTo>
                  <a:pt x="26415" y="158495"/>
                </a:lnTo>
                <a:lnTo>
                  <a:pt x="16127" y="156422"/>
                </a:lnTo>
                <a:lnTo>
                  <a:pt x="7731" y="150764"/>
                </a:lnTo>
                <a:lnTo>
                  <a:pt x="2073" y="142368"/>
                </a:lnTo>
                <a:lnTo>
                  <a:pt x="0" y="132079"/>
                </a:lnTo>
                <a:lnTo>
                  <a:pt x="0" y="26415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74063" y="4158996"/>
            <a:ext cx="10492740" cy="422275"/>
          </a:xfrm>
          <a:custGeom>
            <a:avLst/>
            <a:gdLst/>
            <a:ahLst/>
            <a:cxnLst/>
            <a:rect l="l" t="t" r="r" b="b"/>
            <a:pathLst>
              <a:path w="10492740" h="422275">
                <a:moveTo>
                  <a:pt x="0" y="70357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0422382" y="0"/>
                </a:lnTo>
                <a:lnTo>
                  <a:pt x="10449770" y="5528"/>
                </a:lnTo>
                <a:lnTo>
                  <a:pt x="10472134" y="20605"/>
                </a:lnTo>
                <a:lnTo>
                  <a:pt x="10487211" y="42969"/>
                </a:lnTo>
                <a:lnTo>
                  <a:pt x="10492740" y="70357"/>
                </a:lnTo>
                <a:lnTo>
                  <a:pt x="10492740" y="351789"/>
                </a:lnTo>
                <a:lnTo>
                  <a:pt x="10487211" y="379178"/>
                </a:lnTo>
                <a:lnTo>
                  <a:pt x="10472134" y="401542"/>
                </a:lnTo>
                <a:lnTo>
                  <a:pt x="10449770" y="416619"/>
                </a:lnTo>
                <a:lnTo>
                  <a:pt x="10422382" y="422147"/>
                </a:lnTo>
                <a:lnTo>
                  <a:pt x="70358" y="422147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7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9303" y="4716779"/>
            <a:ext cx="10491470" cy="421005"/>
          </a:xfrm>
          <a:custGeom>
            <a:avLst/>
            <a:gdLst/>
            <a:ahLst/>
            <a:cxnLst/>
            <a:rect l="l" t="t" r="r" b="b"/>
            <a:pathLst>
              <a:path w="10491470" h="421004">
                <a:moveTo>
                  <a:pt x="0" y="70104"/>
                </a:moveTo>
                <a:lnTo>
                  <a:pt x="5506" y="42808"/>
                </a:lnTo>
                <a:lnTo>
                  <a:pt x="20526" y="20526"/>
                </a:lnTo>
                <a:lnTo>
                  <a:pt x="42808" y="5506"/>
                </a:lnTo>
                <a:lnTo>
                  <a:pt x="70104" y="0"/>
                </a:lnTo>
                <a:lnTo>
                  <a:pt x="10421112" y="0"/>
                </a:lnTo>
                <a:lnTo>
                  <a:pt x="10448407" y="5506"/>
                </a:lnTo>
                <a:lnTo>
                  <a:pt x="10470689" y="20526"/>
                </a:lnTo>
                <a:lnTo>
                  <a:pt x="10485709" y="42808"/>
                </a:lnTo>
                <a:lnTo>
                  <a:pt x="10491216" y="70104"/>
                </a:lnTo>
                <a:lnTo>
                  <a:pt x="10491216" y="350520"/>
                </a:lnTo>
                <a:lnTo>
                  <a:pt x="10485709" y="377815"/>
                </a:lnTo>
                <a:lnTo>
                  <a:pt x="10470689" y="400097"/>
                </a:lnTo>
                <a:lnTo>
                  <a:pt x="10448407" y="415117"/>
                </a:lnTo>
                <a:lnTo>
                  <a:pt x="10421112" y="420624"/>
                </a:lnTo>
                <a:lnTo>
                  <a:pt x="70104" y="420624"/>
                </a:lnTo>
                <a:lnTo>
                  <a:pt x="42808" y="415117"/>
                </a:lnTo>
                <a:lnTo>
                  <a:pt x="20526" y="400097"/>
                </a:lnTo>
                <a:lnTo>
                  <a:pt x="5506" y="377815"/>
                </a:lnTo>
                <a:lnTo>
                  <a:pt x="0" y="350520"/>
                </a:lnTo>
                <a:lnTo>
                  <a:pt x="0" y="70104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7186" y="4266691"/>
            <a:ext cx="358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M1</a:t>
            </a:r>
            <a:r>
              <a:rPr sz="1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-S1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6635" y="4810125"/>
            <a:ext cx="358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2-S2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59507" y="2887726"/>
            <a:ext cx="3889375" cy="539750"/>
          </a:xfrm>
          <a:custGeom>
            <a:avLst/>
            <a:gdLst/>
            <a:ahLst/>
            <a:cxnLst/>
            <a:rect l="l" t="t" r="r" b="b"/>
            <a:pathLst>
              <a:path w="3889375" h="539750">
                <a:moveTo>
                  <a:pt x="5842" y="454278"/>
                </a:moveTo>
                <a:lnTo>
                  <a:pt x="0" y="539241"/>
                </a:lnTo>
                <a:lnTo>
                  <a:pt x="71500" y="493013"/>
                </a:lnTo>
                <a:lnTo>
                  <a:pt x="64181" y="488696"/>
                </a:lnTo>
                <a:lnTo>
                  <a:pt x="37084" y="488696"/>
                </a:lnTo>
                <a:lnTo>
                  <a:pt x="27431" y="480440"/>
                </a:lnTo>
                <a:lnTo>
                  <a:pt x="35133" y="471559"/>
                </a:lnTo>
                <a:lnTo>
                  <a:pt x="5842" y="454278"/>
                </a:lnTo>
                <a:close/>
              </a:path>
              <a:path w="3889375" h="539750">
                <a:moveTo>
                  <a:pt x="35133" y="471559"/>
                </a:moveTo>
                <a:lnTo>
                  <a:pt x="27431" y="480440"/>
                </a:lnTo>
                <a:lnTo>
                  <a:pt x="37084" y="488696"/>
                </a:lnTo>
                <a:lnTo>
                  <a:pt x="46248" y="478116"/>
                </a:lnTo>
                <a:lnTo>
                  <a:pt x="35133" y="471559"/>
                </a:lnTo>
                <a:close/>
              </a:path>
              <a:path w="3889375" h="539750">
                <a:moveTo>
                  <a:pt x="46248" y="478116"/>
                </a:moveTo>
                <a:lnTo>
                  <a:pt x="37084" y="488696"/>
                </a:lnTo>
                <a:lnTo>
                  <a:pt x="64181" y="488696"/>
                </a:lnTo>
                <a:lnTo>
                  <a:pt x="46248" y="478116"/>
                </a:lnTo>
                <a:close/>
              </a:path>
              <a:path w="3889375" h="539750">
                <a:moveTo>
                  <a:pt x="3889121" y="0"/>
                </a:moveTo>
                <a:lnTo>
                  <a:pt x="3524884" y="3048"/>
                </a:lnTo>
                <a:lnTo>
                  <a:pt x="3163570" y="12064"/>
                </a:lnTo>
                <a:lnTo>
                  <a:pt x="2807843" y="26415"/>
                </a:lnTo>
                <a:lnTo>
                  <a:pt x="2460752" y="45847"/>
                </a:lnTo>
                <a:lnTo>
                  <a:pt x="2124964" y="69976"/>
                </a:lnTo>
                <a:lnTo>
                  <a:pt x="1803400" y="98425"/>
                </a:lnTo>
                <a:lnTo>
                  <a:pt x="1498981" y="130683"/>
                </a:lnTo>
                <a:lnTo>
                  <a:pt x="1354201" y="148209"/>
                </a:lnTo>
                <a:lnTo>
                  <a:pt x="1214501" y="166624"/>
                </a:lnTo>
                <a:lnTo>
                  <a:pt x="1080643" y="185674"/>
                </a:lnTo>
                <a:lnTo>
                  <a:pt x="1015873" y="195579"/>
                </a:lnTo>
                <a:lnTo>
                  <a:pt x="831342" y="226060"/>
                </a:lnTo>
                <a:lnTo>
                  <a:pt x="716661" y="247396"/>
                </a:lnTo>
                <a:lnTo>
                  <a:pt x="609092" y="269113"/>
                </a:lnTo>
                <a:lnTo>
                  <a:pt x="558038" y="280162"/>
                </a:lnTo>
                <a:lnTo>
                  <a:pt x="461772" y="302768"/>
                </a:lnTo>
                <a:lnTo>
                  <a:pt x="416687" y="314198"/>
                </a:lnTo>
                <a:lnTo>
                  <a:pt x="373506" y="325754"/>
                </a:lnTo>
                <a:lnTo>
                  <a:pt x="332486" y="337565"/>
                </a:lnTo>
                <a:lnTo>
                  <a:pt x="293624" y="349250"/>
                </a:lnTo>
                <a:lnTo>
                  <a:pt x="256794" y="361188"/>
                </a:lnTo>
                <a:lnTo>
                  <a:pt x="190119" y="385190"/>
                </a:lnTo>
                <a:lnTo>
                  <a:pt x="132461" y="409701"/>
                </a:lnTo>
                <a:lnTo>
                  <a:pt x="84328" y="434339"/>
                </a:lnTo>
                <a:lnTo>
                  <a:pt x="45974" y="459359"/>
                </a:lnTo>
                <a:lnTo>
                  <a:pt x="45593" y="459739"/>
                </a:lnTo>
                <a:lnTo>
                  <a:pt x="45212" y="459994"/>
                </a:lnTo>
                <a:lnTo>
                  <a:pt x="44831" y="460375"/>
                </a:lnTo>
                <a:lnTo>
                  <a:pt x="35133" y="471559"/>
                </a:lnTo>
                <a:lnTo>
                  <a:pt x="46248" y="478116"/>
                </a:lnTo>
                <a:lnTo>
                  <a:pt x="53475" y="469773"/>
                </a:lnTo>
                <a:lnTo>
                  <a:pt x="53212" y="469773"/>
                </a:lnTo>
                <a:lnTo>
                  <a:pt x="54356" y="468757"/>
                </a:lnTo>
                <a:lnTo>
                  <a:pt x="54662" y="468757"/>
                </a:lnTo>
                <a:lnTo>
                  <a:pt x="70612" y="457581"/>
                </a:lnTo>
                <a:lnTo>
                  <a:pt x="90424" y="445515"/>
                </a:lnTo>
                <a:lnTo>
                  <a:pt x="137541" y="421259"/>
                </a:lnTo>
                <a:lnTo>
                  <a:pt x="194564" y="397128"/>
                </a:lnTo>
                <a:lnTo>
                  <a:pt x="260731" y="373252"/>
                </a:lnTo>
                <a:lnTo>
                  <a:pt x="297306" y="361441"/>
                </a:lnTo>
                <a:lnTo>
                  <a:pt x="336042" y="349758"/>
                </a:lnTo>
                <a:lnTo>
                  <a:pt x="376809" y="338074"/>
                </a:lnTo>
                <a:lnTo>
                  <a:pt x="419862" y="326516"/>
                </a:lnTo>
                <a:lnTo>
                  <a:pt x="464819" y="315087"/>
                </a:lnTo>
                <a:lnTo>
                  <a:pt x="511810" y="303784"/>
                </a:lnTo>
                <a:lnTo>
                  <a:pt x="560705" y="292608"/>
                </a:lnTo>
                <a:lnTo>
                  <a:pt x="611632" y="281559"/>
                </a:lnTo>
                <a:lnTo>
                  <a:pt x="718947" y="259841"/>
                </a:lnTo>
                <a:lnTo>
                  <a:pt x="833501" y="238633"/>
                </a:lnTo>
                <a:lnTo>
                  <a:pt x="1017905" y="208152"/>
                </a:lnTo>
                <a:lnTo>
                  <a:pt x="1082421" y="198247"/>
                </a:lnTo>
                <a:lnTo>
                  <a:pt x="1216279" y="179197"/>
                </a:lnTo>
                <a:lnTo>
                  <a:pt x="1500378" y="143383"/>
                </a:lnTo>
                <a:lnTo>
                  <a:pt x="1804670" y="111125"/>
                </a:lnTo>
                <a:lnTo>
                  <a:pt x="2125980" y="82550"/>
                </a:lnTo>
                <a:lnTo>
                  <a:pt x="2461514" y="58547"/>
                </a:lnTo>
                <a:lnTo>
                  <a:pt x="2808478" y="39115"/>
                </a:lnTo>
                <a:lnTo>
                  <a:pt x="3163824" y="24637"/>
                </a:lnTo>
                <a:lnTo>
                  <a:pt x="3525139" y="15748"/>
                </a:lnTo>
                <a:lnTo>
                  <a:pt x="3889121" y="12700"/>
                </a:lnTo>
                <a:lnTo>
                  <a:pt x="3889121" y="0"/>
                </a:lnTo>
                <a:close/>
              </a:path>
              <a:path w="3889375" h="539750">
                <a:moveTo>
                  <a:pt x="54356" y="468757"/>
                </a:moveTo>
                <a:lnTo>
                  <a:pt x="53212" y="469773"/>
                </a:lnTo>
                <a:lnTo>
                  <a:pt x="53881" y="469304"/>
                </a:lnTo>
                <a:lnTo>
                  <a:pt x="54356" y="468757"/>
                </a:lnTo>
                <a:close/>
              </a:path>
              <a:path w="3889375" h="539750">
                <a:moveTo>
                  <a:pt x="53881" y="469304"/>
                </a:moveTo>
                <a:lnTo>
                  <a:pt x="53212" y="469773"/>
                </a:lnTo>
                <a:lnTo>
                  <a:pt x="53475" y="469773"/>
                </a:lnTo>
                <a:lnTo>
                  <a:pt x="53881" y="469304"/>
                </a:lnTo>
                <a:close/>
              </a:path>
              <a:path w="3889375" h="539750">
                <a:moveTo>
                  <a:pt x="54662" y="468757"/>
                </a:moveTo>
                <a:lnTo>
                  <a:pt x="54356" y="468757"/>
                </a:lnTo>
                <a:lnTo>
                  <a:pt x="53881" y="469304"/>
                </a:lnTo>
                <a:lnTo>
                  <a:pt x="54662" y="4687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47316" y="3654933"/>
            <a:ext cx="1196975" cy="199390"/>
          </a:xfrm>
          <a:custGeom>
            <a:avLst/>
            <a:gdLst/>
            <a:ahLst/>
            <a:cxnLst/>
            <a:rect l="l" t="t" r="r" b="b"/>
            <a:pathLst>
              <a:path w="1196975" h="199389">
                <a:moveTo>
                  <a:pt x="43941" y="126365"/>
                </a:moveTo>
                <a:lnTo>
                  <a:pt x="0" y="199390"/>
                </a:lnTo>
                <a:lnTo>
                  <a:pt x="84708" y="190754"/>
                </a:lnTo>
                <a:lnTo>
                  <a:pt x="72326" y="171196"/>
                </a:lnTo>
                <a:lnTo>
                  <a:pt x="56260" y="171196"/>
                </a:lnTo>
                <a:lnTo>
                  <a:pt x="51053" y="159639"/>
                </a:lnTo>
                <a:lnTo>
                  <a:pt x="61907" y="154740"/>
                </a:lnTo>
                <a:lnTo>
                  <a:pt x="43941" y="126365"/>
                </a:lnTo>
                <a:close/>
              </a:path>
              <a:path w="1196975" h="199389">
                <a:moveTo>
                  <a:pt x="61907" y="154740"/>
                </a:moveTo>
                <a:lnTo>
                  <a:pt x="51053" y="159639"/>
                </a:lnTo>
                <a:lnTo>
                  <a:pt x="56260" y="171196"/>
                </a:lnTo>
                <a:lnTo>
                  <a:pt x="68744" y="165539"/>
                </a:lnTo>
                <a:lnTo>
                  <a:pt x="61907" y="154740"/>
                </a:lnTo>
                <a:close/>
              </a:path>
              <a:path w="1196975" h="199389">
                <a:moveTo>
                  <a:pt x="68744" y="165539"/>
                </a:moveTo>
                <a:lnTo>
                  <a:pt x="56260" y="171196"/>
                </a:lnTo>
                <a:lnTo>
                  <a:pt x="72326" y="171196"/>
                </a:lnTo>
                <a:lnTo>
                  <a:pt x="68744" y="165539"/>
                </a:lnTo>
                <a:close/>
              </a:path>
              <a:path w="1196975" h="199389">
                <a:moveTo>
                  <a:pt x="1178702" y="10223"/>
                </a:moveTo>
                <a:lnTo>
                  <a:pt x="1137158" y="31623"/>
                </a:lnTo>
                <a:lnTo>
                  <a:pt x="1095375" y="44196"/>
                </a:lnTo>
                <a:lnTo>
                  <a:pt x="1043177" y="55880"/>
                </a:lnTo>
                <a:lnTo>
                  <a:pt x="1003426" y="63119"/>
                </a:lnTo>
                <a:lnTo>
                  <a:pt x="960119" y="69723"/>
                </a:lnTo>
                <a:lnTo>
                  <a:pt x="889381" y="78486"/>
                </a:lnTo>
                <a:lnTo>
                  <a:pt x="813307" y="85344"/>
                </a:lnTo>
                <a:lnTo>
                  <a:pt x="760348" y="89027"/>
                </a:lnTo>
                <a:lnTo>
                  <a:pt x="705992" y="91694"/>
                </a:lnTo>
                <a:lnTo>
                  <a:pt x="650875" y="93345"/>
                </a:lnTo>
                <a:lnTo>
                  <a:pt x="539495" y="94488"/>
                </a:lnTo>
                <a:lnTo>
                  <a:pt x="484123" y="96139"/>
                </a:lnTo>
                <a:lnTo>
                  <a:pt x="429513" y="98806"/>
                </a:lnTo>
                <a:lnTo>
                  <a:pt x="376300" y="102489"/>
                </a:lnTo>
                <a:lnTo>
                  <a:pt x="324865" y="106934"/>
                </a:lnTo>
                <a:lnTo>
                  <a:pt x="275463" y="112268"/>
                </a:lnTo>
                <a:lnTo>
                  <a:pt x="228726" y="118237"/>
                </a:lnTo>
                <a:lnTo>
                  <a:pt x="185038" y="124968"/>
                </a:lnTo>
                <a:lnTo>
                  <a:pt x="144779" y="132207"/>
                </a:lnTo>
                <a:lnTo>
                  <a:pt x="91947" y="144145"/>
                </a:lnTo>
                <a:lnTo>
                  <a:pt x="76200" y="148336"/>
                </a:lnTo>
                <a:lnTo>
                  <a:pt x="75818" y="148463"/>
                </a:lnTo>
                <a:lnTo>
                  <a:pt x="61907" y="154740"/>
                </a:lnTo>
                <a:lnTo>
                  <a:pt x="68744" y="165539"/>
                </a:lnTo>
                <a:lnTo>
                  <a:pt x="79804" y="160528"/>
                </a:lnTo>
                <a:lnTo>
                  <a:pt x="80644" y="160147"/>
                </a:lnTo>
                <a:lnTo>
                  <a:pt x="81184" y="160147"/>
                </a:lnTo>
                <a:lnTo>
                  <a:pt x="94995" y="156464"/>
                </a:lnTo>
                <a:lnTo>
                  <a:pt x="111251" y="152400"/>
                </a:lnTo>
                <a:lnTo>
                  <a:pt x="166623" y="141097"/>
                </a:lnTo>
                <a:lnTo>
                  <a:pt x="208279" y="134112"/>
                </a:lnTo>
                <a:lnTo>
                  <a:pt x="276859" y="124841"/>
                </a:lnTo>
                <a:lnTo>
                  <a:pt x="325881" y="119634"/>
                </a:lnTo>
                <a:lnTo>
                  <a:pt x="377189" y="115062"/>
                </a:lnTo>
                <a:lnTo>
                  <a:pt x="430148" y="111506"/>
                </a:lnTo>
                <a:lnTo>
                  <a:pt x="484377" y="108839"/>
                </a:lnTo>
                <a:lnTo>
                  <a:pt x="539622" y="107188"/>
                </a:lnTo>
                <a:lnTo>
                  <a:pt x="651256" y="106045"/>
                </a:lnTo>
                <a:lnTo>
                  <a:pt x="706627" y="104394"/>
                </a:lnTo>
                <a:lnTo>
                  <a:pt x="761238" y="101727"/>
                </a:lnTo>
                <a:lnTo>
                  <a:pt x="814323" y="98044"/>
                </a:lnTo>
                <a:lnTo>
                  <a:pt x="865885" y="93599"/>
                </a:lnTo>
                <a:lnTo>
                  <a:pt x="938910" y="85344"/>
                </a:lnTo>
                <a:lnTo>
                  <a:pt x="984122" y="78994"/>
                </a:lnTo>
                <a:lnTo>
                  <a:pt x="1026159" y="72009"/>
                </a:lnTo>
                <a:lnTo>
                  <a:pt x="1064514" y="64516"/>
                </a:lnTo>
                <a:lnTo>
                  <a:pt x="1114297" y="52197"/>
                </a:lnTo>
                <a:lnTo>
                  <a:pt x="1153413" y="38989"/>
                </a:lnTo>
                <a:lnTo>
                  <a:pt x="1186814" y="20066"/>
                </a:lnTo>
                <a:lnTo>
                  <a:pt x="1191895" y="14605"/>
                </a:lnTo>
                <a:lnTo>
                  <a:pt x="1192148" y="14351"/>
                </a:lnTo>
                <a:lnTo>
                  <a:pt x="1192657" y="13589"/>
                </a:lnTo>
                <a:lnTo>
                  <a:pt x="1194167" y="10795"/>
                </a:lnTo>
                <a:lnTo>
                  <a:pt x="1178179" y="10795"/>
                </a:lnTo>
                <a:lnTo>
                  <a:pt x="1178702" y="10223"/>
                </a:lnTo>
                <a:close/>
              </a:path>
              <a:path w="1196975" h="199389">
                <a:moveTo>
                  <a:pt x="80644" y="160147"/>
                </a:moveTo>
                <a:lnTo>
                  <a:pt x="79756" y="160528"/>
                </a:lnTo>
                <a:lnTo>
                  <a:pt x="80644" y="160147"/>
                </a:lnTo>
                <a:close/>
              </a:path>
              <a:path w="1196975" h="199389">
                <a:moveTo>
                  <a:pt x="81184" y="160147"/>
                </a:moveTo>
                <a:lnTo>
                  <a:pt x="80644" y="160147"/>
                </a:lnTo>
                <a:lnTo>
                  <a:pt x="79873" y="160496"/>
                </a:lnTo>
                <a:lnTo>
                  <a:pt x="81184" y="160147"/>
                </a:lnTo>
                <a:close/>
              </a:path>
              <a:path w="1196975" h="199389">
                <a:moveTo>
                  <a:pt x="1178941" y="10033"/>
                </a:moveTo>
                <a:lnTo>
                  <a:pt x="1178702" y="10223"/>
                </a:lnTo>
                <a:lnTo>
                  <a:pt x="1178179" y="10795"/>
                </a:lnTo>
                <a:lnTo>
                  <a:pt x="1178941" y="10033"/>
                </a:lnTo>
                <a:close/>
              </a:path>
              <a:path w="1196975" h="199389">
                <a:moveTo>
                  <a:pt x="1194579" y="10033"/>
                </a:moveTo>
                <a:lnTo>
                  <a:pt x="1178941" y="10033"/>
                </a:lnTo>
                <a:lnTo>
                  <a:pt x="1178179" y="10795"/>
                </a:lnTo>
                <a:lnTo>
                  <a:pt x="1194167" y="10795"/>
                </a:lnTo>
                <a:lnTo>
                  <a:pt x="1194579" y="10033"/>
                </a:lnTo>
                <a:close/>
              </a:path>
              <a:path w="1196975" h="199389">
                <a:moveTo>
                  <a:pt x="1181758" y="6889"/>
                </a:moveTo>
                <a:lnTo>
                  <a:pt x="1178702" y="10223"/>
                </a:lnTo>
                <a:lnTo>
                  <a:pt x="1178941" y="10033"/>
                </a:lnTo>
                <a:lnTo>
                  <a:pt x="1194579" y="10033"/>
                </a:lnTo>
                <a:lnTo>
                  <a:pt x="1195196" y="8890"/>
                </a:lnTo>
                <a:lnTo>
                  <a:pt x="1195578" y="8255"/>
                </a:lnTo>
                <a:lnTo>
                  <a:pt x="1195832" y="7620"/>
                </a:lnTo>
                <a:lnTo>
                  <a:pt x="1195882" y="7366"/>
                </a:lnTo>
                <a:lnTo>
                  <a:pt x="1181481" y="7366"/>
                </a:lnTo>
                <a:lnTo>
                  <a:pt x="1181758" y="6889"/>
                </a:lnTo>
                <a:close/>
              </a:path>
              <a:path w="1196975" h="199389">
                <a:moveTo>
                  <a:pt x="1182370" y="6223"/>
                </a:moveTo>
                <a:lnTo>
                  <a:pt x="1181758" y="6889"/>
                </a:lnTo>
                <a:lnTo>
                  <a:pt x="1181481" y="7366"/>
                </a:lnTo>
                <a:lnTo>
                  <a:pt x="1182370" y="6223"/>
                </a:lnTo>
                <a:close/>
              </a:path>
              <a:path w="1196975" h="199389">
                <a:moveTo>
                  <a:pt x="1196082" y="6223"/>
                </a:moveTo>
                <a:lnTo>
                  <a:pt x="1182370" y="6223"/>
                </a:lnTo>
                <a:lnTo>
                  <a:pt x="1181481" y="7366"/>
                </a:lnTo>
                <a:lnTo>
                  <a:pt x="1195882" y="7366"/>
                </a:lnTo>
                <a:lnTo>
                  <a:pt x="1196082" y="6223"/>
                </a:lnTo>
                <a:close/>
              </a:path>
              <a:path w="1196975" h="199389">
                <a:moveTo>
                  <a:pt x="1183553" y="3812"/>
                </a:moveTo>
                <a:lnTo>
                  <a:pt x="1181758" y="6889"/>
                </a:lnTo>
                <a:lnTo>
                  <a:pt x="1182370" y="6223"/>
                </a:lnTo>
                <a:lnTo>
                  <a:pt x="1196082" y="6223"/>
                </a:lnTo>
                <a:lnTo>
                  <a:pt x="1196329" y="4699"/>
                </a:lnTo>
                <a:lnTo>
                  <a:pt x="1183385" y="4699"/>
                </a:lnTo>
                <a:lnTo>
                  <a:pt x="1183553" y="3812"/>
                </a:lnTo>
                <a:close/>
              </a:path>
              <a:path w="1196975" h="199389">
                <a:moveTo>
                  <a:pt x="1184147" y="2794"/>
                </a:moveTo>
                <a:lnTo>
                  <a:pt x="1183553" y="3812"/>
                </a:lnTo>
                <a:lnTo>
                  <a:pt x="1183385" y="4699"/>
                </a:lnTo>
                <a:lnTo>
                  <a:pt x="1184147" y="2794"/>
                </a:lnTo>
                <a:close/>
              </a:path>
              <a:path w="1196975" h="199389">
                <a:moveTo>
                  <a:pt x="1196638" y="2794"/>
                </a:moveTo>
                <a:lnTo>
                  <a:pt x="1184147" y="2794"/>
                </a:lnTo>
                <a:lnTo>
                  <a:pt x="1183385" y="4699"/>
                </a:lnTo>
                <a:lnTo>
                  <a:pt x="1196329" y="4699"/>
                </a:lnTo>
                <a:lnTo>
                  <a:pt x="1196638" y="2794"/>
                </a:lnTo>
                <a:close/>
              </a:path>
              <a:path w="1196975" h="199389">
                <a:moveTo>
                  <a:pt x="1184274" y="0"/>
                </a:moveTo>
                <a:lnTo>
                  <a:pt x="1183553" y="3812"/>
                </a:lnTo>
                <a:lnTo>
                  <a:pt x="1184147" y="2794"/>
                </a:lnTo>
                <a:lnTo>
                  <a:pt x="1196638" y="2794"/>
                </a:lnTo>
                <a:lnTo>
                  <a:pt x="1196720" y="2286"/>
                </a:lnTo>
                <a:lnTo>
                  <a:pt x="11842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85715" y="6051803"/>
            <a:ext cx="795655" cy="189230"/>
          </a:xfrm>
          <a:custGeom>
            <a:avLst/>
            <a:gdLst/>
            <a:ahLst/>
            <a:cxnLst/>
            <a:rect l="l" t="t" r="r" b="b"/>
            <a:pathLst>
              <a:path w="795654" h="189229">
                <a:moveTo>
                  <a:pt x="0" y="31496"/>
                </a:moveTo>
                <a:lnTo>
                  <a:pt x="2474" y="19234"/>
                </a:lnTo>
                <a:lnTo>
                  <a:pt x="9223" y="9223"/>
                </a:lnTo>
                <a:lnTo>
                  <a:pt x="19234" y="2474"/>
                </a:lnTo>
                <a:lnTo>
                  <a:pt x="31496" y="0"/>
                </a:lnTo>
                <a:lnTo>
                  <a:pt x="764032" y="0"/>
                </a:lnTo>
                <a:lnTo>
                  <a:pt x="776293" y="2474"/>
                </a:lnTo>
                <a:lnTo>
                  <a:pt x="786304" y="9223"/>
                </a:lnTo>
                <a:lnTo>
                  <a:pt x="793053" y="19234"/>
                </a:lnTo>
                <a:lnTo>
                  <a:pt x="795528" y="31496"/>
                </a:lnTo>
                <a:lnTo>
                  <a:pt x="795528" y="157480"/>
                </a:lnTo>
                <a:lnTo>
                  <a:pt x="793053" y="169741"/>
                </a:lnTo>
                <a:lnTo>
                  <a:pt x="786304" y="179752"/>
                </a:lnTo>
                <a:lnTo>
                  <a:pt x="776293" y="186501"/>
                </a:lnTo>
                <a:lnTo>
                  <a:pt x="764032" y="188976"/>
                </a:lnTo>
                <a:lnTo>
                  <a:pt x="31496" y="188976"/>
                </a:lnTo>
                <a:lnTo>
                  <a:pt x="19234" y="186501"/>
                </a:lnTo>
                <a:lnTo>
                  <a:pt x="9223" y="179752"/>
                </a:lnTo>
                <a:lnTo>
                  <a:pt x="2474" y="169741"/>
                </a:lnTo>
                <a:lnTo>
                  <a:pt x="0" y="157480"/>
                </a:lnTo>
                <a:lnTo>
                  <a:pt x="0" y="3149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025014" cy="85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双主双从读写分离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480" y="1911095"/>
            <a:ext cx="10838815" cy="1567180"/>
          </a:xfrm>
          <a:custGeom>
            <a:avLst/>
            <a:gdLst/>
            <a:ahLst/>
            <a:cxnLst/>
            <a:rect l="l" t="t" r="r" b="b"/>
            <a:pathLst>
              <a:path w="10838815" h="1567179">
                <a:moveTo>
                  <a:pt x="0" y="88518"/>
                </a:moveTo>
                <a:lnTo>
                  <a:pt x="6952" y="54060"/>
                </a:lnTo>
                <a:lnTo>
                  <a:pt x="25912" y="25923"/>
                </a:lnTo>
                <a:lnTo>
                  <a:pt x="54033" y="6955"/>
                </a:lnTo>
                <a:lnTo>
                  <a:pt x="88468" y="0"/>
                </a:lnTo>
                <a:lnTo>
                  <a:pt x="10750169" y="0"/>
                </a:lnTo>
                <a:lnTo>
                  <a:pt x="10784627" y="6955"/>
                </a:lnTo>
                <a:lnTo>
                  <a:pt x="10812764" y="25923"/>
                </a:lnTo>
                <a:lnTo>
                  <a:pt x="10831732" y="54060"/>
                </a:lnTo>
                <a:lnTo>
                  <a:pt x="10838688" y="88518"/>
                </a:lnTo>
                <a:lnTo>
                  <a:pt x="10838688" y="1478152"/>
                </a:lnTo>
                <a:lnTo>
                  <a:pt x="10831732" y="1512611"/>
                </a:lnTo>
                <a:lnTo>
                  <a:pt x="10812764" y="1540748"/>
                </a:lnTo>
                <a:lnTo>
                  <a:pt x="10784627" y="1559716"/>
                </a:lnTo>
                <a:lnTo>
                  <a:pt x="10750169" y="1566671"/>
                </a:lnTo>
                <a:lnTo>
                  <a:pt x="88468" y="1566671"/>
                </a:lnTo>
                <a:lnTo>
                  <a:pt x="54033" y="1559716"/>
                </a:lnTo>
                <a:lnTo>
                  <a:pt x="25912" y="1540748"/>
                </a:lnTo>
                <a:lnTo>
                  <a:pt x="6952" y="1512611"/>
                </a:lnTo>
                <a:lnTo>
                  <a:pt x="0" y="1478152"/>
                </a:lnTo>
                <a:lnTo>
                  <a:pt x="0" y="88518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5893" y="2060960"/>
            <a:ext cx="10644507" cy="13308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0455" y="2013204"/>
            <a:ext cx="826135" cy="196850"/>
          </a:xfrm>
          <a:custGeom>
            <a:avLst/>
            <a:gdLst/>
            <a:ahLst/>
            <a:cxnLst/>
            <a:rect l="l" t="t" r="r" b="b"/>
            <a:pathLst>
              <a:path w="826135" h="196850">
                <a:moveTo>
                  <a:pt x="0" y="32766"/>
                </a:moveTo>
                <a:lnTo>
                  <a:pt x="2583" y="20038"/>
                </a:lnTo>
                <a:lnTo>
                  <a:pt x="9620" y="9620"/>
                </a:lnTo>
                <a:lnTo>
                  <a:pt x="20038" y="2583"/>
                </a:lnTo>
                <a:lnTo>
                  <a:pt x="32766" y="0"/>
                </a:lnTo>
                <a:lnTo>
                  <a:pt x="793242" y="0"/>
                </a:lnTo>
                <a:lnTo>
                  <a:pt x="805969" y="2583"/>
                </a:lnTo>
                <a:lnTo>
                  <a:pt x="816387" y="9620"/>
                </a:lnTo>
                <a:lnTo>
                  <a:pt x="823424" y="20038"/>
                </a:lnTo>
                <a:lnTo>
                  <a:pt x="826008" y="32766"/>
                </a:lnTo>
                <a:lnTo>
                  <a:pt x="826008" y="163830"/>
                </a:lnTo>
                <a:lnTo>
                  <a:pt x="823424" y="176557"/>
                </a:lnTo>
                <a:lnTo>
                  <a:pt x="816387" y="186975"/>
                </a:lnTo>
                <a:lnTo>
                  <a:pt x="805969" y="194012"/>
                </a:lnTo>
                <a:lnTo>
                  <a:pt x="793242" y="196596"/>
                </a:lnTo>
                <a:lnTo>
                  <a:pt x="32766" y="196596"/>
                </a:lnTo>
                <a:lnTo>
                  <a:pt x="20038" y="194012"/>
                </a:lnTo>
                <a:lnTo>
                  <a:pt x="9620" y="186975"/>
                </a:lnTo>
                <a:lnTo>
                  <a:pt x="2583" y="176557"/>
                </a:lnTo>
                <a:lnTo>
                  <a:pt x="0" y="163830"/>
                </a:lnTo>
                <a:lnTo>
                  <a:pt x="0" y="3276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71515" y="2013204"/>
            <a:ext cx="970915" cy="196850"/>
          </a:xfrm>
          <a:custGeom>
            <a:avLst/>
            <a:gdLst/>
            <a:ahLst/>
            <a:cxnLst/>
            <a:rect l="l" t="t" r="r" b="b"/>
            <a:pathLst>
              <a:path w="970914" h="196850">
                <a:moveTo>
                  <a:pt x="0" y="32766"/>
                </a:moveTo>
                <a:lnTo>
                  <a:pt x="2583" y="20038"/>
                </a:lnTo>
                <a:lnTo>
                  <a:pt x="9620" y="9620"/>
                </a:lnTo>
                <a:lnTo>
                  <a:pt x="20038" y="2583"/>
                </a:lnTo>
                <a:lnTo>
                  <a:pt x="32766" y="0"/>
                </a:lnTo>
                <a:lnTo>
                  <a:pt x="938022" y="0"/>
                </a:lnTo>
                <a:lnTo>
                  <a:pt x="950749" y="2583"/>
                </a:lnTo>
                <a:lnTo>
                  <a:pt x="961167" y="9620"/>
                </a:lnTo>
                <a:lnTo>
                  <a:pt x="968204" y="20038"/>
                </a:lnTo>
                <a:lnTo>
                  <a:pt x="970788" y="32766"/>
                </a:lnTo>
                <a:lnTo>
                  <a:pt x="970788" y="163830"/>
                </a:lnTo>
                <a:lnTo>
                  <a:pt x="968204" y="176557"/>
                </a:lnTo>
                <a:lnTo>
                  <a:pt x="961167" y="186975"/>
                </a:lnTo>
                <a:lnTo>
                  <a:pt x="950749" y="194012"/>
                </a:lnTo>
                <a:lnTo>
                  <a:pt x="938022" y="196596"/>
                </a:lnTo>
                <a:lnTo>
                  <a:pt x="32766" y="196596"/>
                </a:lnTo>
                <a:lnTo>
                  <a:pt x="20038" y="194012"/>
                </a:lnTo>
                <a:lnTo>
                  <a:pt x="9620" y="186975"/>
                </a:lnTo>
                <a:lnTo>
                  <a:pt x="2583" y="176557"/>
                </a:lnTo>
                <a:lnTo>
                  <a:pt x="0" y="163830"/>
                </a:lnTo>
                <a:lnTo>
                  <a:pt x="0" y="32766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77355" y="2013204"/>
            <a:ext cx="1031875" cy="196850"/>
          </a:xfrm>
          <a:custGeom>
            <a:avLst/>
            <a:gdLst/>
            <a:ahLst/>
            <a:cxnLst/>
            <a:rect l="l" t="t" r="r" b="b"/>
            <a:pathLst>
              <a:path w="1031875" h="196850">
                <a:moveTo>
                  <a:pt x="0" y="32766"/>
                </a:moveTo>
                <a:lnTo>
                  <a:pt x="2583" y="20038"/>
                </a:lnTo>
                <a:lnTo>
                  <a:pt x="9620" y="9620"/>
                </a:lnTo>
                <a:lnTo>
                  <a:pt x="20038" y="2583"/>
                </a:lnTo>
                <a:lnTo>
                  <a:pt x="32766" y="0"/>
                </a:lnTo>
                <a:lnTo>
                  <a:pt x="998982" y="0"/>
                </a:lnTo>
                <a:lnTo>
                  <a:pt x="1011709" y="2583"/>
                </a:lnTo>
                <a:lnTo>
                  <a:pt x="1022127" y="9620"/>
                </a:lnTo>
                <a:lnTo>
                  <a:pt x="1029164" y="20038"/>
                </a:lnTo>
                <a:lnTo>
                  <a:pt x="1031748" y="32766"/>
                </a:lnTo>
                <a:lnTo>
                  <a:pt x="1031748" y="163830"/>
                </a:lnTo>
                <a:lnTo>
                  <a:pt x="1029164" y="176557"/>
                </a:lnTo>
                <a:lnTo>
                  <a:pt x="1022127" y="186975"/>
                </a:lnTo>
                <a:lnTo>
                  <a:pt x="1011709" y="194012"/>
                </a:lnTo>
                <a:lnTo>
                  <a:pt x="998982" y="196596"/>
                </a:lnTo>
                <a:lnTo>
                  <a:pt x="32766" y="196596"/>
                </a:lnTo>
                <a:lnTo>
                  <a:pt x="20038" y="194012"/>
                </a:lnTo>
                <a:lnTo>
                  <a:pt x="9620" y="186975"/>
                </a:lnTo>
                <a:lnTo>
                  <a:pt x="2583" y="176557"/>
                </a:lnTo>
                <a:lnTo>
                  <a:pt x="0" y="163830"/>
                </a:lnTo>
                <a:lnTo>
                  <a:pt x="0" y="3276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6195" y="3616452"/>
            <a:ext cx="10811510" cy="893444"/>
          </a:xfrm>
          <a:custGeom>
            <a:avLst/>
            <a:gdLst/>
            <a:ahLst/>
            <a:cxnLst/>
            <a:rect l="l" t="t" r="r" b="b"/>
            <a:pathLst>
              <a:path w="10811510" h="893445">
                <a:moveTo>
                  <a:pt x="0" y="893064"/>
                </a:moveTo>
                <a:lnTo>
                  <a:pt x="10811256" y="893064"/>
                </a:lnTo>
                <a:lnTo>
                  <a:pt x="10811256" y="0"/>
                </a:lnTo>
                <a:lnTo>
                  <a:pt x="0" y="0"/>
                </a:lnTo>
                <a:lnTo>
                  <a:pt x="0" y="8930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6195" y="3616452"/>
            <a:ext cx="10811510" cy="893444"/>
          </a:xfrm>
          <a:custGeom>
            <a:avLst/>
            <a:gdLst/>
            <a:ahLst/>
            <a:cxnLst/>
            <a:rect l="l" t="t" r="r" b="b"/>
            <a:pathLst>
              <a:path w="10811510" h="893445">
                <a:moveTo>
                  <a:pt x="0" y="893064"/>
                </a:moveTo>
                <a:lnTo>
                  <a:pt x="10811256" y="893064"/>
                </a:lnTo>
                <a:lnTo>
                  <a:pt x="10811256" y="0"/>
                </a:lnTo>
                <a:lnTo>
                  <a:pt x="0" y="0"/>
                </a:lnTo>
                <a:lnTo>
                  <a:pt x="0" y="8930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7636" y="3687445"/>
            <a:ext cx="917727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72283" y="3961765"/>
            <a:ext cx="703287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29382" y="3978020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与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8357" y="3961765"/>
            <a:ext cx="689190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8626" y="3961765"/>
            <a:ext cx="714590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56658" y="3961765"/>
            <a:ext cx="489775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85283" y="3978020"/>
            <a:ext cx="3060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语句的负载均衡，简单的说，当双主双从模式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33536" y="3961765"/>
            <a:ext cx="333248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83472" y="3961765"/>
            <a:ext cx="128016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47481" y="3961765"/>
            <a:ext cx="333248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797417" y="3978020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49817" y="3961765"/>
            <a:ext cx="304038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52508" y="3961765"/>
            <a:ext cx="128016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16517" y="3961765"/>
            <a:ext cx="333248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956038" y="3961765"/>
            <a:ext cx="316992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382757" y="3961765"/>
            <a:ext cx="316992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230102" y="3961765"/>
            <a:ext cx="94488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466453" y="3978020"/>
            <a:ext cx="1976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7075" algn="l"/>
                <a:tab pos="1153795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，并且	与	互为主备</a:t>
            </a:r>
            <a:r>
              <a:rPr sz="1200" spc="-31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7636" y="3887067"/>
            <a:ext cx="1351280" cy="5740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代</a:t>
            </a:r>
            <a:r>
              <a:rPr sz="1200" spc="28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全部的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正常情况下，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12035" y="4235780"/>
            <a:ext cx="719670" cy="236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459735" y="4252036"/>
            <a:ext cx="4711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都参与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53766" y="4235780"/>
            <a:ext cx="489419" cy="236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382009" y="3887067"/>
            <a:ext cx="1351280" cy="5740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参与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语句的负载均衡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85385" y="4235780"/>
            <a:ext cx="103632" cy="236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06195" y="4632959"/>
            <a:ext cx="10811510" cy="894715"/>
          </a:xfrm>
          <a:custGeom>
            <a:avLst/>
            <a:gdLst/>
            <a:ahLst/>
            <a:cxnLst/>
            <a:rect l="l" t="t" r="r" b="b"/>
            <a:pathLst>
              <a:path w="10811510" h="894714">
                <a:moveTo>
                  <a:pt x="0" y="894587"/>
                </a:moveTo>
                <a:lnTo>
                  <a:pt x="10811256" y="894587"/>
                </a:lnTo>
                <a:lnTo>
                  <a:pt x="10811256" y="0"/>
                </a:lnTo>
                <a:lnTo>
                  <a:pt x="0" y="0"/>
                </a:lnTo>
                <a:lnTo>
                  <a:pt x="0" y="894587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6195" y="4632959"/>
            <a:ext cx="10811510" cy="894715"/>
          </a:xfrm>
          <a:custGeom>
            <a:avLst/>
            <a:gdLst/>
            <a:ahLst/>
            <a:cxnLst/>
            <a:rect l="l" t="t" r="r" b="b"/>
            <a:pathLst>
              <a:path w="10811510" h="894714">
                <a:moveTo>
                  <a:pt x="0" y="894587"/>
                </a:moveTo>
                <a:lnTo>
                  <a:pt x="10811256" y="894587"/>
                </a:lnTo>
                <a:lnTo>
                  <a:pt x="10811256" y="0"/>
                </a:lnTo>
                <a:lnTo>
                  <a:pt x="0" y="0"/>
                </a:lnTo>
                <a:lnTo>
                  <a:pt x="0" y="894587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97636" y="4704588"/>
            <a:ext cx="733209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37132" y="4978603"/>
            <a:ext cx="259080" cy="236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63850" y="4978603"/>
            <a:ext cx="167639" cy="2365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00070" y="4978603"/>
            <a:ext cx="714590" cy="2365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43197" y="4978603"/>
            <a:ext cx="865124" cy="2365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46573" y="4978603"/>
            <a:ext cx="107441" cy="2365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28183" y="4978603"/>
            <a:ext cx="799642" cy="2365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255130" y="4994859"/>
            <a:ext cx="1657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上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07530" y="4978603"/>
            <a:ext cx="103631" cy="236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37132" y="5253482"/>
            <a:ext cx="259080" cy="2362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644395" y="4903042"/>
            <a:ext cx="2451100" cy="575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1200" spc="-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写操作都转发到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第</a:t>
            </a:r>
            <a:r>
              <a:rPr sz="1200" spc="4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台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所有的写操作都随机地发送到配置的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83050" y="5253482"/>
            <a:ext cx="714590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541773" y="4903042"/>
            <a:ext cx="999490" cy="575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1200" spc="-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挂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了</a:t>
            </a:r>
            <a:r>
              <a:rPr sz="1200" spc="-114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会切换到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 marL="18415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上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12486" y="5253482"/>
            <a:ext cx="103632" cy="2362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9911" y="5650991"/>
            <a:ext cx="10811510" cy="893444"/>
          </a:xfrm>
          <a:custGeom>
            <a:avLst/>
            <a:gdLst/>
            <a:ahLst/>
            <a:cxnLst/>
            <a:rect l="l" t="t" r="r" b="b"/>
            <a:pathLst>
              <a:path w="10811510" h="893445">
                <a:moveTo>
                  <a:pt x="0" y="893063"/>
                </a:moveTo>
                <a:lnTo>
                  <a:pt x="10811256" y="893063"/>
                </a:lnTo>
                <a:lnTo>
                  <a:pt x="10811256" y="0"/>
                </a:lnTo>
                <a:lnTo>
                  <a:pt x="0" y="0"/>
                </a:lnTo>
                <a:lnTo>
                  <a:pt x="0" y="893063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10742" y="5721400"/>
            <a:ext cx="829818" cy="2365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50213" y="5996330"/>
            <a:ext cx="128015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14221" y="5996330"/>
            <a:ext cx="259079" cy="2362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50213" y="6270650"/>
            <a:ext cx="259080" cy="2362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19911" y="5650991"/>
            <a:ext cx="10811510" cy="893444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836930" marR="9139555" indent="63500">
              <a:lnSpc>
                <a:spcPct val="150000"/>
              </a:lnSpc>
              <a:spcBef>
                <a:spcPts val="845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不自动切换 自动切换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7896225" cy="2049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双主双从读写分离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>
              <a:lnSpc>
                <a:spcPct val="100000"/>
              </a:lnSpc>
              <a:spcBef>
                <a:spcPts val="2195"/>
              </a:spcBef>
              <a:tabLst>
                <a:tab pos="381000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登录</a:t>
            </a:r>
            <a:r>
              <a:rPr sz="1400" spc="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试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查询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判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是否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够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及读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策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略是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正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当主库挂掉一个之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否能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够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切换。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latin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6110" y="1502155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800" spc="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6110" y="2434844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800" spc="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一主一从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6110" y="3367785"/>
            <a:ext cx="2172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800" spc="1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一主一从读写分离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6110" y="4300854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sz="1800" spc="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双主双从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6110" y="5233238"/>
            <a:ext cx="2172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sz="1800" spc="1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双主双从读写分离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70220" y="1860804"/>
            <a:ext cx="5760720" cy="342900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85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读写分离是为了降低单台服务器的访问压力，写走主库，读走从库。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70220" y="2788920"/>
            <a:ext cx="5760720" cy="344805"/>
          </a:xfrm>
          <a:custGeom>
            <a:avLst/>
            <a:gdLst/>
            <a:ahLst/>
            <a:cxnLst/>
            <a:rect l="l" t="t" r="r" b="b"/>
            <a:pathLst>
              <a:path w="5760720" h="344805">
                <a:moveTo>
                  <a:pt x="0" y="344424"/>
                </a:moveTo>
                <a:lnTo>
                  <a:pt x="5760720" y="344424"/>
                </a:lnTo>
                <a:lnTo>
                  <a:pt x="576072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62929" y="2860548"/>
            <a:ext cx="54535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46135" y="2860548"/>
            <a:ext cx="514197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96426" y="2860548"/>
            <a:ext cx="552957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570220" y="2788920"/>
            <a:ext cx="5760720" cy="34480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790"/>
              </a:spcBef>
              <a:tabLst>
                <a:tab pos="2816225" algn="l"/>
                <a:tab pos="3899535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主从复制是基于二进制日志	实现的。	、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22790" y="2860548"/>
            <a:ext cx="420624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70220" y="3718559"/>
            <a:ext cx="5760720" cy="342900"/>
          </a:xfrm>
          <a:custGeom>
            <a:avLst/>
            <a:gdLst/>
            <a:ahLst/>
            <a:cxnLst/>
            <a:rect l="l" t="t" r="r" b="b"/>
            <a:pathLst>
              <a:path w="5760720" h="342900">
                <a:moveTo>
                  <a:pt x="0" y="342900"/>
                </a:moveTo>
                <a:lnTo>
                  <a:pt x="5760720" y="342900"/>
                </a:lnTo>
                <a:lnTo>
                  <a:pt x="576072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62929" y="3789298"/>
            <a:ext cx="16763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47003" y="3789298"/>
            <a:ext cx="714590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90132" y="3789298"/>
            <a:ext cx="297180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27876" y="3789298"/>
            <a:ext cx="702945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86243" y="3789298"/>
            <a:ext cx="342900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60564" y="3789298"/>
            <a:ext cx="714921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03945" y="3789298"/>
            <a:ext cx="176022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473693" y="3789298"/>
            <a:ext cx="635723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570220" y="3718559"/>
            <a:ext cx="5760720" cy="34290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754380" algn="ctr">
              <a:lnSpc>
                <a:spcPct val="100000"/>
              </a:lnSpc>
              <a:spcBef>
                <a:spcPts val="785"/>
              </a:spcBef>
              <a:tabLst>
                <a:tab pos="1463040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、	属性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70220" y="4674108"/>
            <a:ext cx="5760720" cy="342900"/>
          </a:xfrm>
          <a:custGeom>
            <a:avLst/>
            <a:gdLst/>
            <a:ahLst/>
            <a:cxnLst/>
            <a:rect l="l" t="t" r="r" b="b"/>
            <a:pathLst>
              <a:path w="5760720" h="342900">
                <a:moveTo>
                  <a:pt x="0" y="342900"/>
                </a:moveTo>
                <a:lnTo>
                  <a:pt x="5760720" y="342900"/>
                </a:lnTo>
                <a:lnTo>
                  <a:pt x="576072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54238" y="4745431"/>
            <a:ext cx="544982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570220" y="4674108"/>
            <a:ext cx="5760720" cy="34290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90"/>
              </a:spcBef>
              <a:tabLst>
                <a:tab pos="3137535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两台主库，相互复制，互为主备，增强	</a:t>
            </a:r>
            <a:r>
              <a:rPr sz="1200" spc="-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的可用性。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70220" y="5631179"/>
            <a:ext cx="5760720" cy="340360"/>
          </a:xfrm>
          <a:custGeom>
            <a:avLst/>
            <a:gdLst/>
            <a:ahLst/>
            <a:cxnLst/>
            <a:rect l="l" t="t" r="r" b="b"/>
            <a:pathLst>
              <a:path w="5760720" h="340360">
                <a:moveTo>
                  <a:pt x="0" y="339852"/>
                </a:moveTo>
                <a:lnTo>
                  <a:pt x="5760720" y="339852"/>
                </a:lnTo>
                <a:lnTo>
                  <a:pt x="5760720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62929" y="5702503"/>
            <a:ext cx="167639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47003" y="5702503"/>
            <a:ext cx="71459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90132" y="5702503"/>
            <a:ext cx="29718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27876" y="5702503"/>
            <a:ext cx="702945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6243" y="5702503"/>
            <a:ext cx="342900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60564" y="5702503"/>
            <a:ext cx="714921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203945" y="5702503"/>
            <a:ext cx="176022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473693" y="5702503"/>
            <a:ext cx="635723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182354" y="5702503"/>
            <a:ext cx="729830" cy="236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570220" y="5631179"/>
            <a:ext cx="5760720" cy="34036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750820">
              <a:lnSpc>
                <a:spcPct val="100000"/>
              </a:lnSpc>
              <a:spcBef>
                <a:spcPts val="790"/>
              </a:spcBef>
              <a:tabLst>
                <a:tab pos="3458845" algn="l"/>
                <a:tab pos="4268470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、	、	、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991597" y="5702503"/>
            <a:ext cx="826795" cy="2362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94767" y="1726819"/>
            <a:ext cx="8629650" cy="3810000"/>
          </a:xfrm>
          <a:custGeom>
            <a:avLst/>
            <a:gdLst/>
            <a:ahLst/>
            <a:cxnLst/>
            <a:rect l="l" t="t" r="r" b="b"/>
            <a:pathLst>
              <a:path w="8629650" h="3810000">
                <a:moveTo>
                  <a:pt x="189124" y="3797300"/>
                </a:moveTo>
                <a:lnTo>
                  <a:pt x="182901" y="3797300"/>
                </a:lnTo>
                <a:lnTo>
                  <a:pt x="0" y="3810000"/>
                </a:lnTo>
                <a:lnTo>
                  <a:pt x="2625" y="3810000"/>
                </a:lnTo>
                <a:lnTo>
                  <a:pt x="189124" y="3797300"/>
                </a:lnTo>
                <a:close/>
              </a:path>
              <a:path w="8629650" h="3810000">
                <a:moveTo>
                  <a:pt x="425115" y="3784600"/>
                </a:moveTo>
                <a:lnTo>
                  <a:pt x="301895" y="3784600"/>
                </a:lnTo>
                <a:lnTo>
                  <a:pt x="262967" y="3797300"/>
                </a:lnTo>
                <a:lnTo>
                  <a:pt x="381662" y="3797300"/>
                </a:lnTo>
                <a:lnTo>
                  <a:pt x="425115" y="3784600"/>
                </a:lnTo>
                <a:close/>
              </a:path>
              <a:path w="8629650" h="3810000">
                <a:moveTo>
                  <a:pt x="610751" y="3771900"/>
                </a:moveTo>
                <a:lnTo>
                  <a:pt x="470546" y="3771900"/>
                </a:lnTo>
                <a:lnTo>
                  <a:pt x="426480" y="3784600"/>
                </a:lnTo>
                <a:lnTo>
                  <a:pt x="562598" y="3784600"/>
                </a:lnTo>
                <a:lnTo>
                  <a:pt x="610751" y="3771900"/>
                </a:lnTo>
                <a:close/>
              </a:path>
              <a:path w="8629650" h="3810000">
                <a:moveTo>
                  <a:pt x="814579" y="3759200"/>
                </a:moveTo>
                <a:lnTo>
                  <a:pt x="610101" y="3759200"/>
                </a:lnTo>
                <a:lnTo>
                  <a:pt x="562376" y="3771900"/>
                </a:lnTo>
                <a:lnTo>
                  <a:pt x="761970" y="3771900"/>
                </a:lnTo>
                <a:lnTo>
                  <a:pt x="814579" y="3759200"/>
                </a:lnTo>
                <a:close/>
              </a:path>
              <a:path w="8629650" h="3810000">
                <a:moveTo>
                  <a:pt x="923011" y="3746500"/>
                </a:moveTo>
                <a:lnTo>
                  <a:pt x="760298" y="3746500"/>
                </a:lnTo>
                <a:lnTo>
                  <a:pt x="709081" y="3759200"/>
                </a:lnTo>
                <a:lnTo>
                  <a:pt x="868265" y="3759200"/>
                </a:lnTo>
                <a:lnTo>
                  <a:pt x="923011" y="3746500"/>
                </a:lnTo>
                <a:close/>
              </a:path>
              <a:path w="8629650" h="3810000">
                <a:moveTo>
                  <a:pt x="1093464" y="3733800"/>
                </a:moveTo>
                <a:lnTo>
                  <a:pt x="866093" y="3733800"/>
                </a:lnTo>
                <a:lnTo>
                  <a:pt x="812641" y="3746500"/>
                </a:lnTo>
                <a:lnTo>
                  <a:pt x="1035626" y="3746500"/>
                </a:lnTo>
                <a:lnTo>
                  <a:pt x="1093464" y="3733800"/>
                </a:lnTo>
                <a:close/>
              </a:path>
              <a:path w="8629650" h="3810000">
                <a:moveTo>
                  <a:pt x="1272917" y="3708400"/>
                </a:moveTo>
                <a:lnTo>
                  <a:pt x="1090607" y="3708400"/>
                </a:lnTo>
                <a:lnTo>
                  <a:pt x="1032910" y="3721100"/>
                </a:lnTo>
                <a:lnTo>
                  <a:pt x="976246" y="3721100"/>
                </a:lnTo>
                <a:lnTo>
                  <a:pt x="920634" y="3733800"/>
                </a:lnTo>
                <a:lnTo>
                  <a:pt x="1152302" y="3733800"/>
                </a:lnTo>
                <a:lnTo>
                  <a:pt x="1272917" y="3708400"/>
                </a:lnTo>
                <a:close/>
              </a:path>
              <a:path w="8629650" h="3810000">
                <a:moveTo>
                  <a:pt x="1423885" y="3695700"/>
                </a:moveTo>
                <a:lnTo>
                  <a:pt x="1209029" y="3695700"/>
                </a:lnTo>
                <a:lnTo>
                  <a:pt x="1149320" y="3708400"/>
                </a:lnTo>
                <a:lnTo>
                  <a:pt x="1379039" y="3708400"/>
                </a:lnTo>
                <a:lnTo>
                  <a:pt x="1423885" y="3695700"/>
                </a:lnTo>
                <a:close/>
              </a:path>
              <a:path w="8629650" h="3810000">
                <a:moveTo>
                  <a:pt x="1607790" y="3670300"/>
                </a:moveTo>
                <a:lnTo>
                  <a:pt x="1375585" y="3670300"/>
                </a:lnTo>
                <a:lnTo>
                  <a:pt x="1331362" y="3683000"/>
                </a:lnTo>
                <a:lnTo>
                  <a:pt x="1269716" y="3695700"/>
                </a:lnTo>
                <a:lnTo>
                  <a:pt x="1469192" y="3695700"/>
                </a:lnTo>
                <a:lnTo>
                  <a:pt x="1514951" y="3683000"/>
                </a:lnTo>
                <a:lnTo>
                  <a:pt x="1561154" y="3683000"/>
                </a:lnTo>
                <a:lnTo>
                  <a:pt x="1607790" y="3670300"/>
                </a:lnTo>
                <a:close/>
              </a:path>
              <a:path w="8629650" h="3810000">
                <a:moveTo>
                  <a:pt x="1798489" y="3644900"/>
                </a:moveTo>
                <a:lnTo>
                  <a:pt x="1557113" y="3644900"/>
                </a:lnTo>
                <a:lnTo>
                  <a:pt x="1465443" y="3670300"/>
                </a:lnTo>
                <a:lnTo>
                  <a:pt x="1654851" y="3670300"/>
                </a:lnTo>
                <a:lnTo>
                  <a:pt x="1702327" y="3657600"/>
                </a:lnTo>
                <a:lnTo>
                  <a:pt x="1750210" y="3657600"/>
                </a:lnTo>
                <a:lnTo>
                  <a:pt x="1798489" y="3644900"/>
                </a:lnTo>
                <a:close/>
              </a:path>
              <a:path w="8629650" h="3810000">
                <a:moveTo>
                  <a:pt x="1896201" y="3632200"/>
                </a:moveTo>
                <a:lnTo>
                  <a:pt x="1650510" y="3632200"/>
                </a:lnTo>
                <a:lnTo>
                  <a:pt x="1603601" y="3644900"/>
                </a:lnTo>
                <a:lnTo>
                  <a:pt x="1847156" y="3644900"/>
                </a:lnTo>
                <a:lnTo>
                  <a:pt x="1896201" y="3632200"/>
                </a:lnTo>
                <a:close/>
              </a:path>
              <a:path w="8629650" h="3810000">
                <a:moveTo>
                  <a:pt x="1995390" y="3619500"/>
                </a:moveTo>
                <a:lnTo>
                  <a:pt x="1745548" y="3619500"/>
                </a:lnTo>
                <a:lnTo>
                  <a:pt x="1697829" y="3632200"/>
                </a:lnTo>
                <a:lnTo>
                  <a:pt x="1945615" y="3632200"/>
                </a:lnTo>
                <a:lnTo>
                  <a:pt x="1995390" y="3619500"/>
                </a:lnTo>
                <a:close/>
              </a:path>
              <a:path w="8629650" h="3810000">
                <a:moveTo>
                  <a:pt x="2146781" y="3594100"/>
                </a:moveTo>
                <a:lnTo>
                  <a:pt x="1890995" y="3594100"/>
                </a:lnTo>
                <a:lnTo>
                  <a:pt x="1793655" y="3619500"/>
                </a:lnTo>
                <a:lnTo>
                  <a:pt x="2045515" y="3619500"/>
                </a:lnTo>
                <a:lnTo>
                  <a:pt x="2146781" y="3594100"/>
                </a:lnTo>
                <a:close/>
              </a:path>
              <a:path w="8629650" h="3810000">
                <a:moveTo>
                  <a:pt x="2301079" y="3568700"/>
                </a:moveTo>
                <a:lnTo>
                  <a:pt x="2039653" y="3568700"/>
                </a:lnTo>
                <a:lnTo>
                  <a:pt x="1940205" y="3594100"/>
                </a:lnTo>
                <a:lnTo>
                  <a:pt x="2197903" y="3594100"/>
                </a:lnTo>
                <a:lnTo>
                  <a:pt x="2301079" y="3568700"/>
                </a:lnTo>
                <a:close/>
              </a:path>
              <a:path w="8629650" h="3810000">
                <a:moveTo>
                  <a:pt x="8445648" y="0"/>
                </a:moveTo>
                <a:lnTo>
                  <a:pt x="8443497" y="12700"/>
                </a:lnTo>
                <a:lnTo>
                  <a:pt x="8436060" y="25400"/>
                </a:lnTo>
                <a:lnTo>
                  <a:pt x="8421860" y="50800"/>
                </a:lnTo>
                <a:lnTo>
                  <a:pt x="8399420" y="88900"/>
                </a:lnTo>
                <a:lnTo>
                  <a:pt x="8386331" y="114300"/>
                </a:lnTo>
                <a:lnTo>
                  <a:pt x="8371957" y="139700"/>
                </a:lnTo>
                <a:lnTo>
                  <a:pt x="8355058" y="177800"/>
                </a:lnTo>
                <a:lnTo>
                  <a:pt x="8334396" y="203200"/>
                </a:lnTo>
                <a:lnTo>
                  <a:pt x="8315717" y="241300"/>
                </a:lnTo>
                <a:lnTo>
                  <a:pt x="8295360" y="266700"/>
                </a:lnTo>
                <a:lnTo>
                  <a:pt x="8273978" y="304800"/>
                </a:lnTo>
                <a:lnTo>
                  <a:pt x="8252227" y="342900"/>
                </a:lnTo>
                <a:lnTo>
                  <a:pt x="8223454" y="381000"/>
                </a:lnTo>
                <a:lnTo>
                  <a:pt x="8193014" y="431800"/>
                </a:lnTo>
                <a:lnTo>
                  <a:pt x="8161573" y="469900"/>
                </a:lnTo>
                <a:lnTo>
                  <a:pt x="8129799" y="520700"/>
                </a:lnTo>
                <a:lnTo>
                  <a:pt x="8103589" y="558800"/>
                </a:lnTo>
                <a:lnTo>
                  <a:pt x="8075805" y="596900"/>
                </a:lnTo>
                <a:lnTo>
                  <a:pt x="8046369" y="635000"/>
                </a:lnTo>
                <a:lnTo>
                  <a:pt x="8015203" y="673100"/>
                </a:lnTo>
                <a:lnTo>
                  <a:pt x="7982225" y="711200"/>
                </a:lnTo>
                <a:lnTo>
                  <a:pt x="7953919" y="749300"/>
                </a:lnTo>
                <a:lnTo>
                  <a:pt x="7924735" y="787400"/>
                </a:lnTo>
                <a:lnTo>
                  <a:pt x="7894649" y="812800"/>
                </a:lnTo>
                <a:lnTo>
                  <a:pt x="7863636" y="850900"/>
                </a:lnTo>
                <a:lnTo>
                  <a:pt x="7831670" y="889000"/>
                </a:lnTo>
                <a:lnTo>
                  <a:pt x="7798726" y="927100"/>
                </a:lnTo>
                <a:lnTo>
                  <a:pt x="7764780" y="965200"/>
                </a:lnTo>
                <a:lnTo>
                  <a:pt x="7729806" y="1003300"/>
                </a:lnTo>
                <a:lnTo>
                  <a:pt x="7693779" y="1041400"/>
                </a:lnTo>
                <a:lnTo>
                  <a:pt x="7656673" y="1079500"/>
                </a:lnTo>
                <a:lnTo>
                  <a:pt x="7618464" y="1117600"/>
                </a:lnTo>
                <a:lnTo>
                  <a:pt x="7579127" y="1168400"/>
                </a:lnTo>
                <a:lnTo>
                  <a:pt x="7544440" y="1193800"/>
                </a:lnTo>
                <a:lnTo>
                  <a:pt x="7509120" y="1231900"/>
                </a:lnTo>
                <a:lnTo>
                  <a:pt x="7473163" y="1257300"/>
                </a:lnTo>
                <a:lnTo>
                  <a:pt x="7436567" y="1295400"/>
                </a:lnTo>
                <a:lnTo>
                  <a:pt x="7399327" y="1333500"/>
                </a:lnTo>
                <a:lnTo>
                  <a:pt x="7361441" y="1358900"/>
                </a:lnTo>
                <a:lnTo>
                  <a:pt x="7322905" y="1397000"/>
                </a:lnTo>
                <a:lnTo>
                  <a:pt x="7283716" y="1435100"/>
                </a:lnTo>
                <a:lnTo>
                  <a:pt x="7243870" y="1460500"/>
                </a:lnTo>
                <a:lnTo>
                  <a:pt x="7203365" y="1498600"/>
                </a:lnTo>
                <a:lnTo>
                  <a:pt x="7162196" y="1536700"/>
                </a:lnTo>
                <a:lnTo>
                  <a:pt x="7120361" y="1574800"/>
                </a:lnTo>
                <a:lnTo>
                  <a:pt x="7077856" y="1600200"/>
                </a:lnTo>
                <a:lnTo>
                  <a:pt x="7034678" y="1638300"/>
                </a:lnTo>
                <a:lnTo>
                  <a:pt x="6994957" y="1663700"/>
                </a:lnTo>
                <a:lnTo>
                  <a:pt x="6954891" y="1701800"/>
                </a:lnTo>
                <a:lnTo>
                  <a:pt x="6832504" y="1778000"/>
                </a:lnTo>
                <a:lnTo>
                  <a:pt x="6790940" y="1816100"/>
                </a:lnTo>
                <a:lnTo>
                  <a:pt x="6706590" y="1866900"/>
                </a:lnTo>
                <a:lnTo>
                  <a:pt x="6663780" y="1904999"/>
                </a:lnTo>
                <a:lnTo>
                  <a:pt x="6532669" y="1981199"/>
                </a:lnTo>
                <a:lnTo>
                  <a:pt x="6488033" y="2019299"/>
                </a:lnTo>
                <a:lnTo>
                  <a:pt x="6351164" y="2095499"/>
                </a:lnTo>
                <a:lnTo>
                  <a:pt x="6225855" y="2171699"/>
                </a:lnTo>
                <a:lnTo>
                  <a:pt x="6011889" y="2298699"/>
                </a:lnTo>
                <a:lnTo>
                  <a:pt x="5968386" y="2311399"/>
                </a:lnTo>
                <a:lnTo>
                  <a:pt x="5747689" y="2438399"/>
                </a:lnTo>
                <a:lnTo>
                  <a:pt x="5702959" y="2451099"/>
                </a:lnTo>
                <a:lnTo>
                  <a:pt x="5612958" y="2501899"/>
                </a:lnTo>
                <a:lnTo>
                  <a:pt x="5567701" y="2514599"/>
                </a:lnTo>
                <a:lnTo>
                  <a:pt x="5427452" y="2590799"/>
                </a:lnTo>
                <a:lnTo>
                  <a:pt x="5380374" y="2603499"/>
                </a:lnTo>
                <a:lnTo>
                  <a:pt x="5285728" y="2654299"/>
                </a:lnTo>
                <a:lnTo>
                  <a:pt x="5238161" y="2666999"/>
                </a:lnTo>
                <a:lnTo>
                  <a:pt x="5190430" y="2692399"/>
                </a:lnTo>
                <a:lnTo>
                  <a:pt x="5142537" y="2705099"/>
                </a:lnTo>
                <a:lnTo>
                  <a:pt x="5094482" y="2730499"/>
                </a:lnTo>
                <a:lnTo>
                  <a:pt x="5046264" y="2743199"/>
                </a:lnTo>
                <a:lnTo>
                  <a:pt x="4949345" y="2793999"/>
                </a:lnTo>
                <a:lnTo>
                  <a:pt x="4900643" y="2806699"/>
                </a:lnTo>
                <a:lnTo>
                  <a:pt x="4851780" y="2832099"/>
                </a:lnTo>
                <a:lnTo>
                  <a:pt x="4753572" y="2857499"/>
                </a:lnTo>
                <a:lnTo>
                  <a:pt x="4658399" y="2895599"/>
                </a:lnTo>
                <a:lnTo>
                  <a:pt x="4612322" y="2920999"/>
                </a:lnTo>
                <a:lnTo>
                  <a:pt x="4472798" y="2959099"/>
                </a:lnTo>
                <a:lnTo>
                  <a:pt x="4425921" y="2984499"/>
                </a:lnTo>
                <a:lnTo>
                  <a:pt x="4284452" y="3022599"/>
                </a:lnTo>
                <a:lnTo>
                  <a:pt x="4237078" y="3047999"/>
                </a:lnTo>
                <a:lnTo>
                  <a:pt x="3951879" y="3124199"/>
                </a:lnTo>
                <a:lnTo>
                  <a:pt x="3904362" y="3149599"/>
                </a:lnTo>
                <a:lnTo>
                  <a:pt x="2928768" y="3403600"/>
                </a:lnTo>
                <a:lnTo>
                  <a:pt x="2767368" y="3441700"/>
                </a:lnTo>
                <a:lnTo>
                  <a:pt x="2713903" y="3441700"/>
                </a:lnTo>
                <a:lnTo>
                  <a:pt x="2449579" y="3505200"/>
                </a:lnTo>
                <a:lnTo>
                  <a:pt x="2397389" y="3505200"/>
                </a:lnTo>
                <a:lnTo>
                  <a:pt x="2242361" y="3543300"/>
                </a:lnTo>
                <a:lnTo>
                  <a:pt x="2191234" y="3543300"/>
                </a:lnTo>
                <a:lnTo>
                  <a:pt x="2089870" y="3568700"/>
                </a:lnTo>
                <a:lnTo>
                  <a:pt x="2353114" y="3568700"/>
                </a:lnTo>
                <a:lnTo>
                  <a:pt x="2510901" y="3530600"/>
                </a:lnTo>
                <a:lnTo>
                  <a:pt x="2564025" y="3530600"/>
                </a:lnTo>
                <a:lnTo>
                  <a:pt x="2833201" y="3467100"/>
                </a:lnTo>
                <a:lnTo>
                  <a:pt x="2887682" y="3467100"/>
                </a:lnTo>
                <a:lnTo>
                  <a:pt x="2942357" y="3454400"/>
                </a:lnTo>
                <a:lnTo>
                  <a:pt x="3136748" y="3403600"/>
                </a:lnTo>
                <a:lnTo>
                  <a:pt x="3185813" y="3403600"/>
                </a:lnTo>
                <a:lnTo>
                  <a:pt x="4217950" y="3136899"/>
                </a:lnTo>
                <a:lnTo>
                  <a:pt x="4265741" y="3111499"/>
                </a:lnTo>
                <a:lnTo>
                  <a:pt x="4456617" y="3060699"/>
                </a:lnTo>
                <a:lnTo>
                  <a:pt x="4504322" y="3035299"/>
                </a:lnTo>
                <a:lnTo>
                  <a:pt x="4647589" y="2997199"/>
                </a:lnTo>
                <a:lnTo>
                  <a:pt x="4695435" y="2971799"/>
                </a:lnTo>
                <a:lnTo>
                  <a:pt x="4792899" y="2946399"/>
                </a:lnTo>
                <a:lnTo>
                  <a:pt x="4842408" y="2920999"/>
                </a:lnTo>
                <a:lnTo>
                  <a:pt x="4891858" y="2908299"/>
                </a:lnTo>
                <a:lnTo>
                  <a:pt x="4941233" y="2882899"/>
                </a:lnTo>
                <a:lnTo>
                  <a:pt x="5039701" y="2857499"/>
                </a:lnTo>
                <a:lnTo>
                  <a:pt x="5088765" y="2832099"/>
                </a:lnTo>
                <a:lnTo>
                  <a:pt x="5137696" y="2819399"/>
                </a:lnTo>
                <a:lnTo>
                  <a:pt x="5186479" y="2793999"/>
                </a:lnTo>
                <a:lnTo>
                  <a:pt x="5235100" y="2781299"/>
                </a:lnTo>
                <a:lnTo>
                  <a:pt x="5283544" y="2755899"/>
                </a:lnTo>
                <a:lnTo>
                  <a:pt x="5331796" y="2743199"/>
                </a:lnTo>
                <a:lnTo>
                  <a:pt x="5427668" y="2692399"/>
                </a:lnTo>
                <a:lnTo>
                  <a:pt x="5475258" y="2679699"/>
                </a:lnTo>
                <a:lnTo>
                  <a:pt x="5522598" y="2654299"/>
                </a:lnTo>
                <a:lnTo>
                  <a:pt x="5569673" y="2641599"/>
                </a:lnTo>
                <a:lnTo>
                  <a:pt x="5711294" y="2565399"/>
                </a:lnTo>
                <a:lnTo>
                  <a:pt x="5758291" y="2552699"/>
                </a:lnTo>
                <a:lnTo>
                  <a:pt x="5897605" y="2476499"/>
                </a:lnTo>
                <a:lnTo>
                  <a:pt x="5943480" y="2463799"/>
                </a:lnTo>
                <a:lnTo>
                  <a:pt x="6168581" y="2336799"/>
                </a:lnTo>
                <a:lnTo>
                  <a:pt x="6212738" y="2324099"/>
                </a:lnTo>
                <a:lnTo>
                  <a:pt x="6386449" y="2222499"/>
                </a:lnTo>
                <a:lnTo>
                  <a:pt x="6429142" y="2197099"/>
                </a:lnTo>
                <a:lnTo>
                  <a:pt x="6567678" y="2120899"/>
                </a:lnTo>
                <a:lnTo>
                  <a:pt x="6613312" y="2082799"/>
                </a:lnTo>
                <a:lnTo>
                  <a:pt x="6748180" y="2006599"/>
                </a:lnTo>
                <a:lnTo>
                  <a:pt x="6792362" y="1968499"/>
                </a:lnTo>
                <a:lnTo>
                  <a:pt x="6879395" y="1917699"/>
                </a:lnTo>
                <a:lnTo>
                  <a:pt x="6922187" y="1879600"/>
                </a:lnTo>
                <a:lnTo>
                  <a:pt x="7006182" y="1828800"/>
                </a:lnTo>
                <a:lnTo>
                  <a:pt x="7047327" y="1803400"/>
                </a:lnTo>
                <a:lnTo>
                  <a:pt x="7087866" y="1765300"/>
                </a:lnTo>
                <a:lnTo>
                  <a:pt x="7127769" y="1739900"/>
                </a:lnTo>
                <a:lnTo>
                  <a:pt x="7170840" y="1701800"/>
                </a:lnTo>
                <a:lnTo>
                  <a:pt x="7213145" y="1676400"/>
                </a:lnTo>
                <a:lnTo>
                  <a:pt x="7254698" y="1638300"/>
                </a:lnTo>
                <a:lnTo>
                  <a:pt x="7295517" y="1612900"/>
                </a:lnTo>
                <a:lnTo>
                  <a:pt x="7335617" y="1574800"/>
                </a:lnTo>
                <a:lnTo>
                  <a:pt x="7375013" y="1549400"/>
                </a:lnTo>
                <a:lnTo>
                  <a:pt x="7413722" y="1511300"/>
                </a:lnTo>
                <a:lnTo>
                  <a:pt x="7451759" y="1485900"/>
                </a:lnTo>
                <a:lnTo>
                  <a:pt x="7489140" y="1447800"/>
                </a:lnTo>
                <a:lnTo>
                  <a:pt x="7525881" y="1422400"/>
                </a:lnTo>
                <a:lnTo>
                  <a:pt x="7561998" y="1384300"/>
                </a:lnTo>
                <a:lnTo>
                  <a:pt x="7597507" y="1358900"/>
                </a:lnTo>
                <a:lnTo>
                  <a:pt x="7632423" y="1320800"/>
                </a:lnTo>
                <a:lnTo>
                  <a:pt x="7666761" y="1295400"/>
                </a:lnTo>
                <a:lnTo>
                  <a:pt x="7700539" y="1257300"/>
                </a:lnTo>
                <a:lnTo>
                  <a:pt x="7741790" y="1219200"/>
                </a:lnTo>
                <a:lnTo>
                  <a:pt x="7782135" y="1181100"/>
                </a:lnTo>
                <a:lnTo>
                  <a:pt x="7821525" y="1143000"/>
                </a:lnTo>
                <a:lnTo>
                  <a:pt x="7859910" y="1104900"/>
                </a:lnTo>
                <a:lnTo>
                  <a:pt x="7897243" y="1066800"/>
                </a:lnTo>
                <a:lnTo>
                  <a:pt x="7933473" y="1028700"/>
                </a:lnTo>
                <a:lnTo>
                  <a:pt x="7968553" y="990600"/>
                </a:lnTo>
                <a:lnTo>
                  <a:pt x="8002432" y="952500"/>
                </a:lnTo>
                <a:lnTo>
                  <a:pt x="8035063" y="914400"/>
                </a:lnTo>
                <a:lnTo>
                  <a:pt x="8066396" y="876300"/>
                </a:lnTo>
                <a:lnTo>
                  <a:pt x="8096383" y="838200"/>
                </a:lnTo>
                <a:lnTo>
                  <a:pt x="8124973" y="800100"/>
                </a:lnTo>
                <a:lnTo>
                  <a:pt x="8161105" y="762000"/>
                </a:lnTo>
                <a:lnTo>
                  <a:pt x="8194543" y="723900"/>
                </a:lnTo>
                <a:lnTo>
                  <a:pt x="8226005" y="685800"/>
                </a:lnTo>
                <a:lnTo>
                  <a:pt x="8256212" y="635000"/>
                </a:lnTo>
                <a:lnTo>
                  <a:pt x="8285882" y="596900"/>
                </a:lnTo>
                <a:lnTo>
                  <a:pt x="8321702" y="558800"/>
                </a:lnTo>
                <a:lnTo>
                  <a:pt x="8354986" y="508000"/>
                </a:lnTo>
                <a:lnTo>
                  <a:pt x="8385913" y="469900"/>
                </a:lnTo>
                <a:lnTo>
                  <a:pt x="8414660" y="431800"/>
                </a:lnTo>
                <a:lnTo>
                  <a:pt x="8440634" y="381000"/>
                </a:lnTo>
                <a:lnTo>
                  <a:pt x="8464905" y="342900"/>
                </a:lnTo>
                <a:lnTo>
                  <a:pt x="8488152" y="317500"/>
                </a:lnTo>
                <a:lnTo>
                  <a:pt x="8511053" y="279400"/>
                </a:lnTo>
                <a:lnTo>
                  <a:pt x="8528589" y="254000"/>
                </a:lnTo>
                <a:lnTo>
                  <a:pt x="8545613" y="215900"/>
                </a:lnTo>
                <a:lnTo>
                  <a:pt x="8561613" y="190500"/>
                </a:lnTo>
                <a:lnTo>
                  <a:pt x="8576077" y="177800"/>
                </a:lnTo>
                <a:lnTo>
                  <a:pt x="8599306" y="127000"/>
                </a:lnTo>
                <a:lnTo>
                  <a:pt x="8615987" y="101600"/>
                </a:lnTo>
                <a:lnTo>
                  <a:pt x="8626048" y="88900"/>
                </a:lnTo>
                <a:lnTo>
                  <a:pt x="8629417" y="76200"/>
                </a:lnTo>
                <a:lnTo>
                  <a:pt x="844564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04944" y="5064188"/>
            <a:ext cx="338391" cy="3383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31042" y="5090350"/>
            <a:ext cx="235839" cy="23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54048" y="1110835"/>
            <a:ext cx="1560645" cy="480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34093" y="1181861"/>
            <a:ext cx="1405255" cy="342900"/>
          </a:xfrm>
          <a:custGeom>
            <a:avLst/>
            <a:gdLst/>
            <a:ahLst/>
            <a:cxnLst/>
            <a:rect l="l" t="t" r="r" b="b"/>
            <a:pathLst>
              <a:path w="1405254" h="342900">
                <a:moveTo>
                  <a:pt x="1233677" y="0"/>
                </a:moveTo>
                <a:lnTo>
                  <a:pt x="171450" y="0"/>
                </a:ln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1233677" y="342900"/>
                </a:lnTo>
                <a:lnTo>
                  <a:pt x="1279274" y="336779"/>
                </a:lnTo>
                <a:lnTo>
                  <a:pt x="1320235" y="319503"/>
                </a:lnTo>
                <a:lnTo>
                  <a:pt x="1354931" y="292703"/>
                </a:lnTo>
                <a:lnTo>
                  <a:pt x="1381731" y="258007"/>
                </a:lnTo>
                <a:lnTo>
                  <a:pt x="1399007" y="217046"/>
                </a:lnTo>
                <a:lnTo>
                  <a:pt x="1405127" y="171450"/>
                </a:lnTo>
                <a:lnTo>
                  <a:pt x="1399007" y="125853"/>
                </a:lnTo>
                <a:lnTo>
                  <a:pt x="1381731" y="84892"/>
                </a:lnTo>
                <a:lnTo>
                  <a:pt x="1354931" y="50196"/>
                </a:lnTo>
                <a:lnTo>
                  <a:pt x="1320235" y="23396"/>
                </a:lnTo>
                <a:lnTo>
                  <a:pt x="1279274" y="6120"/>
                </a:lnTo>
                <a:lnTo>
                  <a:pt x="12336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34093" y="1181861"/>
            <a:ext cx="1405255" cy="342900"/>
          </a:xfrm>
          <a:custGeom>
            <a:avLst/>
            <a:gdLst/>
            <a:ahLst/>
            <a:cxnLst/>
            <a:rect l="l" t="t" r="r" b="b"/>
            <a:pathLst>
              <a:path w="1405254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1233677" y="0"/>
                </a:lnTo>
                <a:lnTo>
                  <a:pt x="1279274" y="6120"/>
                </a:lnTo>
                <a:lnTo>
                  <a:pt x="1320235" y="23396"/>
                </a:lnTo>
                <a:lnTo>
                  <a:pt x="1354931" y="50196"/>
                </a:lnTo>
                <a:lnTo>
                  <a:pt x="1381731" y="84892"/>
                </a:lnTo>
                <a:lnTo>
                  <a:pt x="1399007" y="125853"/>
                </a:lnTo>
                <a:lnTo>
                  <a:pt x="1405127" y="171450"/>
                </a:lnTo>
                <a:lnTo>
                  <a:pt x="1399007" y="217046"/>
                </a:lnTo>
                <a:lnTo>
                  <a:pt x="1381731" y="258007"/>
                </a:lnTo>
                <a:lnTo>
                  <a:pt x="1354931" y="292703"/>
                </a:lnTo>
                <a:lnTo>
                  <a:pt x="1320235" y="319503"/>
                </a:lnTo>
                <a:lnTo>
                  <a:pt x="1279274" y="336779"/>
                </a:lnTo>
                <a:lnTo>
                  <a:pt x="1233677" y="342900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5476" y="4477499"/>
            <a:ext cx="377964" cy="377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15861" y="4517897"/>
            <a:ext cx="246888" cy="246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15861" y="451789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0" y="123443"/>
                </a:moveTo>
                <a:lnTo>
                  <a:pt x="9697" y="75384"/>
                </a:lnTo>
                <a:lnTo>
                  <a:pt x="36147" y="36147"/>
                </a:lnTo>
                <a:lnTo>
                  <a:pt x="75384" y="9697"/>
                </a:lnTo>
                <a:lnTo>
                  <a:pt x="123444" y="0"/>
                </a:lnTo>
                <a:lnTo>
                  <a:pt x="171503" y="9697"/>
                </a:lnTo>
                <a:lnTo>
                  <a:pt x="210740" y="36147"/>
                </a:lnTo>
                <a:lnTo>
                  <a:pt x="237190" y="75384"/>
                </a:lnTo>
                <a:lnTo>
                  <a:pt x="246888" y="123443"/>
                </a:lnTo>
                <a:lnTo>
                  <a:pt x="237190" y="171503"/>
                </a:lnTo>
                <a:lnTo>
                  <a:pt x="210740" y="210740"/>
                </a:lnTo>
                <a:lnTo>
                  <a:pt x="171503" y="237190"/>
                </a:lnTo>
                <a:lnTo>
                  <a:pt x="123444" y="246887"/>
                </a:lnTo>
                <a:lnTo>
                  <a:pt x="75384" y="237190"/>
                </a:lnTo>
                <a:lnTo>
                  <a:pt x="36147" y="210740"/>
                </a:lnTo>
                <a:lnTo>
                  <a:pt x="9697" y="171503"/>
                </a:lnTo>
                <a:lnTo>
                  <a:pt x="0" y="123443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74735" y="3736835"/>
            <a:ext cx="377964" cy="377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15121" y="3777234"/>
            <a:ext cx="246887" cy="246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15121" y="377723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0" y="123444"/>
                </a:moveTo>
                <a:lnTo>
                  <a:pt x="9697" y="75384"/>
                </a:lnTo>
                <a:lnTo>
                  <a:pt x="36147" y="36147"/>
                </a:lnTo>
                <a:lnTo>
                  <a:pt x="75384" y="9697"/>
                </a:lnTo>
                <a:lnTo>
                  <a:pt x="123444" y="0"/>
                </a:lnTo>
                <a:lnTo>
                  <a:pt x="171503" y="9697"/>
                </a:lnTo>
                <a:lnTo>
                  <a:pt x="210740" y="36147"/>
                </a:lnTo>
                <a:lnTo>
                  <a:pt x="237190" y="75384"/>
                </a:lnTo>
                <a:lnTo>
                  <a:pt x="246887" y="123444"/>
                </a:lnTo>
                <a:lnTo>
                  <a:pt x="237190" y="171503"/>
                </a:lnTo>
                <a:lnTo>
                  <a:pt x="210740" y="210740"/>
                </a:lnTo>
                <a:lnTo>
                  <a:pt x="171503" y="237190"/>
                </a:lnTo>
                <a:lnTo>
                  <a:pt x="123444" y="246888"/>
                </a:lnTo>
                <a:lnTo>
                  <a:pt x="75384" y="237190"/>
                </a:lnTo>
                <a:lnTo>
                  <a:pt x="36147" y="210740"/>
                </a:lnTo>
                <a:lnTo>
                  <a:pt x="9697" y="171503"/>
                </a:lnTo>
                <a:lnTo>
                  <a:pt x="0" y="123444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03664" y="2759951"/>
            <a:ext cx="377964" cy="377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44050" y="2800350"/>
            <a:ext cx="246888" cy="246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544050" y="2800350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0" y="123444"/>
                </a:moveTo>
                <a:lnTo>
                  <a:pt x="9697" y="75384"/>
                </a:lnTo>
                <a:lnTo>
                  <a:pt x="36147" y="36147"/>
                </a:lnTo>
                <a:lnTo>
                  <a:pt x="75384" y="9697"/>
                </a:lnTo>
                <a:lnTo>
                  <a:pt x="123444" y="0"/>
                </a:lnTo>
                <a:lnTo>
                  <a:pt x="171503" y="9697"/>
                </a:lnTo>
                <a:lnTo>
                  <a:pt x="210740" y="36147"/>
                </a:lnTo>
                <a:lnTo>
                  <a:pt x="237190" y="75384"/>
                </a:lnTo>
                <a:lnTo>
                  <a:pt x="246888" y="123444"/>
                </a:lnTo>
                <a:lnTo>
                  <a:pt x="237190" y="171503"/>
                </a:lnTo>
                <a:lnTo>
                  <a:pt x="210740" y="210740"/>
                </a:lnTo>
                <a:lnTo>
                  <a:pt x="171503" y="237190"/>
                </a:lnTo>
                <a:lnTo>
                  <a:pt x="123444" y="246887"/>
                </a:lnTo>
                <a:lnTo>
                  <a:pt x="75384" y="237190"/>
                </a:lnTo>
                <a:lnTo>
                  <a:pt x="36147" y="210740"/>
                </a:lnTo>
                <a:lnTo>
                  <a:pt x="9697" y="171503"/>
                </a:lnTo>
                <a:lnTo>
                  <a:pt x="0" y="123444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610343" y="947927"/>
            <a:ext cx="690880" cy="609600"/>
          </a:xfrm>
          <a:custGeom>
            <a:avLst/>
            <a:gdLst/>
            <a:ahLst/>
            <a:cxnLst/>
            <a:rect l="l" t="t" r="r" b="b"/>
            <a:pathLst>
              <a:path w="690879" h="609600">
                <a:moveTo>
                  <a:pt x="532637" y="563752"/>
                </a:moveTo>
                <a:lnTo>
                  <a:pt x="0" y="563752"/>
                </a:lnTo>
                <a:lnTo>
                  <a:pt x="0" y="584835"/>
                </a:lnTo>
                <a:lnTo>
                  <a:pt x="1777" y="594383"/>
                </a:lnTo>
                <a:lnTo>
                  <a:pt x="6603" y="602265"/>
                </a:lnTo>
                <a:lnTo>
                  <a:pt x="13715" y="607623"/>
                </a:lnTo>
                <a:lnTo>
                  <a:pt x="22351" y="609600"/>
                </a:lnTo>
                <a:lnTo>
                  <a:pt x="510285" y="609600"/>
                </a:lnTo>
                <a:lnTo>
                  <a:pt x="518922" y="607623"/>
                </a:lnTo>
                <a:lnTo>
                  <a:pt x="526033" y="602265"/>
                </a:lnTo>
                <a:lnTo>
                  <a:pt x="530859" y="594383"/>
                </a:lnTo>
                <a:lnTo>
                  <a:pt x="532637" y="584835"/>
                </a:lnTo>
                <a:lnTo>
                  <a:pt x="532637" y="563752"/>
                </a:lnTo>
                <a:close/>
              </a:path>
              <a:path w="690879" h="609600">
                <a:moveTo>
                  <a:pt x="328295" y="205739"/>
                </a:moveTo>
                <a:lnTo>
                  <a:pt x="29717" y="205739"/>
                </a:lnTo>
                <a:lnTo>
                  <a:pt x="29717" y="550291"/>
                </a:lnTo>
                <a:lnTo>
                  <a:pt x="503554" y="550291"/>
                </a:lnTo>
                <a:lnTo>
                  <a:pt x="503554" y="510539"/>
                </a:lnTo>
                <a:lnTo>
                  <a:pt x="64261" y="510539"/>
                </a:lnTo>
                <a:lnTo>
                  <a:pt x="64261" y="245491"/>
                </a:lnTo>
                <a:lnTo>
                  <a:pt x="489974" y="245491"/>
                </a:lnTo>
                <a:lnTo>
                  <a:pt x="469459" y="236474"/>
                </a:lnTo>
                <a:lnTo>
                  <a:pt x="261238" y="236474"/>
                </a:lnTo>
                <a:lnTo>
                  <a:pt x="256539" y="231267"/>
                </a:lnTo>
                <a:lnTo>
                  <a:pt x="256539" y="219201"/>
                </a:lnTo>
                <a:lnTo>
                  <a:pt x="261238" y="214757"/>
                </a:lnTo>
                <a:lnTo>
                  <a:pt x="393920" y="214757"/>
                </a:lnTo>
                <a:lnTo>
                  <a:pt x="373860" y="210758"/>
                </a:lnTo>
                <a:lnTo>
                  <a:pt x="328295" y="205739"/>
                </a:lnTo>
                <a:close/>
              </a:path>
              <a:path w="690879" h="609600">
                <a:moveTo>
                  <a:pt x="489974" y="245491"/>
                </a:moveTo>
                <a:lnTo>
                  <a:pt x="469010" y="245491"/>
                </a:lnTo>
                <a:lnTo>
                  <a:pt x="469010" y="510539"/>
                </a:lnTo>
                <a:lnTo>
                  <a:pt x="503554" y="510539"/>
                </a:lnTo>
                <a:lnTo>
                  <a:pt x="503554" y="251460"/>
                </a:lnTo>
                <a:lnTo>
                  <a:pt x="489974" y="245491"/>
                </a:lnTo>
                <a:close/>
              </a:path>
              <a:path w="690879" h="609600">
                <a:moveTo>
                  <a:pt x="422353" y="477520"/>
                </a:moveTo>
                <a:lnTo>
                  <a:pt x="402081" y="477520"/>
                </a:lnTo>
                <a:lnTo>
                  <a:pt x="403351" y="485013"/>
                </a:lnTo>
                <a:lnTo>
                  <a:pt x="423036" y="480441"/>
                </a:lnTo>
                <a:lnTo>
                  <a:pt x="422353" y="477520"/>
                </a:lnTo>
                <a:close/>
              </a:path>
              <a:path w="690879" h="609600">
                <a:moveTo>
                  <a:pt x="424752" y="465455"/>
                </a:moveTo>
                <a:lnTo>
                  <a:pt x="395224" y="465455"/>
                </a:lnTo>
                <a:lnTo>
                  <a:pt x="397255" y="478282"/>
                </a:lnTo>
                <a:lnTo>
                  <a:pt x="402081" y="477520"/>
                </a:lnTo>
                <a:lnTo>
                  <a:pt x="422353" y="477520"/>
                </a:lnTo>
                <a:lnTo>
                  <a:pt x="421639" y="474472"/>
                </a:lnTo>
                <a:lnTo>
                  <a:pt x="426465" y="473710"/>
                </a:lnTo>
                <a:lnTo>
                  <a:pt x="424752" y="465455"/>
                </a:lnTo>
                <a:close/>
              </a:path>
              <a:path w="690879" h="609600">
                <a:moveTo>
                  <a:pt x="325500" y="326517"/>
                </a:moveTo>
                <a:lnTo>
                  <a:pt x="318134" y="328041"/>
                </a:lnTo>
                <a:lnTo>
                  <a:pt x="342519" y="466979"/>
                </a:lnTo>
                <a:lnTo>
                  <a:pt x="349884" y="465455"/>
                </a:lnTo>
                <a:lnTo>
                  <a:pt x="348614" y="458724"/>
                </a:lnTo>
                <a:lnTo>
                  <a:pt x="354710" y="457200"/>
                </a:lnTo>
                <a:lnTo>
                  <a:pt x="353313" y="449707"/>
                </a:lnTo>
                <a:lnTo>
                  <a:pt x="360045" y="448183"/>
                </a:lnTo>
                <a:lnTo>
                  <a:pt x="359409" y="440689"/>
                </a:lnTo>
                <a:lnTo>
                  <a:pt x="365505" y="439166"/>
                </a:lnTo>
                <a:lnTo>
                  <a:pt x="364871" y="431673"/>
                </a:lnTo>
                <a:lnTo>
                  <a:pt x="370966" y="430149"/>
                </a:lnTo>
                <a:lnTo>
                  <a:pt x="400883" y="430149"/>
                </a:lnTo>
                <a:lnTo>
                  <a:pt x="400293" y="426466"/>
                </a:lnTo>
                <a:lnTo>
                  <a:pt x="393953" y="426466"/>
                </a:lnTo>
                <a:lnTo>
                  <a:pt x="392556" y="419608"/>
                </a:lnTo>
                <a:lnTo>
                  <a:pt x="430529" y="411352"/>
                </a:lnTo>
                <a:lnTo>
                  <a:pt x="429311" y="406146"/>
                </a:lnTo>
                <a:lnTo>
                  <a:pt x="423036" y="406146"/>
                </a:lnTo>
                <a:lnTo>
                  <a:pt x="421956" y="400938"/>
                </a:lnTo>
                <a:lnTo>
                  <a:pt x="414908" y="400938"/>
                </a:lnTo>
                <a:lnTo>
                  <a:pt x="413772" y="394843"/>
                </a:lnTo>
                <a:lnTo>
                  <a:pt x="406780" y="394843"/>
                </a:lnTo>
                <a:lnTo>
                  <a:pt x="405526" y="388112"/>
                </a:lnTo>
                <a:lnTo>
                  <a:pt x="398652" y="388112"/>
                </a:lnTo>
                <a:lnTo>
                  <a:pt x="397414" y="382143"/>
                </a:lnTo>
                <a:lnTo>
                  <a:pt x="390525" y="382143"/>
                </a:lnTo>
                <a:lnTo>
                  <a:pt x="389412" y="376174"/>
                </a:lnTo>
                <a:lnTo>
                  <a:pt x="382397" y="376174"/>
                </a:lnTo>
                <a:lnTo>
                  <a:pt x="381279" y="370077"/>
                </a:lnTo>
                <a:lnTo>
                  <a:pt x="374269" y="370077"/>
                </a:lnTo>
                <a:lnTo>
                  <a:pt x="373257" y="364109"/>
                </a:lnTo>
                <a:lnTo>
                  <a:pt x="366140" y="364109"/>
                </a:lnTo>
                <a:lnTo>
                  <a:pt x="365129" y="358139"/>
                </a:lnTo>
                <a:lnTo>
                  <a:pt x="358012" y="358139"/>
                </a:lnTo>
                <a:lnTo>
                  <a:pt x="356979" y="352044"/>
                </a:lnTo>
                <a:lnTo>
                  <a:pt x="349884" y="352044"/>
                </a:lnTo>
                <a:lnTo>
                  <a:pt x="348873" y="346075"/>
                </a:lnTo>
                <a:lnTo>
                  <a:pt x="341756" y="346075"/>
                </a:lnTo>
                <a:lnTo>
                  <a:pt x="340745" y="340106"/>
                </a:lnTo>
                <a:lnTo>
                  <a:pt x="333628" y="340106"/>
                </a:lnTo>
                <a:lnTo>
                  <a:pt x="332617" y="334137"/>
                </a:lnTo>
                <a:lnTo>
                  <a:pt x="326898" y="334137"/>
                </a:lnTo>
                <a:lnTo>
                  <a:pt x="325500" y="326517"/>
                </a:lnTo>
                <a:close/>
              </a:path>
              <a:path w="690879" h="609600">
                <a:moveTo>
                  <a:pt x="416521" y="453389"/>
                </a:moveTo>
                <a:lnTo>
                  <a:pt x="387096" y="453389"/>
                </a:lnTo>
                <a:lnTo>
                  <a:pt x="389127" y="466979"/>
                </a:lnTo>
                <a:lnTo>
                  <a:pt x="395224" y="465455"/>
                </a:lnTo>
                <a:lnTo>
                  <a:pt x="424752" y="465455"/>
                </a:lnTo>
                <a:lnTo>
                  <a:pt x="423961" y="461645"/>
                </a:lnTo>
                <a:lnTo>
                  <a:pt x="418337" y="461645"/>
                </a:lnTo>
                <a:lnTo>
                  <a:pt x="416521" y="453389"/>
                </a:lnTo>
                <a:close/>
              </a:path>
              <a:path w="690879" h="609600">
                <a:moveTo>
                  <a:pt x="423672" y="460248"/>
                </a:moveTo>
                <a:lnTo>
                  <a:pt x="418337" y="461645"/>
                </a:lnTo>
                <a:lnTo>
                  <a:pt x="423961" y="461645"/>
                </a:lnTo>
                <a:lnTo>
                  <a:pt x="423672" y="460248"/>
                </a:lnTo>
                <a:close/>
              </a:path>
              <a:path w="690879" h="609600">
                <a:moveTo>
                  <a:pt x="409022" y="442213"/>
                </a:moveTo>
                <a:lnTo>
                  <a:pt x="378967" y="442213"/>
                </a:lnTo>
                <a:lnTo>
                  <a:pt x="381000" y="454913"/>
                </a:lnTo>
                <a:lnTo>
                  <a:pt x="387096" y="453389"/>
                </a:lnTo>
                <a:lnTo>
                  <a:pt x="416521" y="453389"/>
                </a:lnTo>
                <a:lnTo>
                  <a:pt x="415711" y="449707"/>
                </a:lnTo>
                <a:lnTo>
                  <a:pt x="410209" y="449707"/>
                </a:lnTo>
                <a:lnTo>
                  <a:pt x="409022" y="442213"/>
                </a:lnTo>
                <a:close/>
              </a:path>
              <a:path w="690879" h="609600">
                <a:moveTo>
                  <a:pt x="415544" y="448945"/>
                </a:moveTo>
                <a:lnTo>
                  <a:pt x="410209" y="449707"/>
                </a:lnTo>
                <a:lnTo>
                  <a:pt x="415711" y="449707"/>
                </a:lnTo>
                <a:lnTo>
                  <a:pt x="415544" y="448945"/>
                </a:lnTo>
                <a:close/>
              </a:path>
              <a:path w="690879" h="609600">
                <a:moveTo>
                  <a:pt x="400883" y="430149"/>
                </a:moveTo>
                <a:lnTo>
                  <a:pt x="370966" y="430149"/>
                </a:lnTo>
                <a:lnTo>
                  <a:pt x="372999" y="442975"/>
                </a:lnTo>
                <a:lnTo>
                  <a:pt x="378967" y="442213"/>
                </a:lnTo>
                <a:lnTo>
                  <a:pt x="409022" y="442213"/>
                </a:lnTo>
                <a:lnTo>
                  <a:pt x="408298" y="437642"/>
                </a:lnTo>
                <a:lnTo>
                  <a:pt x="402081" y="437642"/>
                </a:lnTo>
                <a:lnTo>
                  <a:pt x="400883" y="430149"/>
                </a:lnTo>
                <a:close/>
              </a:path>
              <a:path w="690879" h="609600">
                <a:moveTo>
                  <a:pt x="189483" y="418211"/>
                </a:moveTo>
                <a:lnTo>
                  <a:pt x="90677" y="418211"/>
                </a:lnTo>
                <a:lnTo>
                  <a:pt x="90677" y="441451"/>
                </a:lnTo>
                <a:lnTo>
                  <a:pt x="189483" y="441451"/>
                </a:lnTo>
                <a:lnTo>
                  <a:pt x="189483" y="418211"/>
                </a:lnTo>
                <a:close/>
              </a:path>
              <a:path w="690879" h="609600">
                <a:moveTo>
                  <a:pt x="408177" y="436880"/>
                </a:moveTo>
                <a:lnTo>
                  <a:pt x="402081" y="437642"/>
                </a:lnTo>
                <a:lnTo>
                  <a:pt x="408298" y="437642"/>
                </a:lnTo>
                <a:lnTo>
                  <a:pt x="408177" y="436880"/>
                </a:lnTo>
                <a:close/>
              </a:path>
              <a:path w="690879" h="609600">
                <a:moveTo>
                  <a:pt x="400050" y="424942"/>
                </a:moveTo>
                <a:lnTo>
                  <a:pt x="393953" y="426466"/>
                </a:lnTo>
                <a:lnTo>
                  <a:pt x="400293" y="426466"/>
                </a:lnTo>
                <a:lnTo>
                  <a:pt x="400050" y="424942"/>
                </a:lnTo>
                <a:close/>
              </a:path>
              <a:path w="690879" h="609600">
                <a:moveTo>
                  <a:pt x="643001" y="156210"/>
                </a:moveTo>
                <a:lnTo>
                  <a:pt x="634873" y="156210"/>
                </a:lnTo>
                <a:lnTo>
                  <a:pt x="634237" y="284480"/>
                </a:lnTo>
                <a:lnTo>
                  <a:pt x="632205" y="285242"/>
                </a:lnTo>
                <a:lnTo>
                  <a:pt x="631444" y="286766"/>
                </a:lnTo>
                <a:lnTo>
                  <a:pt x="631444" y="289051"/>
                </a:lnTo>
                <a:lnTo>
                  <a:pt x="630808" y="298069"/>
                </a:lnTo>
                <a:lnTo>
                  <a:pt x="630174" y="303275"/>
                </a:lnTo>
                <a:lnTo>
                  <a:pt x="632205" y="304038"/>
                </a:lnTo>
                <a:lnTo>
                  <a:pt x="632205" y="307848"/>
                </a:lnTo>
                <a:lnTo>
                  <a:pt x="631444" y="318262"/>
                </a:lnTo>
                <a:lnTo>
                  <a:pt x="631444" y="321310"/>
                </a:lnTo>
                <a:lnTo>
                  <a:pt x="629411" y="322834"/>
                </a:lnTo>
                <a:lnTo>
                  <a:pt x="629330" y="328041"/>
                </a:lnTo>
                <a:lnTo>
                  <a:pt x="621283" y="403098"/>
                </a:lnTo>
                <a:lnTo>
                  <a:pt x="628270" y="408170"/>
                </a:lnTo>
                <a:lnTo>
                  <a:pt x="640032" y="409860"/>
                </a:lnTo>
                <a:lnTo>
                  <a:pt x="651912" y="408170"/>
                </a:lnTo>
                <a:lnTo>
                  <a:pt x="659256" y="403098"/>
                </a:lnTo>
                <a:lnTo>
                  <a:pt x="651210" y="328041"/>
                </a:lnTo>
                <a:lnTo>
                  <a:pt x="651128" y="322834"/>
                </a:lnTo>
                <a:lnTo>
                  <a:pt x="649097" y="322072"/>
                </a:lnTo>
                <a:lnTo>
                  <a:pt x="648461" y="318262"/>
                </a:lnTo>
                <a:lnTo>
                  <a:pt x="648461" y="307848"/>
                </a:lnTo>
                <a:lnTo>
                  <a:pt x="647700" y="303275"/>
                </a:lnTo>
                <a:lnTo>
                  <a:pt x="650396" y="303275"/>
                </a:lnTo>
                <a:lnTo>
                  <a:pt x="649731" y="298069"/>
                </a:lnTo>
                <a:lnTo>
                  <a:pt x="649731" y="289051"/>
                </a:lnTo>
                <a:lnTo>
                  <a:pt x="649097" y="286766"/>
                </a:lnTo>
                <a:lnTo>
                  <a:pt x="648461" y="285242"/>
                </a:lnTo>
                <a:lnTo>
                  <a:pt x="645667" y="284480"/>
                </a:lnTo>
                <a:lnTo>
                  <a:pt x="645667" y="234950"/>
                </a:lnTo>
                <a:lnTo>
                  <a:pt x="689531" y="234950"/>
                </a:lnTo>
                <a:lnTo>
                  <a:pt x="686307" y="232029"/>
                </a:lnTo>
                <a:lnTo>
                  <a:pt x="676148" y="220013"/>
                </a:lnTo>
                <a:lnTo>
                  <a:pt x="666083" y="207819"/>
                </a:lnTo>
                <a:lnTo>
                  <a:pt x="656161" y="195506"/>
                </a:lnTo>
                <a:lnTo>
                  <a:pt x="646429" y="183134"/>
                </a:lnTo>
                <a:lnTo>
                  <a:pt x="646429" y="158369"/>
                </a:lnTo>
                <a:lnTo>
                  <a:pt x="643001" y="156210"/>
                </a:lnTo>
                <a:close/>
              </a:path>
              <a:path w="690879" h="609600">
                <a:moveTo>
                  <a:pt x="429132" y="405384"/>
                </a:moveTo>
                <a:lnTo>
                  <a:pt x="423036" y="406146"/>
                </a:lnTo>
                <a:lnTo>
                  <a:pt x="429311" y="406146"/>
                </a:lnTo>
                <a:lnTo>
                  <a:pt x="429132" y="405384"/>
                </a:lnTo>
                <a:close/>
              </a:path>
              <a:path w="690879" h="609600">
                <a:moveTo>
                  <a:pt x="421639" y="399414"/>
                </a:moveTo>
                <a:lnTo>
                  <a:pt x="414908" y="400938"/>
                </a:lnTo>
                <a:lnTo>
                  <a:pt x="421956" y="400938"/>
                </a:lnTo>
                <a:lnTo>
                  <a:pt x="421639" y="399414"/>
                </a:lnTo>
                <a:close/>
              </a:path>
              <a:path w="690879" h="609600">
                <a:moveTo>
                  <a:pt x="289051" y="371601"/>
                </a:moveTo>
                <a:lnTo>
                  <a:pt x="90677" y="371601"/>
                </a:lnTo>
                <a:lnTo>
                  <a:pt x="90677" y="395605"/>
                </a:lnTo>
                <a:lnTo>
                  <a:pt x="289051" y="395605"/>
                </a:lnTo>
                <a:lnTo>
                  <a:pt x="289051" y="371601"/>
                </a:lnTo>
                <a:close/>
              </a:path>
              <a:path w="690879" h="609600">
                <a:moveTo>
                  <a:pt x="413511" y="393446"/>
                </a:moveTo>
                <a:lnTo>
                  <a:pt x="406780" y="394843"/>
                </a:lnTo>
                <a:lnTo>
                  <a:pt x="413772" y="394843"/>
                </a:lnTo>
                <a:lnTo>
                  <a:pt x="413511" y="393446"/>
                </a:lnTo>
                <a:close/>
              </a:path>
              <a:path w="690879" h="609600">
                <a:moveTo>
                  <a:pt x="405383" y="387350"/>
                </a:moveTo>
                <a:lnTo>
                  <a:pt x="398652" y="388112"/>
                </a:lnTo>
                <a:lnTo>
                  <a:pt x="405526" y="388112"/>
                </a:lnTo>
                <a:lnTo>
                  <a:pt x="405383" y="387350"/>
                </a:lnTo>
                <a:close/>
              </a:path>
              <a:path w="690879" h="609600">
                <a:moveTo>
                  <a:pt x="397255" y="381381"/>
                </a:moveTo>
                <a:lnTo>
                  <a:pt x="390525" y="382143"/>
                </a:lnTo>
                <a:lnTo>
                  <a:pt x="397414" y="382143"/>
                </a:lnTo>
                <a:lnTo>
                  <a:pt x="397255" y="381381"/>
                </a:lnTo>
                <a:close/>
              </a:path>
              <a:path w="690879" h="609600">
                <a:moveTo>
                  <a:pt x="389127" y="374650"/>
                </a:moveTo>
                <a:lnTo>
                  <a:pt x="382397" y="376174"/>
                </a:lnTo>
                <a:lnTo>
                  <a:pt x="389412" y="376174"/>
                </a:lnTo>
                <a:lnTo>
                  <a:pt x="389127" y="374650"/>
                </a:lnTo>
                <a:close/>
              </a:path>
              <a:path w="690879" h="609600">
                <a:moveTo>
                  <a:pt x="381000" y="368554"/>
                </a:moveTo>
                <a:lnTo>
                  <a:pt x="374269" y="370077"/>
                </a:lnTo>
                <a:lnTo>
                  <a:pt x="381279" y="370077"/>
                </a:lnTo>
                <a:lnTo>
                  <a:pt x="381000" y="368554"/>
                </a:lnTo>
                <a:close/>
              </a:path>
              <a:path w="690879" h="609600">
                <a:moveTo>
                  <a:pt x="372999" y="362585"/>
                </a:moveTo>
                <a:lnTo>
                  <a:pt x="366140" y="364109"/>
                </a:lnTo>
                <a:lnTo>
                  <a:pt x="373257" y="364109"/>
                </a:lnTo>
                <a:lnTo>
                  <a:pt x="372999" y="362585"/>
                </a:lnTo>
                <a:close/>
              </a:path>
              <a:path w="690879" h="609600">
                <a:moveTo>
                  <a:pt x="364871" y="356616"/>
                </a:moveTo>
                <a:lnTo>
                  <a:pt x="358012" y="358139"/>
                </a:lnTo>
                <a:lnTo>
                  <a:pt x="365129" y="358139"/>
                </a:lnTo>
                <a:lnTo>
                  <a:pt x="364871" y="356616"/>
                </a:lnTo>
                <a:close/>
              </a:path>
              <a:path w="690879" h="609600">
                <a:moveTo>
                  <a:pt x="356742" y="350647"/>
                </a:moveTo>
                <a:lnTo>
                  <a:pt x="349884" y="352044"/>
                </a:lnTo>
                <a:lnTo>
                  <a:pt x="356979" y="352044"/>
                </a:lnTo>
                <a:lnTo>
                  <a:pt x="356742" y="350647"/>
                </a:lnTo>
                <a:close/>
              </a:path>
              <a:path w="690879" h="609600">
                <a:moveTo>
                  <a:pt x="289051" y="325882"/>
                </a:moveTo>
                <a:lnTo>
                  <a:pt x="90677" y="325882"/>
                </a:lnTo>
                <a:lnTo>
                  <a:pt x="90677" y="349123"/>
                </a:lnTo>
                <a:lnTo>
                  <a:pt x="289051" y="349123"/>
                </a:lnTo>
                <a:lnTo>
                  <a:pt x="289051" y="325882"/>
                </a:lnTo>
                <a:close/>
              </a:path>
              <a:path w="690879" h="609600">
                <a:moveTo>
                  <a:pt x="348614" y="344550"/>
                </a:moveTo>
                <a:lnTo>
                  <a:pt x="341756" y="346075"/>
                </a:lnTo>
                <a:lnTo>
                  <a:pt x="348873" y="346075"/>
                </a:lnTo>
                <a:lnTo>
                  <a:pt x="348614" y="344550"/>
                </a:lnTo>
                <a:close/>
              </a:path>
              <a:path w="690879" h="609600">
                <a:moveTo>
                  <a:pt x="340486" y="338582"/>
                </a:moveTo>
                <a:lnTo>
                  <a:pt x="333628" y="340106"/>
                </a:lnTo>
                <a:lnTo>
                  <a:pt x="340745" y="340106"/>
                </a:lnTo>
                <a:lnTo>
                  <a:pt x="340486" y="338582"/>
                </a:lnTo>
                <a:close/>
              </a:path>
              <a:path w="690879" h="609600">
                <a:moveTo>
                  <a:pt x="332358" y="332613"/>
                </a:moveTo>
                <a:lnTo>
                  <a:pt x="326898" y="334137"/>
                </a:lnTo>
                <a:lnTo>
                  <a:pt x="332617" y="334137"/>
                </a:lnTo>
                <a:lnTo>
                  <a:pt x="332358" y="332613"/>
                </a:lnTo>
                <a:close/>
              </a:path>
              <a:path w="690879" h="609600">
                <a:moveTo>
                  <a:pt x="650396" y="303275"/>
                </a:moveTo>
                <a:lnTo>
                  <a:pt x="647700" y="303275"/>
                </a:lnTo>
                <a:lnTo>
                  <a:pt x="650494" y="304038"/>
                </a:lnTo>
                <a:lnTo>
                  <a:pt x="650396" y="303275"/>
                </a:lnTo>
                <a:close/>
              </a:path>
              <a:path w="690879" h="609600">
                <a:moveTo>
                  <a:pt x="289051" y="280035"/>
                </a:moveTo>
                <a:lnTo>
                  <a:pt x="90677" y="280035"/>
                </a:lnTo>
                <a:lnTo>
                  <a:pt x="90677" y="303275"/>
                </a:lnTo>
                <a:lnTo>
                  <a:pt x="289051" y="303275"/>
                </a:lnTo>
                <a:lnTo>
                  <a:pt x="289051" y="280035"/>
                </a:lnTo>
                <a:close/>
              </a:path>
              <a:path w="690879" h="609600">
                <a:moveTo>
                  <a:pt x="511048" y="255270"/>
                </a:moveTo>
                <a:lnTo>
                  <a:pt x="511048" y="287527"/>
                </a:lnTo>
                <a:lnTo>
                  <a:pt x="522061" y="285799"/>
                </a:lnTo>
                <a:lnTo>
                  <a:pt x="534860" y="282749"/>
                </a:lnTo>
                <a:lnTo>
                  <a:pt x="543373" y="278151"/>
                </a:lnTo>
                <a:lnTo>
                  <a:pt x="541527" y="271780"/>
                </a:lnTo>
                <a:lnTo>
                  <a:pt x="535765" y="268432"/>
                </a:lnTo>
                <a:lnTo>
                  <a:pt x="527240" y="263763"/>
                </a:lnTo>
                <a:lnTo>
                  <a:pt x="518239" y="258974"/>
                </a:lnTo>
                <a:lnTo>
                  <a:pt x="511048" y="255270"/>
                </a:lnTo>
                <a:close/>
              </a:path>
              <a:path w="690879" h="609600">
                <a:moveTo>
                  <a:pt x="384915" y="94565"/>
                </a:moveTo>
                <a:lnTo>
                  <a:pt x="345821" y="105156"/>
                </a:lnTo>
                <a:lnTo>
                  <a:pt x="324532" y="140112"/>
                </a:lnTo>
                <a:lnTo>
                  <a:pt x="307339" y="180212"/>
                </a:lnTo>
                <a:lnTo>
                  <a:pt x="302513" y="191388"/>
                </a:lnTo>
                <a:lnTo>
                  <a:pt x="307975" y="195961"/>
                </a:lnTo>
                <a:lnTo>
                  <a:pt x="316737" y="195961"/>
                </a:lnTo>
                <a:lnTo>
                  <a:pt x="364774" y="200524"/>
                </a:lnTo>
                <a:lnTo>
                  <a:pt x="412079" y="209764"/>
                </a:lnTo>
                <a:lnTo>
                  <a:pt x="458378" y="223630"/>
                </a:lnTo>
                <a:lnTo>
                  <a:pt x="503397" y="242075"/>
                </a:lnTo>
                <a:lnTo>
                  <a:pt x="546861" y="265049"/>
                </a:lnTo>
                <a:lnTo>
                  <a:pt x="548258" y="219201"/>
                </a:lnTo>
                <a:lnTo>
                  <a:pt x="625348" y="219201"/>
                </a:lnTo>
                <a:lnTo>
                  <a:pt x="625348" y="158369"/>
                </a:lnTo>
                <a:lnTo>
                  <a:pt x="619829" y="151637"/>
                </a:lnTo>
                <a:lnTo>
                  <a:pt x="540130" y="151637"/>
                </a:lnTo>
                <a:lnTo>
                  <a:pt x="532598" y="142898"/>
                </a:lnTo>
                <a:lnTo>
                  <a:pt x="476791" y="114123"/>
                </a:lnTo>
                <a:lnTo>
                  <a:pt x="425852" y="100339"/>
                </a:lnTo>
                <a:lnTo>
                  <a:pt x="400050" y="96138"/>
                </a:lnTo>
                <a:lnTo>
                  <a:pt x="384915" y="94565"/>
                </a:lnTo>
                <a:close/>
              </a:path>
              <a:path w="690879" h="609600">
                <a:moveTo>
                  <a:pt x="689531" y="234950"/>
                </a:moveTo>
                <a:lnTo>
                  <a:pt x="645667" y="234950"/>
                </a:lnTo>
                <a:lnTo>
                  <a:pt x="655244" y="236212"/>
                </a:lnTo>
                <a:lnTo>
                  <a:pt x="674064" y="239021"/>
                </a:lnTo>
                <a:lnTo>
                  <a:pt x="683640" y="240284"/>
                </a:lnTo>
                <a:lnTo>
                  <a:pt x="687704" y="241046"/>
                </a:lnTo>
                <a:lnTo>
                  <a:pt x="690372" y="235712"/>
                </a:lnTo>
                <a:lnTo>
                  <a:pt x="689531" y="234950"/>
                </a:lnTo>
                <a:close/>
              </a:path>
              <a:path w="690879" h="609600">
                <a:moveTo>
                  <a:pt x="393920" y="214757"/>
                </a:moveTo>
                <a:lnTo>
                  <a:pt x="272033" y="214757"/>
                </a:lnTo>
                <a:lnTo>
                  <a:pt x="276098" y="219201"/>
                </a:lnTo>
                <a:lnTo>
                  <a:pt x="276098" y="231267"/>
                </a:lnTo>
                <a:lnTo>
                  <a:pt x="272033" y="236474"/>
                </a:lnTo>
                <a:lnTo>
                  <a:pt x="469459" y="236474"/>
                </a:lnTo>
                <a:lnTo>
                  <a:pt x="461418" y="232939"/>
                </a:lnTo>
                <a:lnTo>
                  <a:pt x="418210" y="219598"/>
                </a:lnTo>
                <a:lnTo>
                  <a:pt x="393920" y="214757"/>
                </a:lnTo>
                <a:close/>
              </a:path>
              <a:path w="690879" h="609600">
                <a:moveTo>
                  <a:pt x="625348" y="219201"/>
                </a:moveTo>
                <a:lnTo>
                  <a:pt x="548258" y="219201"/>
                </a:lnTo>
                <a:lnTo>
                  <a:pt x="625348" y="231267"/>
                </a:lnTo>
                <a:lnTo>
                  <a:pt x="625348" y="219201"/>
                </a:lnTo>
                <a:close/>
              </a:path>
              <a:path w="690879" h="609600">
                <a:moveTo>
                  <a:pt x="566973" y="86532"/>
                </a:moveTo>
                <a:lnTo>
                  <a:pt x="363531" y="86532"/>
                </a:lnTo>
                <a:lnTo>
                  <a:pt x="397255" y="87122"/>
                </a:lnTo>
                <a:lnTo>
                  <a:pt x="423285" y="91334"/>
                </a:lnTo>
                <a:lnTo>
                  <a:pt x="471247" y="105427"/>
                </a:lnTo>
                <a:lnTo>
                  <a:pt x="510948" y="122366"/>
                </a:lnTo>
                <a:lnTo>
                  <a:pt x="540130" y="151637"/>
                </a:lnTo>
                <a:lnTo>
                  <a:pt x="619829" y="151637"/>
                </a:lnTo>
                <a:lnTo>
                  <a:pt x="603545" y="131778"/>
                </a:lnTo>
                <a:lnTo>
                  <a:pt x="581802" y="104997"/>
                </a:lnTo>
                <a:lnTo>
                  <a:pt x="566973" y="86532"/>
                </a:lnTo>
                <a:close/>
              </a:path>
              <a:path w="690879" h="609600">
                <a:moveTo>
                  <a:pt x="204342" y="0"/>
                </a:moveTo>
                <a:lnTo>
                  <a:pt x="202310" y="4445"/>
                </a:lnTo>
                <a:lnTo>
                  <a:pt x="206375" y="9017"/>
                </a:lnTo>
                <a:lnTo>
                  <a:pt x="313435" y="137413"/>
                </a:lnTo>
                <a:lnTo>
                  <a:pt x="326229" y="112643"/>
                </a:lnTo>
                <a:lnTo>
                  <a:pt x="341391" y="95361"/>
                </a:lnTo>
                <a:lnTo>
                  <a:pt x="363531" y="86532"/>
                </a:lnTo>
                <a:lnTo>
                  <a:pt x="566973" y="86532"/>
                </a:lnTo>
                <a:lnTo>
                  <a:pt x="560179" y="78073"/>
                </a:lnTo>
                <a:lnTo>
                  <a:pt x="532024" y="44495"/>
                </a:lnTo>
                <a:lnTo>
                  <a:pt x="210438" y="1524"/>
                </a:lnTo>
                <a:lnTo>
                  <a:pt x="20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8495" y="6299337"/>
            <a:ext cx="775970" cy="484505"/>
          </a:xfrm>
          <a:custGeom>
            <a:avLst/>
            <a:gdLst/>
            <a:ahLst/>
            <a:cxnLst/>
            <a:rect l="l" t="t" r="r" b="b"/>
            <a:pathLst>
              <a:path w="775969" h="484504">
                <a:moveTo>
                  <a:pt x="507745" y="382754"/>
                </a:moveTo>
                <a:lnTo>
                  <a:pt x="219951" y="382754"/>
                </a:lnTo>
                <a:lnTo>
                  <a:pt x="395605" y="483985"/>
                </a:lnTo>
                <a:lnTo>
                  <a:pt x="423659" y="458123"/>
                </a:lnTo>
                <a:lnTo>
                  <a:pt x="507745" y="382754"/>
                </a:lnTo>
                <a:close/>
              </a:path>
              <a:path w="775969" h="484504">
                <a:moveTo>
                  <a:pt x="221424" y="266752"/>
                </a:moveTo>
                <a:lnTo>
                  <a:pt x="196329" y="280785"/>
                </a:lnTo>
                <a:lnTo>
                  <a:pt x="11810" y="380531"/>
                </a:lnTo>
                <a:lnTo>
                  <a:pt x="60528" y="469208"/>
                </a:lnTo>
                <a:lnTo>
                  <a:pt x="219951" y="382754"/>
                </a:lnTo>
                <a:lnTo>
                  <a:pt x="507745" y="382754"/>
                </a:lnTo>
                <a:lnTo>
                  <a:pt x="534127" y="359106"/>
                </a:lnTo>
                <a:lnTo>
                  <a:pt x="380847" y="359106"/>
                </a:lnTo>
                <a:lnTo>
                  <a:pt x="245783" y="281522"/>
                </a:lnTo>
                <a:lnTo>
                  <a:pt x="221424" y="266752"/>
                </a:lnTo>
                <a:close/>
              </a:path>
              <a:path w="775969" h="484504">
                <a:moveTo>
                  <a:pt x="775716" y="67235"/>
                </a:moveTo>
                <a:lnTo>
                  <a:pt x="567575" y="122658"/>
                </a:lnTo>
                <a:lnTo>
                  <a:pt x="605218" y="159602"/>
                </a:lnTo>
                <a:lnTo>
                  <a:pt x="380847" y="359106"/>
                </a:lnTo>
                <a:lnTo>
                  <a:pt x="534127" y="359106"/>
                </a:lnTo>
                <a:lnTo>
                  <a:pt x="677557" y="230544"/>
                </a:lnTo>
                <a:lnTo>
                  <a:pt x="727917" y="230544"/>
                </a:lnTo>
                <a:lnTo>
                  <a:pt x="775716" y="67235"/>
                </a:lnTo>
                <a:close/>
              </a:path>
              <a:path w="775969" h="484504">
                <a:moveTo>
                  <a:pt x="58305" y="203938"/>
                </a:moveTo>
                <a:lnTo>
                  <a:pt x="52196" y="204364"/>
                </a:lnTo>
                <a:lnTo>
                  <a:pt x="45947" y="204582"/>
                </a:lnTo>
                <a:lnTo>
                  <a:pt x="39419" y="204663"/>
                </a:lnTo>
                <a:lnTo>
                  <a:pt x="32473" y="204674"/>
                </a:lnTo>
                <a:lnTo>
                  <a:pt x="16916" y="231302"/>
                </a:lnTo>
                <a:lnTo>
                  <a:pt x="7102" y="270813"/>
                </a:lnTo>
                <a:lnTo>
                  <a:pt x="1855" y="312538"/>
                </a:lnTo>
                <a:lnTo>
                  <a:pt x="0" y="345809"/>
                </a:lnTo>
                <a:lnTo>
                  <a:pt x="222161" y="225363"/>
                </a:lnTo>
                <a:lnTo>
                  <a:pt x="479143" y="225363"/>
                </a:lnTo>
                <a:lnTo>
                  <a:pt x="487445" y="217971"/>
                </a:lnTo>
                <a:lnTo>
                  <a:pt x="210350" y="217971"/>
                </a:lnTo>
                <a:lnTo>
                  <a:pt x="207403" y="211329"/>
                </a:lnTo>
                <a:lnTo>
                  <a:pt x="203708" y="206160"/>
                </a:lnTo>
                <a:lnTo>
                  <a:pt x="202228" y="204674"/>
                </a:lnTo>
                <a:lnTo>
                  <a:pt x="65569" y="204663"/>
                </a:lnTo>
                <a:lnTo>
                  <a:pt x="58305" y="203938"/>
                </a:lnTo>
                <a:close/>
              </a:path>
              <a:path w="775969" h="484504">
                <a:moveTo>
                  <a:pt x="479143" y="225363"/>
                </a:moveTo>
                <a:lnTo>
                  <a:pt x="222161" y="225363"/>
                </a:lnTo>
                <a:lnTo>
                  <a:pt x="377888" y="315507"/>
                </a:lnTo>
                <a:lnTo>
                  <a:pt x="479143" y="225363"/>
                </a:lnTo>
                <a:close/>
              </a:path>
              <a:path w="775969" h="484504">
                <a:moveTo>
                  <a:pt x="727917" y="230544"/>
                </a:moveTo>
                <a:lnTo>
                  <a:pt x="677557" y="230544"/>
                </a:lnTo>
                <a:lnTo>
                  <a:pt x="716673" y="268962"/>
                </a:lnTo>
                <a:lnTo>
                  <a:pt x="727917" y="230544"/>
                </a:lnTo>
                <a:close/>
              </a:path>
              <a:path w="775969" h="484504">
                <a:moveTo>
                  <a:pt x="341731" y="127090"/>
                </a:moveTo>
                <a:lnTo>
                  <a:pt x="249466" y="127090"/>
                </a:lnTo>
                <a:lnTo>
                  <a:pt x="253898" y="127827"/>
                </a:lnTo>
                <a:lnTo>
                  <a:pt x="257211" y="134862"/>
                </a:lnTo>
                <a:lnTo>
                  <a:pt x="261559" y="141409"/>
                </a:lnTo>
                <a:lnTo>
                  <a:pt x="266875" y="147261"/>
                </a:lnTo>
                <a:lnTo>
                  <a:pt x="273088" y="152211"/>
                </a:lnTo>
                <a:lnTo>
                  <a:pt x="272351" y="158865"/>
                </a:lnTo>
                <a:lnTo>
                  <a:pt x="270129" y="164771"/>
                </a:lnTo>
                <a:lnTo>
                  <a:pt x="268655" y="171426"/>
                </a:lnTo>
                <a:lnTo>
                  <a:pt x="258968" y="171877"/>
                </a:lnTo>
                <a:lnTo>
                  <a:pt x="219951" y="180290"/>
                </a:lnTo>
                <a:lnTo>
                  <a:pt x="210350" y="217971"/>
                </a:lnTo>
                <a:lnTo>
                  <a:pt x="487445" y="217971"/>
                </a:lnTo>
                <a:lnTo>
                  <a:pt x="523950" y="185472"/>
                </a:lnTo>
                <a:lnTo>
                  <a:pt x="377888" y="185472"/>
                </a:lnTo>
                <a:lnTo>
                  <a:pt x="376415" y="183249"/>
                </a:lnTo>
                <a:lnTo>
                  <a:pt x="335912" y="171877"/>
                </a:lnTo>
                <a:lnTo>
                  <a:pt x="326224" y="171426"/>
                </a:lnTo>
                <a:lnTo>
                  <a:pt x="323278" y="165520"/>
                </a:lnTo>
                <a:lnTo>
                  <a:pt x="321805" y="161824"/>
                </a:lnTo>
                <a:lnTo>
                  <a:pt x="319582" y="152211"/>
                </a:lnTo>
                <a:lnTo>
                  <a:pt x="326240" y="146950"/>
                </a:lnTo>
                <a:lnTo>
                  <a:pt x="331858" y="141133"/>
                </a:lnTo>
                <a:lnTo>
                  <a:pt x="336508" y="134758"/>
                </a:lnTo>
                <a:lnTo>
                  <a:pt x="340258" y="127827"/>
                </a:lnTo>
                <a:lnTo>
                  <a:pt x="341731" y="127090"/>
                </a:lnTo>
                <a:close/>
              </a:path>
              <a:path w="775969" h="484504">
                <a:moveTo>
                  <a:pt x="173443" y="123394"/>
                </a:moveTo>
                <a:lnTo>
                  <a:pt x="59042" y="123394"/>
                </a:lnTo>
                <a:lnTo>
                  <a:pt x="56832" y="124880"/>
                </a:lnTo>
                <a:lnTo>
                  <a:pt x="56874" y="134862"/>
                </a:lnTo>
                <a:lnTo>
                  <a:pt x="57569" y="141136"/>
                </a:lnTo>
                <a:lnTo>
                  <a:pt x="59778" y="145568"/>
                </a:lnTo>
                <a:lnTo>
                  <a:pt x="61264" y="150001"/>
                </a:lnTo>
                <a:lnTo>
                  <a:pt x="64211" y="152960"/>
                </a:lnTo>
                <a:lnTo>
                  <a:pt x="67906" y="155170"/>
                </a:lnTo>
                <a:lnTo>
                  <a:pt x="70510" y="162094"/>
                </a:lnTo>
                <a:lnTo>
                  <a:pt x="73807" y="168467"/>
                </a:lnTo>
                <a:lnTo>
                  <a:pt x="77659" y="174286"/>
                </a:lnTo>
                <a:lnTo>
                  <a:pt x="81927" y="179554"/>
                </a:lnTo>
                <a:lnTo>
                  <a:pt x="80454" y="187682"/>
                </a:lnTo>
                <a:lnTo>
                  <a:pt x="78232" y="193600"/>
                </a:lnTo>
                <a:lnTo>
                  <a:pt x="75285" y="198769"/>
                </a:lnTo>
                <a:lnTo>
                  <a:pt x="70853" y="203201"/>
                </a:lnTo>
                <a:lnTo>
                  <a:pt x="65684" y="204674"/>
                </a:lnTo>
                <a:lnTo>
                  <a:pt x="202228" y="204674"/>
                </a:lnTo>
                <a:lnTo>
                  <a:pt x="200761" y="203201"/>
                </a:lnTo>
                <a:lnTo>
                  <a:pt x="165328" y="203201"/>
                </a:lnTo>
                <a:lnTo>
                  <a:pt x="161632" y="200979"/>
                </a:lnTo>
                <a:lnTo>
                  <a:pt x="156476" y="195810"/>
                </a:lnTo>
                <a:lnTo>
                  <a:pt x="153517" y="188418"/>
                </a:lnTo>
                <a:lnTo>
                  <a:pt x="152044" y="178080"/>
                </a:lnTo>
                <a:lnTo>
                  <a:pt x="156197" y="172928"/>
                </a:lnTo>
                <a:lnTo>
                  <a:pt x="159796" y="167362"/>
                </a:lnTo>
                <a:lnTo>
                  <a:pt x="162840" y="161243"/>
                </a:lnTo>
                <a:lnTo>
                  <a:pt x="165328" y="154433"/>
                </a:lnTo>
                <a:lnTo>
                  <a:pt x="169024" y="152960"/>
                </a:lnTo>
                <a:lnTo>
                  <a:pt x="171234" y="149264"/>
                </a:lnTo>
                <a:lnTo>
                  <a:pt x="172707" y="145568"/>
                </a:lnTo>
                <a:lnTo>
                  <a:pt x="174929" y="140387"/>
                </a:lnTo>
                <a:lnTo>
                  <a:pt x="175574" y="135218"/>
                </a:lnTo>
                <a:lnTo>
                  <a:pt x="175666" y="124880"/>
                </a:lnTo>
                <a:lnTo>
                  <a:pt x="173443" y="123394"/>
                </a:lnTo>
                <a:close/>
              </a:path>
              <a:path w="775969" h="484504">
                <a:moveTo>
                  <a:pt x="419227" y="135955"/>
                </a:moveTo>
                <a:lnTo>
                  <a:pt x="396341" y="135955"/>
                </a:lnTo>
                <a:lnTo>
                  <a:pt x="390657" y="143588"/>
                </a:lnTo>
                <a:lnTo>
                  <a:pt x="385733" y="154893"/>
                </a:lnTo>
                <a:lnTo>
                  <a:pt x="381500" y="169109"/>
                </a:lnTo>
                <a:lnTo>
                  <a:pt x="377888" y="185472"/>
                </a:lnTo>
                <a:lnTo>
                  <a:pt x="523950" y="185472"/>
                </a:lnTo>
                <a:lnTo>
                  <a:pt x="557987" y="155170"/>
                </a:lnTo>
                <a:lnTo>
                  <a:pt x="555028" y="145568"/>
                </a:lnTo>
                <a:lnTo>
                  <a:pt x="551345" y="138177"/>
                </a:lnTo>
                <a:lnTo>
                  <a:pt x="549505" y="136704"/>
                </a:lnTo>
                <a:lnTo>
                  <a:pt x="425869" y="136704"/>
                </a:lnTo>
                <a:lnTo>
                  <a:pt x="419227" y="135955"/>
                </a:lnTo>
                <a:close/>
              </a:path>
              <a:path w="775969" h="484504">
                <a:moveTo>
                  <a:pt x="522554" y="62803"/>
                </a:moveTo>
                <a:lnTo>
                  <a:pt x="420700" y="62803"/>
                </a:lnTo>
                <a:lnTo>
                  <a:pt x="420700" y="63552"/>
                </a:lnTo>
                <a:lnTo>
                  <a:pt x="419963" y="63552"/>
                </a:lnTo>
                <a:lnTo>
                  <a:pt x="418490" y="65025"/>
                </a:lnTo>
                <a:lnTo>
                  <a:pt x="418598" y="74017"/>
                </a:lnTo>
                <a:lnTo>
                  <a:pt x="419227" y="79059"/>
                </a:lnTo>
                <a:lnTo>
                  <a:pt x="420700" y="83491"/>
                </a:lnTo>
                <a:lnTo>
                  <a:pt x="422173" y="87187"/>
                </a:lnTo>
                <a:lnTo>
                  <a:pt x="425132" y="90146"/>
                </a:lnTo>
                <a:lnTo>
                  <a:pt x="428078" y="91619"/>
                </a:lnTo>
                <a:lnTo>
                  <a:pt x="430572" y="97996"/>
                </a:lnTo>
                <a:lnTo>
                  <a:pt x="433616" y="103816"/>
                </a:lnTo>
                <a:lnTo>
                  <a:pt x="437212" y="109080"/>
                </a:lnTo>
                <a:lnTo>
                  <a:pt x="441363" y="113793"/>
                </a:lnTo>
                <a:lnTo>
                  <a:pt x="439889" y="121184"/>
                </a:lnTo>
                <a:lnTo>
                  <a:pt x="437680" y="126353"/>
                </a:lnTo>
                <a:lnTo>
                  <a:pt x="434721" y="130786"/>
                </a:lnTo>
                <a:lnTo>
                  <a:pt x="431038" y="135218"/>
                </a:lnTo>
                <a:lnTo>
                  <a:pt x="425869" y="136704"/>
                </a:lnTo>
                <a:lnTo>
                  <a:pt x="549505" y="136704"/>
                </a:lnTo>
                <a:lnTo>
                  <a:pt x="547649" y="135218"/>
                </a:lnTo>
                <a:lnTo>
                  <a:pt x="515912" y="135218"/>
                </a:lnTo>
                <a:lnTo>
                  <a:pt x="512229" y="133008"/>
                </a:lnTo>
                <a:lnTo>
                  <a:pt x="507796" y="128576"/>
                </a:lnTo>
                <a:lnTo>
                  <a:pt x="505587" y="121184"/>
                </a:lnTo>
                <a:lnTo>
                  <a:pt x="504101" y="112320"/>
                </a:lnTo>
                <a:lnTo>
                  <a:pt x="509269" y="107138"/>
                </a:lnTo>
                <a:lnTo>
                  <a:pt x="512965" y="99747"/>
                </a:lnTo>
                <a:lnTo>
                  <a:pt x="515912" y="91619"/>
                </a:lnTo>
                <a:lnTo>
                  <a:pt x="518871" y="89409"/>
                </a:lnTo>
                <a:lnTo>
                  <a:pt x="521081" y="87187"/>
                </a:lnTo>
                <a:lnTo>
                  <a:pt x="522554" y="82754"/>
                </a:lnTo>
                <a:lnTo>
                  <a:pt x="524776" y="79059"/>
                </a:lnTo>
                <a:lnTo>
                  <a:pt x="525405" y="74017"/>
                </a:lnTo>
                <a:lnTo>
                  <a:pt x="525513" y="65025"/>
                </a:lnTo>
                <a:lnTo>
                  <a:pt x="523290" y="63552"/>
                </a:lnTo>
                <a:lnTo>
                  <a:pt x="522554" y="62803"/>
                </a:lnTo>
                <a:close/>
              </a:path>
              <a:path w="775969" h="484504">
                <a:moveTo>
                  <a:pt x="295598" y="20505"/>
                </a:moveTo>
                <a:lnTo>
                  <a:pt x="250202" y="33250"/>
                </a:lnTo>
                <a:lnTo>
                  <a:pt x="235259" y="71859"/>
                </a:lnTo>
                <a:lnTo>
                  <a:pt x="232770" y="99960"/>
                </a:lnTo>
                <a:lnTo>
                  <a:pt x="234708" y="127090"/>
                </a:lnTo>
                <a:lnTo>
                  <a:pt x="238391" y="127827"/>
                </a:lnTo>
                <a:lnTo>
                  <a:pt x="249466" y="127090"/>
                </a:lnTo>
                <a:lnTo>
                  <a:pt x="341731" y="127090"/>
                </a:lnTo>
                <a:lnTo>
                  <a:pt x="343204" y="126353"/>
                </a:lnTo>
                <a:lnTo>
                  <a:pt x="359073" y="126353"/>
                </a:lnTo>
                <a:lnTo>
                  <a:pt x="360184" y="125617"/>
                </a:lnTo>
                <a:lnTo>
                  <a:pt x="358057" y="71118"/>
                </a:lnTo>
                <a:lnTo>
                  <a:pt x="340995" y="31040"/>
                </a:lnTo>
                <a:lnTo>
                  <a:pt x="320993" y="22863"/>
                </a:lnTo>
                <a:lnTo>
                  <a:pt x="295598" y="20505"/>
                </a:lnTo>
                <a:close/>
              </a:path>
              <a:path w="775969" h="484504">
                <a:moveTo>
                  <a:pt x="359073" y="126353"/>
                </a:moveTo>
                <a:lnTo>
                  <a:pt x="343204" y="126353"/>
                </a:lnTo>
                <a:lnTo>
                  <a:pt x="357962" y="127090"/>
                </a:lnTo>
                <a:lnTo>
                  <a:pt x="359073" y="126353"/>
                </a:lnTo>
                <a:close/>
              </a:path>
              <a:path w="775969" h="484504">
                <a:moveTo>
                  <a:pt x="114123" y="52925"/>
                </a:moveTo>
                <a:lnTo>
                  <a:pt x="73063" y="66498"/>
                </a:lnTo>
                <a:lnTo>
                  <a:pt x="58018" y="102347"/>
                </a:lnTo>
                <a:lnTo>
                  <a:pt x="59715" y="121921"/>
                </a:lnTo>
                <a:lnTo>
                  <a:pt x="59778" y="123394"/>
                </a:lnTo>
                <a:lnTo>
                  <a:pt x="172707" y="123394"/>
                </a:lnTo>
                <a:lnTo>
                  <a:pt x="171234" y="121921"/>
                </a:lnTo>
                <a:lnTo>
                  <a:pt x="172567" y="103816"/>
                </a:lnTo>
                <a:lnTo>
                  <a:pt x="155727" y="64288"/>
                </a:lnTo>
                <a:lnTo>
                  <a:pt x="136690" y="55593"/>
                </a:lnTo>
                <a:lnTo>
                  <a:pt x="114123" y="52925"/>
                </a:lnTo>
                <a:close/>
              </a:path>
              <a:path w="775969" h="484504">
                <a:moveTo>
                  <a:pt x="469785" y="0"/>
                </a:moveTo>
                <a:lnTo>
                  <a:pt x="432511" y="11825"/>
                </a:lnTo>
                <a:lnTo>
                  <a:pt x="419641" y="44445"/>
                </a:lnTo>
                <a:lnTo>
                  <a:pt x="421436" y="62803"/>
                </a:lnTo>
                <a:lnTo>
                  <a:pt x="521817" y="62803"/>
                </a:lnTo>
                <a:lnTo>
                  <a:pt x="521081" y="62066"/>
                </a:lnTo>
                <a:lnTo>
                  <a:pt x="522211" y="46228"/>
                </a:lnTo>
                <a:lnTo>
                  <a:pt x="507060" y="10339"/>
                </a:lnTo>
                <a:lnTo>
                  <a:pt x="490014" y="2468"/>
                </a:lnTo>
                <a:lnTo>
                  <a:pt x="46978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603201"/>
            <a:ext cx="86006" cy="25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75419" y="1086573"/>
            <a:ext cx="1597152" cy="512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73718" y="1174241"/>
            <a:ext cx="1405255" cy="341630"/>
          </a:xfrm>
          <a:custGeom>
            <a:avLst/>
            <a:gdLst/>
            <a:ahLst/>
            <a:cxnLst/>
            <a:rect l="l" t="t" r="r" b="b"/>
            <a:pathLst>
              <a:path w="1405254" h="341630">
                <a:moveTo>
                  <a:pt x="1234439" y="0"/>
                </a:moveTo>
                <a:lnTo>
                  <a:pt x="170687" y="0"/>
                </a:lnTo>
                <a:lnTo>
                  <a:pt x="125324" y="6099"/>
                </a:lnTo>
                <a:lnTo>
                  <a:pt x="84553" y="23311"/>
                </a:lnTo>
                <a:lnTo>
                  <a:pt x="50006" y="50006"/>
                </a:lnTo>
                <a:lnTo>
                  <a:pt x="23311" y="84553"/>
                </a:lnTo>
                <a:lnTo>
                  <a:pt x="6099" y="125324"/>
                </a:lnTo>
                <a:lnTo>
                  <a:pt x="0" y="170687"/>
                </a:lnTo>
                <a:lnTo>
                  <a:pt x="6099" y="216051"/>
                </a:lnTo>
                <a:lnTo>
                  <a:pt x="23311" y="256822"/>
                </a:lnTo>
                <a:lnTo>
                  <a:pt x="50006" y="291369"/>
                </a:lnTo>
                <a:lnTo>
                  <a:pt x="84553" y="318064"/>
                </a:lnTo>
                <a:lnTo>
                  <a:pt x="125324" y="335276"/>
                </a:lnTo>
                <a:lnTo>
                  <a:pt x="170687" y="341375"/>
                </a:lnTo>
                <a:lnTo>
                  <a:pt x="1234439" y="341375"/>
                </a:lnTo>
                <a:lnTo>
                  <a:pt x="1279803" y="335276"/>
                </a:lnTo>
                <a:lnTo>
                  <a:pt x="1320574" y="318064"/>
                </a:lnTo>
                <a:lnTo>
                  <a:pt x="1355121" y="291369"/>
                </a:lnTo>
                <a:lnTo>
                  <a:pt x="1381816" y="256822"/>
                </a:lnTo>
                <a:lnTo>
                  <a:pt x="1399028" y="216051"/>
                </a:lnTo>
                <a:lnTo>
                  <a:pt x="1405127" y="170687"/>
                </a:lnTo>
                <a:lnTo>
                  <a:pt x="1399028" y="125324"/>
                </a:lnTo>
                <a:lnTo>
                  <a:pt x="1381816" y="84553"/>
                </a:lnTo>
                <a:lnTo>
                  <a:pt x="1355121" y="50006"/>
                </a:lnTo>
                <a:lnTo>
                  <a:pt x="1320574" y="23311"/>
                </a:lnTo>
                <a:lnTo>
                  <a:pt x="1279803" y="6099"/>
                </a:lnTo>
                <a:lnTo>
                  <a:pt x="12344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3718" y="1174241"/>
            <a:ext cx="1405255" cy="341630"/>
          </a:xfrm>
          <a:custGeom>
            <a:avLst/>
            <a:gdLst/>
            <a:ahLst/>
            <a:cxnLst/>
            <a:rect l="l" t="t" r="r" b="b"/>
            <a:pathLst>
              <a:path w="1405254" h="341630">
                <a:moveTo>
                  <a:pt x="0" y="170687"/>
                </a:moveTo>
                <a:lnTo>
                  <a:pt x="6099" y="125324"/>
                </a:lnTo>
                <a:lnTo>
                  <a:pt x="23311" y="84553"/>
                </a:lnTo>
                <a:lnTo>
                  <a:pt x="50006" y="50006"/>
                </a:lnTo>
                <a:lnTo>
                  <a:pt x="84553" y="23311"/>
                </a:lnTo>
                <a:lnTo>
                  <a:pt x="125324" y="6099"/>
                </a:lnTo>
                <a:lnTo>
                  <a:pt x="170687" y="0"/>
                </a:lnTo>
                <a:lnTo>
                  <a:pt x="1234439" y="0"/>
                </a:lnTo>
                <a:lnTo>
                  <a:pt x="1279803" y="6099"/>
                </a:lnTo>
                <a:lnTo>
                  <a:pt x="1320574" y="23311"/>
                </a:lnTo>
                <a:lnTo>
                  <a:pt x="1355121" y="50006"/>
                </a:lnTo>
                <a:lnTo>
                  <a:pt x="1381816" y="84553"/>
                </a:lnTo>
                <a:lnTo>
                  <a:pt x="1399028" y="125324"/>
                </a:lnTo>
                <a:lnTo>
                  <a:pt x="1405127" y="170687"/>
                </a:lnTo>
                <a:lnTo>
                  <a:pt x="1399028" y="216051"/>
                </a:lnTo>
                <a:lnTo>
                  <a:pt x="1381816" y="256822"/>
                </a:lnTo>
                <a:lnTo>
                  <a:pt x="1355121" y="291369"/>
                </a:lnTo>
                <a:lnTo>
                  <a:pt x="1320574" y="318064"/>
                </a:lnTo>
                <a:lnTo>
                  <a:pt x="1279803" y="335276"/>
                </a:lnTo>
                <a:lnTo>
                  <a:pt x="1234439" y="341375"/>
                </a:lnTo>
                <a:lnTo>
                  <a:pt x="170687" y="341375"/>
                </a:lnTo>
                <a:lnTo>
                  <a:pt x="125324" y="335276"/>
                </a:lnTo>
                <a:lnTo>
                  <a:pt x="84553" y="318064"/>
                </a:lnTo>
                <a:lnTo>
                  <a:pt x="50006" y="291369"/>
                </a:lnTo>
                <a:lnTo>
                  <a:pt x="23311" y="256822"/>
                </a:lnTo>
                <a:lnTo>
                  <a:pt x="6099" y="216051"/>
                </a:lnTo>
                <a:lnTo>
                  <a:pt x="0" y="17068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30283" y="1086573"/>
            <a:ext cx="1597152" cy="512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228581" y="1174241"/>
            <a:ext cx="1405255" cy="341630"/>
          </a:xfrm>
          <a:custGeom>
            <a:avLst/>
            <a:gdLst/>
            <a:ahLst/>
            <a:cxnLst/>
            <a:rect l="l" t="t" r="r" b="b"/>
            <a:pathLst>
              <a:path w="1405254" h="341630">
                <a:moveTo>
                  <a:pt x="1234440" y="0"/>
                </a:moveTo>
                <a:lnTo>
                  <a:pt x="170688" y="0"/>
                </a:lnTo>
                <a:lnTo>
                  <a:pt x="125324" y="6099"/>
                </a:lnTo>
                <a:lnTo>
                  <a:pt x="84553" y="23311"/>
                </a:lnTo>
                <a:lnTo>
                  <a:pt x="50006" y="50006"/>
                </a:lnTo>
                <a:lnTo>
                  <a:pt x="23311" y="84553"/>
                </a:lnTo>
                <a:lnTo>
                  <a:pt x="6099" y="125324"/>
                </a:lnTo>
                <a:lnTo>
                  <a:pt x="0" y="170687"/>
                </a:lnTo>
                <a:lnTo>
                  <a:pt x="6099" y="216051"/>
                </a:lnTo>
                <a:lnTo>
                  <a:pt x="23311" y="256822"/>
                </a:lnTo>
                <a:lnTo>
                  <a:pt x="50006" y="291369"/>
                </a:lnTo>
                <a:lnTo>
                  <a:pt x="84553" y="318064"/>
                </a:lnTo>
                <a:lnTo>
                  <a:pt x="125324" y="335276"/>
                </a:lnTo>
                <a:lnTo>
                  <a:pt x="170688" y="341375"/>
                </a:lnTo>
                <a:lnTo>
                  <a:pt x="1234440" y="341375"/>
                </a:lnTo>
                <a:lnTo>
                  <a:pt x="1279803" y="335276"/>
                </a:lnTo>
                <a:lnTo>
                  <a:pt x="1320574" y="318064"/>
                </a:lnTo>
                <a:lnTo>
                  <a:pt x="1355121" y="291369"/>
                </a:lnTo>
                <a:lnTo>
                  <a:pt x="1381816" y="256822"/>
                </a:lnTo>
                <a:lnTo>
                  <a:pt x="1399028" y="216051"/>
                </a:lnTo>
                <a:lnTo>
                  <a:pt x="1405127" y="170687"/>
                </a:lnTo>
                <a:lnTo>
                  <a:pt x="1399028" y="125324"/>
                </a:lnTo>
                <a:lnTo>
                  <a:pt x="1381816" y="84553"/>
                </a:lnTo>
                <a:lnTo>
                  <a:pt x="1355121" y="50006"/>
                </a:lnTo>
                <a:lnTo>
                  <a:pt x="1320574" y="23311"/>
                </a:lnTo>
                <a:lnTo>
                  <a:pt x="1279803" y="6099"/>
                </a:lnTo>
                <a:lnTo>
                  <a:pt x="123444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228581" y="1174241"/>
            <a:ext cx="1405255" cy="341630"/>
          </a:xfrm>
          <a:custGeom>
            <a:avLst/>
            <a:gdLst/>
            <a:ahLst/>
            <a:cxnLst/>
            <a:rect l="l" t="t" r="r" b="b"/>
            <a:pathLst>
              <a:path w="1405254" h="341630">
                <a:moveTo>
                  <a:pt x="0" y="170687"/>
                </a:moveTo>
                <a:lnTo>
                  <a:pt x="6099" y="125324"/>
                </a:lnTo>
                <a:lnTo>
                  <a:pt x="23311" y="84553"/>
                </a:lnTo>
                <a:lnTo>
                  <a:pt x="50006" y="50006"/>
                </a:lnTo>
                <a:lnTo>
                  <a:pt x="84553" y="23311"/>
                </a:lnTo>
                <a:lnTo>
                  <a:pt x="125324" y="6099"/>
                </a:lnTo>
                <a:lnTo>
                  <a:pt x="170688" y="0"/>
                </a:lnTo>
                <a:lnTo>
                  <a:pt x="1234440" y="0"/>
                </a:lnTo>
                <a:lnTo>
                  <a:pt x="1279803" y="6099"/>
                </a:lnTo>
                <a:lnTo>
                  <a:pt x="1320574" y="23311"/>
                </a:lnTo>
                <a:lnTo>
                  <a:pt x="1355121" y="50006"/>
                </a:lnTo>
                <a:lnTo>
                  <a:pt x="1381816" y="84553"/>
                </a:lnTo>
                <a:lnTo>
                  <a:pt x="1399028" y="125324"/>
                </a:lnTo>
                <a:lnTo>
                  <a:pt x="1405127" y="170687"/>
                </a:lnTo>
                <a:lnTo>
                  <a:pt x="1399028" y="216051"/>
                </a:lnTo>
                <a:lnTo>
                  <a:pt x="1381816" y="256822"/>
                </a:lnTo>
                <a:lnTo>
                  <a:pt x="1355121" y="291369"/>
                </a:lnTo>
                <a:lnTo>
                  <a:pt x="1320574" y="318064"/>
                </a:lnTo>
                <a:lnTo>
                  <a:pt x="1279803" y="335276"/>
                </a:lnTo>
                <a:lnTo>
                  <a:pt x="1234440" y="341375"/>
                </a:lnTo>
                <a:lnTo>
                  <a:pt x="170688" y="341375"/>
                </a:lnTo>
                <a:lnTo>
                  <a:pt x="125324" y="335276"/>
                </a:lnTo>
                <a:lnTo>
                  <a:pt x="84553" y="318064"/>
                </a:lnTo>
                <a:lnTo>
                  <a:pt x="50006" y="291369"/>
                </a:lnTo>
                <a:lnTo>
                  <a:pt x="23311" y="256822"/>
                </a:lnTo>
                <a:lnTo>
                  <a:pt x="6099" y="216051"/>
                </a:lnTo>
                <a:lnTo>
                  <a:pt x="0" y="17068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075419" y="1083563"/>
            <a:ext cx="1597152" cy="516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73718" y="1172717"/>
            <a:ext cx="1405255" cy="342900"/>
          </a:xfrm>
          <a:custGeom>
            <a:avLst/>
            <a:gdLst/>
            <a:ahLst/>
            <a:cxnLst/>
            <a:rect l="l" t="t" r="r" b="b"/>
            <a:pathLst>
              <a:path w="1405254" h="342900">
                <a:moveTo>
                  <a:pt x="1233677" y="0"/>
                </a:moveTo>
                <a:lnTo>
                  <a:pt x="171450" y="0"/>
                </a:ln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1233677" y="342900"/>
                </a:lnTo>
                <a:lnTo>
                  <a:pt x="1279274" y="336779"/>
                </a:lnTo>
                <a:lnTo>
                  <a:pt x="1320235" y="319503"/>
                </a:lnTo>
                <a:lnTo>
                  <a:pt x="1354931" y="292703"/>
                </a:lnTo>
                <a:lnTo>
                  <a:pt x="1381731" y="258007"/>
                </a:lnTo>
                <a:lnTo>
                  <a:pt x="1399007" y="217046"/>
                </a:lnTo>
                <a:lnTo>
                  <a:pt x="1405127" y="171450"/>
                </a:lnTo>
                <a:lnTo>
                  <a:pt x="1399007" y="125853"/>
                </a:lnTo>
                <a:lnTo>
                  <a:pt x="1381731" y="84892"/>
                </a:lnTo>
                <a:lnTo>
                  <a:pt x="1354931" y="50196"/>
                </a:lnTo>
                <a:lnTo>
                  <a:pt x="1320235" y="23396"/>
                </a:lnTo>
                <a:lnTo>
                  <a:pt x="1279274" y="6120"/>
                </a:lnTo>
                <a:lnTo>
                  <a:pt x="12336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73718" y="1172717"/>
            <a:ext cx="1405255" cy="342900"/>
          </a:xfrm>
          <a:custGeom>
            <a:avLst/>
            <a:gdLst/>
            <a:ahLst/>
            <a:cxnLst/>
            <a:rect l="l" t="t" r="r" b="b"/>
            <a:pathLst>
              <a:path w="1405254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1233677" y="0"/>
                </a:lnTo>
                <a:lnTo>
                  <a:pt x="1279274" y="6120"/>
                </a:lnTo>
                <a:lnTo>
                  <a:pt x="1320235" y="23396"/>
                </a:lnTo>
                <a:lnTo>
                  <a:pt x="1354931" y="50196"/>
                </a:lnTo>
                <a:lnTo>
                  <a:pt x="1381731" y="84892"/>
                </a:lnTo>
                <a:lnTo>
                  <a:pt x="1399007" y="125853"/>
                </a:lnTo>
                <a:lnTo>
                  <a:pt x="1405127" y="171450"/>
                </a:lnTo>
                <a:lnTo>
                  <a:pt x="1399007" y="217046"/>
                </a:lnTo>
                <a:lnTo>
                  <a:pt x="1381731" y="258007"/>
                </a:lnTo>
                <a:lnTo>
                  <a:pt x="1354931" y="292703"/>
                </a:lnTo>
                <a:lnTo>
                  <a:pt x="1320235" y="319503"/>
                </a:lnTo>
                <a:lnTo>
                  <a:pt x="1279274" y="336779"/>
                </a:lnTo>
                <a:lnTo>
                  <a:pt x="1233677" y="342900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14078" y="1097569"/>
            <a:ext cx="2573020" cy="69215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100" spc="-2107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sz="2100" spc="-1462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2100" spc="-1162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108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2100" spc="-2107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2100" spc="-1462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100" spc="-1162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108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2100" spc="-2107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100" spc="-1462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2100" spc="-682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100" spc="-1462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2100" spc="-37" baseline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sz="2100" baseline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468120">
              <a:lnSpc>
                <a:spcPct val="100000"/>
              </a:lnSpc>
              <a:spcBef>
                <a:spcPts val="940"/>
              </a:spcBef>
            </a:pPr>
            <a:r>
              <a:rPr sz="1400" spc="19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</a:t>
            </a:r>
            <a:r>
              <a:rPr sz="1400" spc="18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sz="1400" spc="-2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运维</a:t>
            </a:r>
            <a:r>
              <a:rPr sz="1400" spc="-2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73124" y="5615062"/>
            <a:ext cx="775970" cy="484505"/>
          </a:xfrm>
          <a:custGeom>
            <a:avLst/>
            <a:gdLst/>
            <a:ahLst/>
            <a:cxnLst/>
            <a:rect l="l" t="t" r="r" b="b"/>
            <a:pathLst>
              <a:path w="775969" h="484504">
                <a:moveTo>
                  <a:pt x="507753" y="382754"/>
                </a:moveTo>
                <a:lnTo>
                  <a:pt x="219963" y="382754"/>
                </a:lnTo>
                <a:lnTo>
                  <a:pt x="395605" y="483985"/>
                </a:lnTo>
                <a:lnTo>
                  <a:pt x="423671" y="458128"/>
                </a:lnTo>
                <a:lnTo>
                  <a:pt x="507753" y="382754"/>
                </a:lnTo>
                <a:close/>
              </a:path>
              <a:path w="775969" h="484504">
                <a:moveTo>
                  <a:pt x="221360" y="266752"/>
                </a:moveTo>
                <a:lnTo>
                  <a:pt x="196341" y="280785"/>
                </a:lnTo>
                <a:lnTo>
                  <a:pt x="11810" y="380544"/>
                </a:lnTo>
                <a:lnTo>
                  <a:pt x="60578" y="469203"/>
                </a:lnTo>
                <a:lnTo>
                  <a:pt x="219963" y="382754"/>
                </a:lnTo>
                <a:lnTo>
                  <a:pt x="507753" y="382754"/>
                </a:lnTo>
                <a:lnTo>
                  <a:pt x="534132" y="359106"/>
                </a:lnTo>
                <a:lnTo>
                  <a:pt x="380873" y="359106"/>
                </a:lnTo>
                <a:lnTo>
                  <a:pt x="245744" y="281522"/>
                </a:lnTo>
                <a:lnTo>
                  <a:pt x="221360" y="266752"/>
                </a:lnTo>
                <a:close/>
              </a:path>
              <a:path w="775969" h="484504">
                <a:moveTo>
                  <a:pt x="775715" y="67235"/>
                </a:moveTo>
                <a:lnTo>
                  <a:pt x="567563" y="122658"/>
                </a:lnTo>
                <a:lnTo>
                  <a:pt x="605282" y="159602"/>
                </a:lnTo>
                <a:lnTo>
                  <a:pt x="380873" y="359106"/>
                </a:lnTo>
                <a:lnTo>
                  <a:pt x="534132" y="359106"/>
                </a:lnTo>
                <a:lnTo>
                  <a:pt x="677544" y="230544"/>
                </a:lnTo>
                <a:lnTo>
                  <a:pt x="727907" y="230544"/>
                </a:lnTo>
                <a:lnTo>
                  <a:pt x="775715" y="67235"/>
                </a:lnTo>
                <a:close/>
              </a:path>
              <a:path w="775969" h="484504">
                <a:moveTo>
                  <a:pt x="58292" y="203938"/>
                </a:moveTo>
                <a:lnTo>
                  <a:pt x="52175" y="204364"/>
                </a:lnTo>
                <a:lnTo>
                  <a:pt x="45926" y="204582"/>
                </a:lnTo>
                <a:lnTo>
                  <a:pt x="39415" y="204663"/>
                </a:lnTo>
                <a:lnTo>
                  <a:pt x="32512" y="204674"/>
                </a:lnTo>
                <a:lnTo>
                  <a:pt x="16930" y="231302"/>
                </a:lnTo>
                <a:lnTo>
                  <a:pt x="7111" y="270813"/>
                </a:lnTo>
                <a:lnTo>
                  <a:pt x="1865" y="312538"/>
                </a:lnTo>
                <a:lnTo>
                  <a:pt x="0" y="345809"/>
                </a:lnTo>
                <a:lnTo>
                  <a:pt x="222122" y="225363"/>
                </a:lnTo>
                <a:lnTo>
                  <a:pt x="479205" y="225363"/>
                </a:lnTo>
                <a:lnTo>
                  <a:pt x="487492" y="217984"/>
                </a:lnTo>
                <a:lnTo>
                  <a:pt x="210312" y="217984"/>
                </a:lnTo>
                <a:lnTo>
                  <a:pt x="207390" y="211329"/>
                </a:lnTo>
                <a:lnTo>
                  <a:pt x="203707" y="206160"/>
                </a:lnTo>
                <a:lnTo>
                  <a:pt x="202241" y="204674"/>
                </a:lnTo>
                <a:lnTo>
                  <a:pt x="65543" y="204663"/>
                </a:lnTo>
                <a:lnTo>
                  <a:pt x="58292" y="203938"/>
                </a:lnTo>
                <a:close/>
              </a:path>
              <a:path w="775969" h="484504">
                <a:moveTo>
                  <a:pt x="479205" y="225363"/>
                </a:moveTo>
                <a:lnTo>
                  <a:pt x="222122" y="225363"/>
                </a:lnTo>
                <a:lnTo>
                  <a:pt x="377951" y="315520"/>
                </a:lnTo>
                <a:lnTo>
                  <a:pt x="479205" y="225363"/>
                </a:lnTo>
                <a:close/>
              </a:path>
              <a:path w="775969" h="484504">
                <a:moveTo>
                  <a:pt x="727907" y="230544"/>
                </a:moveTo>
                <a:lnTo>
                  <a:pt x="677544" y="230544"/>
                </a:lnTo>
                <a:lnTo>
                  <a:pt x="716661" y="268962"/>
                </a:lnTo>
                <a:lnTo>
                  <a:pt x="727907" y="230544"/>
                </a:lnTo>
                <a:close/>
              </a:path>
              <a:path w="775969" h="484504">
                <a:moveTo>
                  <a:pt x="341693" y="127090"/>
                </a:moveTo>
                <a:lnTo>
                  <a:pt x="249428" y="127090"/>
                </a:lnTo>
                <a:lnTo>
                  <a:pt x="253873" y="127827"/>
                </a:lnTo>
                <a:lnTo>
                  <a:pt x="257190" y="134862"/>
                </a:lnTo>
                <a:lnTo>
                  <a:pt x="261556" y="141409"/>
                </a:lnTo>
                <a:lnTo>
                  <a:pt x="266874" y="147261"/>
                </a:lnTo>
                <a:lnTo>
                  <a:pt x="273050" y="152211"/>
                </a:lnTo>
                <a:lnTo>
                  <a:pt x="272288" y="158865"/>
                </a:lnTo>
                <a:lnTo>
                  <a:pt x="270128" y="164771"/>
                </a:lnTo>
                <a:lnTo>
                  <a:pt x="268605" y="171426"/>
                </a:lnTo>
                <a:lnTo>
                  <a:pt x="258951" y="171877"/>
                </a:lnTo>
                <a:lnTo>
                  <a:pt x="219963" y="180290"/>
                </a:lnTo>
                <a:lnTo>
                  <a:pt x="210312" y="217984"/>
                </a:lnTo>
                <a:lnTo>
                  <a:pt x="487492" y="217984"/>
                </a:lnTo>
                <a:lnTo>
                  <a:pt x="524020" y="185459"/>
                </a:lnTo>
                <a:lnTo>
                  <a:pt x="377951" y="185459"/>
                </a:lnTo>
                <a:lnTo>
                  <a:pt x="376427" y="183249"/>
                </a:lnTo>
                <a:lnTo>
                  <a:pt x="335916" y="171877"/>
                </a:lnTo>
                <a:lnTo>
                  <a:pt x="326263" y="171426"/>
                </a:lnTo>
                <a:lnTo>
                  <a:pt x="323214" y="165520"/>
                </a:lnTo>
                <a:lnTo>
                  <a:pt x="321818" y="161824"/>
                </a:lnTo>
                <a:lnTo>
                  <a:pt x="319531" y="152211"/>
                </a:lnTo>
                <a:lnTo>
                  <a:pt x="326213" y="146950"/>
                </a:lnTo>
                <a:lnTo>
                  <a:pt x="331835" y="141133"/>
                </a:lnTo>
                <a:lnTo>
                  <a:pt x="336480" y="134758"/>
                </a:lnTo>
                <a:lnTo>
                  <a:pt x="340232" y="127827"/>
                </a:lnTo>
                <a:lnTo>
                  <a:pt x="341693" y="127090"/>
                </a:lnTo>
                <a:close/>
              </a:path>
              <a:path w="775969" h="484504">
                <a:moveTo>
                  <a:pt x="173481" y="123394"/>
                </a:moveTo>
                <a:lnTo>
                  <a:pt x="59054" y="123394"/>
                </a:lnTo>
                <a:lnTo>
                  <a:pt x="56768" y="124880"/>
                </a:lnTo>
                <a:lnTo>
                  <a:pt x="56812" y="134862"/>
                </a:lnTo>
                <a:lnTo>
                  <a:pt x="57531" y="141136"/>
                </a:lnTo>
                <a:lnTo>
                  <a:pt x="59816" y="145568"/>
                </a:lnTo>
                <a:lnTo>
                  <a:pt x="61213" y="150001"/>
                </a:lnTo>
                <a:lnTo>
                  <a:pt x="64262" y="152947"/>
                </a:lnTo>
                <a:lnTo>
                  <a:pt x="67944" y="155170"/>
                </a:lnTo>
                <a:lnTo>
                  <a:pt x="70538" y="162094"/>
                </a:lnTo>
                <a:lnTo>
                  <a:pt x="73834" y="168467"/>
                </a:lnTo>
                <a:lnTo>
                  <a:pt x="77678" y="174286"/>
                </a:lnTo>
                <a:lnTo>
                  <a:pt x="81914" y="179554"/>
                </a:lnTo>
                <a:lnTo>
                  <a:pt x="80390" y="187682"/>
                </a:lnTo>
                <a:lnTo>
                  <a:pt x="78231" y="193600"/>
                </a:lnTo>
                <a:lnTo>
                  <a:pt x="75310" y="198769"/>
                </a:lnTo>
                <a:lnTo>
                  <a:pt x="70865" y="203201"/>
                </a:lnTo>
                <a:lnTo>
                  <a:pt x="65659" y="204674"/>
                </a:lnTo>
                <a:lnTo>
                  <a:pt x="202241" y="204674"/>
                </a:lnTo>
                <a:lnTo>
                  <a:pt x="200787" y="203201"/>
                </a:lnTo>
                <a:lnTo>
                  <a:pt x="165353" y="203201"/>
                </a:lnTo>
                <a:lnTo>
                  <a:pt x="161670" y="200979"/>
                </a:lnTo>
                <a:lnTo>
                  <a:pt x="156463" y="195810"/>
                </a:lnTo>
                <a:lnTo>
                  <a:pt x="153542" y="188418"/>
                </a:lnTo>
                <a:lnTo>
                  <a:pt x="152019" y="178080"/>
                </a:lnTo>
                <a:lnTo>
                  <a:pt x="156209" y="172928"/>
                </a:lnTo>
                <a:lnTo>
                  <a:pt x="159829" y="167362"/>
                </a:lnTo>
                <a:lnTo>
                  <a:pt x="162877" y="161243"/>
                </a:lnTo>
                <a:lnTo>
                  <a:pt x="165353" y="154433"/>
                </a:lnTo>
                <a:lnTo>
                  <a:pt x="169037" y="152947"/>
                </a:lnTo>
                <a:lnTo>
                  <a:pt x="171195" y="149264"/>
                </a:lnTo>
                <a:lnTo>
                  <a:pt x="174878" y="140387"/>
                </a:lnTo>
                <a:lnTo>
                  <a:pt x="175545" y="135218"/>
                </a:lnTo>
                <a:lnTo>
                  <a:pt x="175640" y="124880"/>
                </a:lnTo>
                <a:lnTo>
                  <a:pt x="173481" y="123394"/>
                </a:lnTo>
                <a:close/>
              </a:path>
              <a:path w="775969" h="484504">
                <a:moveTo>
                  <a:pt x="419226" y="135955"/>
                </a:moveTo>
                <a:lnTo>
                  <a:pt x="396367" y="135955"/>
                </a:lnTo>
                <a:lnTo>
                  <a:pt x="390667" y="143588"/>
                </a:lnTo>
                <a:lnTo>
                  <a:pt x="385730" y="154892"/>
                </a:lnTo>
                <a:lnTo>
                  <a:pt x="381507" y="169103"/>
                </a:lnTo>
                <a:lnTo>
                  <a:pt x="377951" y="185459"/>
                </a:lnTo>
                <a:lnTo>
                  <a:pt x="524020" y="185459"/>
                </a:lnTo>
                <a:lnTo>
                  <a:pt x="558038" y="155170"/>
                </a:lnTo>
                <a:lnTo>
                  <a:pt x="554989" y="145568"/>
                </a:lnTo>
                <a:lnTo>
                  <a:pt x="551307" y="138177"/>
                </a:lnTo>
                <a:lnTo>
                  <a:pt x="549457" y="136691"/>
                </a:lnTo>
                <a:lnTo>
                  <a:pt x="425831" y="136691"/>
                </a:lnTo>
                <a:lnTo>
                  <a:pt x="419226" y="135955"/>
                </a:lnTo>
                <a:close/>
              </a:path>
              <a:path w="775969" h="484504">
                <a:moveTo>
                  <a:pt x="522605" y="62803"/>
                </a:moveTo>
                <a:lnTo>
                  <a:pt x="420750" y="62803"/>
                </a:lnTo>
                <a:lnTo>
                  <a:pt x="420750" y="63552"/>
                </a:lnTo>
                <a:lnTo>
                  <a:pt x="419988" y="63552"/>
                </a:lnTo>
                <a:lnTo>
                  <a:pt x="418464" y="65025"/>
                </a:lnTo>
                <a:lnTo>
                  <a:pt x="418576" y="74017"/>
                </a:lnTo>
                <a:lnTo>
                  <a:pt x="419226" y="79059"/>
                </a:lnTo>
                <a:lnTo>
                  <a:pt x="420750" y="83491"/>
                </a:lnTo>
                <a:lnTo>
                  <a:pt x="422148" y="87187"/>
                </a:lnTo>
                <a:lnTo>
                  <a:pt x="425069" y="90146"/>
                </a:lnTo>
                <a:lnTo>
                  <a:pt x="428117" y="91619"/>
                </a:lnTo>
                <a:lnTo>
                  <a:pt x="430591" y="97996"/>
                </a:lnTo>
                <a:lnTo>
                  <a:pt x="433625" y="103816"/>
                </a:lnTo>
                <a:lnTo>
                  <a:pt x="437207" y="109080"/>
                </a:lnTo>
                <a:lnTo>
                  <a:pt x="441325" y="113793"/>
                </a:lnTo>
                <a:lnTo>
                  <a:pt x="439927" y="121184"/>
                </a:lnTo>
                <a:lnTo>
                  <a:pt x="437642" y="126353"/>
                </a:lnTo>
                <a:lnTo>
                  <a:pt x="434720" y="130786"/>
                </a:lnTo>
                <a:lnTo>
                  <a:pt x="431038" y="135218"/>
                </a:lnTo>
                <a:lnTo>
                  <a:pt x="425831" y="136691"/>
                </a:lnTo>
                <a:lnTo>
                  <a:pt x="549457" y="136691"/>
                </a:lnTo>
                <a:lnTo>
                  <a:pt x="547624" y="135218"/>
                </a:lnTo>
                <a:lnTo>
                  <a:pt x="515874" y="135218"/>
                </a:lnTo>
                <a:lnTo>
                  <a:pt x="512190" y="133008"/>
                </a:lnTo>
                <a:lnTo>
                  <a:pt x="507745" y="128576"/>
                </a:lnTo>
                <a:lnTo>
                  <a:pt x="505587" y="121184"/>
                </a:lnTo>
                <a:lnTo>
                  <a:pt x="504063" y="112320"/>
                </a:lnTo>
                <a:lnTo>
                  <a:pt x="509269" y="107138"/>
                </a:lnTo>
                <a:lnTo>
                  <a:pt x="512952" y="99747"/>
                </a:lnTo>
                <a:lnTo>
                  <a:pt x="515874" y="91619"/>
                </a:lnTo>
                <a:lnTo>
                  <a:pt x="518921" y="89409"/>
                </a:lnTo>
                <a:lnTo>
                  <a:pt x="521081" y="87187"/>
                </a:lnTo>
                <a:lnTo>
                  <a:pt x="522605" y="82754"/>
                </a:lnTo>
                <a:lnTo>
                  <a:pt x="524763" y="79059"/>
                </a:lnTo>
                <a:lnTo>
                  <a:pt x="525414" y="74017"/>
                </a:lnTo>
                <a:lnTo>
                  <a:pt x="525526" y="65025"/>
                </a:lnTo>
                <a:lnTo>
                  <a:pt x="523239" y="63552"/>
                </a:lnTo>
                <a:lnTo>
                  <a:pt x="522605" y="62803"/>
                </a:lnTo>
                <a:close/>
              </a:path>
              <a:path w="775969" h="484504">
                <a:moveTo>
                  <a:pt x="295592" y="20505"/>
                </a:moveTo>
                <a:lnTo>
                  <a:pt x="250189" y="33250"/>
                </a:lnTo>
                <a:lnTo>
                  <a:pt x="235299" y="71859"/>
                </a:lnTo>
                <a:lnTo>
                  <a:pt x="232794" y="99960"/>
                </a:lnTo>
                <a:lnTo>
                  <a:pt x="234695" y="127090"/>
                </a:lnTo>
                <a:lnTo>
                  <a:pt x="238378" y="127827"/>
                </a:lnTo>
                <a:lnTo>
                  <a:pt x="249428" y="127090"/>
                </a:lnTo>
                <a:lnTo>
                  <a:pt x="341693" y="127090"/>
                </a:lnTo>
                <a:lnTo>
                  <a:pt x="343153" y="126353"/>
                </a:lnTo>
                <a:lnTo>
                  <a:pt x="359092" y="126353"/>
                </a:lnTo>
                <a:lnTo>
                  <a:pt x="360171" y="125617"/>
                </a:lnTo>
                <a:lnTo>
                  <a:pt x="358060" y="71118"/>
                </a:lnTo>
                <a:lnTo>
                  <a:pt x="340994" y="31040"/>
                </a:lnTo>
                <a:lnTo>
                  <a:pt x="320984" y="22863"/>
                </a:lnTo>
                <a:lnTo>
                  <a:pt x="295592" y="20505"/>
                </a:lnTo>
                <a:close/>
              </a:path>
              <a:path w="775969" h="484504">
                <a:moveTo>
                  <a:pt x="359092" y="126353"/>
                </a:moveTo>
                <a:lnTo>
                  <a:pt x="343153" y="126353"/>
                </a:lnTo>
                <a:lnTo>
                  <a:pt x="358013" y="127090"/>
                </a:lnTo>
                <a:lnTo>
                  <a:pt x="359092" y="126353"/>
                </a:lnTo>
                <a:close/>
              </a:path>
              <a:path w="775969" h="484504">
                <a:moveTo>
                  <a:pt x="114125" y="52925"/>
                </a:moveTo>
                <a:lnTo>
                  <a:pt x="73025" y="66498"/>
                </a:lnTo>
                <a:lnTo>
                  <a:pt x="58040" y="102347"/>
                </a:lnTo>
                <a:lnTo>
                  <a:pt x="59752" y="121921"/>
                </a:lnTo>
                <a:lnTo>
                  <a:pt x="59816" y="123394"/>
                </a:lnTo>
                <a:lnTo>
                  <a:pt x="172719" y="123394"/>
                </a:lnTo>
                <a:lnTo>
                  <a:pt x="171195" y="121921"/>
                </a:lnTo>
                <a:lnTo>
                  <a:pt x="172544" y="103816"/>
                </a:lnTo>
                <a:lnTo>
                  <a:pt x="155701" y="64288"/>
                </a:lnTo>
                <a:lnTo>
                  <a:pt x="136693" y="55593"/>
                </a:lnTo>
                <a:lnTo>
                  <a:pt x="114125" y="52925"/>
                </a:lnTo>
                <a:close/>
              </a:path>
              <a:path w="775969" h="484504">
                <a:moveTo>
                  <a:pt x="469788" y="0"/>
                </a:moveTo>
                <a:lnTo>
                  <a:pt x="432562" y="11825"/>
                </a:lnTo>
                <a:lnTo>
                  <a:pt x="419649" y="44445"/>
                </a:lnTo>
                <a:lnTo>
                  <a:pt x="421386" y="62803"/>
                </a:lnTo>
                <a:lnTo>
                  <a:pt x="521843" y="62803"/>
                </a:lnTo>
                <a:lnTo>
                  <a:pt x="521081" y="62066"/>
                </a:lnTo>
                <a:lnTo>
                  <a:pt x="522203" y="46228"/>
                </a:lnTo>
                <a:lnTo>
                  <a:pt x="507111" y="10339"/>
                </a:lnTo>
                <a:lnTo>
                  <a:pt x="490015" y="2468"/>
                </a:lnTo>
                <a:lnTo>
                  <a:pt x="46978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012952" y="5720588"/>
            <a:ext cx="2331720" cy="924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进阶</a:t>
            </a:r>
            <a:r>
              <a:rPr sz="1400" spc="-2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400" spc="19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基础篇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6773" y="2071066"/>
            <a:ext cx="2490260" cy="33376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3851" y="2697479"/>
            <a:ext cx="2360930" cy="2621280"/>
          </a:xfrm>
          <a:custGeom>
            <a:avLst/>
            <a:gdLst/>
            <a:ahLst/>
            <a:cxnLst/>
            <a:rect l="l" t="t" r="r" b="b"/>
            <a:pathLst>
              <a:path w="2360929" h="2621279">
                <a:moveTo>
                  <a:pt x="0" y="2621280"/>
                </a:moveTo>
                <a:lnTo>
                  <a:pt x="2360676" y="2621280"/>
                </a:lnTo>
                <a:lnTo>
                  <a:pt x="2360676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63851" y="2909417"/>
            <a:ext cx="23609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820" marR="717550">
              <a:lnSpc>
                <a:spcPct val="150000"/>
              </a:lnSpc>
              <a:spcBef>
                <a:spcPts val="100"/>
              </a:spcBef>
            </a:pPr>
            <a:r>
              <a:rPr sz="1400" spc="190" dirty="0">
                <a:latin typeface="宋体" panose="02010600030101010101" pitchFamily="2" charset="-122"/>
                <a:cs typeface="宋体" panose="02010600030101010101" pitchFamily="2" charset="-122"/>
              </a:rPr>
              <a:t>MySQ</a:t>
            </a:r>
            <a:r>
              <a:rPr sz="1400" spc="185" dirty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概述  </a:t>
            </a:r>
            <a:r>
              <a:rPr sz="1400" spc="145" dirty="0"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1882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1882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约束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18820" marR="932815">
              <a:lnSpc>
                <a:spcPct val="150000"/>
              </a:lnSpc>
            </a:pP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多表查询 </a:t>
            </a: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事务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66693" y="2071066"/>
            <a:ext cx="2490260" cy="33376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3771" y="2697479"/>
            <a:ext cx="2360930" cy="2621280"/>
          </a:xfrm>
          <a:custGeom>
            <a:avLst/>
            <a:gdLst/>
            <a:ahLst/>
            <a:cxnLst/>
            <a:rect l="l" t="t" r="r" b="b"/>
            <a:pathLst>
              <a:path w="2360929" h="2621279">
                <a:moveTo>
                  <a:pt x="0" y="2621280"/>
                </a:moveTo>
                <a:lnTo>
                  <a:pt x="2360676" y="2621280"/>
                </a:lnTo>
                <a:lnTo>
                  <a:pt x="2360676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36614" y="2071066"/>
            <a:ext cx="2490260" cy="33376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03692" y="2697479"/>
            <a:ext cx="2360930" cy="2621280"/>
          </a:xfrm>
          <a:custGeom>
            <a:avLst/>
            <a:gdLst/>
            <a:ahLst/>
            <a:cxnLst/>
            <a:rect l="l" t="t" r="r" b="b"/>
            <a:pathLst>
              <a:path w="2360929" h="2621279">
                <a:moveTo>
                  <a:pt x="0" y="2621280"/>
                </a:moveTo>
                <a:lnTo>
                  <a:pt x="2360676" y="2621280"/>
                </a:lnTo>
                <a:lnTo>
                  <a:pt x="2360676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203692" y="2119883"/>
            <a:ext cx="2360930" cy="5778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6891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1330"/>
              </a:spcBef>
            </a:pPr>
            <a:r>
              <a:rPr sz="1600" spc="20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600" spc="-3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运维篇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851" y="2119883"/>
            <a:ext cx="2360930" cy="5778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31445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035"/>
              </a:spcBef>
            </a:pPr>
            <a:r>
              <a:rPr sz="1600" spc="20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600" spc="-3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基础篇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3771" y="2119883"/>
            <a:ext cx="2360930" cy="57785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4859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1170"/>
              </a:spcBef>
            </a:pPr>
            <a:r>
              <a:rPr sz="1600" spc="20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600" spc="-3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进阶篇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3771" y="2844266"/>
            <a:ext cx="236093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marR="1290320">
              <a:lnSpc>
                <a:spcPct val="150000"/>
              </a:lnSpc>
              <a:spcBef>
                <a:spcPts val="100"/>
              </a:spcBef>
            </a:pP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存储引擎 </a:t>
            </a: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索引 </a:t>
            </a:r>
            <a:r>
              <a:rPr sz="1400" spc="145" dirty="0"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60680" marR="237490">
              <a:lnSpc>
                <a:spcPct val="150000"/>
              </a:lnSpc>
            </a:pP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视图</a:t>
            </a:r>
            <a:r>
              <a:rPr sz="1400" spc="5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存储过程</a:t>
            </a:r>
            <a:r>
              <a:rPr sz="1400" spc="-10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触</a:t>
            </a:r>
            <a:r>
              <a:rPr sz="1400" spc="-40" dirty="0"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400" spc="-15" dirty="0">
                <a:latin typeface="宋体" panose="02010600030101010101" pitchFamily="2" charset="-122"/>
                <a:cs typeface="宋体" panose="02010600030101010101" pitchFamily="2" charset="-122"/>
              </a:rPr>
              <a:t>器 </a:t>
            </a:r>
            <a:r>
              <a:rPr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锁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60680" marR="1026795">
              <a:lnSpc>
                <a:spcPct val="150000"/>
              </a:lnSpc>
            </a:pPr>
            <a:r>
              <a:rPr sz="1400" spc="-75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1400" spc="-8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1400" spc="16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1400" spc="155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1400" spc="225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1400" spc="229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引擎  </a:t>
            </a:r>
            <a:r>
              <a:rPr sz="1400" spc="190" dirty="0"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管理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3692" y="2844266"/>
            <a:ext cx="2360930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940"/>
              </a:spcBef>
            </a:pP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日志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19455" marR="932180" algn="just">
              <a:lnSpc>
                <a:spcPct val="150000"/>
              </a:lnSpc>
            </a:pPr>
            <a:r>
              <a:rPr sz="1400" spc="-25" dirty="0">
                <a:latin typeface="宋体" panose="02010600030101010101" pitchFamily="2" charset="-122"/>
                <a:cs typeface="宋体" panose="02010600030101010101" pitchFamily="2" charset="-122"/>
              </a:rPr>
              <a:t>主从复制 分库分表 读写分离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88648" y="5950358"/>
            <a:ext cx="546100" cy="800100"/>
          </a:xfrm>
          <a:custGeom>
            <a:avLst/>
            <a:gdLst/>
            <a:ahLst/>
            <a:cxnLst/>
            <a:rect l="l" t="t" r="r" b="b"/>
            <a:pathLst>
              <a:path w="546100" h="800100">
                <a:moveTo>
                  <a:pt x="94123" y="47060"/>
                </a:moveTo>
                <a:lnTo>
                  <a:pt x="94123" y="0"/>
                </a:lnTo>
                <a:lnTo>
                  <a:pt x="75299" y="0"/>
                </a:lnTo>
                <a:lnTo>
                  <a:pt x="75299" y="47060"/>
                </a:lnTo>
                <a:lnTo>
                  <a:pt x="73215" y="64138"/>
                </a:lnTo>
                <a:lnTo>
                  <a:pt x="67505" y="78854"/>
                </a:lnTo>
                <a:lnTo>
                  <a:pt x="58982" y="92498"/>
                </a:lnTo>
                <a:lnTo>
                  <a:pt x="48458" y="106360"/>
                </a:lnTo>
                <a:lnTo>
                  <a:pt x="31776" y="128942"/>
                </a:lnTo>
                <a:lnTo>
                  <a:pt x="16131" y="157338"/>
                </a:lnTo>
                <a:lnTo>
                  <a:pt x="4534" y="194836"/>
                </a:lnTo>
                <a:lnTo>
                  <a:pt x="0" y="244726"/>
                </a:lnTo>
                <a:lnTo>
                  <a:pt x="0" y="411558"/>
                </a:lnTo>
                <a:lnTo>
                  <a:pt x="5108" y="437861"/>
                </a:lnTo>
                <a:lnTo>
                  <a:pt x="18824" y="458702"/>
                </a:lnTo>
                <a:lnTo>
                  <a:pt x="18824" y="244726"/>
                </a:lnTo>
                <a:lnTo>
                  <a:pt x="22842" y="199249"/>
                </a:lnTo>
                <a:lnTo>
                  <a:pt x="33244" y="165207"/>
                </a:lnTo>
                <a:lnTo>
                  <a:pt x="47557" y="139233"/>
                </a:lnTo>
                <a:lnTo>
                  <a:pt x="63306" y="117961"/>
                </a:lnTo>
                <a:lnTo>
                  <a:pt x="74805" y="102726"/>
                </a:lnTo>
                <a:lnTo>
                  <a:pt x="84656" y="86664"/>
                </a:lnTo>
                <a:lnTo>
                  <a:pt x="91536" y="68524"/>
                </a:lnTo>
                <a:lnTo>
                  <a:pt x="94123" y="47060"/>
                </a:lnTo>
                <a:close/>
              </a:path>
              <a:path w="546100" h="800100">
                <a:moveTo>
                  <a:pt x="301607" y="745715"/>
                </a:moveTo>
                <a:lnTo>
                  <a:pt x="301607" y="496861"/>
                </a:lnTo>
                <a:lnTo>
                  <a:pt x="300741" y="503270"/>
                </a:lnTo>
                <a:lnTo>
                  <a:pt x="298639" y="509386"/>
                </a:lnTo>
                <a:lnTo>
                  <a:pt x="295344" y="515027"/>
                </a:lnTo>
                <a:lnTo>
                  <a:pt x="269163" y="533968"/>
                </a:lnTo>
                <a:lnTo>
                  <a:pt x="242725" y="535063"/>
                </a:lnTo>
                <a:lnTo>
                  <a:pt x="220935" y="522297"/>
                </a:lnTo>
                <a:lnTo>
                  <a:pt x="208695" y="499653"/>
                </a:lnTo>
                <a:lnTo>
                  <a:pt x="207566" y="494578"/>
                </a:lnTo>
                <a:lnTo>
                  <a:pt x="202530" y="491378"/>
                </a:lnTo>
                <a:lnTo>
                  <a:pt x="195714" y="492899"/>
                </a:lnTo>
                <a:lnTo>
                  <a:pt x="194114" y="493778"/>
                </a:lnTo>
                <a:lnTo>
                  <a:pt x="192851" y="495041"/>
                </a:lnTo>
                <a:lnTo>
                  <a:pt x="185851" y="500703"/>
                </a:lnTo>
                <a:lnTo>
                  <a:pt x="177960" y="504861"/>
                </a:lnTo>
                <a:lnTo>
                  <a:pt x="169417" y="507419"/>
                </a:lnTo>
                <a:lnTo>
                  <a:pt x="160457" y="508281"/>
                </a:lnTo>
                <a:lnTo>
                  <a:pt x="141817" y="504039"/>
                </a:lnTo>
                <a:lnTo>
                  <a:pt x="126699" y="493426"/>
                </a:lnTo>
                <a:lnTo>
                  <a:pt x="116582" y="477973"/>
                </a:lnTo>
                <a:lnTo>
                  <a:pt x="112948" y="459210"/>
                </a:lnTo>
                <a:lnTo>
                  <a:pt x="112948" y="450377"/>
                </a:lnTo>
                <a:lnTo>
                  <a:pt x="108736" y="446165"/>
                </a:lnTo>
                <a:lnTo>
                  <a:pt x="101041" y="446165"/>
                </a:lnTo>
                <a:lnTo>
                  <a:pt x="98649" y="447154"/>
                </a:lnTo>
                <a:lnTo>
                  <a:pt x="96884" y="448919"/>
                </a:lnTo>
                <a:lnTo>
                  <a:pt x="90097" y="454319"/>
                </a:lnTo>
                <a:lnTo>
                  <a:pt x="82450" y="458233"/>
                </a:lnTo>
                <a:lnTo>
                  <a:pt x="74182" y="460565"/>
                </a:lnTo>
                <a:lnTo>
                  <a:pt x="65533" y="461218"/>
                </a:lnTo>
                <a:lnTo>
                  <a:pt x="47182" y="456718"/>
                </a:lnTo>
                <a:lnTo>
                  <a:pt x="32340" y="446055"/>
                </a:lnTo>
                <a:lnTo>
                  <a:pt x="22418" y="430706"/>
                </a:lnTo>
                <a:lnTo>
                  <a:pt x="18824" y="412154"/>
                </a:lnTo>
                <a:lnTo>
                  <a:pt x="18824" y="458702"/>
                </a:lnTo>
                <a:lnTo>
                  <a:pt x="19337" y="459481"/>
                </a:lnTo>
                <a:lnTo>
                  <a:pt x="40583" y="474261"/>
                </a:lnTo>
                <a:lnTo>
                  <a:pt x="66741" y="480043"/>
                </a:lnTo>
                <a:lnTo>
                  <a:pt x="74182" y="479557"/>
                </a:lnTo>
                <a:lnTo>
                  <a:pt x="81376" y="478249"/>
                </a:lnTo>
                <a:lnTo>
                  <a:pt x="88427" y="476103"/>
                </a:lnTo>
                <a:lnTo>
                  <a:pt x="95206" y="473148"/>
                </a:lnTo>
                <a:lnTo>
                  <a:pt x="105077" y="497513"/>
                </a:lnTo>
                <a:lnTo>
                  <a:pt x="122906" y="515574"/>
                </a:lnTo>
                <a:lnTo>
                  <a:pt x="146205" y="525631"/>
                </a:lnTo>
                <a:lnTo>
                  <a:pt x="172489" y="525985"/>
                </a:lnTo>
                <a:lnTo>
                  <a:pt x="180450" y="524487"/>
                </a:lnTo>
                <a:lnTo>
                  <a:pt x="188074" y="521545"/>
                </a:lnTo>
                <a:lnTo>
                  <a:pt x="194977" y="517294"/>
                </a:lnTo>
                <a:lnTo>
                  <a:pt x="210252" y="538259"/>
                </a:lnTo>
                <a:lnTo>
                  <a:pt x="231639" y="551286"/>
                </a:lnTo>
                <a:lnTo>
                  <a:pt x="256352" y="555343"/>
                </a:lnTo>
                <a:lnTo>
                  <a:pt x="281602" y="549399"/>
                </a:lnTo>
                <a:lnTo>
                  <a:pt x="288865" y="546057"/>
                </a:lnTo>
                <a:lnTo>
                  <a:pt x="295462" y="541414"/>
                </a:lnTo>
                <a:lnTo>
                  <a:pt x="301141" y="535609"/>
                </a:lnTo>
                <a:lnTo>
                  <a:pt x="301203" y="743598"/>
                </a:lnTo>
                <a:lnTo>
                  <a:pt x="301607" y="745715"/>
                </a:lnTo>
                <a:close/>
              </a:path>
              <a:path w="546100" h="800100">
                <a:moveTo>
                  <a:pt x="527076" y="482366"/>
                </a:moveTo>
                <a:lnTo>
                  <a:pt x="527076" y="438166"/>
                </a:lnTo>
                <a:lnTo>
                  <a:pt x="527024" y="444729"/>
                </a:lnTo>
                <a:lnTo>
                  <a:pt x="525904" y="451197"/>
                </a:lnTo>
                <a:lnTo>
                  <a:pt x="523728" y="457437"/>
                </a:lnTo>
                <a:lnTo>
                  <a:pt x="514791" y="469527"/>
                </a:lnTo>
                <a:lnTo>
                  <a:pt x="502344" y="476992"/>
                </a:lnTo>
                <a:lnTo>
                  <a:pt x="488005" y="479244"/>
                </a:lnTo>
                <a:lnTo>
                  <a:pt x="473395" y="475698"/>
                </a:lnTo>
                <a:lnTo>
                  <a:pt x="412787" y="270564"/>
                </a:lnTo>
                <a:lnTo>
                  <a:pt x="407759" y="267371"/>
                </a:lnTo>
                <a:lnTo>
                  <a:pt x="398386" y="269466"/>
                </a:lnTo>
                <a:lnTo>
                  <a:pt x="395327" y="273270"/>
                </a:lnTo>
                <a:lnTo>
                  <a:pt x="395319" y="277670"/>
                </a:lnTo>
                <a:lnTo>
                  <a:pt x="395319" y="741951"/>
                </a:lnTo>
                <a:lnTo>
                  <a:pt x="392720" y="756607"/>
                </a:lnTo>
                <a:lnTo>
                  <a:pt x="385105" y="768836"/>
                </a:lnTo>
                <a:lnTo>
                  <a:pt x="373557" y="777447"/>
                </a:lnTo>
                <a:lnTo>
                  <a:pt x="359160" y="781249"/>
                </a:lnTo>
                <a:lnTo>
                  <a:pt x="344523" y="779042"/>
                </a:lnTo>
                <a:lnTo>
                  <a:pt x="320067" y="745873"/>
                </a:lnTo>
                <a:lnTo>
                  <a:pt x="320020" y="743598"/>
                </a:lnTo>
                <a:lnTo>
                  <a:pt x="320020" y="489456"/>
                </a:lnTo>
                <a:lnTo>
                  <a:pt x="319777" y="484263"/>
                </a:lnTo>
                <a:lnTo>
                  <a:pt x="315369" y="480247"/>
                </a:lnTo>
                <a:lnTo>
                  <a:pt x="304968" y="480733"/>
                </a:lnTo>
                <a:lnTo>
                  <a:pt x="300952" y="485142"/>
                </a:lnTo>
                <a:lnTo>
                  <a:pt x="301203" y="490466"/>
                </a:lnTo>
                <a:lnTo>
                  <a:pt x="301607" y="496861"/>
                </a:lnTo>
                <a:lnTo>
                  <a:pt x="301607" y="745715"/>
                </a:lnTo>
                <a:lnTo>
                  <a:pt x="305357" y="765383"/>
                </a:lnTo>
                <a:lnTo>
                  <a:pt x="317140" y="783279"/>
                </a:lnTo>
                <a:lnTo>
                  <a:pt x="334772" y="795453"/>
                </a:lnTo>
                <a:lnTo>
                  <a:pt x="356478" y="800074"/>
                </a:lnTo>
                <a:lnTo>
                  <a:pt x="358462" y="800074"/>
                </a:lnTo>
                <a:lnTo>
                  <a:pt x="380448" y="794892"/>
                </a:lnTo>
                <a:lnTo>
                  <a:pt x="398213" y="782210"/>
                </a:lnTo>
                <a:lnTo>
                  <a:pt x="410022" y="763850"/>
                </a:lnTo>
                <a:lnTo>
                  <a:pt x="414144" y="741637"/>
                </a:lnTo>
                <a:lnTo>
                  <a:pt x="414144" y="364455"/>
                </a:lnTo>
                <a:lnTo>
                  <a:pt x="414332" y="364455"/>
                </a:lnTo>
                <a:lnTo>
                  <a:pt x="433667" y="451750"/>
                </a:lnTo>
                <a:lnTo>
                  <a:pt x="454837" y="486334"/>
                </a:lnTo>
                <a:lnTo>
                  <a:pt x="496637" y="497695"/>
                </a:lnTo>
                <a:lnTo>
                  <a:pt x="517235" y="490882"/>
                </a:lnTo>
                <a:lnTo>
                  <a:pt x="527076" y="482366"/>
                </a:lnTo>
                <a:close/>
              </a:path>
              <a:path w="546100" h="800100">
                <a:moveTo>
                  <a:pt x="545834" y="437232"/>
                </a:moveTo>
                <a:lnTo>
                  <a:pt x="488110" y="174256"/>
                </a:lnTo>
                <a:lnTo>
                  <a:pt x="367082" y="65971"/>
                </a:lnTo>
                <a:lnTo>
                  <a:pt x="367082" y="0"/>
                </a:lnTo>
                <a:lnTo>
                  <a:pt x="348257" y="0"/>
                </a:lnTo>
                <a:lnTo>
                  <a:pt x="348257" y="73509"/>
                </a:lnTo>
                <a:lnTo>
                  <a:pt x="349614" y="76270"/>
                </a:lnTo>
                <a:lnTo>
                  <a:pt x="455374" y="158003"/>
                </a:lnTo>
                <a:lnTo>
                  <a:pt x="460121" y="162353"/>
                </a:lnTo>
                <a:lnTo>
                  <a:pt x="526049" y="431638"/>
                </a:lnTo>
                <a:lnTo>
                  <a:pt x="527076" y="438166"/>
                </a:lnTo>
                <a:lnTo>
                  <a:pt x="527076" y="482366"/>
                </a:lnTo>
                <a:lnTo>
                  <a:pt x="534230" y="476176"/>
                </a:lnTo>
                <a:lnTo>
                  <a:pt x="545592" y="447552"/>
                </a:lnTo>
                <a:lnTo>
                  <a:pt x="545834" y="43723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59545" y="5138392"/>
            <a:ext cx="776569" cy="50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29465" y="5150584"/>
            <a:ext cx="776569" cy="50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999384" y="5149060"/>
            <a:ext cx="776569" cy="500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543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华文楷体" panose="02010600040101010101" charset="-122"/>
                <a:cs typeface="华文楷体" panose="02010600040101010101" charset="-122"/>
              </a:rPr>
              <a:t>高级软件人才培训专家</a:t>
            </a:r>
            <a:endParaRPr sz="16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74801"/>
            <a:ext cx="10448290" cy="128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查询日志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0000"/>
              </a:lnSpc>
              <a:spcBef>
                <a:spcPts val="1780"/>
              </a:spcBef>
            </a:pP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查询日志中记录了客户端的所有操作语句，而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进制日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不包含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询数据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spc="1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句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。默认</a:t>
            </a:r>
            <a:r>
              <a:rPr sz="1600" spc="-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情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况下，</a:t>
            </a:r>
            <a:r>
              <a:rPr sz="1600" spc="-3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查询日志是未开启 的。如果需要开启查询日志，可以设置以下配置</a:t>
            </a:r>
            <a:r>
              <a:rPr sz="1600" spc="-3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8867" y="2499360"/>
            <a:ext cx="9587484" cy="13106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9838" y="4343146"/>
            <a:ext cx="4657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4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/etc/my.cnf</a:t>
            </a:r>
            <a:r>
              <a:rPr sz="1400" spc="-3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文件，添加如下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容：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1812" y="4736591"/>
            <a:ext cx="10628630" cy="1173480"/>
          </a:xfrm>
          <a:custGeom>
            <a:avLst/>
            <a:gdLst/>
            <a:ahLst/>
            <a:cxnLst/>
            <a:rect l="l" t="t" r="r" b="b"/>
            <a:pathLst>
              <a:path w="10628630" h="1173479">
                <a:moveTo>
                  <a:pt x="0" y="1173480"/>
                </a:moveTo>
                <a:lnTo>
                  <a:pt x="10628376" y="1173480"/>
                </a:lnTo>
                <a:lnTo>
                  <a:pt x="10628376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3861" y="4807330"/>
            <a:ext cx="182880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50284" y="4807330"/>
            <a:ext cx="178308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10533" y="4807330"/>
            <a:ext cx="178308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18761" y="4807330"/>
            <a:ext cx="180594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37734" y="4807330"/>
            <a:ext cx="178308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3861" y="5081651"/>
            <a:ext cx="902766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01419" y="5081651"/>
            <a:ext cx="249174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3861" y="5355640"/>
            <a:ext cx="182880" cy="236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1812" y="4736591"/>
            <a:ext cx="10628630" cy="117348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85"/>
              </a:spcBef>
              <a:tabLst>
                <a:tab pos="2886710" algn="l"/>
                <a:tab pos="3347085" algn="l"/>
                <a:tab pos="3656965" algn="l"/>
                <a:tab pos="4574540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该选项用来开启查询日</a:t>
            </a:r>
            <a:r>
              <a:rPr sz="1200" spc="29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志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200" spc="-31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可选</a:t>
            </a:r>
            <a:r>
              <a:rPr sz="1200" spc="28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：	或者	；	代表关闭，	代表开启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设置日志的文件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名</a:t>
            </a:r>
            <a:r>
              <a:rPr sz="1200" spc="-32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200" spc="-31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如果没有指定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200" spc="-31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spc="-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默认的文件名为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17465" y="5355640"/>
            <a:ext cx="1136472" cy="236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3861" y="5630570"/>
            <a:ext cx="2395474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8394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1066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错误日志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1269365" cy="125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二进制日志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935" indent="-229235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2400" spc="-7" baseline="3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慢查询日志</a:t>
            </a:r>
            <a:endParaRPr sz="2400" baseline="3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0424160" cy="128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慢查询日志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慢查询日志记录了所有执行时间超过参数</a:t>
            </a:r>
            <a:r>
              <a:rPr sz="1600" spc="-3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long_query_time</a:t>
            </a:r>
            <a:r>
              <a:rPr sz="1600" spc="-3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设置值并且扫描记录数不小于</a:t>
            </a:r>
            <a:r>
              <a:rPr sz="1600" spc="-3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min_examined_row_limit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的所有的</a:t>
            </a:r>
            <a:r>
              <a:rPr sz="1600" spc="1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语句的日志，默认未开启。</a:t>
            </a:r>
            <a:r>
              <a:rPr sz="1600" spc="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long_query_time</a:t>
            </a:r>
            <a:r>
              <a:rPr sz="1600" spc="-3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默认为</a:t>
            </a:r>
            <a:r>
              <a:rPr sz="1600" spc="-3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1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sz="1600" spc="-3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秒，最小为</a:t>
            </a:r>
            <a:r>
              <a:rPr sz="1600" spc="-3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0，</a:t>
            </a:r>
            <a:r>
              <a:rPr sz="16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精度可以到微秒。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1812" y="2467355"/>
            <a:ext cx="10628630" cy="1173480"/>
          </a:xfrm>
          <a:custGeom>
            <a:avLst/>
            <a:gdLst/>
            <a:ahLst/>
            <a:cxnLst/>
            <a:rect l="l" t="t" r="r" b="b"/>
            <a:pathLst>
              <a:path w="10628630" h="1173479">
                <a:moveTo>
                  <a:pt x="0" y="1173480"/>
                </a:moveTo>
                <a:lnTo>
                  <a:pt x="10628376" y="1173480"/>
                </a:lnTo>
                <a:lnTo>
                  <a:pt x="10628376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3861" y="2537409"/>
            <a:ext cx="182880" cy="236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3861" y="2812414"/>
            <a:ext cx="1153121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0085" y="2812414"/>
            <a:ext cx="249174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3861" y="3086735"/>
            <a:ext cx="18288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1812" y="2467355"/>
            <a:ext cx="10628630" cy="117348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慢查询日志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82880">
              <a:lnSpc>
                <a:spcPct val="100000"/>
              </a:lnSpc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执行时间参数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3861" y="3361054"/>
            <a:ext cx="1230909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27808" y="3361054"/>
            <a:ext cx="251460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9838" y="4143273"/>
            <a:ext cx="10376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默认情况下，不会记录管理语句，也不会记录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使用索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进行查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找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的查询</a:t>
            </a:r>
            <a:r>
              <a:rPr sz="16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可以使</a:t>
            </a:r>
            <a:r>
              <a:rPr sz="1600" spc="-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600" spc="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log_slow_admin_statements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 更改此行为</a:t>
            </a:r>
            <a:r>
              <a:rPr sz="16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log_queries_not_using_indexes，</a:t>
            </a:r>
            <a:r>
              <a:rPr sz="16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如下所述。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1812" y="5081015"/>
            <a:ext cx="10628630" cy="1173480"/>
          </a:xfrm>
          <a:custGeom>
            <a:avLst/>
            <a:gdLst/>
            <a:ahLst/>
            <a:cxnLst/>
            <a:rect l="l" t="t" r="r" b="b"/>
            <a:pathLst>
              <a:path w="10628630" h="1173479">
                <a:moveTo>
                  <a:pt x="0" y="1173480"/>
                </a:moveTo>
                <a:lnTo>
                  <a:pt x="10628376" y="1173480"/>
                </a:lnTo>
                <a:lnTo>
                  <a:pt x="10628376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3861" y="5151754"/>
            <a:ext cx="182880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3861" y="5426049"/>
            <a:ext cx="2040127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67532" y="5426049"/>
            <a:ext cx="251460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73861" y="5700369"/>
            <a:ext cx="18288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81812" y="5081015"/>
            <a:ext cx="10628630" cy="117348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85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记录执行较慢的管理语句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82880">
              <a:lnSpc>
                <a:spcPct val="100000"/>
              </a:lnSpc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记录执行较慢的未使用索引的语句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3861" y="5974994"/>
            <a:ext cx="2229612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61080" y="5974994"/>
            <a:ext cx="274319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latin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5142738" y="2401570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800" spc="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错误日志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42738" y="3005073"/>
            <a:ext cx="149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800" spc="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二进制日志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2738" y="3608958"/>
            <a:ext cx="149606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5600" algn="l"/>
              </a:tabLst>
            </a:pP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查询日志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AutoNum type="arabicPeriod" startAt="3"/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5600" algn="l"/>
              </a:tabLst>
            </a:pP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慢查询日志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sz="42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sz="4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solidFill>
                  <a:srgbClr val="D9D9D9"/>
                </a:solidFill>
                <a:latin typeface="Verdana" panose="020B0604030504040204"/>
                <a:cs typeface="Verdana" panose="020B0604030504040204"/>
              </a:rPr>
              <a:t>Contents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04079" y="18319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079" y="2435478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079" y="3039236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4079" y="3642741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667125"/>
            <a:ext cx="66040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原理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搭建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667125"/>
            <a:ext cx="66040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原理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搭建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174618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sz="42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sz="4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solidFill>
                  <a:srgbClr val="D9D9D9"/>
                </a:solidFill>
                <a:latin typeface="Verdana" panose="020B0604030504040204"/>
                <a:cs typeface="Verdana" panose="020B0604030504040204"/>
              </a:rPr>
              <a:t>Contents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04079" y="18319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079" y="2435478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079" y="3039236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4079" y="3642741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543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华文楷体" panose="02010600040101010101" charset="-122"/>
                <a:cs typeface="华文楷体" panose="02010600040101010101" charset="-122"/>
              </a:rPr>
              <a:t>高级软件人才培训专家</a:t>
            </a:r>
            <a:endParaRPr sz="16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15364"/>
            <a:ext cx="10555605" cy="1861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4615" marR="5080">
              <a:lnSpc>
                <a:spcPct val="150000"/>
              </a:lnSpc>
              <a:spcBef>
                <a:spcPts val="129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主从复制是指将主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1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DDL</a:t>
            </a:r>
            <a:r>
              <a:rPr sz="1400" spc="-3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spc="-3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2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DML</a:t>
            </a:r>
            <a:r>
              <a:rPr sz="1400" spc="-3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操作通过二进制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传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到从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器中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然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库上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些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日志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也叫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做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从而 使得从库和主库的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保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4615">
              <a:lnSpc>
                <a:spcPct val="100000"/>
              </a:lnSpc>
            </a:pP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台主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向多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制，</a:t>
            </a:r>
            <a:r>
              <a:rPr sz="1400" spc="-3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从库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他从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链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状复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5801" y="4688078"/>
            <a:ext cx="2919095" cy="111125"/>
          </a:xfrm>
          <a:custGeom>
            <a:avLst/>
            <a:gdLst/>
            <a:ahLst/>
            <a:cxnLst/>
            <a:rect l="l" t="t" r="r" b="b"/>
            <a:pathLst>
              <a:path w="2919095" h="111125">
                <a:moveTo>
                  <a:pt x="2881194" y="55372"/>
                </a:moveTo>
                <a:lnTo>
                  <a:pt x="2819146" y="91567"/>
                </a:lnTo>
                <a:lnTo>
                  <a:pt x="2814701" y="94234"/>
                </a:lnTo>
                <a:lnTo>
                  <a:pt x="2813050" y="100076"/>
                </a:lnTo>
                <a:lnTo>
                  <a:pt x="2818384" y="109220"/>
                </a:lnTo>
                <a:lnTo>
                  <a:pt x="2824226" y="110744"/>
                </a:lnTo>
                <a:lnTo>
                  <a:pt x="2902775" y="64897"/>
                </a:lnTo>
                <a:lnTo>
                  <a:pt x="2900172" y="64897"/>
                </a:lnTo>
                <a:lnTo>
                  <a:pt x="2900172" y="63627"/>
                </a:lnTo>
                <a:lnTo>
                  <a:pt x="2895346" y="63627"/>
                </a:lnTo>
                <a:lnTo>
                  <a:pt x="2881194" y="55372"/>
                </a:lnTo>
                <a:close/>
              </a:path>
              <a:path w="2919095" h="111125">
                <a:moveTo>
                  <a:pt x="2864866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2864866" y="64897"/>
                </a:lnTo>
                <a:lnTo>
                  <a:pt x="2881194" y="55372"/>
                </a:lnTo>
                <a:lnTo>
                  <a:pt x="2864866" y="45847"/>
                </a:lnTo>
                <a:close/>
              </a:path>
              <a:path w="2919095" h="111125">
                <a:moveTo>
                  <a:pt x="2902776" y="45847"/>
                </a:moveTo>
                <a:lnTo>
                  <a:pt x="2900172" y="45847"/>
                </a:lnTo>
                <a:lnTo>
                  <a:pt x="2900172" y="64897"/>
                </a:lnTo>
                <a:lnTo>
                  <a:pt x="2902775" y="64897"/>
                </a:lnTo>
                <a:lnTo>
                  <a:pt x="2919095" y="55372"/>
                </a:lnTo>
                <a:lnTo>
                  <a:pt x="2902776" y="45847"/>
                </a:lnTo>
                <a:close/>
              </a:path>
              <a:path w="2919095" h="111125">
                <a:moveTo>
                  <a:pt x="2895346" y="47117"/>
                </a:moveTo>
                <a:lnTo>
                  <a:pt x="2881194" y="55372"/>
                </a:lnTo>
                <a:lnTo>
                  <a:pt x="2895346" y="63627"/>
                </a:lnTo>
                <a:lnTo>
                  <a:pt x="2895346" y="47117"/>
                </a:lnTo>
                <a:close/>
              </a:path>
              <a:path w="2919095" h="111125">
                <a:moveTo>
                  <a:pt x="2900172" y="47117"/>
                </a:moveTo>
                <a:lnTo>
                  <a:pt x="2895346" y="47117"/>
                </a:lnTo>
                <a:lnTo>
                  <a:pt x="2895346" y="63627"/>
                </a:lnTo>
                <a:lnTo>
                  <a:pt x="2900172" y="63627"/>
                </a:lnTo>
                <a:lnTo>
                  <a:pt x="2900172" y="47117"/>
                </a:lnTo>
                <a:close/>
              </a:path>
              <a:path w="2919095" h="111125">
                <a:moveTo>
                  <a:pt x="2824226" y="0"/>
                </a:moveTo>
                <a:lnTo>
                  <a:pt x="2818384" y="1524"/>
                </a:lnTo>
                <a:lnTo>
                  <a:pt x="2813050" y="10668"/>
                </a:lnTo>
                <a:lnTo>
                  <a:pt x="2814701" y="16510"/>
                </a:lnTo>
                <a:lnTo>
                  <a:pt x="2819146" y="19177"/>
                </a:lnTo>
                <a:lnTo>
                  <a:pt x="2881194" y="55372"/>
                </a:lnTo>
                <a:lnTo>
                  <a:pt x="2895346" y="47117"/>
                </a:lnTo>
                <a:lnTo>
                  <a:pt x="2900172" y="47117"/>
                </a:lnTo>
                <a:lnTo>
                  <a:pt x="2900172" y="45847"/>
                </a:lnTo>
                <a:lnTo>
                  <a:pt x="2902776" y="45847"/>
                </a:lnTo>
                <a:lnTo>
                  <a:pt x="282422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7927" y="4942585"/>
            <a:ext cx="1122045" cy="609600"/>
          </a:xfrm>
          <a:custGeom>
            <a:avLst/>
            <a:gdLst/>
            <a:ahLst/>
            <a:cxnLst/>
            <a:rect l="l" t="t" r="r" b="b"/>
            <a:pathLst>
              <a:path w="1122045" h="609600">
                <a:moveTo>
                  <a:pt x="0" y="0"/>
                </a:moveTo>
                <a:lnTo>
                  <a:pt x="0" y="522350"/>
                </a:lnTo>
                <a:lnTo>
                  <a:pt x="5119" y="534147"/>
                </a:lnTo>
                <a:lnTo>
                  <a:pt x="44072" y="556196"/>
                </a:lnTo>
                <a:lnTo>
                  <a:pt x="116855" y="575494"/>
                </a:lnTo>
                <a:lnTo>
                  <a:pt x="164263" y="583850"/>
                </a:lnTo>
                <a:lnTo>
                  <a:pt x="218123" y="591207"/>
                </a:lnTo>
                <a:lnTo>
                  <a:pt x="277768" y="597459"/>
                </a:lnTo>
                <a:lnTo>
                  <a:pt x="342530" y="602503"/>
                </a:lnTo>
                <a:lnTo>
                  <a:pt x="411740" y="606235"/>
                </a:lnTo>
                <a:lnTo>
                  <a:pt x="484730" y="608551"/>
                </a:lnTo>
                <a:lnTo>
                  <a:pt x="560832" y="609345"/>
                </a:lnTo>
                <a:lnTo>
                  <a:pt x="636936" y="608551"/>
                </a:lnTo>
                <a:lnTo>
                  <a:pt x="709928" y="606235"/>
                </a:lnTo>
                <a:lnTo>
                  <a:pt x="779139" y="602503"/>
                </a:lnTo>
                <a:lnTo>
                  <a:pt x="843900" y="597459"/>
                </a:lnTo>
                <a:lnTo>
                  <a:pt x="903545" y="591207"/>
                </a:lnTo>
                <a:lnTo>
                  <a:pt x="957405" y="583850"/>
                </a:lnTo>
                <a:lnTo>
                  <a:pt x="1004811" y="575494"/>
                </a:lnTo>
                <a:lnTo>
                  <a:pt x="1045097" y="566241"/>
                </a:lnTo>
                <a:lnTo>
                  <a:pt x="1101631" y="545463"/>
                </a:lnTo>
                <a:lnTo>
                  <a:pt x="1121664" y="522350"/>
                </a:lnTo>
                <a:lnTo>
                  <a:pt x="1121664" y="86994"/>
                </a:lnTo>
                <a:lnTo>
                  <a:pt x="560832" y="86994"/>
                </a:lnTo>
                <a:lnTo>
                  <a:pt x="484730" y="86200"/>
                </a:lnTo>
                <a:lnTo>
                  <a:pt x="411740" y="83884"/>
                </a:lnTo>
                <a:lnTo>
                  <a:pt x="342530" y="80152"/>
                </a:lnTo>
                <a:lnTo>
                  <a:pt x="277768" y="75108"/>
                </a:lnTo>
                <a:lnTo>
                  <a:pt x="218123" y="68856"/>
                </a:lnTo>
                <a:lnTo>
                  <a:pt x="164263" y="61499"/>
                </a:lnTo>
                <a:lnTo>
                  <a:pt x="116855" y="53143"/>
                </a:lnTo>
                <a:lnTo>
                  <a:pt x="76569" y="43890"/>
                </a:lnTo>
                <a:lnTo>
                  <a:pt x="20033" y="23112"/>
                </a:lnTo>
                <a:lnTo>
                  <a:pt x="5119" y="11796"/>
                </a:lnTo>
                <a:lnTo>
                  <a:pt x="0" y="0"/>
                </a:lnTo>
                <a:close/>
              </a:path>
              <a:path w="1122045" h="609600">
                <a:moveTo>
                  <a:pt x="1121664" y="0"/>
                </a:moveTo>
                <a:lnTo>
                  <a:pt x="1077593" y="33845"/>
                </a:lnTo>
                <a:lnTo>
                  <a:pt x="1004811" y="53143"/>
                </a:lnTo>
                <a:lnTo>
                  <a:pt x="957405" y="61499"/>
                </a:lnTo>
                <a:lnTo>
                  <a:pt x="903545" y="68856"/>
                </a:lnTo>
                <a:lnTo>
                  <a:pt x="843900" y="75108"/>
                </a:lnTo>
                <a:lnTo>
                  <a:pt x="779139" y="80152"/>
                </a:lnTo>
                <a:lnTo>
                  <a:pt x="709928" y="83884"/>
                </a:lnTo>
                <a:lnTo>
                  <a:pt x="636936" y="86200"/>
                </a:lnTo>
                <a:lnTo>
                  <a:pt x="560832" y="86994"/>
                </a:lnTo>
                <a:lnTo>
                  <a:pt x="1121664" y="86994"/>
                </a:lnTo>
                <a:lnTo>
                  <a:pt x="1121664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7927" y="4855464"/>
            <a:ext cx="1122045" cy="174625"/>
          </a:xfrm>
          <a:custGeom>
            <a:avLst/>
            <a:gdLst/>
            <a:ahLst/>
            <a:cxnLst/>
            <a:rect l="l" t="t" r="r" b="b"/>
            <a:pathLst>
              <a:path w="1122045" h="174625">
                <a:moveTo>
                  <a:pt x="560832" y="0"/>
                </a:moveTo>
                <a:lnTo>
                  <a:pt x="484730" y="794"/>
                </a:lnTo>
                <a:lnTo>
                  <a:pt x="411740" y="3110"/>
                </a:lnTo>
                <a:lnTo>
                  <a:pt x="342530" y="6844"/>
                </a:lnTo>
                <a:lnTo>
                  <a:pt x="277768" y="11890"/>
                </a:lnTo>
                <a:lnTo>
                  <a:pt x="218123" y="18147"/>
                </a:lnTo>
                <a:lnTo>
                  <a:pt x="164263" y="25511"/>
                </a:lnTo>
                <a:lnTo>
                  <a:pt x="116855" y="33877"/>
                </a:lnTo>
                <a:lnTo>
                  <a:pt x="76569" y="43142"/>
                </a:lnTo>
                <a:lnTo>
                  <a:pt x="20033" y="63955"/>
                </a:lnTo>
                <a:lnTo>
                  <a:pt x="0" y="87122"/>
                </a:lnTo>
                <a:lnTo>
                  <a:pt x="5119" y="98918"/>
                </a:lnTo>
                <a:lnTo>
                  <a:pt x="44072" y="120967"/>
                </a:lnTo>
                <a:lnTo>
                  <a:pt x="116855" y="140265"/>
                </a:lnTo>
                <a:lnTo>
                  <a:pt x="164263" y="148621"/>
                </a:lnTo>
                <a:lnTo>
                  <a:pt x="218123" y="155978"/>
                </a:lnTo>
                <a:lnTo>
                  <a:pt x="277768" y="162230"/>
                </a:lnTo>
                <a:lnTo>
                  <a:pt x="342530" y="167274"/>
                </a:lnTo>
                <a:lnTo>
                  <a:pt x="411740" y="171006"/>
                </a:lnTo>
                <a:lnTo>
                  <a:pt x="484730" y="173322"/>
                </a:lnTo>
                <a:lnTo>
                  <a:pt x="560832" y="174117"/>
                </a:lnTo>
                <a:lnTo>
                  <a:pt x="636936" y="173322"/>
                </a:lnTo>
                <a:lnTo>
                  <a:pt x="709928" y="171006"/>
                </a:lnTo>
                <a:lnTo>
                  <a:pt x="779139" y="167274"/>
                </a:lnTo>
                <a:lnTo>
                  <a:pt x="843900" y="162230"/>
                </a:lnTo>
                <a:lnTo>
                  <a:pt x="903545" y="155978"/>
                </a:lnTo>
                <a:lnTo>
                  <a:pt x="957405" y="148621"/>
                </a:lnTo>
                <a:lnTo>
                  <a:pt x="1004811" y="140265"/>
                </a:lnTo>
                <a:lnTo>
                  <a:pt x="1045097" y="131012"/>
                </a:lnTo>
                <a:lnTo>
                  <a:pt x="1101631" y="110234"/>
                </a:lnTo>
                <a:lnTo>
                  <a:pt x="1121664" y="87122"/>
                </a:lnTo>
                <a:lnTo>
                  <a:pt x="1116544" y="75296"/>
                </a:lnTo>
                <a:lnTo>
                  <a:pt x="1077593" y="53203"/>
                </a:lnTo>
                <a:lnTo>
                  <a:pt x="1004811" y="33877"/>
                </a:lnTo>
                <a:lnTo>
                  <a:pt x="957405" y="25511"/>
                </a:lnTo>
                <a:lnTo>
                  <a:pt x="903545" y="18147"/>
                </a:lnTo>
                <a:lnTo>
                  <a:pt x="843900" y="11890"/>
                </a:lnTo>
                <a:lnTo>
                  <a:pt x="779139" y="6844"/>
                </a:lnTo>
                <a:lnTo>
                  <a:pt x="709928" y="3110"/>
                </a:lnTo>
                <a:lnTo>
                  <a:pt x="636936" y="794"/>
                </a:lnTo>
                <a:lnTo>
                  <a:pt x="560832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9452" y="4436364"/>
            <a:ext cx="1122045" cy="608330"/>
          </a:xfrm>
          <a:custGeom>
            <a:avLst/>
            <a:gdLst/>
            <a:ahLst/>
            <a:cxnLst/>
            <a:rect l="l" t="t" r="r" b="b"/>
            <a:pathLst>
              <a:path w="1122045" h="608329">
                <a:moveTo>
                  <a:pt x="0" y="0"/>
                </a:moveTo>
                <a:lnTo>
                  <a:pt x="0" y="521208"/>
                </a:lnTo>
                <a:lnTo>
                  <a:pt x="5119" y="533001"/>
                </a:lnTo>
                <a:lnTo>
                  <a:pt x="44072" y="555033"/>
                </a:lnTo>
                <a:lnTo>
                  <a:pt x="116855" y="574303"/>
                </a:lnTo>
                <a:lnTo>
                  <a:pt x="164263" y="582644"/>
                </a:lnTo>
                <a:lnTo>
                  <a:pt x="218123" y="589985"/>
                </a:lnTo>
                <a:lnTo>
                  <a:pt x="277768" y="596222"/>
                </a:lnTo>
                <a:lnTo>
                  <a:pt x="342530" y="601253"/>
                </a:lnTo>
                <a:lnTo>
                  <a:pt x="411740" y="604975"/>
                </a:lnTo>
                <a:lnTo>
                  <a:pt x="484730" y="607283"/>
                </a:lnTo>
                <a:lnTo>
                  <a:pt x="560832" y="608076"/>
                </a:lnTo>
                <a:lnTo>
                  <a:pt x="636936" y="607283"/>
                </a:lnTo>
                <a:lnTo>
                  <a:pt x="709928" y="604975"/>
                </a:lnTo>
                <a:lnTo>
                  <a:pt x="779139" y="601253"/>
                </a:lnTo>
                <a:lnTo>
                  <a:pt x="843900" y="596222"/>
                </a:lnTo>
                <a:lnTo>
                  <a:pt x="903545" y="589985"/>
                </a:lnTo>
                <a:lnTo>
                  <a:pt x="957405" y="582644"/>
                </a:lnTo>
                <a:lnTo>
                  <a:pt x="1004811" y="574303"/>
                </a:lnTo>
                <a:lnTo>
                  <a:pt x="1045097" y="565065"/>
                </a:lnTo>
                <a:lnTo>
                  <a:pt x="1101631" y="544311"/>
                </a:lnTo>
                <a:lnTo>
                  <a:pt x="1121664" y="521208"/>
                </a:lnTo>
                <a:lnTo>
                  <a:pt x="1121664" y="86868"/>
                </a:lnTo>
                <a:lnTo>
                  <a:pt x="560832" y="86868"/>
                </a:lnTo>
                <a:lnTo>
                  <a:pt x="484730" y="86075"/>
                </a:lnTo>
                <a:lnTo>
                  <a:pt x="411740" y="83767"/>
                </a:lnTo>
                <a:lnTo>
                  <a:pt x="342530" y="80045"/>
                </a:lnTo>
                <a:lnTo>
                  <a:pt x="277768" y="75014"/>
                </a:lnTo>
                <a:lnTo>
                  <a:pt x="218123" y="68777"/>
                </a:lnTo>
                <a:lnTo>
                  <a:pt x="164263" y="61436"/>
                </a:lnTo>
                <a:lnTo>
                  <a:pt x="116855" y="53095"/>
                </a:lnTo>
                <a:lnTo>
                  <a:pt x="76569" y="43857"/>
                </a:lnTo>
                <a:lnTo>
                  <a:pt x="20033" y="23103"/>
                </a:lnTo>
                <a:lnTo>
                  <a:pt x="5119" y="11793"/>
                </a:lnTo>
                <a:lnTo>
                  <a:pt x="0" y="0"/>
                </a:lnTo>
                <a:close/>
              </a:path>
              <a:path w="1122045" h="608329">
                <a:moveTo>
                  <a:pt x="1121664" y="0"/>
                </a:moveTo>
                <a:lnTo>
                  <a:pt x="1077593" y="33825"/>
                </a:lnTo>
                <a:lnTo>
                  <a:pt x="1004811" y="53095"/>
                </a:lnTo>
                <a:lnTo>
                  <a:pt x="957405" y="61436"/>
                </a:lnTo>
                <a:lnTo>
                  <a:pt x="903545" y="68777"/>
                </a:lnTo>
                <a:lnTo>
                  <a:pt x="843900" y="75014"/>
                </a:lnTo>
                <a:lnTo>
                  <a:pt x="779139" y="80045"/>
                </a:lnTo>
                <a:lnTo>
                  <a:pt x="709928" y="83767"/>
                </a:lnTo>
                <a:lnTo>
                  <a:pt x="636936" y="86075"/>
                </a:lnTo>
                <a:lnTo>
                  <a:pt x="560832" y="86868"/>
                </a:lnTo>
                <a:lnTo>
                  <a:pt x="1121664" y="86868"/>
                </a:lnTo>
                <a:lnTo>
                  <a:pt x="1121664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9452" y="4349496"/>
            <a:ext cx="1122045" cy="173990"/>
          </a:xfrm>
          <a:custGeom>
            <a:avLst/>
            <a:gdLst/>
            <a:ahLst/>
            <a:cxnLst/>
            <a:rect l="l" t="t" r="r" b="b"/>
            <a:pathLst>
              <a:path w="1122045" h="173989">
                <a:moveTo>
                  <a:pt x="560832" y="0"/>
                </a:moveTo>
                <a:lnTo>
                  <a:pt x="484730" y="792"/>
                </a:lnTo>
                <a:lnTo>
                  <a:pt x="411740" y="3100"/>
                </a:lnTo>
                <a:lnTo>
                  <a:pt x="342530" y="6822"/>
                </a:lnTo>
                <a:lnTo>
                  <a:pt x="277768" y="11853"/>
                </a:lnTo>
                <a:lnTo>
                  <a:pt x="218123" y="18090"/>
                </a:lnTo>
                <a:lnTo>
                  <a:pt x="164263" y="25431"/>
                </a:lnTo>
                <a:lnTo>
                  <a:pt x="116855" y="33772"/>
                </a:lnTo>
                <a:lnTo>
                  <a:pt x="76569" y="43010"/>
                </a:lnTo>
                <a:lnTo>
                  <a:pt x="20033" y="63764"/>
                </a:lnTo>
                <a:lnTo>
                  <a:pt x="0" y="86867"/>
                </a:lnTo>
                <a:lnTo>
                  <a:pt x="5119" y="98661"/>
                </a:lnTo>
                <a:lnTo>
                  <a:pt x="44072" y="120693"/>
                </a:lnTo>
                <a:lnTo>
                  <a:pt x="116855" y="139963"/>
                </a:lnTo>
                <a:lnTo>
                  <a:pt x="164263" y="148304"/>
                </a:lnTo>
                <a:lnTo>
                  <a:pt x="218123" y="155645"/>
                </a:lnTo>
                <a:lnTo>
                  <a:pt x="277768" y="161882"/>
                </a:lnTo>
                <a:lnTo>
                  <a:pt x="342530" y="166913"/>
                </a:lnTo>
                <a:lnTo>
                  <a:pt x="411740" y="170635"/>
                </a:lnTo>
                <a:lnTo>
                  <a:pt x="484730" y="172943"/>
                </a:lnTo>
                <a:lnTo>
                  <a:pt x="560832" y="173735"/>
                </a:lnTo>
                <a:lnTo>
                  <a:pt x="636936" y="172943"/>
                </a:lnTo>
                <a:lnTo>
                  <a:pt x="709928" y="170635"/>
                </a:lnTo>
                <a:lnTo>
                  <a:pt x="779139" y="166913"/>
                </a:lnTo>
                <a:lnTo>
                  <a:pt x="843900" y="161882"/>
                </a:lnTo>
                <a:lnTo>
                  <a:pt x="903545" y="155645"/>
                </a:lnTo>
                <a:lnTo>
                  <a:pt x="957405" y="148304"/>
                </a:lnTo>
                <a:lnTo>
                  <a:pt x="1004811" y="139963"/>
                </a:lnTo>
                <a:lnTo>
                  <a:pt x="1045097" y="130725"/>
                </a:lnTo>
                <a:lnTo>
                  <a:pt x="1101631" y="109971"/>
                </a:lnTo>
                <a:lnTo>
                  <a:pt x="1121664" y="86867"/>
                </a:lnTo>
                <a:lnTo>
                  <a:pt x="1116544" y="75074"/>
                </a:lnTo>
                <a:lnTo>
                  <a:pt x="1077593" y="53042"/>
                </a:lnTo>
                <a:lnTo>
                  <a:pt x="1004811" y="33772"/>
                </a:lnTo>
                <a:lnTo>
                  <a:pt x="957405" y="25431"/>
                </a:lnTo>
                <a:lnTo>
                  <a:pt x="903545" y="18090"/>
                </a:lnTo>
                <a:lnTo>
                  <a:pt x="843900" y="11853"/>
                </a:lnTo>
                <a:lnTo>
                  <a:pt x="779139" y="6822"/>
                </a:lnTo>
                <a:lnTo>
                  <a:pt x="709928" y="3100"/>
                </a:lnTo>
                <a:lnTo>
                  <a:pt x="636936" y="792"/>
                </a:lnTo>
                <a:lnTo>
                  <a:pt x="560832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9452" y="4349496"/>
            <a:ext cx="1122045" cy="695325"/>
          </a:xfrm>
          <a:custGeom>
            <a:avLst/>
            <a:gdLst/>
            <a:ahLst/>
            <a:cxnLst/>
            <a:rect l="l" t="t" r="r" b="b"/>
            <a:pathLst>
              <a:path w="1122045" h="695325">
                <a:moveTo>
                  <a:pt x="1121664" y="86867"/>
                </a:moveTo>
                <a:lnTo>
                  <a:pt x="1077593" y="120693"/>
                </a:lnTo>
                <a:lnTo>
                  <a:pt x="1004811" y="139963"/>
                </a:lnTo>
                <a:lnTo>
                  <a:pt x="957405" y="148304"/>
                </a:lnTo>
                <a:lnTo>
                  <a:pt x="903545" y="155645"/>
                </a:lnTo>
                <a:lnTo>
                  <a:pt x="843900" y="161882"/>
                </a:lnTo>
                <a:lnTo>
                  <a:pt x="779139" y="166913"/>
                </a:lnTo>
                <a:lnTo>
                  <a:pt x="709928" y="170635"/>
                </a:lnTo>
                <a:lnTo>
                  <a:pt x="636936" y="172943"/>
                </a:lnTo>
                <a:lnTo>
                  <a:pt x="560832" y="173735"/>
                </a:lnTo>
                <a:lnTo>
                  <a:pt x="484730" y="172943"/>
                </a:lnTo>
                <a:lnTo>
                  <a:pt x="411740" y="170635"/>
                </a:lnTo>
                <a:lnTo>
                  <a:pt x="342530" y="166913"/>
                </a:lnTo>
                <a:lnTo>
                  <a:pt x="277768" y="161882"/>
                </a:lnTo>
                <a:lnTo>
                  <a:pt x="218123" y="155645"/>
                </a:lnTo>
                <a:lnTo>
                  <a:pt x="164263" y="148304"/>
                </a:lnTo>
                <a:lnTo>
                  <a:pt x="116855" y="139963"/>
                </a:lnTo>
                <a:lnTo>
                  <a:pt x="76569" y="130725"/>
                </a:lnTo>
                <a:lnTo>
                  <a:pt x="20033" y="109971"/>
                </a:lnTo>
                <a:lnTo>
                  <a:pt x="0" y="86867"/>
                </a:lnTo>
                <a:lnTo>
                  <a:pt x="5119" y="75074"/>
                </a:lnTo>
                <a:lnTo>
                  <a:pt x="44072" y="53042"/>
                </a:lnTo>
                <a:lnTo>
                  <a:pt x="116855" y="33772"/>
                </a:lnTo>
                <a:lnTo>
                  <a:pt x="164263" y="25431"/>
                </a:lnTo>
                <a:lnTo>
                  <a:pt x="218123" y="18090"/>
                </a:lnTo>
                <a:lnTo>
                  <a:pt x="277768" y="11853"/>
                </a:lnTo>
                <a:lnTo>
                  <a:pt x="342530" y="6822"/>
                </a:lnTo>
                <a:lnTo>
                  <a:pt x="411740" y="3100"/>
                </a:lnTo>
                <a:lnTo>
                  <a:pt x="484730" y="792"/>
                </a:lnTo>
                <a:lnTo>
                  <a:pt x="560832" y="0"/>
                </a:lnTo>
                <a:lnTo>
                  <a:pt x="636936" y="792"/>
                </a:lnTo>
                <a:lnTo>
                  <a:pt x="709928" y="3100"/>
                </a:lnTo>
                <a:lnTo>
                  <a:pt x="779139" y="6822"/>
                </a:lnTo>
                <a:lnTo>
                  <a:pt x="843900" y="11853"/>
                </a:lnTo>
                <a:lnTo>
                  <a:pt x="903545" y="18090"/>
                </a:lnTo>
                <a:lnTo>
                  <a:pt x="957405" y="25431"/>
                </a:lnTo>
                <a:lnTo>
                  <a:pt x="1004811" y="33772"/>
                </a:lnTo>
                <a:lnTo>
                  <a:pt x="1045097" y="43010"/>
                </a:lnTo>
                <a:lnTo>
                  <a:pt x="1101631" y="63764"/>
                </a:lnTo>
                <a:lnTo>
                  <a:pt x="1121664" y="86867"/>
                </a:lnTo>
                <a:lnTo>
                  <a:pt x="1121664" y="608076"/>
                </a:lnTo>
                <a:lnTo>
                  <a:pt x="1077593" y="641901"/>
                </a:lnTo>
                <a:lnTo>
                  <a:pt x="1004811" y="661171"/>
                </a:lnTo>
                <a:lnTo>
                  <a:pt x="957405" y="669512"/>
                </a:lnTo>
                <a:lnTo>
                  <a:pt x="903545" y="676853"/>
                </a:lnTo>
                <a:lnTo>
                  <a:pt x="843900" y="683090"/>
                </a:lnTo>
                <a:lnTo>
                  <a:pt x="779139" y="688121"/>
                </a:lnTo>
                <a:lnTo>
                  <a:pt x="709928" y="691843"/>
                </a:lnTo>
                <a:lnTo>
                  <a:pt x="636936" y="694151"/>
                </a:lnTo>
                <a:lnTo>
                  <a:pt x="560832" y="694943"/>
                </a:lnTo>
                <a:lnTo>
                  <a:pt x="484730" y="694151"/>
                </a:lnTo>
                <a:lnTo>
                  <a:pt x="411740" y="691843"/>
                </a:lnTo>
                <a:lnTo>
                  <a:pt x="342530" y="688121"/>
                </a:lnTo>
                <a:lnTo>
                  <a:pt x="277768" y="683090"/>
                </a:lnTo>
                <a:lnTo>
                  <a:pt x="218123" y="676853"/>
                </a:lnTo>
                <a:lnTo>
                  <a:pt x="164263" y="669512"/>
                </a:lnTo>
                <a:lnTo>
                  <a:pt x="116855" y="661171"/>
                </a:lnTo>
                <a:lnTo>
                  <a:pt x="76569" y="651933"/>
                </a:lnTo>
                <a:lnTo>
                  <a:pt x="20033" y="631179"/>
                </a:lnTo>
                <a:lnTo>
                  <a:pt x="0" y="608076"/>
                </a:lnTo>
                <a:lnTo>
                  <a:pt x="0" y="868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7927" y="3928871"/>
            <a:ext cx="1122045" cy="608330"/>
          </a:xfrm>
          <a:custGeom>
            <a:avLst/>
            <a:gdLst/>
            <a:ahLst/>
            <a:cxnLst/>
            <a:rect l="l" t="t" r="r" b="b"/>
            <a:pathLst>
              <a:path w="1122045" h="608329">
                <a:moveTo>
                  <a:pt x="0" y="0"/>
                </a:moveTo>
                <a:lnTo>
                  <a:pt x="0" y="521207"/>
                </a:lnTo>
                <a:lnTo>
                  <a:pt x="5119" y="533001"/>
                </a:lnTo>
                <a:lnTo>
                  <a:pt x="44072" y="555033"/>
                </a:lnTo>
                <a:lnTo>
                  <a:pt x="116855" y="574303"/>
                </a:lnTo>
                <a:lnTo>
                  <a:pt x="164263" y="582644"/>
                </a:lnTo>
                <a:lnTo>
                  <a:pt x="218123" y="589985"/>
                </a:lnTo>
                <a:lnTo>
                  <a:pt x="277768" y="596222"/>
                </a:lnTo>
                <a:lnTo>
                  <a:pt x="342530" y="601253"/>
                </a:lnTo>
                <a:lnTo>
                  <a:pt x="411740" y="604975"/>
                </a:lnTo>
                <a:lnTo>
                  <a:pt x="484730" y="607283"/>
                </a:lnTo>
                <a:lnTo>
                  <a:pt x="560832" y="608076"/>
                </a:lnTo>
                <a:lnTo>
                  <a:pt x="636936" y="607283"/>
                </a:lnTo>
                <a:lnTo>
                  <a:pt x="709928" y="604975"/>
                </a:lnTo>
                <a:lnTo>
                  <a:pt x="779139" y="601253"/>
                </a:lnTo>
                <a:lnTo>
                  <a:pt x="843900" y="596222"/>
                </a:lnTo>
                <a:lnTo>
                  <a:pt x="903545" y="589985"/>
                </a:lnTo>
                <a:lnTo>
                  <a:pt x="957405" y="582644"/>
                </a:lnTo>
                <a:lnTo>
                  <a:pt x="1004811" y="574303"/>
                </a:lnTo>
                <a:lnTo>
                  <a:pt x="1045097" y="565065"/>
                </a:lnTo>
                <a:lnTo>
                  <a:pt x="1101631" y="544311"/>
                </a:lnTo>
                <a:lnTo>
                  <a:pt x="1121664" y="521207"/>
                </a:lnTo>
                <a:lnTo>
                  <a:pt x="1121664" y="86867"/>
                </a:lnTo>
                <a:lnTo>
                  <a:pt x="560832" y="86867"/>
                </a:lnTo>
                <a:lnTo>
                  <a:pt x="484730" y="86075"/>
                </a:lnTo>
                <a:lnTo>
                  <a:pt x="411740" y="83767"/>
                </a:lnTo>
                <a:lnTo>
                  <a:pt x="342530" y="80045"/>
                </a:lnTo>
                <a:lnTo>
                  <a:pt x="277768" y="75014"/>
                </a:lnTo>
                <a:lnTo>
                  <a:pt x="218123" y="68777"/>
                </a:lnTo>
                <a:lnTo>
                  <a:pt x="164263" y="61436"/>
                </a:lnTo>
                <a:lnTo>
                  <a:pt x="116855" y="53095"/>
                </a:lnTo>
                <a:lnTo>
                  <a:pt x="76569" y="43857"/>
                </a:lnTo>
                <a:lnTo>
                  <a:pt x="20033" y="23103"/>
                </a:lnTo>
                <a:lnTo>
                  <a:pt x="5119" y="11793"/>
                </a:lnTo>
                <a:lnTo>
                  <a:pt x="0" y="0"/>
                </a:lnTo>
                <a:close/>
              </a:path>
              <a:path w="1122045" h="608329">
                <a:moveTo>
                  <a:pt x="1121664" y="0"/>
                </a:moveTo>
                <a:lnTo>
                  <a:pt x="1077593" y="33825"/>
                </a:lnTo>
                <a:lnTo>
                  <a:pt x="1004811" y="53095"/>
                </a:lnTo>
                <a:lnTo>
                  <a:pt x="957405" y="61436"/>
                </a:lnTo>
                <a:lnTo>
                  <a:pt x="903545" y="68777"/>
                </a:lnTo>
                <a:lnTo>
                  <a:pt x="843900" y="75014"/>
                </a:lnTo>
                <a:lnTo>
                  <a:pt x="779139" y="80045"/>
                </a:lnTo>
                <a:lnTo>
                  <a:pt x="709928" y="83767"/>
                </a:lnTo>
                <a:lnTo>
                  <a:pt x="636936" y="86075"/>
                </a:lnTo>
                <a:lnTo>
                  <a:pt x="560832" y="86867"/>
                </a:lnTo>
                <a:lnTo>
                  <a:pt x="1121664" y="86867"/>
                </a:lnTo>
                <a:lnTo>
                  <a:pt x="1121664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7927" y="3842003"/>
            <a:ext cx="1122045" cy="173990"/>
          </a:xfrm>
          <a:custGeom>
            <a:avLst/>
            <a:gdLst/>
            <a:ahLst/>
            <a:cxnLst/>
            <a:rect l="l" t="t" r="r" b="b"/>
            <a:pathLst>
              <a:path w="1122045" h="173989">
                <a:moveTo>
                  <a:pt x="560832" y="0"/>
                </a:moveTo>
                <a:lnTo>
                  <a:pt x="484730" y="792"/>
                </a:lnTo>
                <a:lnTo>
                  <a:pt x="411740" y="3100"/>
                </a:lnTo>
                <a:lnTo>
                  <a:pt x="342530" y="6822"/>
                </a:lnTo>
                <a:lnTo>
                  <a:pt x="277768" y="11853"/>
                </a:lnTo>
                <a:lnTo>
                  <a:pt x="218123" y="18090"/>
                </a:lnTo>
                <a:lnTo>
                  <a:pt x="164263" y="25431"/>
                </a:lnTo>
                <a:lnTo>
                  <a:pt x="116855" y="33772"/>
                </a:lnTo>
                <a:lnTo>
                  <a:pt x="76569" y="43010"/>
                </a:lnTo>
                <a:lnTo>
                  <a:pt x="20033" y="63764"/>
                </a:lnTo>
                <a:lnTo>
                  <a:pt x="0" y="86868"/>
                </a:lnTo>
                <a:lnTo>
                  <a:pt x="5119" y="98661"/>
                </a:lnTo>
                <a:lnTo>
                  <a:pt x="44072" y="120693"/>
                </a:lnTo>
                <a:lnTo>
                  <a:pt x="116855" y="139963"/>
                </a:lnTo>
                <a:lnTo>
                  <a:pt x="164263" y="148304"/>
                </a:lnTo>
                <a:lnTo>
                  <a:pt x="218123" y="155645"/>
                </a:lnTo>
                <a:lnTo>
                  <a:pt x="277768" y="161882"/>
                </a:lnTo>
                <a:lnTo>
                  <a:pt x="342530" y="166913"/>
                </a:lnTo>
                <a:lnTo>
                  <a:pt x="411740" y="170635"/>
                </a:lnTo>
                <a:lnTo>
                  <a:pt x="484730" y="172943"/>
                </a:lnTo>
                <a:lnTo>
                  <a:pt x="560832" y="173736"/>
                </a:lnTo>
                <a:lnTo>
                  <a:pt x="636936" y="172943"/>
                </a:lnTo>
                <a:lnTo>
                  <a:pt x="709928" y="170635"/>
                </a:lnTo>
                <a:lnTo>
                  <a:pt x="779139" y="166913"/>
                </a:lnTo>
                <a:lnTo>
                  <a:pt x="843900" y="161882"/>
                </a:lnTo>
                <a:lnTo>
                  <a:pt x="903545" y="155645"/>
                </a:lnTo>
                <a:lnTo>
                  <a:pt x="957405" y="148304"/>
                </a:lnTo>
                <a:lnTo>
                  <a:pt x="1004811" y="139963"/>
                </a:lnTo>
                <a:lnTo>
                  <a:pt x="1045097" y="130725"/>
                </a:lnTo>
                <a:lnTo>
                  <a:pt x="1101631" y="109971"/>
                </a:lnTo>
                <a:lnTo>
                  <a:pt x="1121664" y="86868"/>
                </a:lnTo>
                <a:lnTo>
                  <a:pt x="1116544" y="75074"/>
                </a:lnTo>
                <a:lnTo>
                  <a:pt x="1077593" y="53042"/>
                </a:lnTo>
                <a:lnTo>
                  <a:pt x="1004811" y="33772"/>
                </a:lnTo>
                <a:lnTo>
                  <a:pt x="957405" y="25431"/>
                </a:lnTo>
                <a:lnTo>
                  <a:pt x="903545" y="18090"/>
                </a:lnTo>
                <a:lnTo>
                  <a:pt x="843900" y="11853"/>
                </a:lnTo>
                <a:lnTo>
                  <a:pt x="779139" y="6822"/>
                </a:lnTo>
                <a:lnTo>
                  <a:pt x="709928" y="3100"/>
                </a:lnTo>
                <a:lnTo>
                  <a:pt x="636936" y="792"/>
                </a:lnTo>
                <a:lnTo>
                  <a:pt x="560832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47927" y="3842003"/>
            <a:ext cx="1122045" cy="695325"/>
          </a:xfrm>
          <a:custGeom>
            <a:avLst/>
            <a:gdLst/>
            <a:ahLst/>
            <a:cxnLst/>
            <a:rect l="l" t="t" r="r" b="b"/>
            <a:pathLst>
              <a:path w="1122045" h="695325">
                <a:moveTo>
                  <a:pt x="1121664" y="86868"/>
                </a:moveTo>
                <a:lnTo>
                  <a:pt x="1077593" y="120693"/>
                </a:lnTo>
                <a:lnTo>
                  <a:pt x="1004811" y="139963"/>
                </a:lnTo>
                <a:lnTo>
                  <a:pt x="957405" y="148304"/>
                </a:lnTo>
                <a:lnTo>
                  <a:pt x="903545" y="155645"/>
                </a:lnTo>
                <a:lnTo>
                  <a:pt x="843900" y="161882"/>
                </a:lnTo>
                <a:lnTo>
                  <a:pt x="779139" y="166913"/>
                </a:lnTo>
                <a:lnTo>
                  <a:pt x="709928" y="170635"/>
                </a:lnTo>
                <a:lnTo>
                  <a:pt x="636936" y="172943"/>
                </a:lnTo>
                <a:lnTo>
                  <a:pt x="560832" y="173736"/>
                </a:lnTo>
                <a:lnTo>
                  <a:pt x="484730" y="172943"/>
                </a:lnTo>
                <a:lnTo>
                  <a:pt x="411740" y="170635"/>
                </a:lnTo>
                <a:lnTo>
                  <a:pt x="342530" y="166913"/>
                </a:lnTo>
                <a:lnTo>
                  <a:pt x="277768" y="161882"/>
                </a:lnTo>
                <a:lnTo>
                  <a:pt x="218123" y="155645"/>
                </a:lnTo>
                <a:lnTo>
                  <a:pt x="164263" y="148304"/>
                </a:lnTo>
                <a:lnTo>
                  <a:pt x="116855" y="139963"/>
                </a:lnTo>
                <a:lnTo>
                  <a:pt x="76569" y="130725"/>
                </a:lnTo>
                <a:lnTo>
                  <a:pt x="20033" y="109971"/>
                </a:lnTo>
                <a:lnTo>
                  <a:pt x="0" y="86868"/>
                </a:lnTo>
                <a:lnTo>
                  <a:pt x="5119" y="75074"/>
                </a:lnTo>
                <a:lnTo>
                  <a:pt x="44072" y="53042"/>
                </a:lnTo>
                <a:lnTo>
                  <a:pt x="116855" y="33772"/>
                </a:lnTo>
                <a:lnTo>
                  <a:pt x="164263" y="25431"/>
                </a:lnTo>
                <a:lnTo>
                  <a:pt x="218123" y="18090"/>
                </a:lnTo>
                <a:lnTo>
                  <a:pt x="277768" y="11853"/>
                </a:lnTo>
                <a:lnTo>
                  <a:pt x="342530" y="6822"/>
                </a:lnTo>
                <a:lnTo>
                  <a:pt x="411740" y="3100"/>
                </a:lnTo>
                <a:lnTo>
                  <a:pt x="484730" y="792"/>
                </a:lnTo>
                <a:lnTo>
                  <a:pt x="560832" y="0"/>
                </a:lnTo>
                <a:lnTo>
                  <a:pt x="636936" y="792"/>
                </a:lnTo>
                <a:lnTo>
                  <a:pt x="709928" y="3100"/>
                </a:lnTo>
                <a:lnTo>
                  <a:pt x="779139" y="6822"/>
                </a:lnTo>
                <a:lnTo>
                  <a:pt x="843900" y="11853"/>
                </a:lnTo>
                <a:lnTo>
                  <a:pt x="903545" y="18090"/>
                </a:lnTo>
                <a:lnTo>
                  <a:pt x="957405" y="25431"/>
                </a:lnTo>
                <a:lnTo>
                  <a:pt x="1004811" y="33772"/>
                </a:lnTo>
                <a:lnTo>
                  <a:pt x="1045097" y="43010"/>
                </a:lnTo>
                <a:lnTo>
                  <a:pt x="1101631" y="63764"/>
                </a:lnTo>
                <a:lnTo>
                  <a:pt x="1121664" y="86868"/>
                </a:lnTo>
                <a:lnTo>
                  <a:pt x="1121664" y="608076"/>
                </a:lnTo>
                <a:lnTo>
                  <a:pt x="1077593" y="641901"/>
                </a:lnTo>
                <a:lnTo>
                  <a:pt x="1004811" y="661171"/>
                </a:lnTo>
                <a:lnTo>
                  <a:pt x="957405" y="669512"/>
                </a:lnTo>
                <a:lnTo>
                  <a:pt x="903545" y="676853"/>
                </a:lnTo>
                <a:lnTo>
                  <a:pt x="843900" y="683090"/>
                </a:lnTo>
                <a:lnTo>
                  <a:pt x="779139" y="688121"/>
                </a:lnTo>
                <a:lnTo>
                  <a:pt x="709928" y="691843"/>
                </a:lnTo>
                <a:lnTo>
                  <a:pt x="636936" y="694151"/>
                </a:lnTo>
                <a:lnTo>
                  <a:pt x="560832" y="694944"/>
                </a:lnTo>
                <a:lnTo>
                  <a:pt x="484730" y="694151"/>
                </a:lnTo>
                <a:lnTo>
                  <a:pt x="411740" y="691843"/>
                </a:lnTo>
                <a:lnTo>
                  <a:pt x="342530" y="688121"/>
                </a:lnTo>
                <a:lnTo>
                  <a:pt x="277768" y="683090"/>
                </a:lnTo>
                <a:lnTo>
                  <a:pt x="218123" y="676853"/>
                </a:lnTo>
                <a:lnTo>
                  <a:pt x="164263" y="669512"/>
                </a:lnTo>
                <a:lnTo>
                  <a:pt x="116855" y="661171"/>
                </a:lnTo>
                <a:lnTo>
                  <a:pt x="76569" y="651933"/>
                </a:lnTo>
                <a:lnTo>
                  <a:pt x="20033" y="631179"/>
                </a:lnTo>
                <a:lnTo>
                  <a:pt x="0" y="608076"/>
                </a:lnTo>
                <a:lnTo>
                  <a:pt x="0" y="868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34000" y="4942585"/>
            <a:ext cx="1122045" cy="609600"/>
          </a:xfrm>
          <a:custGeom>
            <a:avLst/>
            <a:gdLst/>
            <a:ahLst/>
            <a:cxnLst/>
            <a:rect l="l" t="t" r="r" b="b"/>
            <a:pathLst>
              <a:path w="1122045" h="609600">
                <a:moveTo>
                  <a:pt x="0" y="0"/>
                </a:moveTo>
                <a:lnTo>
                  <a:pt x="0" y="522350"/>
                </a:lnTo>
                <a:lnTo>
                  <a:pt x="5119" y="534147"/>
                </a:lnTo>
                <a:lnTo>
                  <a:pt x="44070" y="556196"/>
                </a:lnTo>
                <a:lnTo>
                  <a:pt x="116852" y="575494"/>
                </a:lnTo>
                <a:lnTo>
                  <a:pt x="164258" y="583850"/>
                </a:lnTo>
                <a:lnTo>
                  <a:pt x="218118" y="591207"/>
                </a:lnTo>
                <a:lnTo>
                  <a:pt x="277763" y="597459"/>
                </a:lnTo>
                <a:lnTo>
                  <a:pt x="342524" y="602503"/>
                </a:lnTo>
                <a:lnTo>
                  <a:pt x="411735" y="606235"/>
                </a:lnTo>
                <a:lnTo>
                  <a:pt x="484727" y="608551"/>
                </a:lnTo>
                <a:lnTo>
                  <a:pt x="560832" y="609345"/>
                </a:lnTo>
                <a:lnTo>
                  <a:pt x="636936" y="608551"/>
                </a:lnTo>
                <a:lnTo>
                  <a:pt x="709928" y="606235"/>
                </a:lnTo>
                <a:lnTo>
                  <a:pt x="779139" y="602503"/>
                </a:lnTo>
                <a:lnTo>
                  <a:pt x="843900" y="597459"/>
                </a:lnTo>
                <a:lnTo>
                  <a:pt x="903545" y="591207"/>
                </a:lnTo>
                <a:lnTo>
                  <a:pt x="957405" y="583850"/>
                </a:lnTo>
                <a:lnTo>
                  <a:pt x="1004811" y="575494"/>
                </a:lnTo>
                <a:lnTo>
                  <a:pt x="1045097" y="566241"/>
                </a:lnTo>
                <a:lnTo>
                  <a:pt x="1101631" y="545463"/>
                </a:lnTo>
                <a:lnTo>
                  <a:pt x="1121664" y="522350"/>
                </a:lnTo>
                <a:lnTo>
                  <a:pt x="1121664" y="86994"/>
                </a:lnTo>
                <a:lnTo>
                  <a:pt x="560832" y="86994"/>
                </a:lnTo>
                <a:lnTo>
                  <a:pt x="484727" y="86200"/>
                </a:lnTo>
                <a:lnTo>
                  <a:pt x="411735" y="83884"/>
                </a:lnTo>
                <a:lnTo>
                  <a:pt x="342524" y="80152"/>
                </a:lnTo>
                <a:lnTo>
                  <a:pt x="277763" y="75108"/>
                </a:lnTo>
                <a:lnTo>
                  <a:pt x="218118" y="68856"/>
                </a:lnTo>
                <a:lnTo>
                  <a:pt x="164258" y="61499"/>
                </a:lnTo>
                <a:lnTo>
                  <a:pt x="116852" y="53143"/>
                </a:lnTo>
                <a:lnTo>
                  <a:pt x="76566" y="43890"/>
                </a:lnTo>
                <a:lnTo>
                  <a:pt x="20032" y="23112"/>
                </a:lnTo>
                <a:lnTo>
                  <a:pt x="5119" y="11796"/>
                </a:lnTo>
                <a:lnTo>
                  <a:pt x="0" y="0"/>
                </a:lnTo>
                <a:close/>
              </a:path>
              <a:path w="1122045" h="609600">
                <a:moveTo>
                  <a:pt x="1121664" y="0"/>
                </a:moveTo>
                <a:lnTo>
                  <a:pt x="1077593" y="33845"/>
                </a:lnTo>
                <a:lnTo>
                  <a:pt x="1004811" y="53143"/>
                </a:lnTo>
                <a:lnTo>
                  <a:pt x="957405" y="61499"/>
                </a:lnTo>
                <a:lnTo>
                  <a:pt x="903545" y="68856"/>
                </a:lnTo>
                <a:lnTo>
                  <a:pt x="843900" y="75108"/>
                </a:lnTo>
                <a:lnTo>
                  <a:pt x="779139" y="80152"/>
                </a:lnTo>
                <a:lnTo>
                  <a:pt x="709928" y="83884"/>
                </a:lnTo>
                <a:lnTo>
                  <a:pt x="636936" y="86200"/>
                </a:lnTo>
                <a:lnTo>
                  <a:pt x="560832" y="86994"/>
                </a:lnTo>
                <a:lnTo>
                  <a:pt x="1121664" y="86994"/>
                </a:lnTo>
                <a:lnTo>
                  <a:pt x="1121664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34000" y="4855464"/>
            <a:ext cx="1122045" cy="174625"/>
          </a:xfrm>
          <a:custGeom>
            <a:avLst/>
            <a:gdLst/>
            <a:ahLst/>
            <a:cxnLst/>
            <a:rect l="l" t="t" r="r" b="b"/>
            <a:pathLst>
              <a:path w="1122045" h="174625">
                <a:moveTo>
                  <a:pt x="560832" y="0"/>
                </a:moveTo>
                <a:lnTo>
                  <a:pt x="484727" y="794"/>
                </a:lnTo>
                <a:lnTo>
                  <a:pt x="411735" y="3110"/>
                </a:lnTo>
                <a:lnTo>
                  <a:pt x="342524" y="6844"/>
                </a:lnTo>
                <a:lnTo>
                  <a:pt x="277763" y="11890"/>
                </a:lnTo>
                <a:lnTo>
                  <a:pt x="218118" y="18147"/>
                </a:lnTo>
                <a:lnTo>
                  <a:pt x="164258" y="25511"/>
                </a:lnTo>
                <a:lnTo>
                  <a:pt x="116852" y="33877"/>
                </a:lnTo>
                <a:lnTo>
                  <a:pt x="76566" y="43142"/>
                </a:lnTo>
                <a:lnTo>
                  <a:pt x="20032" y="63955"/>
                </a:lnTo>
                <a:lnTo>
                  <a:pt x="0" y="87122"/>
                </a:lnTo>
                <a:lnTo>
                  <a:pt x="5119" y="98918"/>
                </a:lnTo>
                <a:lnTo>
                  <a:pt x="44070" y="120967"/>
                </a:lnTo>
                <a:lnTo>
                  <a:pt x="116852" y="140265"/>
                </a:lnTo>
                <a:lnTo>
                  <a:pt x="164258" y="148621"/>
                </a:lnTo>
                <a:lnTo>
                  <a:pt x="218118" y="155978"/>
                </a:lnTo>
                <a:lnTo>
                  <a:pt x="277763" y="162230"/>
                </a:lnTo>
                <a:lnTo>
                  <a:pt x="342524" y="167274"/>
                </a:lnTo>
                <a:lnTo>
                  <a:pt x="411735" y="171006"/>
                </a:lnTo>
                <a:lnTo>
                  <a:pt x="484727" y="173322"/>
                </a:lnTo>
                <a:lnTo>
                  <a:pt x="560832" y="174117"/>
                </a:lnTo>
                <a:lnTo>
                  <a:pt x="636936" y="173322"/>
                </a:lnTo>
                <a:lnTo>
                  <a:pt x="709928" y="171006"/>
                </a:lnTo>
                <a:lnTo>
                  <a:pt x="779139" y="167274"/>
                </a:lnTo>
                <a:lnTo>
                  <a:pt x="843900" y="162230"/>
                </a:lnTo>
                <a:lnTo>
                  <a:pt x="903545" y="155978"/>
                </a:lnTo>
                <a:lnTo>
                  <a:pt x="957405" y="148621"/>
                </a:lnTo>
                <a:lnTo>
                  <a:pt x="1004811" y="140265"/>
                </a:lnTo>
                <a:lnTo>
                  <a:pt x="1045097" y="131012"/>
                </a:lnTo>
                <a:lnTo>
                  <a:pt x="1101631" y="110234"/>
                </a:lnTo>
                <a:lnTo>
                  <a:pt x="1121664" y="87122"/>
                </a:lnTo>
                <a:lnTo>
                  <a:pt x="1116544" y="75296"/>
                </a:lnTo>
                <a:lnTo>
                  <a:pt x="1077593" y="53203"/>
                </a:lnTo>
                <a:lnTo>
                  <a:pt x="1004811" y="33877"/>
                </a:lnTo>
                <a:lnTo>
                  <a:pt x="957405" y="25511"/>
                </a:lnTo>
                <a:lnTo>
                  <a:pt x="903545" y="18147"/>
                </a:lnTo>
                <a:lnTo>
                  <a:pt x="843900" y="11890"/>
                </a:lnTo>
                <a:lnTo>
                  <a:pt x="779139" y="6844"/>
                </a:lnTo>
                <a:lnTo>
                  <a:pt x="709928" y="3110"/>
                </a:lnTo>
                <a:lnTo>
                  <a:pt x="636936" y="794"/>
                </a:lnTo>
                <a:lnTo>
                  <a:pt x="560832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37047" y="4436364"/>
            <a:ext cx="1120140" cy="608330"/>
          </a:xfrm>
          <a:custGeom>
            <a:avLst/>
            <a:gdLst/>
            <a:ahLst/>
            <a:cxnLst/>
            <a:rect l="l" t="t" r="r" b="b"/>
            <a:pathLst>
              <a:path w="1120139" h="608329">
                <a:moveTo>
                  <a:pt x="0" y="0"/>
                </a:moveTo>
                <a:lnTo>
                  <a:pt x="0" y="521208"/>
                </a:lnTo>
                <a:lnTo>
                  <a:pt x="5111" y="533001"/>
                </a:lnTo>
                <a:lnTo>
                  <a:pt x="44005" y="555033"/>
                </a:lnTo>
                <a:lnTo>
                  <a:pt x="116681" y="574303"/>
                </a:lnTo>
                <a:lnTo>
                  <a:pt x="164020" y="582644"/>
                </a:lnTo>
                <a:lnTo>
                  <a:pt x="217804" y="589985"/>
                </a:lnTo>
                <a:lnTo>
                  <a:pt x="277367" y="596222"/>
                </a:lnTo>
                <a:lnTo>
                  <a:pt x="342042" y="601253"/>
                </a:lnTo>
                <a:lnTo>
                  <a:pt x="411162" y="604975"/>
                </a:lnTo>
                <a:lnTo>
                  <a:pt x="484060" y="607283"/>
                </a:lnTo>
                <a:lnTo>
                  <a:pt x="560069" y="608076"/>
                </a:lnTo>
                <a:lnTo>
                  <a:pt x="636079" y="607283"/>
                </a:lnTo>
                <a:lnTo>
                  <a:pt x="708977" y="604975"/>
                </a:lnTo>
                <a:lnTo>
                  <a:pt x="778097" y="601253"/>
                </a:lnTo>
                <a:lnTo>
                  <a:pt x="842771" y="596222"/>
                </a:lnTo>
                <a:lnTo>
                  <a:pt x="902334" y="589985"/>
                </a:lnTo>
                <a:lnTo>
                  <a:pt x="956119" y="582644"/>
                </a:lnTo>
                <a:lnTo>
                  <a:pt x="1003458" y="574303"/>
                </a:lnTo>
                <a:lnTo>
                  <a:pt x="1043686" y="565065"/>
                </a:lnTo>
                <a:lnTo>
                  <a:pt x="1100137" y="544311"/>
                </a:lnTo>
                <a:lnTo>
                  <a:pt x="1120139" y="521208"/>
                </a:lnTo>
                <a:lnTo>
                  <a:pt x="1120139" y="86868"/>
                </a:lnTo>
                <a:lnTo>
                  <a:pt x="560069" y="86868"/>
                </a:lnTo>
                <a:lnTo>
                  <a:pt x="484060" y="86075"/>
                </a:lnTo>
                <a:lnTo>
                  <a:pt x="411162" y="83767"/>
                </a:lnTo>
                <a:lnTo>
                  <a:pt x="342042" y="80045"/>
                </a:lnTo>
                <a:lnTo>
                  <a:pt x="277368" y="75014"/>
                </a:lnTo>
                <a:lnTo>
                  <a:pt x="217805" y="68777"/>
                </a:lnTo>
                <a:lnTo>
                  <a:pt x="164020" y="61436"/>
                </a:lnTo>
                <a:lnTo>
                  <a:pt x="116681" y="53095"/>
                </a:lnTo>
                <a:lnTo>
                  <a:pt x="76454" y="43857"/>
                </a:lnTo>
                <a:lnTo>
                  <a:pt x="20002" y="23103"/>
                </a:lnTo>
                <a:lnTo>
                  <a:pt x="5111" y="11793"/>
                </a:lnTo>
                <a:lnTo>
                  <a:pt x="0" y="0"/>
                </a:lnTo>
                <a:close/>
              </a:path>
              <a:path w="1120139" h="608329">
                <a:moveTo>
                  <a:pt x="1120139" y="0"/>
                </a:moveTo>
                <a:lnTo>
                  <a:pt x="1076134" y="33825"/>
                </a:lnTo>
                <a:lnTo>
                  <a:pt x="1003458" y="53095"/>
                </a:lnTo>
                <a:lnTo>
                  <a:pt x="956119" y="61436"/>
                </a:lnTo>
                <a:lnTo>
                  <a:pt x="902335" y="68777"/>
                </a:lnTo>
                <a:lnTo>
                  <a:pt x="842772" y="75014"/>
                </a:lnTo>
                <a:lnTo>
                  <a:pt x="778097" y="80045"/>
                </a:lnTo>
                <a:lnTo>
                  <a:pt x="708977" y="83767"/>
                </a:lnTo>
                <a:lnTo>
                  <a:pt x="636079" y="86075"/>
                </a:lnTo>
                <a:lnTo>
                  <a:pt x="560069" y="86868"/>
                </a:lnTo>
                <a:lnTo>
                  <a:pt x="1120139" y="86868"/>
                </a:lnTo>
                <a:lnTo>
                  <a:pt x="1120139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37047" y="4349496"/>
            <a:ext cx="1120140" cy="173990"/>
          </a:xfrm>
          <a:custGeom>
            <a:avLst/>
            <a:gdLst/>
            <a:ahLst/>
            <a:cxnLst/>
            <a:rect l="l" t="t" r="r" b="b"/>
            <a:pathLst>
              <a:path w="1120139" h="173989">
                <a:moveTo>
                  <a:pt x="560069" y="0"/>
                </a:moveTo>
                <a:lnTo>
                  <a:pt x="484060" y="792"/>
                </a:lnTo>
                <a:lnTo>
                  <a:pt x="411162" y="3100"/>
                </a:lnTo>
                <a:lnTo>
                  <a:pt x="342042" y="6822"/>
                </a:lnTo>
                <a:lnTo>
                  <a:pt x="277368" y="11853"/>
                </a:lnTo>
                <a:lnTo>
                  <a:pt x="217805" y="18090"/>
                </a:lnTo>
                <a:lnTo>
                  <a:pt x="164020" y="25431"/>
                </a:lnTo>
                <a:lnTo>
                  <a:pt x="116681" y="33772"/>
                </a:lnTo>
                <a:lnTo>
                  <a:pt x="76453" y="43010"/>
                </a:lnTo>
                <a:lnTo>
                  <a:pt x="20002" y="63764"/>
                </a:lnTo>
                <a:lnTo>
                  <a:pt x="0" y="86867"/>
                </a:lnTo>
                <a:lnTo>
                  <a:pt x="5111" y="98661"/>
                </a:lnTo>
                <a:lnTo>
                  <a:pt x="44005" y="120693"/>
                </a:lnTo>
                <a:lnTo>
                  <a:pt x="116681" y="139963"/>
                </a:lnTo>
                <a:lnTo>
                  <a:pt x="164020" y="148304"/>
                </a:lnTo>
                <a:lnTo>
                  <a:pt x="217804" y="155645"/>
                </a:lnTo>
                <a:lnTo>
                  <a:pt x="277367" y="161882"/>
                </a:lnTo>
                <a:lnTo>
                  <a:pt x="342042" y="166913"/>
                </a:lnTo>
                <a:lnTo>
                  <a:pt x="411162" y="170635"/>
                </a:lnTo>
                <a:lnTo>
                  <a:pt x="484060" y="172943"/>
                </a:lnTo>
                <a:lnTo>
                  <a:pt x="560069" y="173735"/>
                </a:lnTo>
                <a:lnTo>
                  <a:pt x="636079" y="172943"/>
                </a:lnTo>
                <a:lnTo>
                  <a:pt x="708977" y="170635"/>
                </a:lnTo>
                <a:lnTo>
                  <a:pt x="778097" y="166913"/>
                </a:lnTo>
                <a:lnTo>
                  <a:pt x="842771" y="161882"/>
                </a:lnTo>
                <a:lnTo>
                  <a:pt x="902334" y="155645"/>
                </a:lnTo>
                <a:lnTo>
                  <a:pt x="956119" y="148304"/>
                </a:lnTo>
                <a:lnTo>
                  <a:pt x="1003458" y="139963"/>
                </a:lnTo>
                <a:lnTo>
                  <a:pt x="1043685" y="130725"/>
                </a:lnTo>
                <a:lnTo>
                  <a:pt x="1100137" y="109971"/>
                </a:lnTo>
                <a:lnTo>
                  <a:pt x="1120139" y="86867"/>
                </a:lnTo>
                <a:lnTo>
                  <a:pt x="1115028" y="75074"/>
                </a:lnTo>
                <a:lnTo>
                  <a:pt x="1076134" y="53042"/>
                </a:lnTo>
                <a:lnTo>
                  <a:pt x="1003458" y="33772"/>
                </a:lnTo>
                <a:lnTo>
                  <a:pt x="956119" y="25431"/>
                </a:lnTo>
                <a:lnTo>
                  <a:pt x="902335" y="18090"/>
                </a:lnTo>
                <a:lnTo>
                  <a:pt x="842772" y="11853"/>
                </a:lnTo>
                <a:lnTo>
                  <a:pt x="778097" y="6822"/>
                </a:lnTo>
                <a:lnTo>
                  <a:pt x="708977" y="3100"/>
                </a:lnTo>
                <a:lnTo>
                  <a:pt x="636079" y="792"/>
                </a:lnTo>
                <a:lnTo>
                  <a:pt x="56006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37047" y="4349496"/>
            <a:ext cx="1120140" cy="695325"/>
          </a:xfrm>
          <a:custGeom>
            <a:avLst/>
            <a:gdLst/>
            <a:ahLst/>
            <a:cxnLst/>
            <a:rect l="l" t="t" r="r" b="b"/>
            <a:pathLst>
              <a:path w="1120139" h="695325">
                <a:moveTo>
                  <a:pt x="1120139" y="86867"/>
                </a:moveTo>
                <a:lnTo>
                  <a:pt x="1076134" y="120693"/>
                </a:lnTo>
                <a:lnTo>
                  <a:pt x="1003458" y="139963"/>
                </a:lnTo>
                <a:lnTo>
                  <a:pt x="956119" y="148304"/>
                </a:lnTo>
                <a:lnTo>
                  <a:pt x="902334" y="155645"/>
                </a:lnTo>
                <a:lnTo>
                  <a:pt x="842771" y="161882"/>
                </a:lnTo>
                <a:lnTo>
                  <a:pt x="778097" y="166913"/>
                </a:lnTo>
                <a:lnTo>
                  <a:pt x="708977" y="170635"/>
                </a:lnTo>
                <a:lnTo>
                  <a:pt x="636079" y="172943"/>
                </a:lnTo>
                <a:lnTo>
                  <a:pt x="560069" y="173735"/>
                </a:lnTo>
                <a:lnTo>
                  <a:pt x="484060" y="172943"/>
                </a:lnTo>
                <a:lnTo>
                  <a:pt x="411162" y="170635"/>
                </a:lnTo>
                <a:lnTo>
                  <a:pt x="342042" y="166913"/>
                </a:lnTo>
                <a:lnTo>
                  <a:pt x="277367" y="161882"/>
                </a:lnTo>
                <a:lnTo>
                  <a:pt x="217804" y="155645"/>
                </a:lnTo>
                <a:lnTo>
                  <a:pt x="164020" y="148304"/>
                </a:lnTo>
                <a:lnTo>
                  <a:pt x="116681" y="139963"/>
                </a:lnTo>
                <a:lnTo>
                  <a:pt x="76453" y="130725"/>
                </a:lnTo>
                <a:lnTo>
                  <a:pt x="20002" y="109971"/>
                </a:lnTo>
                <a:lnTo>
                  <a:pt x="0" y="86867"/>
                </a:lnTo>
                <a:lnTo>
                  <a:pt x="5111" y="75074"/>
                </a:lnTo>
                <a:lnTo>
                  <a:pt x="44005" y="53042"/>
                </a:lnTo>
                <a:lnTo>
                  <a:pt x="116681" y="33772"/>
                </a:lnTo>
                <a:lnTo>
                  <a:pt x="164020" y="25431"/>
                </a:lnTo>
                <a:lnTo>
                  <a:pt x="217805" y="18090"/>
                </a:lnTo>
                <a:lnTo>
                  <a:pt x="277368" y="11853"/>
                </a:lnTo>
                <a:lnTo>
                  <a:pt x="342042" y="6822"/>
                </a:lnTo>
                <a:lnTo>
                  <a:pt x="411162" y="3100"/>
                </a:lnTo>
                <a:lnTo>
                  <a:pt x="484060" y="792"/>
                </a:lnTo>
                <a:lnTo>
                  <a:pt x="560069" y="0"/>
                </a:lnTo>
                <a:lnTo>
                  <a:pt x="636079" y="792"/>
                </a:lnTo>
                <a:lnTo>
                  <a:pt x="708977" y="3100"/>
                </a:lnTo>
                <a:lnTo>
                  <a:pt x="778097" y="6822"/>
                </a:lnTo>
                <a:lnTo>
                  <a:pt x="842772" y="11853"/>
                </a:lnTo>
                <a:lnTo>
                  <a:pt x="902335" y="18090"/>
                </a:lnTo>
                <a:lnTo>
                  <a:pt x="956119" y="25431"/>
                </a:lnTo>
                <a:lnTo>
                  <a:pt x="1003458" y="33772"/>
                </a:lnTo>
                <a:lnTo>
                  <a:pt x="1043686" y="43010"/>
                </a:lnTo>
                <a:lnTo>
                  <a:pt x="1100137" y="63764"/>
                </a:lnTo>
                <a:lnTo>
                  <a:pt x="1120139" y="86867"/>
                </a:lnTo>
                <a:lnTo>
                  <a:pt x="1120139" y="608076"/>
                </a:lnTo>
                <a:lnTo>
                  <a:pt x="1076134" y="641901"/>
                </a:lnTo>
                <a:lnTo>
                  <a:pt x="1003458" y="661171"/>
                </a:lnTo>
                <a:lnTo>
                  <a:pt x="956119" y="669512"/>
                </a:lnTo>
                <a:lnTo>
                  <a:pt x="902334" y="676853"/>
                </a:lnTo>
                <a:lnTo>
                  <a:pt x="842771" y="683090"/>
                </a:lnTo>
                <a:lnTo>
                  <a:pt x="778097" y="688121"/>
                </a:lnTo>
                <a:lnTo>
                  <a:pt x="708977" y="691843"/>
                </a:lnTo>
                <a:lnTo>
                  <a:pt x="636079" y="694151"/>
                </a:lnTo>
                <a:lnTo>
                  <a:pt x="560069" y="694943"/>
                </a:lnTo>
                <a:lnTo>
                  <a:pt x="484060" y="694151"/>
                </a:lnTo>
                <a:lnTo>
                  <a:pt x="411162" y="691843"/>
                </a:lnTo>
                <a:lnTo>
                  <a:pt x="342042" y="688121"/>
                </a:lnTo>
                <a:lnTo>
                  <a:pt x="277367" y="683090"/>
                </a:lnTo>
                <a:lnTo>
                  <a:pt x="217804" y="676853"/>
                </a:lnTo>
                <a:lnTo>
                  <a:pt x="164020" y="669512"/>
                </a:lnTo>
                <a:lnTo>
                  <a:pt x="116681" y="661171"/>
                </a:lnTo>
                <a:lnTo>
                  <a:pt x="76453" y="651933"/>
                </a:lnTo>
                <a:lnTo>
                  <a:pt x="20002" y="631179"/>
                </a:lnTo>
                <a:lnTo>
                  <a:pt x="0" y="608076"/>
                </a:lnTo>
                <a:lnTo>
                  <a:pt x="0" y="868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34000" y="3928871"/>
            <a:ext cx="1122045" cy="608330"/>
          </a:xfrm>
          <a:custGeom>
            <a:avLst/>
            <a:gdLst/>
            <a:ahLst/>
            <a:cxnLst/>
            <a:rect l="l" t="t" r="r" b="b"/>
            <a:pathLst>
              <a:path w="1122045" h="608329">
                <a:moveTo>
                  <a:pt x="0" y="0"/>
                </a:moveTo>
                <a:lnTo>
                  <a:pt x="0" y="521207"/>
                </a:lnTo>
                <a:lnTo>
                  <a:pt x="5119" y="533001"/>
                </a:lnTo>
                <a:lnTo>
                  <a:pt x="44070" y="555033"/>
                </a:lnTo>
                <a:lnTo>
                  <a:pt x="116852" y="574303"/>
                </a:lnTo>
                <a:lnTo>
                  <a:pt x="164258" y="582644"/>
                </a:lnTo>
                <a:lnTo>
                  <a:pt x="218118" y="589985"/>
                </a:lnTo>
                <a:lnTo>
                  <a:pt x="277763" y="596222"/>
                </a:lnTo>
                <a:lnTo>
                  <a:pt x="342524" y="601253"/>
                </a:lnTo>
                <a:lnTo>
                  <a:pt x="411735" y="604975"/>
                </a:lnTo>
                <a:lnTo>
                  <a:pt x="484727" y="607283"/>
                </a:lnTo>
                <a:lnTo>
                  <a:pt x="560832" y="608076"/>
                </a:lnTo>
                <a:lnTo>
                  <a:pt x="636936" y="607283"/>
                </a:lnTo>
                <a:lnTo>
                  <a:pt x="709928" y="604975"/>
                </a:lnTo>
                <a:lnTo>
                  <a:pt x="779139" y="601253"/>
                </a:lnTo>
                <a:lnTo>
                  <a:pt x="843900" y="596222"/>
                </a:lnTo>
                <a:lnTo>
                  <a:pt x="903545" y="589985"/>
                </a:lnTo>
                <a:lnTo>
                  <a:pt x="957405" y="582644"/>
                </a:lnTo>
                <a:lnTo>
                  <a:pt x="1004811" y="574303"/>
                </a:lnTo>
                <a:lnTo>
                  <a:pt x="1045097" y="565065"/>
                </a:lnTo>
                <a:lnTo>
                  <a:pt x="1101631" y="544311"/>
                </a:lnTo>
                <a:lnTo>
                  <a:pt x="1121664" y="521207"/>
                </a:lnTo>
                <a:lnTo>
                  <a:pt x="1121664" y="86867"/>
                </a:lnTo>
                <a:lnTo>
                  <a:pt x="560832" y="86867"/>
                </a:lnTo>
                <a:lnTo>
                  <a:pt x="484727" y="86075"/>
                </a:lnTo>
                <a:lnTo>
                  <a:pt x="411735" y="83767"/>
                </a:lnTo>
                <a:lnTo>
                  <a:pt x="342524" y="80045"/>
                </a:lnTo>
                <a:lnTo>
                  <a:pt x="277763" y="75014"/>
                </a:lnTo>
                <a:lnTo>
                  <a:pt x="218118" y="68777"/>
                </a:lnTo>
                <a:lnTo>
                  <a:pt x="164258" y="61436"/>
                </a:lnTo>
                <a:lnTo>
                  <a:pt x="116852" y="53095"/>
                </a:lnTo>
                <a:lnTo>
                  <a:pt x="76566" y="43857"/>
                </a:lnTo>
                <a:lnTo>
                  <a:pt x="20032" y="23103"/>
                </a:lnTo>
                <a:lnTo>
                  <a:pt x="5119" y="11793"/>
                </a:lnTo>
                <a:lnTo>
                  <a:pt x="0" y="0"/>
                </a:lnTo>
                <a:close/>
              </a:path>
              <a:path w="1122045" h="608329">
                <a:moveTo>
                  <a:pt x="1121664" y="0"/>
                </a:moveTo>
                <a:lnTo>
                  <a:pt x="1077593" y="33825"/>
                </a:lnTo>
                <a:lnTo>
                  <a:pt x="1004811" y="53095"/>
                </a:lnTo>
                <a:lnTo>
                  <a:pt x="957405" y="61436"/>
                </a:lnTo>
                <a:lnTo>
                  <a:pt x="903545" y="68777"/>
                </a:lnTo>
                <a:lnTo>
                  <a:pt x="843900" y="75014"/>
                </a:lnTo>
                <a:lnTo>
                  <a:pt x="779139" y="80045"/>
                </a:lnTo>
                <a:lnTo>
                  <a:pt x="709928" y="83767"/>
                </a:lnTo>
                <a:lnTo>
                  <a:pt x="636936" y="86075"/>
                </a:lnTo>
                <a:lnTo>
                  <a:pt x="560832" y="86867"/>
                </a:lnTo>
                <a:lnTo>
                  <a:pt x="1121664" y="86867"/>
                </a:lnTo>
                <a:lnTo>
                  <a:pt x="1121664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34000" y="3842003"/>
            <a:ext cx="1122045" cy="173990"/>
          </a:xfrm>
          <a:custGeom>
            <a:avLst/>
            <a:gdLst/>
            <a:ahLst/>
            <a:cxnLst/>
            <a:rect l="l" t="t" r="r" b="b"/>
            <a:pathLst>
              <a:path w="1122045" h="173989">
                <a:moveTo>
                  <a:pt x="560832" y="0"/>
                </a:moveTo>
                <a:lnTo>
                  <a:pt x="484727" y="792"/>
                </a:lnTo>
                <a:lnTo>
                  <a:pt x="411735" y="3100"/>
                </a:lnTo>
                <a:lnTo>
                  <a:pt x="342524" y="6822"/>
                </a:lnTo>
                <a:lnTo>
                  <a:pt x="277763" y="11853"/>
                </a:lnTo>
                <a:lnTo>
                  <a:pt x="218118" y="18090"/>
                </a:lnTo>
                <a:lnTo>
                  <a:pt x="164258" y="25431"/>
                </a:lnTo>
                <a:lnTo>
                  <a:pt x="116852" y="33772"/>
                </a:lnTo>
                <a:lnTo>
                  <a:pt x="76566" y="43010"/>
                </a:lnTo>
                <a:lnTo>
                  <a:pt x="20032" y="63764"/>
                </a:lnTo>
                <a:lnTo>
                  <a:pt x="0" y="86868"/>
                </a:lnTo>
                <a:lnTo>
                  <a:pt x="5119" y="98661"/>
                </a:lnTo>
                <a:lnTo>
                  <a:pt x="44070" y="120693"/>
                </a:lnTo>
                <a:lnTo>
                  <a:pt x="116852" y="139963"/>
                </a:lnTo>
                <a:lnTo>
                  <a:pt x="164258" y="148304"/>
                </a:lnTo>
                <a:lnTo>
                  <a:pt x="218118" y="155645"/>
                </a:lnTo>
                <a:lnTo>
                  <a:pt x="277763" y="161882"/>
                </a:lnTo>
                <a:lnTo>
                  <a:pt x="342524" y="166913"/>
                </a:lnTo>
                <a:lnTo>
                  <a:pt x="411735" y="170635"/>
                </a:lnTo>
                <a:lnTo>
                  <a:pt x="484727" y="172943"/>
                </a:lnTo>
                <a:lnTo>
                  <a:pt x="560832" y="173736"/>
                </a:lnTo>
                <a:lnTo>
                  <a:pt x="636936" y="172943"/>
                </a:lnTo>
                <a:lnTo>
                  <a:pt x="709928" y="170635"/>
                </a:lnTo>
                <a:lnTo>
                  <a:pt x="779139" y="166913"/>
                </a:lnTo>
                <a:lnTo>
                  <a:pt x="843900" y="161882"/>
                </a:lnTo>
                <a:lnTo>
                  <a:pt x="903545" y="155645"/>
                </a:lnTo>
                <a:lnTo>
                  <a:pt x="957405" y="148304"/>
                </a:lnTo>
                <a:lnTo>
                  <a:pt x="1004811" y="139963"/>
                </a:lnTo>
                <a:lnTo>
                  <a:pt x="1045097" y="130725"/>
                </a:lnTo>
                <a:lnTo>
                  <a:pt x="1101631" y="109971"/>
                </a:lnTo>
                <a:lnTo>
                  <a:pt x="1121664" y="86868"/>
                </a:lnTo>
                <a:lnTo>
                  <a:pt x="1116544" y="75074"/>
                </a:lnTo>
                <a:lnTo>
                  <a:pt x="1077593" y="53042"/>
                </a:lnTo>
                <a:lnTo>
                  <a:pt x="1004811" y="33772"/>
                </a:lnTo>
                <a:lnTo>
                  <a:pt x="957405" y="25431"/>
                </a:lnTo>
                <a:lnTo>
                  <a:pt x="903545" y="18090"/>
                </a:lnTo>
                <a:lnTo>
                  <a:pt x="843900" y="11853"/>
                </a:lnTo>
                <a:lnTo>
                  <a:pt x="779139" y="6822"/>
                </a:lnTo>
                <a:lnTo>
                  <a:pt x="709928" y="3100"/>
                </a:lnTo>
                <a:lnTo>
                  <a:pt x="636936" y="792"/>
                </a:lnTo>
                <a:lnTo>
                  <a:pt x="560832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34000" y="3842003"/>
            <a:ext cx="1122045" cy="695325"/>
          </a:xfrm>
          <a:custGeom>
            <a:avLst/>
            <a:gdLst/>
            <a:ahLst/>
            <a:cxnLst/>
            <a:rect l="l" t="t" r="r" b="b"/>
            <a:pathLst>
              <a:path w="1122045" h="695325">
                <a:moveTo>
                  <a:pt x="1121664" y="86868"/>
                </a:moveTo>
                <a:lnTo>
                  <a:pt x="1077593" y="120693"/>
                </a:lnTo>
                <a:lnTo>
                  <a:pt x="1004811" y="139963"/>
                </a:lnTo>
                <a:lnTo>
                  <a:pt x="957405" y="148304"/>
                </a:lnTo>
                <a:lnTo>
                  <a:pt x="903545" y="155645"/>
                </a:lnTo>
                <a:lnTo>
                  <a:pt x="843900" y="161882"/>
                </a:lnTo>
                <a:lnTo>
                  <a:pt x="779139" y="166913"/>
                </a:lnTo>
                <a:lnTo>
                  <a:pt x="709928" y="170635"/>
                </a:lnTo>
                <a:lnTo>
                  <a:pt x="636936" y="172943"/>
                </a:lnTo>
                <a:lnTo>
                  <a:pt x="560832" y="173736"/>
                </a:lnTo>
                <a:lnTo>
                  <a:pt x="484727" y="172943"/>
                </a:lnTo>
                <a:lnTo>
                  <a:pt x="411735" y="170635"/>
                </a:lnTo>
                <a:lnTo>
                  <a:pt x="342524" y="166913"/>
                </a:lnTo>
                <a:lnTo>
                  <a:pt x="277763" y="161882"/>
                </a:lnTo>
                <a:lnTo>
                  <a:pt x="218118" y="155645"/>
                </a:lnTo>
                <a:lnTo>
                  <a:pt x="164258" y="148304"/>
                </a:lnTo>
                <a:lnTo>
                  <a:pt x="116852" y="139963"/>
                </a:lnTo>
                <a:lnTo>
                  <a:pt x="76566" y="130725"/>
                </a:lnTo>
                <a:lnTo>
                  <a:pt x="20032" y="109971"/>
                </a:lnTo>
                <a:lnTo>
                  <a:pt x="0" y="86868"/>
                </a:lnTo>
                <a:lnTo>
                  <a:pt x="5119" y="75074"/>
                </a:lnTo>
                <a:lnTo>
                  <a:pt x="44070" y="53042"/>
                </a:lnTo>
                <a:lnTo>
                  <a:pt x="116852" y="33772"/>
                </a:lnTo>
                <a:lnTo>
                  <a:pt x="164258" y="25431"/>
                </a:lnTo>
                <a:lnTo>
                  <a:pt x="218118" y="18090"/>
                </a:lnTo>
                <a:lnTo>
                  <a:pt x="277763" y="11853"/>
                </a:lnTo>
                <a:lnTo>
                  <a:pt x="342524" y="6822"/>
                </a:lnTo>
                <a:lnTo>
                  <a:pt x="411735" y="3100"/>
                </a:lnTo>
                <a:lnTo>
                  <a:pt x="484727" y="792"/>
                </a:lnTo>
                <a:lnTo>
                  <a:pt x="560832" y="0"/>
                </a:lnTo>
                <a:lnTo>
                  <a:pt x="636936" y="792"/>
                </a:lnTo>
                <a:lnTo>
                  <a:pt x="709928" y="3100"/>
                </a:lnTo>
                <a:lnTo>
                  <a:pt x="779139" y="6822"/>
                </a:lnTo>
                <a:lnTo>
                  <a:pt x="843900" y="11853"/>
                </a:lnTo>
                <a:lnTo>
                  <a:pt x="903545" y="18090"/>
                </a:lnTo>
                <a:lnTo>
                  <a:pt x="957405" y="25431"/>
                </a:lnTo>
                <a:lnTo>
                  <a:pt x="1004811" y="33772"/>
                </a:lnTo>
                <a:lnTo>
                  <a:pt x="1045097" y="43010"/>
                </a:lnTo>
                <a:lnTo>
                  <a:pt x="1101631" y="63764"/>
                </a:lnTo>
                <a:lnTo>
                  <a:pt x="1121664" y="86868"/>
                </a:lnTo>
                <a:lnTo>
                  <a:pt x="1121664" y="608076"/>
                </a:lnTo>
                <a:lnTo>
                  <a:pt x="1077593" y="641901"/>
                </a:lnTo>
                <a:lnTo>
                  <a:pt x="1004811" y="661171"/>
                </a:lnTo>
                <a:lnTo>
                  <a:pt x="957405" y="669512"/>
                </a:lnTo>
                <a:lnTo>
                  <a:pt x="903545" y="676853"/>
                </a:lnTo>
                <a:lnTo>
                  <a:pt x="843900" y="683090"/>
                </a:lnTo>
                <a:lnTo>
                  <a:pt x="779139" y="688121"/>
                </a:lnTo>
                <a:lnTo>
                  <a:pt x="709928" y="691843"/>
                </a:lnTo>
                <a:lnTo>
                  <a:pt x="636936" y="694151"/>
                </a:lnTo>
                <a:lnTo>
                  <a:pt x="560832" y="694944"/>
                </a:lnTo>
                <a:lnTo>
                  <a:pt x="484727" y="694151"/>
                </a:lnTo>
                <a:lnTo>
                  <a:pt x="411735" y="691843"/>
                </a:lnTo>
                <a:lnTo>
                  <a:pt x="342524" y="688121"/>
                </a:lnTo>
                <a:lnTo>
                  <a:pt x="277763" y="683090"/>
                </a:lnTo>
                <a:lnTo>
                  <a:pt x="218118" y="676853"/>
                </a:lnTo>
                <a:lnTo>
                  <a:pt x="164258" y="669512"/>
                </a:lnTo>
                <a:lnTo>
                  <a:pt x="116852" y="661171"/>
                </a:lnTo>
                <a:lnTo>
                  <a:pt x="76566" y="651933"/>
                </a:lnTo>
                <a:lnTo>
                  <a:pt x="20032" y="631179"/>
                </a:lnTo>
                <a:lnTo>
                  <a:pt x="0" y="608076"/>
                </a:lnTo>
                <a:lnTo>
                  <a:pt x="0" y="8686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24520" y="47672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647" y="0"/>
                </a:lnTo>
              </a:path>
            </a:pathLst>
          </a:custGeom>
          <a:ln w="9632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24520" y="4728731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507" y="0"/>
                </a:lnTo>
              </a:path>
            </a:pathLst>
          </a:custGeom>
          <a:ln w="9632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4520" y="4805787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647" y="0"/>
                </a:lnTo>
              </a:path>
            </a:pathLst>
          </a:custGeom>
          <a:ln w="9632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24520" y="4844315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647" y="0"/>
                </a:lnTo>
              </a:path>
            </a:pathLst>
          </a:custGeom>
          <a:ln w="9632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24520" y="4882844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647" y="0"/>
                </a:lnTo>
              </a:path>
            </a:pathLst>
          </a:custGeom>
          <a:ln w="9632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24520" y="4921372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647" y="0"/>
                </a:lnTo>
              </a:path>
            </a:pathLst>
          </a:custGeom>
          <a:ln w="9632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76358" y="4598690"/>
            <a:ext cx="289560" cy="385445"/>
          </a:xfrm>
          <a:custGeom>
            <a:avLst/>
            <a:gdLst/>
            <a:ahLst/>
            <a:cxnLst/>
            <a:rect l="l" t="t" r="r" b="b"/>
            <a:pathLst>
              <a:path w="289560" h="385445">
                <a:moveTo>
                  <a:pt x="185009" y="0"/>
                </a:moveTo>
                <a:lnTo>
                  <a:pt x="0" y="0"/>
                </a:lnTo>
                <a:lnTo>
                  <a:pt x="0" y="385290"/>
                </a:lnTo>
                <a:lnTo>
                  <a:pt x="288971" y="385290"/>
                </a:lnTo>
                <a:lnTo>
                  <a:pt x="288971" y="375658"/>
                </a:lnTo>
                <a:lnTo>
                  <a:pt x="9632" y="375658"/>
                </a:lnTo>
                <a:lnTo>
                  <a:pt x="9632" y="9632"/>
                </a:lnTo>
                <a:lnTo>
                  <a:pt x="194641" y="9632"/>
                </a:lnTo>
                <a:lnTo>
                  <a:pt x="185009" y="0"/>
                </a:lnTo>
                <a:close/>
              </a:path>
              <a:path w="289560" h="385445">
                <a:moveTo>
                  <a:pt x="194641" y="9632"/>
                </a:moveTo>
                <a:lnTo>
                  <a:pt x="178198" y="9632"/>
                </a:lnTo>
                <a:lnTo>
                  <a:pt x="178198" y="110776"/>
                </a:lnTo>
                <a:lnTo>
                  <a:pt x="279338" y="110776"/>
                </a:lnTo>
                <a:lnTo>
                  <a:pt x="279338" y="375658"/>
                </a:lnTo>
                <a:lnTo>
                  <a:pt x="288971" y="375658"/>
                </a:lnTo>
                <a:lnTo>
                  <a:pt x="288971" y="103966"/>
                </a:lnTo>
                <a:lnTo>
                  <a:pt x="286149" y="101144"/>
                </a:lnTo>
                <a:lnTo>
                  <a:pt x="187831" y="101144"/>
                </a:lnTo>
                <a:lnTo>
                  <a:pt x="187835" y="16535"/>
                </a:lnTo>
                <a:lnTo>
                  <a:pt x="201544" y="16535"/>
                </a:lnTo>
                <a:lnTo>
                  <a:pt x="194641" y="9632"/>
                </a:lnTo>
                <a:close/>
              </a:path>
              <a:path w="289560" h="385445">
                <a:moveTo>
                  <a:pt x="201544" y="16535"/>
                </a:moveTo>
                <a:lnTo>
                  <a:pt x="187915" y="16535"/>
                </a:lnTo>
                <a:lnTo>
                  <a:pt x="272467" y="101080"/>
                </a:lnTo>
                <a:lnTo>
                  <a:pt x="286149" y="101144"/>
                </a:lnTo>
                <a:lnTo>
                  <a:pt x="201544" y="1653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273302" y="5604154"/>
            <a:ext cx="467359" cy="42545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35"/>
              </a:spcBef>
            </a:pPr>
            <a:r>
              <a:rPr sz="12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主库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Ma</a:t>
            </a:r>
            <a:r>
              <a:rPr sz="12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2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15127" y="5578550"/>
            <a:ext cx="343535" cy="5060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从库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2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Sl</a:t>
            </a:r>
            <a:r>
              <a:rPr sz="1200" spc="-2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94550" y="4050639"/>
            <a:ext cx="4812030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1400" spc="-3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复制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的有点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要包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含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以下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个方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面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Calibri" panose="020F0502020204030204"/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主库出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问题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以快速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换到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从库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提供服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Calibri" panose="020F0502020204030204"/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实现读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写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分离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，降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低主库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访问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压力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Calibri" panose="020F0502020204030204"/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可以在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库中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执行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备份，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避免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备份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期间影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响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主库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服务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174314"/>
            <a:ext cx="660400" cy="125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41935" indent="-229235">
              <a:lnSpc>
                <a:spcPct val="100000"/>
              </a:lnSpc>
              <a:spcBef>
                <a:spcPts val="1860"/>
              </a:spcBef>
              <a:buClr>
                <a:srgbClr val="585858"/>
              </a:buClr>
              <a:buFont typeface="Arial" panose="020B0604020202020204"/>
              <a:buChar char="•"/>
              <a:tabLst>
                <a:tab pos="241300" algn="l"/>
                <a:tab pos="241935" algn="l"/>
              </a:tabLst>
            </a:pPr>
            <a:r>
              <a:rPr sz="1600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原理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搭建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543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华文楷体" panose="02010600040101010101" charset="-122"/>
                <a:cs typeface="华文楷体" panose="02010600040101010101" charset="-122"/>
              </a:rPr>
              <a:t>高级软件人才培训专家</a:t>
            </a:r>
            <a:endParaRPr sz="16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15364"/>
            <a:ext cx="2386330" cy="9442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原理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4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的主从复制原理如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1026" y="4605247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161" y="0"/>
                </a:lnTo>
              </a:path>
            </a:pathLst>
          </a:custGeom>
          <a:ln w="1295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21026" y="4553417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3101" y="0"/>
                </a:lnTo>
              </a:path>
            </a:pathLst>
          </a:custGeom>
          <a:ln w="1295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21026" y="4657078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161" y="0"/>
                </a:lnTo>
              </a:path>
            </a:pathLst>
          </a:custGeom>
          <a:ln w="1295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21026" y="470890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161" y="0"/>
                </a:lnTo>
              </a:path>
            </a:pathLst>
          </a:custGeom>
          <a:ln w="1295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21026" y="476073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161" y="0"/>
                </a:lnTo>
              </a:path>
            </a:pathLst>
          </a:custGeom>
          <a:ln w="1295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21026" y="4812570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>
                <a:moveTo>
                  <a:pt x="0" y="0"/>
                </a:moveTo>
                <a:lnTo>
                  <a:pt x="259161" y="0"/>
                </a:lnTo>
              </a:path>
            </a:pathLst>
          </a:custGeom>
          <a:ln w="1295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56235" y="4378478"/>
            <a:ext cx="389255" cy="518795"/>
          </a:xfrm>
          <a:custGeom>
            <a:avLst/>
            <a:gdLst/>
            <a:ahLst/>
            <a:cxnLst/>
            <a:rect l="l" t="t" r="r" b="b"/>
            <a:pathLst>
              <a:path w="389255" h="518795">
                <a:moveTo>
                  <a:pt x="248886" y="0"/>
                </a:moveTo>
                <a:lnTo>
                  <a:pt x="0" y="0"/>
                </a:lnTo>
                <a:lnTo>
                  <a:pt x="0" y="518316"/>
                </a:lnTo>
                <a:lnTo>
                  <a:pt x="388741" y="518316"/>
                </a:lnTo>
                <a:lnTo>
                  <a:pt x="388741" y="505358"/>
                </a:lnTo>
                <a:lnTo>
                  <a:pt x="12958" y="505358"/>
                </a:lnTo>
                <a:lnTo>
                  <a:pt x="12958" y="12957"/>
                </a:lnTo>
                <a:lnTo>
                  <a:pt x="261843" y="12957"/>
                </a:lnTo>
                <a:lnTo>
                  <a:pt x="248886" y="0"/>
                </a:lnTo>
                <a:close/>
              </a:path>
              <a:path w="389255" h="518795">
                <a:moveTo>
                  <a:pt x="261843" y="12957"/>
                </a:moveTo>
                <a:lnTo>
                  <a:pt x="239724" y="12957"/>
                </a:lnTo>
                <a:lnTo>
                  <a:pt x="239724" y="149023"/>
                </a:lnTo>
                <a:lnTo>
                  <a:pt x="375783" y="149023"/>
                </a:lnTo>
                <a:lnTo>
                  <a:pt x="375783" y="505358"/>
                </a:lnTo>
                <a:lnTo>
                  <a:pt x="388741" y="505358"/>
                </a:lnTo>
                <a:lnTo>
                  <a:pt x="388741" y="139861"/>
                </a:lnTo>
                <a:lnTo>
                  <a:pt x="384946" y="136066"/>
                </a:lnTo>
                <a:lnTo>
                  <a:pt x="252682" y="136066"/>
                </a:lnTo>
                <a:lnTo>
                  <a:pt x="252687" y="22243"/>
                </a:lnTo>
                <a:lnTo>
                  <a:pt x="271129" y="22243"/>
                </a:lnTo>
                <a:lnTo>
                  <a:pt x="261843" y="12957"/>
                </a:lnTo>
                <a:close/>
              </a:path>
              <a:path w="389255" h="518795">
                <a:moveTo>
                  <a:pt x="271129" y="22243"/>
                </a:moveTo>
                <a:lnTo>
                  <a:pt x="252795" y="22243"/>
                </a:lnTo>
                <a:lnTo>
                  <a:pt x="366540" y="135979"/>
                </a:lnTo>
                <a:lnTo>
                  <a:pt x="384946" y="136066"/>
                </a:lnTo>
                <a:lnTo>
                  <a:pt x="271129" y="2224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14017" y="4875402"/>
            <a:ext cx="528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10" dirty="0">
                <a:latin typeface="Garamond" panose="02020404030301010803"/>
                <a:cs typeface="Garamond" panose="02020404030301010803"/>
              </a:rPr>
              <a:t>binlog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50973" y="470361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36" y="0"/>
                </a:lnTo>
              </a:path>
            </a:pathLst>
          </a:custGeom>
          <a:ln w="1292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50973" y="4651913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2804" y="0"/>
                </a:lnTo>
              </a:path>
            </a:pathLst>
          </a:custGeom>
          <a:ln w="1292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50973" y="475532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36" y="0"/>
                </a:lnTo>
              </a:path>
            </a:pathLst>
          </a:custGeom>
          <a:ln w="1292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50973" y="480702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36" y="0"/>
                </a:lnTo>
              </a:path>
            </a:pathLst>
          </a:custGeom>
          <a:ln w="1292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50973" y="485873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36" y="0"/>
                </a:lnTo>
              </a:path>
            </a:pathLst>
          </a:custGeom>
          <a:ln w="1292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50973" y="491044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36" y="0"/>
                </a:lnTo>
              </a:path>
            </a:pathLst>
          </a:custGeom>
          <a:ln w="1292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86339" y="4477396"/>
            <a:ext cx="387985" cy="517525"/>
          </a:xfrm>
          <a:custGeom>
            <a:avLst/>
            <a:gdLst/>
            <a:ahLst/>
            <a:cxnLst/>
            <a:rect l="l" t="t" r="r" b="b"/>
            <a:pathLst>
              <a:path w="387985" h="517525">
                <a:moveTo>
                  <a:pt x="248286" y="0"/>
                </a:moveTo>
                <a:lnTo>
                  <a:pt x="0" y="0"/>
                </a:lnTo>
                <a:lnTo>
                  <a:pt x="0" y="517066"/>
                </a:lnTo>
                <a:lnTo>
                  <a:pt x="387804" y="517066"/>
                </a:lnTo>
                <a:lnTo>
                  <a:pt x="387804" y="504140"/>
                </a:lnTo>
                <a:lnTo>
                  <a:pt x="12926" y="504140"/>
                </a:lnTo>
                <a:lnTo>
                  <a:pt x="12926" y="12926"/>
                </a:lnTo>
                <a:lnTo>
                  <a:pt x="261212" y="12926"/>
                </a:lnTo>
                <a:lnTo>
                  <a:pt x="248286" y="0"/>
                </a:lnTo>
                <a:close/>
              </a:path>
              <a:path w="387985" h="517525">
                <a:moveTo>
                  <a:pt x="261212" y="12926"/>
                </a:moveTo>
                <a:lnTo>
                  <a:pt x="239146" y="12926"/>
                </a:lnTo>
                <a:lnTo>
                  <a:pt x="239146" y="148664"/>
                </a:lnTo>
                <a:lnTo>
                  <a:pt x="374877" y="148664"/>
                </a:lnTo>
                <a:lnTo>
                  <a:pt x="374877" y="504140"/>
                </a:lnTo>
                <a:lnTo>
                  <a:pt x="387804" y="504140"/>
                </a:lnTo>
                <a:lnTo>
                  <a:pt x="387804" y="139524"/>
                </a:lnTo>
                <a:lnTo>
                  <a:pt x="384018" y="135737"/>
                </a:lnTo>
                <a:lnTo>
                  <a:pt x="252072" y="135737"/>
                </a:lnTo>
                <a:lnTo>
                  <a:pt x="252078" y="22190"/>
                </a:lnTo>
                <a:lnTo>
                  <a:pt x="270475" y="22190"/>
                </a:lnTo>
                <a:lnTo>
                  <a:pt x="261212" y="12926"/>
                </a:lnTo>
                <a:close/>
              </a:path>
              <a:path w="387985" h="517525">
                <a:moveTo>
                  <a:pt x="270475" y="22190"/>
                </a:moveTo>
                <a:lnTo>
                  <a:pt x="252185" y="22190"/>
                </a:lnTo>
                <a:lnTo>
                  <a:pt x="365656" y="135651"/>
                </a:lnTo>
                <a:lnTo>
                  <a:pt x="384018" y="135737"/>
                </a:lnTo>
                <a:lnTo>
                  <a:pt x="270475" y="2219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184394" y="4989702"/>
            <a:ext cx="782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95" dirty="0">
                <a:latin typeface="Garamond" panose="02020404030301010803"/>
                <a:cs typeface="Garamond" panose="02020404030301010803"/>
              </a:rPr>
              <a:t>Relay</a:t>
            </a:r>
            <a:r>
              <a:rPr sz="1100" spc="310" dirty="0">
                <a:latin typeface="Garamond" panose="02020404030301010803"/>
                <a:cs typeface="Garamond" panose="02020404030301010803"/>
              </a:rPr>
              <a:t> </a:t>
            </a:r>
            <a:r>
              <a:rPr sz="1100" spc="225" dirty="0">
                <a:latin typeface="Garamond" panose="02020404030301010803"/>
                <a:cs typeface="Garamond" panose="02020404030301010803"/>
              </a:rPr>
              <a:t>log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0016" y="2281427"/>
            <a:ext cx="1544320" cy="2952115"/>
          </a:xfrm>
          <a:custGeom>
            <a:avLst/>
            <a:gdLst/>
            <a:ahLst/>
            <a:cxnLst/>
            <a:rect l="l" t="t" r="r" b="b"/>
            <a:pathLst>
              <a:path w="1544320" h="2952115">
                <a:moveTo>
                  <a:pt x="0" y="107442"/>
                </a:moveTo>
                <a:lnTo>
                  <a:pt x="8441" y="65633"/>
                </a:lnTo>
                <a:lnTo>
                  <a:pt x="31462" y="31480"/>
                </a:lnTo>
                <a:lnTo>
                  <a:pt x="65606" y="8447"/>
                </a:lnTo>
                <a:lnTo>
                  <a:pt x="107416" y="0"/>
                </a:lnTo>
                <a:lnTo>
                  <a:pt x="1436370" y="0"/>
                </a:lnTo>
                <a:lnTo>
                  <a:pt x="1478178" y="8447"/>
                </a:lnTo>
                <a:lnTo>
                  <a:pt x="1512331" y="31480"/>
                </a:lnTo>
                <a:lnTo>
                  <a:pt x="1535364" y="65633"/>
                </a:lnTo>
                <a:lnTo>
                  <a:pt x="1543811" y="107442"/>
                </a:lnTo>
                <a:lnTo>
                  <a:pt x="1543811" y="2844546"/>
                </a:lnTo>
                <a:lnTo>
                  <a:pt x="1535364" y="2886354"/>
                </a:lnTo>
                <a:lnTo>
                  <a:pt x="1512331" y="2920507"/>
                </a:lnTo>
                <a:lnTo>
                  <a:pt x="1478178" y="2943540"/>
                </a:lnTo>
                <a:lnTo>
                  <a:pt x="1436370" y="2951988"/>
                </a:lnTo>
                <a:lnTo>
                  <a:pt x="107416" y="2951988"/>
                </a:lnTo>
                <a:lnTo>
                  <a:pt x="65606" y="2943540"/>
                </a:lnTo>
                <a:lnTo>
                  <a:pt x="31462" y="2920507"/>
                </a:lnTo>
                <a:lnTo>
                  <a:pt x="8441" y="2886354"/>
                </a:lnTo>
                <a:lnTo>
                  <a:pt x="0" y="2844546"/>
                </a:lnTo>
                <a:lnTo>
                  <a:pt x="0" y="107442"/>
                </a:lnTo>
                <a:close/>
              </a:path>
            </a:pathLst>
          </a:custGeom>
          <a:ln w="6350">
            <a:solidFill>
              <a:srgbClr val="746C7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35024" y="2122932"/>
            <a:ext cx="570230" cy="303530"/>
          </a:xfrm>
          <a:custGeom>
            <a:avLst/>
            <a:gdLst/>
            <a:ahLst/>
            <a:cxnLst/>
            <a:rect l="l" t="t" r="r" b="b"/>
            <a:pathLst>
              <a:path w="570230" h="303530">
                <a:moveTo>
                  <a:pt x="519430" y="0"/>
                </a:moveTo>
                <a:lnTo>
                  <a:pt x="50545" y="0"/>
                </a:lnTo>
                <a:lnTo>
                  <a:pt x="30860" y="3968"/>
                </a:lnTo>
                <a:lnTo>
                  <a:pt x="14795" y="14795"/>
                </a:lnTo>
                <a:lnTo>
                  <a:pt x="3968" y="30860"/>
                </a:lnTo>
                <a:lnTo>
                  <a:pt x="0" y="50545"/>
                </a:lnTo>
                <a:lnTo>
                  <a:pt x="0" y="252729"/>
                </a:lnTo>
                <a:lnTo>
                  <a:pt x="3968" y="272414"/>
                </a:lnTo>
                <a:lnTo>
                  <a:pt x="14795" y="288480"/>
                </a:lnTo>
                <a:lnTo>
                  <a:pt x="30860" y="299307"/>
                </a:lnTo>
                <a:lnTo>
                  <a:pt x="50545" y="303275"/>
                </a:lnTo>
                <a:lnTo>
                  <a:pt x="519430" y="303275"/>
                </a:lnTo>
                <a:lnTo>
                  <a:pt x="539115" y="299307"/>
                </a:lnTo>
                <a:lnTo>
                  <a:pt x="555180" y="288480"/>
                </a:lnTo>
                <a:lnTo>
                  <a:pt x="566007" y="272414"/>
                </a:lnTo>
                <a:lnTo>
                  <a:pt x="569976" y="252729"/>
                </a:lnTo>
                <a:lnTo>
                  <a:pt x="569976" y="50545"/>
                </a:lnTo>
                <a:lnTo>
                  <a:pt x="566007" y="30860"/>
                </a:lnTo>
                <a:lnTo>
                  <a:pt x="555180" y="14795"/>
                </a:lnTo>
                <a:lnTo>
                  <a:pt x="539114" y="3968"/>
                </a:lnTo>
                <a:lnTo>
                  <a:pt x="51943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06144" y="2169413"/>
            <a:ext cx="42608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master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79164" y="2281427"/>
            <a:ext cx="3732529" cy="2952115"/>
          </a:xfrm>
          <a:custGeom>
            <a:avLst/>
            <a:gdLst/>
            <a:ahLst/>
            <a:cxnLst/>
            <a:rect l="l" t="t" r="r" b="b"/>
            <a:pathLst>
              <a:path w="3732529" h="2952115">
                <a:moveTo>
                  <a:pt x="0" y="205359"/>
                </a:moveTo>
                <a:lnTo>
                  <a:pt x="5423" y="158273"/>
                </a:lnTo>
                <a:lnTo>
                  <a:pt x="20873" y="115049"/>
                </a:lnTo>
                <a:lnTo>
                  <a:pt x="45116" y="76919"/>
                </a:lnTo>
                <a:lnTo>
                  <a:pt x="76919" y="45116"/>
                </a:lnTo>
                <a:lnTo>
                  <a:pt x="115049" y="20873"/>
                </a:lnTo>
                <a:lnTo>
                  <a:pt x="158273" y="5423"/>
                </a:lnTo>
                <a:lnTo>
                  <a:pt x="205359" y="0"/>
                </a:lnTo>
                <a:lnTo>
                  <a:pt x="3526916" y="0"/>
                </a:lnTo>
                <a:lnTo>
                  <a:pt x="3574002" y="5423"/>
                </a:lnTo>
                <a:lnTo>
                  <a:pt x="3617226" y="20873"/>
                </a:lnTo>
                <a:lnTo>
                  <a:pt x="3655356" y="45116"/>
                </a:lnTo>
                <a:lnTo>
                  <a:pt x="3687159" y="76919"/>
                </a:lnTo>
                <a:lnTo>
                  <a:pt x="3711402" y="115049"/>
                </a:lnTo>
                <a:lnTo>
                  <a:pt x="3726852" y="158273"/>
                </a:lnTo>
                <a:lnTo>
                  <a:pt x="3732276" y="205359"/>
                </a:lnTo>
                <a:lnTo>
                  <a:pt x="3732276" y="2746629"/>
                </a:lnTo>
                <a:lnTo>
                  <a:pt x="3726852" y="2793714"/>
                </a:lnTo>
                <a:lnTo>
                  <a:pt x="3711402" y="2836938"/>
                </a:lnTo>
                <a:lnTo>
                  <a:pt x="3687159" y="2875068"/>
                </a:lnTo>
                <a:lnTo>
                  <a:pt x="3655356" y="2906871"/>
                </a:lnTo>
                <a:lnTo>
                  <a:pt x="3617226" y="2931114"/>
                </a:lnTo>
                <a:lnTo>
                  <a:pt x="3574002" y="2946564"/>
                </a:lnTo>
                <a:lnTo>
                  <a:pt x="3526916" y="2951988"/>
                </a:lnTo>
                <a:lnTo>
                  <a:pt x="205359" y="2951988"/>
                </a:lnTo>
                <a:lnTo>
                  <a:pt x="158273" y="2946564"/>
                </a:lnTo>
                <a:lnTo>
                  <a:pt x="115049" y="2931114"/>
                </a:lnTo>
                <a:lnTo>
                  <a:pt x="76919" y="2906871"/>
                </a:lnTo>
                <a:lnTo>
                  <a:pt x="45116" y="2875068"/>
                </a:lnTo>
                <a:lnTo>
                  <a:pt x="20873" y="2836938"/>
                </a:lnTo>
                <a:lnTo>
                  <a:pt x="5423" y="2793714"/>
                </a:lnTo>
                <a:lnTo>
                  <a:pt x="0" y="2746629"/>
                </a:lnTo>
                <a:lnTo>
                  <a:pt x="0" y="205359"/>
                </a:lnTo>
                <a:close/>
              </a:path>
            </a:pathLst>
          </a:custGeom>
          <a:ln w="6350">
            <a:solidFill>
              <a:srgbClr val="746C7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90032" y="2144267"/>
            <a:ext cx="632460" cy="303530"/>
          </a:xfrm>
          <a:custGeom>
            <a:avLst/>
            <a:gdLst/>
            <a:ahLst/>
            <a:cxnLst/>
            <a:rect l="l" t="t" r="r" b="b"/>
            <a:pathLst>
              <a:path w="632460" h="303530">
                <a:moveTo>
                  <a:pt x="581913" y="0"/>
                </a:moveTo>
                <a:lnTo>
                  <a:pt x="50545" y="0"/>
                </a:lnTo>
                <a:lnTo>
                  <a:pt x="30860" y="3968"/>
                </a:lnTo>
                <a:lnTo>
                  <a:pt x="14795" y="14795"/>
                </a:lnTo>
                <a:lnTo>
                  <a:pt x="3968" y="30861"/>
                </a:lnTo>
                <a:lnTo>
                  <a:pt x="0" y="50546"/>
                </a:lnTo>
                <a:lnTo>
                  <a:pt x="0" y="252730"/>
                </a:lnTo>
                <a:lnTo>
                  <a:pt x="3968" y="272415"/>
                </a:lnTo>
                <a:lnTo>
                  <a:pt x="14795" y="288480"/>
                </a:lnTo>
                <a:lnTo>
                  <a:pt x="30860" y="299307"/>
                </a:lnTo>
                <a:lnTo>
                  <a:pt x="50545" y="303276"/>
                </a:lnTo>
                <a:lnTo>
                  <a:pt x="581913" y="303276"/>
                </a:lnTo>
                <a:lnTo>
                  <a:pt x="601599" y="299307"/>
                </a:lnTo>
                <a:lnTo>
                  <a:pt x="617664" y="288480"/>
                </a:lnTo>
                <a:lnTo>
                  <a:pt x="628491" y="272415"/>
                </a:lnTo>
                <a:lnTo>
                  <a:pt x="632459" y="252730"/>
                </a:lnTo>
                <a:lnTo>
                  <a:pt x="632459" y="50546"/>
                </a:lnTo>
                <a:lnTo>
                  <a:pt x="628491" y="30861"/>
                </a:lnTo>
                <a:lnTo>
                  <a:pt x="617664" y="14795"/>
                </a:lnTo>
                <a:lnTo>
                  <a:pt x="601599" y="3968"/>
                </a:lnTo>
                <a:lnTo>
                  <a:pt x="58191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750814" y="2191004"/>
            <a:ext cx="3130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slave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9949" y="3808857"/>
            <a:ext cx="5283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1100" spc="215" dirty="0">
                <a:latin typeface="Garamond" panose="02020404030301010803"/>
                <a:cs typeface="Garamond" panose="02020404030301010803"/>
              </a:rPr>
              <a:t>data  </a:t>
            </a:r>
            <a:r>
              <a:rPr sz="1100" spc="160" dirty="0">
                <a:latin typeface="Garamond" panose="02020404030301010803"/>
                <a:cs typeface="Garamond" panose="02020404030301010803"/>
              </a:rPr>
              <a:t>change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23060" y="3482340"/>
            <a:ext cx="76200" cy="840740"/>
          </a:xfrm>
          <a:custGeom>
            <a:avLst/>
            <a:gdLst/>
            <a:ahLst/>
            <a:cxnLst/>
            <a:rect l="l" t="t" r="r" b="b"/>
            <a:pathLst>
              <a:path w="76200" h="840739">
                <a:moveTo>
                  <a:pt x="31750" y="764159"/>
                </a:moveTo>
                <a:lnTo>
                  <a:pt x="0" y="764159"/>
                </a:lnTo>
                <a:lnTo>
                  <a:pt x="38100" y="840359"/>
                </a:lnTo>
                <a:lnTo>
                  <a:pt x="69850" y="776859"/>
                </a:lnTo>
                <a:lnTo>
                  <a:pt x="31750" y="776859"/>
                </a:lnTo>
                <a:lnTo>
                  <a:pt x="31750" y="764159"/>
                </a:lnTo>
                <a:close/>
              </a:path>
              <a:path w="76200" h="840739">
                <a:moveTo>
                  <a:pt x="44450" y="0"/>
                </a:moveTo>
                <a:lnTo>
                  <a:pt x="31750" y="0"/>
                </a:lnTo>
                <a:lnTo>
                  <a:pt x="31750" y="776859"/>
                </a:lnTo>
                <a:lnTo>
                  <a:pt x="44450" y="776859"/>
                </a:lnTo>
                <a:lnTo>
                  <a:pt x="44450" y="0"/>
                </a:lnTo>
                <a:close/>
              </a:path>
              <a:path w="76200" h="840739">
                <a:moveTo>
                  <a:pt x="76200" y="764159"/>
                </a:moveTo>
                <a:lnTo>
                  <a:pt x="44450" y="764159"/>
                </a:lnTo>
                <a:lnTo>
                  <a:pt x="44450" y="776859"/>
                </a:lnTo>
                <a:lnTo>
                  <a:pt x="69850" y="776859"/>
                </a:lnTo>
                <a:lnTo>
                  <a:pt x="76200" y="764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60890" y="2593313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89406" y="2539973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61559" y="3057144"/>
            <a:ext cx="138684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877057" y="3462909"/>
            <a:ext cx="360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00" dirty="0">
                <a:latin typeface="Garamond" panose="02020404030301010803"/>
                <a:cs typeface="Garamond" panose="02020404030301010803"/>
              </a:rPr>
              <a:t>read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14270" y="3139313"/>
            <a:ext cx="3069590" cy="1524000"/>
          </a:xfrm>
          <a:custGeom>
            <a:avLst/>
            <a:gdLst/>
            <a:ahLst/>
            <a:cxnLst/>
            <a:rect l="l" t="t" r="r" b="b"/>
            <a:pathLst>
              <a:path w="3069590" h="1524000">
                <a:moveTo>
                  <a:pt x="133985" y="1511300"/>
                </a:moveTo>
                <a:lnTo>
                  <a:pt x="4318" y="1511300"/>
                </a:lnTo>
                <a:lnTo>
                  <a:pt x="8001" y="1524000"/>
                </a:lnTo>
                <a:lnTo>
                  <a:pt x="113156" y="1524000"/>
                </a:lnTo>
                <a:lnTo>
                  <a:pt x="133985" y="1511300"/>
                </a:lnTo>
                <a:close/>
              </a:path>
              <a:path w="3069590" h="1524000">
                <a:moveTo>
                  <a:pt x="13716" y="1485900"/>
                </a:moveTo>
                <a:lnTo>
                  <a:pt x="1524" y="1485900"/>
                </a:lnTo>
                <a:lnTo>
                  <a:pt x="127" y="1498600"/>
                </a:lnTo>
                <a:lnTo>
                  <a:pt x="0" y="1498600"/>
                </a:lnTo>
                <a:lnTo>
                  <a:pt x="889" y="1511300"/>
                </a:lnTo>
                <a:lnTo>
                  <a:pt x="13462" y="1511300"/>
                </a:lnTo>
                <a:lnTo>
                  <a:pt x="12573" y="1498600"/>
                </a:lnTo>
                <a:lnTo>
                  <a:pt x="13716" y="1485900"/>
                </a:lnTo>
                <a:close/>
              </a:path>
              <a:path w="3069590" h="1524000">
                <a:moveTo>
                  <a:pt x="180848" y="1498600"/>
                </a:moveTo>
                <a:lnTo>
                  <a:pt x="131064" y="1498600"/>
                </a:lnTo>
                <a:lnTo>
                  <a:pt x="110617" y="1511300"/>
                </a:lnTo>
                <a:lnTo>
                  <a:pt x="156591" y="1511300"/>
                </a:lnTo>
                <a:lnTo>
                  <a:pt x="180848" y="1498600"/>
                </a:lnTo>
                <a:close/>
              </a:path>
              <a:path w="3069590" h="1524000">
                <a:moveTo>
                  <a:pt x="2874876" y="246248"/>
                </a:moveTo>
                <a:lnTo>
                  <a:pt x="2675128" y="355600"/>
                </a:lnTo>
                <a:lnTo>
                  <a:pt x="2410841" y="482600"/>
                </a:lnTo>
                <a:lnTo>
                  <a:pt x="2149729" y="622300"/>
                </a:lnTo>
                <a:lnTo>
                  <a:pt x="1893696" y="749300"/>
                </a:lnTo>
                <a:lnTo>
                  <a:pt x="1768348" y="800100"/>
                </a:lnTo>
                <a:lnTo>
                  <a:pt x="1524000" y="927100"/>
                </a:lnTo>
                <a:lnTo>
                  <a:pt x="1405763" y="977900"/>
                </a:lnTo>
                <a:lnTo>
                  <a:pt x="1290447" y="1028700"/>
                </a:lnTo>
                <a:lnTo>
                  <a:pt x="1178179" y="1079500"/>
                </a:lnTo>
                <a:lnTo>
                  <a:pt x="1069467" y="1130300"/>
                </a:lnTo>
                <a:lnTo>
                  <a:pt x="964438" y="1181100"/>
                </a:lnTo>
                <a:lnTo>
                  <a:pt x="863219" y="1219200"/>
                </a:lnTo>
                <a:lnTo>
                  <a:pt x="766445" y="1270000"/>
                </a:lnTo>
                <a:lnTo>
                  <a:pt x="674243" y="1308100"/>
                </a:lnTo>
                <a:lnTo>
                  <a:pt x="586613" y="1346200"/>
                </a:lnTo>
                <a:lnTo>
                  <a:pt x="504190" y="1371600"/>
                </a:lnTo>
                <a:lnTo>
                  <a:pt x="427101" y="1397000"/>
                </a:lnTo>
                <a:lnTo>
                  <a:pt x="355600" y="1435100"/>
                </a:lnTo>
                <a:lnTo>
                  <a:pt x="321945" y="1447800"/>
                </a:lnTo>
                <a:lnTo>
                  <a:pt x="289941" y="1447800"/>
                </a:lnTo>
                <a:lnTo>
                  <a:pt x="259461" y="1460500"/>
                </a:lnTo>
                <a:lnTo>
                  <a:pt x="230505" y="1473200"/>
                </a:lnTo>
                <a:lnTo>
                  <a:pt x="203073" y="1485900"/>
                </a:lnTo>
                <a:lnTo>
                  <a:pt x="177419" y="1485900"/>
                </a:lnTo>
                <a:lnTo>
                  <a:pt x="153416" y="1498600"/>
                </a:lnTo>
                <a:lnTo>
                  <a:pt x="206756" y="1498600"/>
                </a:lnTo>
                <a:lnTo>
                  <a:pt x="234315" y="1485900"/>
                </a:lnTo>
                <a:lnTo>
                  <a:pt x="263398" y="1473200"/>
                </a:lnTo>
                <a:lnTo>
                  <a:pt x="294005" y="1460500"/>
                </a:lnTo>
                <a:lnTo>
                  <a:pt x="326263" y="1460500"/>
                </a:lnTo>
                <a:lnTo>
                  <a:pt x="359918" y="1447800"/>
                </a:lnTo>
                <a:lnTo>
                  <a:pt x="431546" y="1409700"/>
                </a:lnTo>
                <a:lnTo>
                  <a:pt x="508762" y="1384300"/>
                </a:lnTo>
                <a:lnTo>
                  <a:pt x="591312" y="1346200"/>
                </a:lnTo>
                <a:lnTo>
                  <a:pt x="679069" y="1320800"/>
                </a:lnTo>
                <a:lnTo>
                  <a:pt x="771398" y="1282700"/>
                </a:lnTo>
                <a:lnTo>
                  <a:pt x="868299" y="1231900"/>
                </a:lnTo>
                <a:lnTo>
                  <a:pt x="969518" y="1193800"/>
                </a:lnTo>
                <a:lnTo>
                  <a:pt x="1074547" y="1143000"/>
                </a:lnTo>
                <a:lnTo>
                  <a:pt x="1183386" y="1092200"/>
                </a:lnTo>
                <a:lnTo>
                  <a:pt x="1295781" y="1041400"/>
                </a:lnTo>
                <a:lnTo>
                  <a:pt x="1411096" y="990600"/>
                </a:lnTo>
                <a:lnTo>
                  <a:pt x="1529461" y="939800"/>
                </a:lnTo>
                <a:lnTo>
                  <a:pt x="1650365" y="876300"/>
                </a:lnTo>
                <a:lnTo>
                  <a:pt x="1773808" y="812800"/>
                </a:lnTo>
                <a:lnTo>
                  <a:pt x="1899284" y="762000"/>
                </a:lnTo>
                <a:lnTo>
                  <a:pt x="2155317" y="635000"/>
                </a:lnTo>
                <a:lnTo>
                  <a:pt x="2680970" y="355600"/>
                </a:lnTo>
                <a:lnTo>
                  <a:pt x="2881500" y="258077"/>
                </a:lnTo>
                <a:lnTo>
                  <a:pt x="2874876" y="246248"/>
                </a:lnTo>
                <a:close/>
              </a:path>
              <a:path w="3069590" h="1524000">
                <a:moveTo>
                  <a:pt x="33655" y="1447800"/>
                </a:moveTo>
                <a:lnTo>
                  <a:pt x="17018" y="1447800"/>
                </a:lnTo>
                <a:lnTo>
                  <a:pt x="11684" y="1460500"/>
                </a:lnTo>
                <a:lnTo>
                  <a:pt x="7366" y="1473200"/>
                </a:lnTo>
                <a:lnTo>
                  <a:pt x="3937" y="1485900"/>
                </a:lnTo>
                <a:lnTo>
                  <a:pt x="15621" y="1485900"/>
                </a:lnTo>
                <a:lnTo>
                  <a:pt x="18668" y="1473200"/>
                </a:lnTo>
                <a:lnTo>
                  <a:pt x="22733" y="1473200"/>
                </a:lnTo>
                <a:lnTo>
                  <a:pt x="27686" y="1460500"/>
                </a:lnTo>
                <a:lnTo>
                  <a:pt x="33655" y="1447800"/>
                </a:lnTo>
                <a:close/>
              </a:path>
              <a:path w="3069590" h="1524000">
                <a:moveTo>
                  <a:pt x="2787396" y="12700"/>
                </a:moveTo>
                <a:lnTo>
                  <a:pt x="2691130" y="12700"/>
                </a:lnTo>
                <a:lnTo>
                  <a:pt x="2639949" y="25400"/>
                </a:lnTo>
                <a:lnTo>
                  <a:pt x="2586228" y="38100"/>
                </a:lnTo>
                <a:lnTo>
                  <a:pt x="2472563" y="63500"/>
                </a:lnTo>
                <a:lnTo>
                  <a:pt x="2412746" y="88900"/>
                </a:lnTo>
                <a:lnTo>
                  <a:pt x="2351151" y="101600"/>
                </a:lnTo>
                <a:lnTo>
                  <a:pt x="2223262" y="152400"/>
                </a:lnTo>
                <a:lnTo>
                  <a:pt x="2090293" y="190500"/>
                </a:lnTo>
                <a:lnTo>
                  <a:pt x="1953259" y="241300"/>
                </a:lnTo>
                <a:lnTo>
                  <a:pt x="1530223" y="431800"/>
                </a:lnTo>
                <a:lnTo>
                  <a:pt x="1250061" y="584200"/>
                </a:lnTo>
                <a:lnTo>
                  <a:pt x="1045972" y="698500"/>
                </a:lnTo>
                <a:lnTo>
                  <a:pt x="914400" y="774700"/>
                </a:lnTo>
                <a:lnTo>
                  <a:pt x="850519" y="812800"/>
                </a:lnTo>
                <a:lnTo>
                  <a:pt x="787781" y="863600"/>
                </a:lnTo>
                <a:lnTo>
                  <a:pt x="726567" y="901700"/>
                </a:lnTo>
                <a:lnTo>
                  <a:pt x="666877" y="939800"/>
                </a:lnTo>
                <a:lnTo>
                  <a:pt x="608965" y="977900"/>
                </a:lnTo>
                <a:lnTo>
                  <a:pt x="552831" y="1016000"/>
                </a:lnTo>
                <a:lnTo>
                  <a:pt x="498729" y="1041400"/>
                </a:lnTo>
                <a:lnTo>
                  <a:pt x="446659" y="1079500"/>
                </a:lnTo>
                <a:lnTo>
                  <a:pt x="421513" y="1104900"/>
                </a:lnTo>
                <a:lnTo>
                  <a:pt x="396875" y="1117600"/>
                </a:lnTo>
                <a:lnTo>
                  <a:pt x="372745" y="1143000"/>
                </a:lnTo>
                <a:lnTo>
                  <a:pt x="349377" y="1155700"/>
                </a:lnTo>
                <a:lnTo>
                  <a:pt x="326517" y="1168400"/>
                </a:lnTo>
                <a:lnTo>
                  <a:pt x="304419" y="1193800"/>
                </a:lnTo>
                <a:lnTo>
                  <a:pt x="282829" y="1206500"/>
                </a:lnTo>
                <a:lnTo>
                  <a:pt x="261874" y="1219200"/>
                </a:lnTo>
                <a:lnTo>
                  <a:pt x="241681" y="1231900"/>
                </a:lnTo>
                <a:lnTo>
                  <a:pt x="203454" y="1270000"/>
                </a:lnTo>
                <a:lnTo>
                  <a:pt x="185293" y="1282700"/>
                </a:lnTo>
                <a:lnTo>
                  <a:pt x="151384" y="1308100"/>
                </a:lnTo>
                <a:lnTo>
                  <a:pt x="120523" y="1333500"/>
                </a:lnTo>
                <a:lnTo>
                  <a:pt x="92964" y="1371600"/>
                </a:lnTo>
                <a:lnTo>
                  <a:pt x="80391" y="1371600"/>
                </a:lnTo>
                <a:lnTo>
                  <a:pt x="47879" y="1409700"/>
                </a:lnTo>
                <a:lnTo>
                  <a:pt x="23368" y="1447800"/>
                </a:lnTo>
                <a:lnTo>
                  <a:pt x="40640" y="1447800"/>
                </a:lnTo>
                <a:lnTo>
                  <a:pt x="48514" y="1435100"/>
                </a:lnTo>
                <a:lnTo>
                  <a:pt x="57404" y="1422400"/>
                </a:lnTo>
                <a:lnTo>
                  <a:pt x="89408" y="1384300"/>
                </a:lnTo>
                <a:lnTo>
                  <a:pt x="129159" y="1346200"/>
                </a:lnTo>
                <a:lnTo>
                  <a:pt x="159766" y="1320800"/>
                </a:lnTo>
                <a:lnTo>
                  <a:pt x="193548" y="1295400"/>
                </a:lnTo>
                <a:lnTo>
                  <a:pt x="211455" y="1282700"/>
                </a:lnTo>
                <a:lnTo>
                  <a:pt x="230124" y="1257300"/>
                </a:lnTo>
                <a:lnTo>
                  <a:pt x="249555" y="1244600"/>
                </a:lnTo>
                <a:lnTo>
                  <a:pt x="269748" y="1231900"/>
                </a:lnTo>
                <a:lnTo>
                  <a:pt x="290576" y="1219200"/>
                </a:lnTo>
                <a:lnTo>
                  <a:pt x="312039" y="1193800"/>
                </a:lnTo>
                <a:lnTo>
                  <a:pt x="334137" y="1181100"/>
                </a:lnTo>
                <a:lnTo>
                  <a:pt x="356870" y="1168400"/>
                </a:lnTo>
                <a:lnTo>
                  <a:pt x="380238" y="1143000"/>
                </a:lnTo>
                <a:lnTo>
                  <a:pt x="404241" y="1130300"/>
                </a:lnTo>
                <a:lnTo>
                  <a:pt x="428879" y="1117600"/>
                </a:lnTo>
                <a:lnTo>
                  <a:pt x="453898" y="1092200"/>
                </a:lnTo>
                <a:lnTo>
                  <a:pt x="505841" y="1054100"/>
                </a:lnTo>
                <a:lnTo>
                  <a:pt x="559943" y="1016000"/>
                </a:lnTo>
                <a:lnTo>
                  <a:pt x="615950" y="977900"/>
                </a:lnTo>
                <a:lnTo>
                  <a:pt x="673735" y="939800"/>
                </a:lnTo>
                <a:lnTo>
                  <a:pt x="733425" y="901700"/>
                </a:lnTo>
                <a:lnTo>
                  <a:pt x="794512" y="863600"/>
                </a:lnTo>
                <a:lnTo>
                  <a:pt x="857123" y="825500"/>
                </a:lnTo>
                <a:lnTo>
                  <a:pt x="921004" y="787400"/>
                </a:lnTo>
                <a:lnTo>
                  <a:pt x="1052322" y="711200"/>
                </a:lnTo>
                <a:lnTo>
                  <a:pt x="1187450" y="635000"/>
                </a:lnTo>
                <a:lnTo>
                  <a:pt x="1535683" y="444500"/>
                </a:lnTo>
                <a:lnTo>
                  <a:pt x="1957832" y="254000"/>
                </a:lnTo>
                <a:lnTo>
                  <a:pt x="2094611" y="203200"/>
                </a:lnTo>
                <a:lnTo>
                  <a:pt x="2227326" y="152400"/>
                </a:lnTo>
                <a:lnTo>
                  <a:pt x="2291842" y="139700"/>
                </a:lnTo>
                <a:lnTo>
                  <a:pt x="2354707" y="114300"/>
                </a:lnTo>
                <a:lnTo>
                  <a:pt x="2416175" y="101600"/>
                </a:lnTo>
                <a:lnTo>
                  <a:pt x="2475738" y="76200"/>
                </a:lnTo>
                <a:lnTo>
                  <a:pt x="2589022" y="50800"/>
                </a:lnTo>
                <a:lnTo>
                  <a:pt x="2642362" y="38100"/>
                </a:lnTo>
                <a:lnTo>
                  <a:pt x="2693289" y="25400"/>
                </a:lnTo>
                <a:lnTo>
                  <a:pt x="2741676" y="25400"/>
                </a:lnTo>
                <a:lnTo>
                  <a:pt x="2787396" y="12700"/>
                </a:lnTo>
                <a:close/>
              </a:path>
              <a:path w="3069590" h="1524000">
                <a:moveTo>
                  <a:pt x="2923235" y="241300"/>
                </a:moveTo>
                <a:lnTo>
                  <a:pt x="2883916" y="241300"/>
                </a:lnTo>
                <a:lnTo>
                  <a:pt x="2889885" y="254000"/>
                </a:lnTo>
                <a:lnTo>
                  <a:pt x="2881500" y="258077"/>
                </a:lnTo>
                <a:lnTo>
                  <a:pt x="2893441" y="279400"/>
                </a:lnTo>
                <a:lnTo>
                  <a:pt x="2923235" y="241300"/>
                </a:lnTo>
                <a:close/>
              </a:path>
              <a:path w="3069590" h="1524000">
                <a:moveTo>
                  <a:pt x="2883916" y="241300"/>
                </a:moveTo>
                <a:lnTo>
                  <a:pt x="2874876" y="246248"/>
                </a:lnTo>
                <a:lnTo>
                  <a:pt x="2881500" y="258077"/>
                </a:lnTo>
                <a:lnTo>
                  <a:pt x="2889885" y="254000"/>
                </a:lnTo>
                <a:lnTo>
                  <a:pt x="2883916" y="241300"/>
                </a:lnTo>
                <a:close/>
              </a:path>
              <a:path w="3069590" h="1524000">
                <a:moveTo>
                  <a:pt x="2943098" y="215900"/>
                </a:moveTo>
                <a:lnTo>
                  <a:pt x="2857881" y="215900"/>
                </a:lnTo>
                <a:lnTo>
                  <a:pt x="2874876" y="246248"/>
                </a:lnTo>
                <a:lnTo>
                  <a:pt x="2883916" y="241300"/>
                </a:lnTo>
                <a:lnTo>
                  <a:pt x="2923235" y="241300"/>
                </a:lnTo>
                <a:lnTo>
                  <a:pt x="2943098" y="215900"/>
                </a:lnTo>
                <a:close/>
              </a:path>
              <a:path w="3069590" h="1524000">
                <a:moveTo>
                  <a:pt x="3058541" y="38100"/>
                </a:moveTo>
                <a:lnTo>
                  <a:pt x="3034411" y="38100"/>
                </a:lnTo>
                <a:lnTo>
                  <a:pt x="3049270" y="50800"/>
                </a:lnTo>
                <a:lnTo>
                  <a:pt x="3048254" y="50800"/>
                </a:lnTo>
                <a:lnTo>
                  <a:pt x="3058795" y="63500"/>
                </a:lnTo>
                <a:lnTo>
                  <a:pt x="3069082" y="50800"/>
                </a:lnTo>
                <a:lnTo>
                  <a:pt x="3058541" y="38100"/>
                </a:lnTo>
                <a:close/>
              </a:path>
              <a:path w="3069590" h="1524000">
                <a:moveTo>
                  <a:pt x="3042666" y="25400"/>
                </a:moveTo>
                <a:lnTo>
                  <a:pt x="3016631" y="25400"/>
                </a:lnTo>
                <a:lnTo>
                  <a:pt x="3035554" y="38100"/>
                </a:lnTo>
                <a:lnTo>
                  <a:pt x="3057525" y="38100"/>
                </a:lnTo>
                <a:lnTo>
                  <a:pt x="3042666" y="25400"/>
                </a:lnTo>
                <a:close/>
              </a:path>
              <a:path w="3069590" h="1524000">
                <a:moveTo>
                  <a:pt x="3022727" y="12700"/>
                </a:moveTo>
                <a:lnTo>
                  <a:pt x="2969006" y="12700"/>
                </a:lnTo>
                <a:lnTo>
                  <a:pt x="2994787" y="25400"/>
                </a:lnTo>
                <a:lnTo>
                  <a:pt x="3041523" y="25400"/>
                </a:lnTo>
                <a:lnTo>
                  <a:pt x="3022727" y="12700"/>
                </a:lnTo>
                <a:close/>
              </a:path>
              <a:path w="3069590" h="1524000">
                <a:moveTo>
                  <a:pt x="2971673" y="0"/>
                </a:moveTo>
                <a:lnTo>
                  <a:pt x="2785999" y="0"/>
                </a:lnTo>
                <a:lnTo>
                  <a:pt x="2739898" y="12700"/>
                </a:lnTo>
                <a:lnTo>
                  <a:pt x="2998978" y="12700"/>
                </a:lnTo>
                <a:lnTo>
                  <a:pt x="297167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713859" y="3960114"/>
            <a:ext cx="4445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29" dirty="0">
                <a:latin typeface="Garamond" panose="02020404030301010803"/>
                <a:cs typeface="Garamond" panose="02020404030301010803"/>
              </a:rPr>
              <a:t>write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37150" y="3482340"/>
            <a:ext cx="167005" cy="1177925"/>
          </a:xfrm>
          <a:custGeom>
            <a:avLst/>
            <a:gdLst/>
            <a:ahLst/>
            <a:cxnLst/>
            <a:rect l="l" t="t" r="r" b="b"/>
            <a:pathLst>
              <a:path w="167004" h="1177925">
                <a:moveTo>
                  <a:pt x="116866" y="1119540"/>
                </a:moveTo>
                <a:lnTo>
                  <a:pt x="90424" y="1139317"/>
                </a:lnTo>
                <a:lnTo>
                  <a:pt x="166497" y="1177544"/>
                </a:lnTo>
                <a:lnTo>
                  <a:pt x="157910" y="1129919"/>
                </a:lnTo>
                <a:lnTo>
                  <a:pt x="123062" y="1129919"/>
                </a:lnTo>
                <a:lnTo>
                  <a:pt x="116866" y="1119540"/>
                </a:lnTo>
                <a:close/>
              </a:path>
              <a:path w="167004" h="1177925">
                <a:moveTo>
                  <a:pt x="127090" y="1111893"/>
                </a:moveTo>
                <a:lnTo>
                  <a:pt x="116866" y="1119540"/>
                </a:lnTo>
                <a:lnTo>
                  <a:pt x="123062" y="1129919"/>
                </a:lnTo>
                <a:lnTo>
                  <a:pt x="133985" y="1123442"/>
                </a:lnTo>
                <a:lnTo>
                  <a:pt x="127090" y="1111893"/>
                </a:lnTo>
                <a:close/>
              </a:path>
              <a:path w="167004" h="1177925">
                <a:moveTo>
                  <a:pt x="151384" y="1093724"/>
                </a:moveTo>
                <a:lnTo>
                  <a:pt x="127090" y="1111893"/>
                </a:lnTo>
                <a:lnTo>
                  <a:pt x="133985" y="1123442"/>
                </a:lnTo>
                <a:lnTo>
                  <a:pt x="123062" y="1129919"/>
                </a:lnTo>
                <a:lnTo>
                  <a:pt x="157910" y="1129919"/>
                </a:lnTo>
                <a:lnTo>
                  <a:pt x="151384" y="1093724"/>
                </a:lnTo>
                <a:close/>
              </a:path>
              <a:path w="167004" h="1177925">
                <a:moveTo>
                  <a:pt x="12700" y="0"/>
                </a:moveTo>
                <a:lnTo>
                  <a:pt x="0" y="0"/>
                </a:lnTo>
                <a:lnTo>
                  <a:pt x="1015" y="110362"/>
                </a:lnTo>
                <a:lnTo>
                  <a:pt x="3683" y="219837"/>
                </a:lnTo>
                <a:lnTo>
                  <a:pt x="5587" y="273939"/>
                </a:lnTo>
                <a:lnTo>
                  <a:pt x="7874" y="327660"/>
                </a:lnTo>
                <a:lnTo>
                  <a:pt x="10667" y="380619"/>
                </a:lnTo>
                <a:lnTo>
                  <a:pt x="13842" y="432816"/>
                </a:lnTo>
                <a:lnTo>
                  <a:pt x="17272" y="484124"/>
                </a:lnTo>
                <a:lnTo>
                  <a:pt x="21082" y="534543"/>
                </a:lnTo>
                <a:lnTo>
                  <a:pt x="25146" y="583819"/>
                </a:lnTo>
                <a:lnTo>
                  <a:pt x="29590" y="631952"/>
                </a:lnTo>
                <a:lnTo>
                  <a:pt x="34289" y="678688"/>
                </a:lnTo>
                <a:lnTo>
                  <a:pt x="39242" y="724154"/>
                </a:lnTo>
                <a:lnTo>
                  <a:pt x="44576" y="768096"/>
                </a:lnTo>
                <a:lnTo>
                  <a:pt x="50164" y="810387"/>
                </a:lnTo>
                <a:lnTo>
                  <a:pt x="55879" y="851027"/>
                </a:lnTo>
                <a:lnTo>
                  <a:pt x="61849" y="889762"/>
                </a:lnTo>
                <a:lnTo>
                  <a:pt x="74422" y="961390"/>
                </a:lnTo>
                <a:lnTo>
                  <a:pt x="84327" y="1009523"/>
                </a:lnTo>
                <a:lnTo>
                  <a:pt x="91186" y="1038733"/>
                </a:lnTo>
                <a:lnTo>
                  <a:pt x="94614" y="1052576"/>
                </a:lnTo>
                <a:lnTo>
                  <a:pt x="105155" y="1089914"/>
                </a:lnTo>
                <a:lnTo>
                  <a:pt x="112395" y="1111631"/>
                </a:lnTo>
                <a:lnTo>
                  <a:pt x="112522" y="1112139"/>
                </a:lnTo>
                <a:lnTo>
                  <a:pt x="112649" y="1112520"/>
                </a:lnTo>
                <a:lnTo>
                  <a:pt x="112902" y="1112901"/>
                </a:lnTo>
                <a:lnTo>
                  <a:pt x="116866" y="1119540"/>
                </a:lnTo>
                <a:lnTo>
                  <a:pt x="127090" y="1111893"/>
                </a:lnTo>
                <a:lnTo>
                  <a:pt x="124583" y="1107694"/>
                </a:lnTo>
                <a:lnTo>
                  <a:pt x="124333" y="1107694"/>
                </a:lnTo>
                <a:lnTo>
                  <a:pt x="123825" y="1106424"/>
                </a:lnTo>
                <a:lnTo>
                  <a:pt x="120903" y="1097153"/>
                </a:lnTo>
                <a:lnTo>
                  <a:pt x="117348" y="1086358"/>
                </a:lnTo>
                <a:lnTo>
                  <a:pt x="113791" y="1074674"/>
                </a:lnTo>
                <a:lnTo>
                  <a:pt x="103504" y="1035812"/>
                </a:lnTo>
                <a:lnTo>
                  <a:pt x="93472" y="991489"/>
                </a:lnTo>
                <a:lnTo>
                  <a:pt x="80517" y="924560"/>
                </a:lnTo>
                <a:lnTo>
                  <a:pt x="68452" y="849249"/>
                </a:lnTo>
                <a:lnTo>
                  <a:pt x="62737" y="808863"/>
                </a:lnTo>
                <a:lnTo>
                  <a:pt x="57276" y="766572"/>
                </a:lnTo>
                <a:lnTo>
                  <a:pt x="51942" y="722884"/>
                </a:lnTo>
                <a:lnTo>
                  <a:pt x="46989" y="677418"/>
                </a:lnTo>
                <a:lnTo>
                  <a:pt x="42163" y="630682"/>
                </a:lnTo>
                <a:lnTo>
                  <a:pt x="37846" y="582803"/>
                </a:lnTo>
                <a:lnTo>
                  <a:pt x="33782" y="533527"/>
                </a:lnTo>
                <a:lnTo>
                  <a:pt x="29972" y="483235"/>
                </a:lnTo>
                <a:lnTo>
                  <a:pt x="26542" y="432054"/>
                </a:lnTo>
                <a:lnTo>
                  <a:pt x="23367" y="379857"/>
                </a:lnTo>
                <a:lnTo>
                  <a:pt x="20574" y="327152"/>
                </a:lnTo>
                <a:lnTo>
                  <a:pt x="18161" y="273558"/>
                </a:lnTo>
                <a:lnTo>
                  <a:pt x="16255" y="219456"/>
                </a:lnTo>
                <a:lnTo>
                  <a:pt x="13588" y="110236"/>
                </a:lnTo>
                <a:lnTo>
                  <a:pt x="12700" y="0"/>
                </a:lnTo>
                <a:close/>
              </a:path>
              <a:path w="167004" h="1177925">
                <a:moveTo>
                  <a:pt x="123825" y="1106424"/>
                </a:moveTo>
                <a:lnTo>
                  <a:pt x="124333" y="1107694"/>
                </a:lnTo>
                <a:lnTo>
                  <a:pt x="124033" y="1106773"/>
                </a:lnTo>
                <a:lnTo>
                  <a:pt x="123825" y="1106424"/>
                </a:lnTo>
                <a:close/>
              </a:path>
              <a:path w="167004" h="1177925">
                <a:moveTo>
                  <a:pt x="124033" y="1106773"/>
                </a:moveTo>
                <a:lnTo>
                  <a:pt x="124333" y="1107694"/>
                </a:lnTo>
                <a:lnTo>
                  <a:pt x="124583" y="1107694"/>
                </a:lnTo>
                <a:lnTo>
                  <a:pt x="124033" y="1106773"/>
                </a:lnTo>
                <a:close/>
              </a:path>
              <a:path w="167004" h="1177925">
                <a:moveTo>
                  <a:pt x="123919" y="1106424"/>
                </a:moveTo>
                <a:lnTo>
                  <a:pt x="124033" y="1106773"/>
                </a:lnTo>
                <a:lnTo>
                  <a:pt x="123919" y="110642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356605" y="3749802"/>
            <a:ext cx="3606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00" dirty="0">
                <a:latin typeface="Garamond" panose="02020404030301010803"/>
                <a:cs typeface="Garamond" panose="02020404030301010803"/>
              </a:rPr>
              <a:t>read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30798" y="3386073"/>
            <a:ext cx="400685" cy="1129665"/>
          </a:xfrm>
          <a:custGeom>
            <a:avLst/>
            <a:gdLst/>
            <a:ahLst/>
            <a:cxnLst/>
            <a:rect l="l" t="t" r="r" b="b"/>
            <a:pathLst>
              <a:path w="400685" h="1129664">
                <a:moveTo>
                  <a:pt x="0" y="1052830"/>
                </a:moveTo>
                <a:lnTo>
                  <a:pt x="36829" y="1129664"/>
                </a:lnTo>
                <a:lnTo>
                  <a:pt x="69847" y="1066292"/>
                </a:lnTo>
                <a:lnTo>
                  <a:pt x="44196" y="1066292"/>
                </a:lnTo>
                <a:lnTo>
                  <a:pt x="31623" y="1066038"/>
                </a:lnTo>
                <a:lnTo>
                  <a:pt x="31930" y="1053362"/>
                </a:lnTo>
                <a:lnTo>
                  <a:pt x="0" y="1052830"/>
                </a:lnTo>
                <a:close/>
              </a:path>
              <a:path w="400685" h="1129664">
                <a:moveTo>
                  <a:pt x="31930" y="1053362"/>
                </a:moveTo>
                <a:lnTo>
                  <a:pt x="31623" y="1066038"/>
                </a:lnTo>
                <a:lnTo>
                  <a:pt x="44196" y="1066292"/>
                </a:lnTo>
                <a:lnTo>
                  <a:pt x="44546" y="1053572"/>
                </a:lnTo>
                <a:lnTo>
                  <a:pt x="31930" y="1053362"/>
                </a:lnTo>
                <a:close/>
              </a:path>
              <a:path w="400685" h="1129664">
                <a:moveTo>
                  <a:pt x="44546" y="1053572"/>
                </a:moveTo>
                <a:lnTo>
                  <a:pt x="44196" y="1066292"/>
                </a:lnTo>
                <a:lnTo>
                  <a:pt x="69847" y="1066292"/>
                </a:lnTo>
                <a:lnTo>
                  <a:pt x="76200" y="1054100"/>
                </a:lnTo>
                <a:lnTo>
                  <a:pt x="44546" y="1053572"/>
                </a:lnTo>
                <a:close/>
              </a:path>
              <a:path w="400685" h="1129664">
                <a:moveTo>
                  <a:pt x="399541" y="0"/>
                </a:moveTo>
                <a:lnTo>
                  <a:pt x="354964" y="10540"/>
                </a:lnTo>
                <a:lnTo>
                  <a:pt x="319913" y="33147"/>
                </a:lnTo>
                <a:lnTo>
                  <a:pt x="286003" y="67055"/>
                </a:lnTo>
                <a:lnTo>
                  <a:pt x="261492" y="99187"/>
                </a:lnTo>
                <a:lnTo>
                  <a:pt x="237489" y="136905"/>
                </a:lnTo>
                <a:lnTo>
                  <a:pt x="214502" y="179704"/>
                </a:lnTo>
                <a:lnTo>
                  <a:pt x="185038" y="244348"/>
                </a:lnTo>
                <a:lnTo>
                  <a:pt x="157352" y="316611"/>
                </a:lnTo>
                <a:lnTo>
                  <a:pt x="144272" y="355473"/>
                </a:lnTo>
                <a:lnTo>
                  <a:pt x="131699" y="395858"/>
                </a:lnTo>
                <a:lnTo>
                  <a:pt x="119761" y="437895"/>
                </a:lnTo>
                <a:lnTo>
                  <a:pt x="108458" y="481330"/>
                </a:lnTo>
                <a:lnTo>
                  <a:pt x="97789" y="526033"/>
                </a:lnTo>
                <a:lnTo>
                  <a:pt x="87756" y="572007"/>
                </a:lnTo>
                <a:lnTo>
                  <a:pt x="78359" y="619125"/>
                </a:lnTo>
                <a:lnTo>
                  <a:pt x="69723" y="667257"/>
                </a:lnTo>
                <a:lnTo>
                  <a:pt x="61849" y="716280"/>
                </a:lnTo>
                <a:lnTo>
                  <a:pt x="54737" y="766063"/>
                </a:lnTo>
                <a:lnTo>
                  <a:pt x="48513" y="816737"/>
                </a:lnTo>
                <a:lnTo>
                  <a:pt x="43179" y="867918"/>
                </a:lnTo>
                <a:lnTo>
                  <a:pt x="38735" y="919607"/>
                </a:lnTo>
                <a:lnTo>
                  <a:pt x="35178" y="971803"/>
                </a:lnTo>
                <a:lnTo>
                  <a:pt x="32638" y="1024127"/>
                </a:lnTo>
                <a:lnTo>
                  <a:pt x="31930" y="1053362"/>
                </a:lnTo>
                <a:lnTo>
                  <a:pt x="44546" y="1053572"/>
                </a:lnTo>
                <a:lnTo>
                  <a:pt x="45338" y="1024763"/>
                </a:lnTo>
                <a:lnTo>
                  <a:pt x="47878" y="972565"/>
                </a:lnTo>
                <a:lnTo>
                  <a:pt x="51435" y="920750"/>
                </a:lnTo>
                <a:lnTo>
                  <a:pt x="55879" y="869188"/>
                </a:lnTo>
                <a:lnTo>
                  <a:pt x="61213" y="818261"/>
                </a:lnTo>
                <a:lnTo>
                  <a:pt x="67310" y="767969"/>
                </a:lnTo>
                <a:lnTo>
                  <a:pt x="74422" y="718312"/>
                </a:lnTo>
                <a:lnTo>
                  <a:pt x="82168" y="669417"/>
                </a:lnTo>
                <a:lnTo>
                  <a:pt x="90804" y="621538"/>
                </a:lnTo>
                <a:lnTo>
                  <a:pt x="100075" y="574675"/>
                </a:lnTo>
                <a:lnTo>
                  <a:pt x="110109" y="528955"/>
                </a:lnTo>
                <a:lnTo>
                  <a:pt x="120776" y="484505"/>
                </a:lnTo>
                <a:lnTo>
                  <a:pt x="132079" y="441325"/>
                </a:lnTo>
                <a:lnTo>
                  <a:pt x="143890" y="399669"/>
                </a:lnTo>
                <a:lnTo>
                  <a:pt x="156337" y="359409"/>
                </a:lnTo>
                <a:lnTo>
                  <a:pt x="169290" y="320928"/>
                </a:lnTo>
                <a:lnTo>
                  <a:pt x="182752" y="284225"/>
                </a:lnTo>
                <a:lnTo>
                  <a:pt x="210947" y="216408"/>
                </a:lnTo>
                <a:lnTo>
                  <a:pt x="240791" y="156972"/>
                </a:lnTo>
                <a:lnTo>
                  <a:pt x="264033" y="118237"/>
                </a:lnTo>
                <a:lnTo>
                  <a:pt x="287654" y="85089"/>
                </a:lnTo>
                <a:lnTo>
                  <a:pt x="319659" y="50164"/>
                </a:lnTo>
                <a:lnTo>
                  <a:pt x="351916" y="26415"/>
                </a:lnTo>
                <a:lnTo>
                  <a:pt x="391667" y="13080"/>
                </a:lnTo>
                <a:lnTo>
                  <a:pt x="400176" y="12700"/>
                </a:lnTo>
                <a:lnTo>
                  <a:pt x="39954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162547" y="3978021"/>
            <a:ext cx="528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29" dirty="0">
                <a:latin typeface="Garamond" panose="02020404030301010803"/>
                <a:cs typeface="Garamond" panose="02020404030301010803"/>
              </a:rPr>
              <a:t>replay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99073" y="3513201"/>
            <a:ext cx="507365" cy="1087120"/>
          </a:xfrm>
          <a:custGeom>
            <a:avLst/>
            <a:gdLst/>
            <a:ahLst/>
            <a:cxnLst/>
            <a:rect l="l" t="t" r="r" b="b"/>
            <a:pathLst>
              <a:path w="507364" h="1087120">
                <a:moveTo>
                  <a:pt x="762" y="1073531"/>
                </a:moveTo>
                <a:lnTo>
                  <a:pt x="0" y="1086231"/>
                </a:lnTo>
                <a:lnTo>
                  <a:pt x="8509" y="1086612"/>
                </a:lnTo>
                <a:lnTo>
                  <a:pt x="17652" y="1086358"/>
                </a:lnTo>
                <a:lnTo>
                  <a:pt x="54863" y="1076833"/>
                </a:lnTo>
                <a:lnTo>
                  <a:pt x="60862" y="1074039"/>
                </a:lnTo>
                <a:lnTo>
                  <a:pt x="9271" y="1074039"/>
                </a:lnTo>
                <a:lnTo>
                  <a:pt x="762" y="1073531"/>
                </a:lnTo>
                <a:close/>
              </a:path>
              <a:path w="507364" h="1087120">
                <a:moveTo>
                  <a:pt x="463054" y="74911"/>
                </a:moveTo>
                <a:lnTo>
                  <a:pt x="451358" y="155194"/>
                </a:lnTo>
                <a:lnTo>
                  <a:pt x="442467" y="206501"/>
                </a:lnTo>
                <a:lnTo>
                  <a:pt x="432688" y="257301"/>
                </a:lnTo>
                <a:lnTo>
                  <a:pt x="422148" y="307467"/>
                </a:lnTo>
                <a:lnTo>
                  <a:pt x="410717" y="356869"/>
                </a:lnTo>
                <a:lnTo>
                  <a:pt x="398399" y="405511"/>
                </a:lnTo>
                <a:lnTo>
                  <a:pt x="385572" y="453390"/>
                </a:lnTo>
                <a:lnTo>
                  <a:pt x="372110" y="500125"/>
                </a:lnTo>
                <a:lnTo>
                  <a:pt x="358013" y="545846"/>
                </a:lnTo>
                <a:lnTo>
                  <a:pt x="343280" y="590296"/>
                </a:lnTo>
                <a:lnTo>
                  <a:pt x="327913" y="633349"/>
                </a:lnTo>
                <a:lnTo>
                  <a:pt x="312165" y="675132"/>
                </a:lnTo>
                <a:lnTo>
                  <a:pt x="296037" y="715391"/>
                </a:lnTo>
                <a:lnTo>
                  <a:pt x="279400" y="753999"/>
                </a:lnTo>
                <a:lnTo>
                  <a:pt x="262509" y="790956"/>
                </a:lnTo>
                <a:lnTo>
                  <a:pt x="245363" y="826135"/>
                </a:lnTo>
                <a:lnTo>
                  <a:pt x="210185" y="890651"/>
                </a:lnTo>
                <a:lnTo>
                  <a:pt x="174371" y="946657"/>
                </a:lnTo>
                <a:lnTo>
                  <a:pt x="147320" y="982726"/>
                </a:lnTo>
                <a:lnTo>
                  <a:pt x="120396" y="1013206"/>
                </a:lnTo>
                <a:lnTo>
                  <a:pt x="84709" y="1044701"/>
                </a:lnTo>
                <a:lnTo>
                  <a:pt x="50164" y="1065022"/>
                </a:lnTo>
                <a:lnTo>
                  <a:pt x="9271" y="1074039"/>
                </a:lnTo>
                <a:lnTo>
                  <a:pt x="60862" y="1074039"/>
                </a:lnTo>
                <a:lnTo>
                  <a:pt x="101346" y="1047876"/>
                </a:lnTo>
                <a:lnTo>
                  <a:pt x="129406" y="1022096"/>
                </a:lnTo>
                <a:lnTo>
                  <a:pt x="156972" y="990854"/>
                </a:lnTo>
                <a:lnTo>
                  <a:pt x="184658" y="954151"/>
                </a:lnTo>
                <a:lnTo>
                  <a:pt x="220979" y="897255"/>
                </a:lnTo>
                <a:lnTo>
                  <a:pt x="256666" y="831976"/>
                </a:lnTo>
                <a:lnTo>
                  <a:pt x="273938" y="796544"/>
                </a:lnTo>
                <a:lnTo>
                  <a:pt x="290956" y="759332"/>
                </a:lnTo>
                <a:lnTo>
                  <a:pt x="307721" y="720471"/>
                </a:lnTo>
                <a:lnTo>
                  <a:pt x="323976" y="679831"/>
                </a:lnTo>
                <a:lnTo>
                  <a:pt x="339851" y="637794"/>
                </a:lnTo>
                <a:lnTo>
                  <a:pt x="355218" y="594487"/>
                </a:lnTo>
                <a:lnTo>
                  <a:pt x="369950" y="549782"/>
                </a:lnTo>
                <a:lnTo>
                  <a:pt x="384301" y="503809"/>
                </a:lnTo>
                <a:lnTo>
                  <a:pt x="397763" y="456819"/>
                </a:lnTo>
                <a:lnTo>
                  <a:pt x="410717" y="408813"/>
                </a:lnTo>
                <a:lnTo>
                  <a:pt x="423037" y="359918"/>
                </a:lnTo>
                <a:lnTo>
                  <a:pt x="434466" y="310261"/>
                </a:lnTo>
                <a:lnTo>
                  <a:pt x="445008" y="259969"/>
                </a:lnTo>
                <a:lnTo>
                  <a:pt x="454913" y="208787"/>
                </a:lnTo>
                <a:lnTo>
                  <a:pt x="463803" y="157353"/>
                </a:lnTo>
                <a:lnTo>
                  <a:pt x="471931" y="105410"/>
                </a:lnTo>
                <a:lnTo>
                  <a:pt x="475741" y="76443"/>
                </a:lnTo>
                <a:lnTo>
                  <a:pt x="463054" y="74911"/>
                </a:lnTo>
                <a:close/>
              </a:path>
              <a:path w="507364" h="1087120">
                <a:moveTo>
                  <a:pt x="500916" y="62229"/>
                </a:moveTo>
                <a:lnTo>
                  <a:pt x="464692" y="62229"/>
                </a:lnTo>
                <a:lnTo>
                  <a:pt x="477392" y="63881"/>
                </a:lnTo>
                <a:lnTo>
                  <a:pt x="475741" y="76443"/>
                </a:lnTo>
                <a:lnTo>
                  <a:pt x="507364" y="80263"/>
                </a:lnTo>
                <a:lnTo>
                  <a:pt x="500916" y="62229"/>
                </a:lnTo>
                <a:close/>
              </a:path>
              <a:path w="507364" h="1087120">
                <a:moveTo>
                  <a:pt x="464692" y="62229"/>
                </a:moveTo>
                <a:lnTo>
                  <a:pt x="463054" y="74911"/>
                </a:lnTo>
                <a:lnTo>
                  <a:pt x="475741" y="76443"/>
                </a:lnTo>
                <a:lnTo>
                  <a:pt x="477392" y="63881"/>
                </a:lnTo>
                <a:lnTo>
                  <a:pt x="464692" y="62229"/>
                </a:lnTo>
                <a:close/>
              </a:path>
              <a:path w="507364" h="1087120">
                <a:moveTo>
                  <a:pt x="478663" y="0"/>
                </a:moveTo>
                <a:lnTo>
                  <a:pt x="431673" y="71120"/>
                </a:lnTo>
                <a:lnTo>
                  <a:pt x="463054" y="74911"/>
                </a:lnTo>
                <a:lnTo>
                  <a:pt x="464692" y="62229"/>
                </a:lnTo>
                <a:lnTo>
                  <a:pt x="500916" y="62229"/>
                </a:lnTo>
                <a:lnTo>
                  <a:pt x="4786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01421" y="2993801"/>
            <a:ext cx="264160" cy="263525"/>
          </a:xfrm>
          <a:custGeom>
            <a:avLst/>
            <a:gdLst/>
            <a:ahLst/>
            <a:cxnLst/>
            <a:rect l="l" t="t" r="r" b="b"/>
            <a:pathLst>
              <a:path w="264160" h="263525">
                <a:moveTo>
                  <a:pt x="111121" y="226180"/>
                </a:moveTo>
                <a:lnTo>
                  <a:pt x="78077" y="226180"/>
                </a:lnTo>
                <a:lnTo>
                  <a:pt x="83884" y="229226"/>
                </a:lnTo>
                <a:lnTo>
                  <a:pt x="89861" y="231898"/>
                </a:lnTo>
                <a:lnTo>
                  <a:pt x="95988" y="234190"/>
                </a:lnTo>
                <a:lnTo>
                  <a:pt x="102244" y="236095"/>
                </a:lnTo>
                <a:lnTo>
                  <a:pt x="115877" y="263359"/>
                </a:lnTo>
                <a:lnTo>
                  <a:pt x="146860" y="263359"/>
                </a:lnTo>
                <a:lnTo>
                  <a:pt x="152997" y="251085"/>
                </a:lnTo>
                <a:lnTo>
                  <a:pt x="123556" y="251085"/>
                </a:lnTo>
                <a:lnTo>
                  <a:pt x="111121" y="226180"/>
                </a:lnTo>
                <a:close/>
              </a:path>
              <a:path w="264160" h="263525">
                <a:moveTo>
                  <a:pt x="183307" y="212703"/>
                </a:moveTo>
                <a:lnTo>
                  <a:pt x="178417" y="215553"/>
                </a:lnTo>
                <a:lnTo>
                  <a:pt x="171704" y="219343"/>
                </a:lnTo>
                <a:lnTo>
                  <a:pt x="164541" y="222271"/>
                </a:lnTo>
                <a:lnTo>
                  <a:pt x="157095" y="224259"/>
                </a:lnTo>
                <a:lnTo>
                  <a:pt x="151848" y="225757"/>
                </a:lnTo>
                <a:lnTo>
                  <a:pt x="139202" y="251085"/>
                </a:lnTo>
                <a:lnTo>
                  <a:pt x="152997" y="251085"/>
                </a:lnTo>
                <a:lnTo>
                  <a:pt x="160493" y="236095"/>
                </a:lnTo>
                <a:lnTo>
                  <a:pt x="166769" y="234187"/>
                </a:lnTo>
                <a:lnTo>
                  <a:pt x="172899" y="231895"/>
                </a:lnTo>
                <a:lnTo>
                  <a:pt x="178867" y="229223"/>
                </a:lnTo>
                <a:lnTo>
                  <a:pt x="184660" y="226180"/>
                </a:lnTo>
                <a:lnTo>
                  <a:pt x="223982" y="226180"/>
                </a:lnTo>
                <a:lnTo>
                  <a:pt x="228284" y="221998"/>
                </a:lnTo>
                <a:lnTo>
                  <a:pt x="210593" y="221998"/>
                </a:lnTo>
                <a:lnTo>
                  <a:pt x="183307" y="212703"/>
                </a:lnTo>
                <a:close/>
              </a:path>
              <a:path w="264160" h="263525">
                <a:moveTo>
                  <a:pt x="49573" y="27264"/>
                </a:moveTo>
                <a:lnTo>
                  <a:pt x="27265" y="49581"/>
                </a:lnTo>
                <a:lnTo>
                  <a:pt x="37179" y="78705"/>
                </a:lnTo>
                <a:lnTo>
                  <a:pt x="34106" y="84570"/>
                </a:lnTo>
                <a:lnTo>
                  <a:pt x="31440" y="90543"/>
                </a:lnTo>
                <a:lnTo>
                  <a:pt x="29151" y="96672"/>
                </a:lnTo>
                <a:lnTo>
                  <a:pt x="27265" y="102871"/>
                </a:lnTo>
                <a:lnTo>
                  <a:pt x="0" y="116503"/>
                </a:lnTo>
                <a:lnTo>
                  <a:pt x="0" y="147485"/>
                </a:lnTo>
                <a:lnTo>
                  <a:pt x="27265" y="161118"/>
                </a:lnTo>
                <a:lnTo>
                  <a:pt x="29193" y="167439"/>
                </a:lnTo>
                <a:lnTo>
                  <a:pt x="31487" y="173560"/>
                </a:lnTo>
                <a:lnTo>
                  <a:pt x="34164" y="179535"/>
                </a:lnTo>
                <a:lnTo>
                  <a:pt x="37179" y="185284"/>
                </a:lnTo>
                <a:lnTo>
                  <a:pt x="27265" y="214407"/>
                </a:lnTo>
                <a:lnTo>
                  <a:pt x="48953" y="236095"/>
                </a:lnTo>
                <a:lnTo>
                  <a:pt x="78077" y="226180"/>
                </a:lnTo>
                <a:lnTo>
                  <a:pt x="111121" y="226180"/>
                </a:lnTo>
                <a:lnTo>
                  <a:pt x="110909" y="225757"/>
                </a:lnTo>
                <a:lnTo>
                  <a:pt x="105668" y="224259"/>
                </a:lnTo>
                <a:lnTo>
                  <a:pt x="98216" y="222271"/>
                </a:lnTo>
                <a:lnTo>
                  <a:pt x="97458" y="221961"/>
                </a:lnTo>
                <a:lnTo>
                  <a:pt x="52279" y="221961"/>
                </a:lnTo>
                <a:lnTo>
                  <a:pt x="41496" y="211180"/>
                </a:lnTo>
                <a:lnTo>
                  <a:pt x="50750" y="183993"/>
                </a:lnTo>
                <a:lnTo>
                  <a:pt x="47885" y="179087"/>
                </a:lnTo>
                <a:lnTo>
                  <a:pt x="44120" y="172395"/>
                </a:lnTo>
                <a:lnTo>
                  <a:pt x="41202" y="165228"/>
                </a:lnTo>
                <a:lnTo>
                  <a:pt x="39224" y="157777"/>
                </a:lnTo>
                <a:lnTo>
                  <a:pt x="37727" y="152535"/>
                </a:lnTo>
                <a:lnTo>
                  <a:pt x="12393" y="139879"/>
                </a:lnTo>
                <a:lnTo>
                  <a:pt x="12517" y="124151"/>
                </a:lnTo>
                <a:lnTo>
                  <a:pt x="37716" y="111582"/>
                </a:lnTo>
                <a:lnTo>
                  <a:pt x="39237" y="106253"/>
                </a:lnTo>
                <a:lnTo>
                  <a:pt x="41225" y="98807"/>
                </a:lnTo>
                <a:lnTo>
                  <a:pt x="44154" y="91640"/>
                </a:lnTo>
                <a:lnTo>
                  <a:pt x="48185" y="84503"/>
                </a:lnTo>
                <a:lnTo>
                  <a:pt x="50740" y="80125"/>
                </a:lnTo>
                <a:lnTo>
                  <a:pt x="41481" y="52938"/>
                </a:lnTo>
                <a:lnTo>
                  <a:pt x="52883" y="41536"/>
                </a:lnTo>
                <a:lnTo>
                  <a:pt x="98191" y="41536"/>
                </a:lnTo>
                <a:lnTo>
                  <a:pt x="98826" y="41278"/>
                </a:lnTo>
                <a:lnTo>
                  <a:pt x="106272" y="39300"/>
                </a:lnTo>
                <a:lnTo>
                  <a:pt x="111539" y="37715"/>
                </a:lnTo>
                <a:lnTo>
                  <a:pt x="111802" y="37189"/>
                </a:lnTo>
                <a:lnTo>
                  <a:pt x="78697" y="37189"/>
                </a:lnTo>
                <a:lnTo>
                  <a:pt x="49573" y="27264"/>
                </a:lnTo>
                <a:close/>
              </a:path>
              <a:path w="264160" h="263525">
                <a:moveTo>
                  <a:pt x="223982" y="226180"/>
                </a:moveTo>
                <a:lnTo>
                  <a:pt x="184660" y="226180"/>
                </a:lnTo>
                <a:lnTo>
                  <a:pt x="213784" y="236095"/>
                </a:lnTo>
                <a:lnTo>
                  <a:pt x="223982" y="226180"/>
                </a:lnTo>
                <a:close/>
              </a:path>
              <a:path w="264160" h="263525">
                <a:moveTo>
                  <a:pt x="228521" y="41449"/>
                </a:moveTo>
                <a:lnTo>
                  <a:pt x="211130" y="41449"/>
                </a:lnTo>
                <a:lnTo>
                  <a:pt x="222532" y="52850"/>
                </a:lnTo>
                <a:lnTo>
                  <a:pt x="213273" y="80037"/>
                </a:lnTo>
                <a:lnTo>
                  <a:pt x="216170" y="85010"/>
                </a:lnTo>
                <a:lnTo>
                  <a:pt x="219949" y="91728"/>
                </a:lnTo>
                <a:lnTo>
                  <a:pt x="222858" y="98890"/>
                </a:lnTo>
                <a:lnTo>
                  <a:pt x="224854" y="106341"/>
                </a:lnTo>
                <a:lnTo>
                  <a:pt x="226322" y="111494"/>
                </a:lnTo>
                <a:lnTo>
                  <a:pt x="251645" y="124151"/>
                </a:lnTo>
                <a:lnTo>
                  <a:pt x="251521" y="139879"/>
                </a:lnTo>
                <a:lnTo>
                  <a:pt x="226456" y="152406"/>
                </a:lnTo>
                <a:lnTo>
                  <a:pt x="222568" y="165001"/>
                </a:lnTo>
                <a:lnTo>
                  <a:pt x="219413" y="172250"/>
                </a:lnTo>
                <a:lnTo>
                  <a:pt x="215237" y="179535"/>
                </a:lnTo>
                <a:lnTo>
                  <a:pt x="212648" y="183967"/>
                </a:lnTo>
                <a:lnTo>
                  <a:pt x="214445" y="189342"/>
                </a:lnTo>
                <a:lnTo>
                  <a:pt x="221840" y="211061"/>
                </a:lnTo>
                <a:lnTo>
                  <a:pt x="210593" y="221998"/>
                </a:lnTo>
                <a:lnTo>
                  <a:pt x="228284" y="221998"/>
                </a:lnTo>
                <a:lnTo>
                  <a:pt x="236092" y="214407"/>
                </a:lnTo>
                <a:lnTo>
                  <a:pt x="226177" y="185351"/>
                </a:lnTo>
                <a:lnTo>
                  <a:pt x="229335" y="179483"/>
                </a:lnTo>
                <a:lnTo>
                  <a:pt x="232134" y="173510"/>
                </a:lnTo>
                <a:lnTo>
                  <a:pt x="234603" y="167383"/>
                </a:lnTo>
                <a:lnTo>
                  <a:pt x="236712" y="161185"/>
                </a:lnTo>
                <a:lnTo>
                  <a:pt x="263977" y="147552"/>
                </a:lnTo>
                <a:lnTo>
                  <a:pt x="263977" y="116570"/>
                </a:lnTo>
                <a:lnTo>
                  <a:pt x="236712" y="102938"/>
                </a:lnTo>
                <a:lnTo>
                  <a:pt x="234782" y="96605"/>
                </a:lnTo>
                <a:lnTo>
                  <a:pt x="232485" y="90476"/>
                </a:lnTo>
                <a:lnTo>
                  <a:pt x="229807" y="84503"/>
                </a:lnTo>
                <a:lnTo>
                  <a:pt x="226797" y="78772"/>
                </a:lnTo>
                <a:lnTo>
                  <a:pt x="236712" y="49649"/>
                </a:lnTo>
                <a:lnTo>
                  <a:pt x="228521" y="41449"/>
                </a:lnTo>
                <a:close/>
              </a:path>
              <a:path w="264160" h="263525">
                <a:moveTo>
                  <a:pt x="79456" y="212703"/>
                </a:moveTo>
                <a:lnTo>
                  <a:pt x="52279" y="221961"/>
                </a:lnTo>
                <a:lnTo>
                  <a:pt x="97458" y="221961"/>
                </a:lnTo>
                <a:lnTo>
                  <a:pt x="91049" y="219343"/>
                </a:lnTo>
                <a:lnTo>
                  <a:pt x="84336" y="215553"/>
                </a:lnTo>
                <a:lnTo>
                  <a:pt x="79456" y="212703"/>
                </a:lnTo>
                <a:close/>
              </a:path>
              <a:path w="264160" h="263525">
                <a:moveTo>
                  <a:pt x="98191" y="41536"/>
                </a:moveTo>
                <a:lnTo>
                  <a:pt x="52883" y="41536"/>
                </a:lnTo>
                <a:lnTo>
                  <a:pt x="80060" y="50831"/>
                </a:lnTo>
                <a:lnTo>
                  <a:pt x="84945" y="47976"/>
                </a:lnTo>
                <a:lnTo>
                  <a:pt x="91658" y="44196"/>
                </a:lnTo>
                <a:lnTo>
                  <a:pt x="98191" y="41536"/>
                </a:lnTo>
                <a:close/>
              </a:path>
              <a:path w="264160" h="263525">
                <a:moveTo>
                  <a:pt x="153676" y="12392"/>
                </a:moveTo>
                <a:lnTo>
                  <a:pt x="139853" y="12392"/>
                </a:lnTo>
                <a:lnTo>
                  <a:pt x="152499" y="37715"/>
                </a:lnTo>
                <a:lnTo>
                  <a:pt x="157735" y="39213"/>
                </a:lnTo>
                <a:lnTo>
                  <a:pt x="165187" y="41190"/>
                </a:lnTo>
                <a:lnTo>
                  <a:pt x="172354" y="44108"/>
                </a:lnTo>
                <a:lnTo>
                  <a:pt x="179067" y="47888"/>
                </a:lnTo>
                <a:lnTo>
                  <a:pt x="183957" y="50743"/>
                </a:lnTo>
                <a:lnTo>
                  <a:pt x="211130" y="41449"/>
                </a:lnTo>
                <a:lnTo>
                  <a:pt x="228521" y="41449"/>
                </a:lnTo>
                <a:lnTo>
                  <a:pt x="224333" y="37256"/>
                </a:lnTo>
                <a:lnTo>
                  <a:pt x="185279" y="37256"/>
                </a:lnTo>
                <a:lnTo>
                  <a:pt x="179371" y="34143"/>
                </a:lnTo>
                <a:lnTo>
                  <a:pt x="173423" y="31469"/>
                </a:lnTo>
                <a:lnTo>
                  <a:pt x="167328" y="29174"/>
                </a:lnTo>
                <a:lnTo>
                  <a:pt x="161112" y="27264"/>
                </a:lnTo>
                <a:lnTo>
                  <a:pt x="153676" y="12392"/>
                </a:lnTo>
                <a:close/>
              </a:path>
              <a:path w="264160" h="263525">
                <a:moveTo>
                  <a:pt x="214404" y="27316"/>
                </a:moveTo>
                <a:lnTo>
                  <a:pt x="185279" y="37256"/>
                </a:lnTo>
                <a:lnTo>
                  <a:pt x="224333" y="37256"/>
                </a:lnTo>
                <a:lnTo>
                  <a:pt x="214404" y="27316"/>
                </a:lnTo>
                <a:close/>
              </a:path>
              <a:path w="264160" h="263525">
                <a:moveTo>
                  <a:pt x="147480" y="0"/>
                </a:moveTo>
                <a:lnTo>
                  <a:pt x="116497" y="0"/>
                </a:lnTo>
                <a:lnTo>
                  <a:pt x="102864" y="27264"/>
                </a:lnTo>
                <a:lnTo>
                  <a:pt x="96555" y="29190"/>
                </a:lnTo>
                <a:lnTo>
                  <a:pt x="90396" y="31503"/>
                </a:lnTo>
                <a:lnTo>
                  <a:pt x="84401" y="34193"/>
                </a:lnTo>
                <a:lnTo>
                  <a:pt x="78697" y="37189"/>
                </a:lnTo>
                <a:lnTo>
                  <a:pt x="111802" y="37189"/>
                </a:lnTo>
                <a:lnTo>
                  <a:pt x="124191" y="12392"/>
                </a:lnTo>
                <a:lnTo>
                  <a:pt x="153676" y="12392"/>
                </a:lnTo>
                <a:lnTo>
                  <a:pt x="1474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61377" y="3219471"/>
            <a:ext cx="264160" cy="263525"/>
          </a:xfrm>
          <a:custGeom>
            <a:avLst/>
            <a:gdLst/>
            <a:ahLst/>
            <a:cxnLst/>
            <a:rect l="l" t="t" r="r" b="b"/>
            <a:pathLst>
              <a:path w="264160" h="263525">
                <a:moveTo>
                  <a:pt x="111758" y="226170"/>
                </a:moveTo>
                <a:lnTo>
                  <a:pt x="78697" y="226170"/>
                </a:lnTo>
                <a:lnTo>
                  <a:pt x="84498" y="229216"/>
                </a:lnTo>
                <a:lnTo>
                  <a:pt x="90471" y="231888"/>
                </a:lnTo>
                <a:lnTo>
                  <a:pt x="96598" y="234180"/>
                </a:lnTo>
                <a:lnTo>
                  <a:pt x="102864" y="236084"/>
                </a:lnTo>
                <a:lnTo>
                  <a:pt x="116497" y="263349"/>
                </a:lnTo>
                <a:lnTo>
                  <a:pt x="147480" y="263349"/>
                </a:lnTo>
                <a:lnTo>
                  <a:pt x="153640" y="251028"/>
                </a:lnTo>
                <a:lnTo>
                  <a:pt x="124170" y="251028"/>
                </a:lnTo>
                <a:lnTo>
                  <a:pt x="111758" y="226170"/>
                </a:lnTo>
                <a:close/>
              </a:path>
              <a:path w="264160" h="263525">
                <a:moveTo>
                  <a:pt x="183957" y="212646"/>
                </a:moveTo>
                <a:lnTo>
                  <a:pt x="179067" y="215497"/>
                </a:lnTo>
                <a:lnTo>
                  <a:pt x="172349" y="219292"/>
                </a:lnTo>
                <a:lnTo>
                  <a:pt x="165176" y="222220"/>
                </a:lnTo>
                <a:lnTo>
                  <a:pt x="157720" y="224203"/>
                </a:lnTo>
                <a:lnTo>
                  <a:pt x="152478" y="225700"/>
                </a:lnTo>
                <a:lnTo>
                  <a:pt x="139837" y="251028"/>
                </a:lnTo>
                <a:lnTo>
                  <a:pt x="153640" y="251028"/>
                </a:lnTo>
                <a:lnTo>
                  <a:pt x="161112" y="236084"/>
                </a:lnTo>
                <a:lnTo>
                  <a:pt x="167381" y="234180"/>
                </a:lnTo>
                <a:lnTo>
                  <a:pt x="173510" y="231888"/>
                </a:lnTo>
                <a:lnTo>
                  <a:pt x="179482" y="229216"/>
                </a:lnTo>
                <a:lnTo>
                  <a:pt x="185279" y="226170"/>
                </a:lnTo>
                <a:lnTo>
                  <a:pt x="224043" y="226170"/>
                </a:lnTo>
                <a:lnTo>
                  <a:pt x="228235" y="221858"/>
                </a:lnTo>
                <a:lnTo>
                  <a:pt x="210995" y="221858"/>
                </a:lnTo>
                <a:lnTo>
                  <a:pt x="183957" y="212646"/>
                </a:lnTo>
                <a:close/>
              </a:path>
              <a:path w="264160" h="263525">
                <a:moveTo>
                  <a:pt x="224043" y="226170"/>
                </a:moveTo>
                <a:lnTo>
                  <a:pt x="185279" y="226170"/>
                </a:lnTo>
                <a:lnTo>
                  <a:pt x="214404" y="236084"/>
                </a:lnTo>
                <a:lnTo>
                  <a:pt x="224043" y="226170"/>
                </a:lnTo>
                <a:close/>
              </a:path>
              <a:path w="264160" h="263525">
                <a:moveTo>
                  <a:pt x="49573" y="27264"/>
                </a:moveTo>
                <a:lnTo>
                  <a:pt x="27884" y="48951"/>
                </a:lnTo>
                <a:lnTo>
                  <a:pt x="37179" y="78075"/>
                </a:lnTo>
                <a:lnTo>
                  <a:pt x="34195" y="83902"/>
                </a:lnTo>
                <a:lnTo>
                  <a:pt x="31544" y="89881"/>
                </a:lnTo>
                <a:lnTo>
                  <a:pt x="29232" y="95998"/>
                </a:lnTo>
                <a:lnTo>
                  <a:pt x="27265" y="102241"/>
                </a:lnTo>
                <a:lnTo>
                  <a:pt x="0" y="115873"/>
                </a:lnTo>
                <a:lnTo>
                  <a:pt x="0" y="146855"/>
                </a:lnTo>
                <a:lnTo>
                  <a:pt x="27265" y="160488"/>
                </a:lnTo>
                <a:lnTo>
                  <a:pt x="29172" y="166756"/>
                </a:lnTo>
                <a:lnTo>
                  <a:pt x="31465" y="172884"/>
                </a:lnTo>
                <a:lnTo>
                  <a:pt x="34137" y="178856"/>
                </a:lnTo>
                <a:lnTo>
                  <a:pt x="37179" y="184654"/>
                </a:lnTo>
                <a:lnTo>
                  <a:pt x="27884" y="213777"/>
                </a:lnTo>
                <a:lnTo>
                  <a:pt x="49573" y="235465"/>
                </a:lnTo>
                <a:lnTo>
                  <a:pt x="78697" y="226170"/>
                </a:lnTo>
                <a:lnTo>
                  <a:pt x="111758" y="226170"/>
                </a:lnTo>
                <a:lnTo>
                  <a:pt x="111524" y="225700"/>
                </a:lnTo>
                <a:lnTo>
                  <a:pt x="106282" y="224203"/>
                </a:lnTo>
                <a:lnTo>
                  <a:pt x="98831" y="222215"/>
                </a:lnTo>
                <a:lnTo>
                  <a:pt x="96817" y="221393"/>
                </a:lnTo>
                <a:lnTo>
                  <a:pt x="53007" y="221393"/>
                </a:lnTo>
                <a:lnTo>
                  <a:pt x="41997" y="210384"/>
                </a:lnTo>
                <a:lnTo>
                  <a:pt x="50673" y="183192"/>
                </a:lnTo>
                <a:lnTo>
                  <a:pt x="47894" y="178426"/>
                </a:lnTo>
                <a:lnTo>
                  <a:pt x="44099" y="171719"/>
                </a:lnTo>
                <a:lnTo>
                  <a:pt x="41176" y="164551"/>
                </a:lnTo>
                <a:lnTo>
                  <a:pt x="39188" y="157100"/>
                </a:lnTo>
                <a:lnTo>
                  <a:pt x="37691" y="151859"/>
                </a:lnTo>
                <a:lnTo>
                  <a:pt x="12372" y="139203"/>
                </a:lnTo>
                <a:lnTo>
                  <a:pt x="12372" y="123536"/>
                </a:lnTo>
                <a:lnTo>
                  <a:pt x="37551" y="110916"/>
                </a:lnTo>
                <a:lnTo>
                  <a:pt x="39116" y="105850"/>
                </a:lnTo>
                <a:lnTo>
                  <a:pt x="41249" y="98363"/>
                </a:lnTo>
                <a:lnTo>
                  <a:pt x="44192" y="91129"/>
                </a:lnTo>
                <a:lnTo>
                  <a:pt x="47889" y="84282"/>
                </a:lnTo>
                <a:lnTo>
                  <a:pt x="50667" y="79515"/>
                </a:lnTo>
                <a:lnTo>
                  <a:pt x="41992" y="52323"/>
                </a:lnTo>
                <a:lnTo>
                  <a:pt x="52883" y="41423"/>
                </a:lnTo>
                <a:lnTo>
                  <a:pt x="98080" y="41423"/>
                </a:lnTo>
                <a:lnTo>
                  <a:pt x="98826" y="41118"/>
                </a:lnTo>
                <a:lnTo>
                  <a:pt x="106329" y="39115"/>
                </a:lnTo>
                <a:lnTo>
                  <a:pt x="111539" y="37689"/>
                </a:lnTo>
                <a:lnTo>
                  <a:pt x="111795" y="37178"/>
                </a:lnTo>
                <a:lnTo>
                  <a:pt x="78697" y="37178"/>
                </a:lnTo>
                <a:lnTo>
                  <a:pt x="49573" y="27264"/>
                </a:lnTo>
                <a:close/>
              </a:path>
              <a:path w="264160" h="263525">
                <a:moveTo>
                  <a:pt x="228620" y="41480"/>
                </a:moveTo>
                <a:lnTo>
                  <a:pt x="211130" y="41480"/>
                </a:lnTo>
                <a:lnTo>
                  <a:pt x="222532" y="52886"/>
                </a:lnTo>
                <a:lnTo>
                  <a:pt x="213273" y="80068"/>
                </a:lnTo>
                <a:lnTo>
                  <a:pt x="216123" y="84953"/>
                </a:lnTo>
                <a:lnTo>
                  <a:pt x="219913" y="91671"/>
                </a:lnTo>
                <a:lnTo>
                  <a:pt x="222841" y="98838"/>
                </a:lnTo>
                <a:lnTo>
                  <a:pt x="224829" y="106289"/>
                </a:lnTo>
                <a:lnTo>
                  <a:pt x="226322" y="111525"/>
                </a:lnTo>
                <a:lnTo>
                  <a:pt x="251583" y="124156"/>
                </a:lnTo>
                <a:lnTo>
                  <a:pt x="251583" y="139822"/>
                </a:lnTo>
                <a:lnTo>
                  <a:pt x="226260" y="152479"/>
                </a:lnTo>
                <a:lnTo>
                  <a:pt x="224767" y="157715"/>
                </a:lnTo>
                <a:lnTo>
                  <a:pt x="222779" y="165166"/>
                </a:lnTo>
                <a:lnTo>
                  <a:pt x="219851" y="172333"/>
                </a:lnTo>
                <a:lnTo>
                  <a:pt x="216061" y="179046"/>
                </a:lnTo>
                <a:lnTo>
                  <a:pt x="213257" y="183848"/>
                </a:lnTo>
                <a:lnTo>
                  <a:pt x="221958" y="210534"/>
                </a:lnTo>
                <a:lnTo>
                  <a:pt x="210995" y="221858"/>
                </a:lnTo>
                <a:lnTo>
                  <a:pt x="228235" y="221858"/>
                </a:lnTo>
                <a:lnTo>
                  <a:pt x="236092" y="213777"/>
                </a:lnTo>
                <a:lnTo>
                  <a:pt x="226797" y="185273"/>
                </a:lnTo>
                <a:lnTo>
                  <a:pt x="229843" y="179476"/>
                </a:lnTo>
                <a:lnTo>
                  <a:pt x="232515" y="173504"/>
                </a:lnTo>
                <a:lnTo>
                  <a:pt x="234807" y="167375"/>
                </a:lnTo>
                <a:lnTo>
                  <a:pt x="236712" y="161107"/>
                </a:lnTo>
                <a:lnTo>
                  <a:pt x="263977" y="147475"/>
                </a:lnTo>
                <a:lnTo>
                  <a:pt x="263977" y="116493"/>
                </a:lnTo>
                <a:lnTo>
                  <a:pt x="236712" y="102861"/>
                </a:lnTo>
                <a:lnTo>
                  <a:pt x="234807" y="96595"/>
                </a:lnTo>
                <a:lnTo>
                  <a:pt x="232515" y="90468"/>
                </a:lnTo>
                <a:lnTo>
                  <a:pt x="229843" y="84495"/>
                </a:lnTo>
                <a:lnTo>
                  <a:pt x="226797" y="78694"/>
                </a:lnTo>
                <a:lnTo>
                  <a:pt x="236712" y="49571"/>
                </a:lnTo>
                <a:lnTo>
                  <a:pt x="228620" y="41480"/>
                </a:lnTo>
                <a:close/>
              </a:path>
              <a:path w="264160" h="263525">
                <a:moveTo>
                  <a:pt x="80194" y="212718"/>
                </a:moveTo>
                <a:lnTo>
                  <a:pt x="53007" y="221393"/>
                </a:lnTo>
                <a:lnTo>
                  <a:pt x="96817" y="221393"/>
                </a:lnTo>
                <a:lnTo>
                  <a:pt x="91663" y="219292"/>
                </a:lnTo>
                <a:lnTo>
                  <a:pt x="84950" y="215497"/>
                </a:lnTo>
                <a:lnTo>
                  <a:pt x="80194" y="212718"/>
                </a:lnTo>
                <a:close/>
              </a:path>
              <a:path w="264160" h="263525">
                <a:moveTo>
                  <a:pt x="153661" y="12361"/>
                </a:moveTo>
                <a:lnTo>
                  <a:pt x="139853" y="12361"/>
                </a:lnTo>
                <a:lnTo>
                  <a:pt x="152432" y="37560"/>
                </a:lnTo>
                <a:lnTo>
                  <a:pt x="157557" y="39130"/>
                </a:lnTo>
                <a:lnTo>
                  <a:pt x="164985" y="41252"/>
                </a:lnTo>
                <a:lnTo>
                  <a:pt x="172215" y="44196"/>
                </a:lnTo>
                <a:lnTo>
                  <a:pt x="179067" y="47893"/>
                </a:lnTo>
                <a:lnTo>
                  <a:pt x="183957" y="50743"/>
                </a:lnTo>
                <a:lnTo>
                  <a:pt x="211130" y="41480"/>
                </a:lnTo>
                <a:lnTo>
                  <a:pt x="228620" y="41480"/>
                </a:lnTo>
                <a:lnTo>
                  <a:pt x="224318" y="37178"/>
                </a:lnTo>
                <a:lnTo>
                  <a:pt x="185279" y="37178"/>
                </a:lnTo>
                <a:lnTo>
                  <a:pt x="179454" y="34194"/>
                </a:lnTo>
                <a:lnTo>
                  <a:pt x="173475" y="31543"/>
                </a:lnTo>
                <a:lnTo>
                  <a:pt x="167356" y="29231"/>
                </a:lnTo>
                <a:lnTo>
                  <a:pt x="161112" y="27264"/>
                </a:lnTo>
                <a:lnTo>
                  <a:pt x="153661" y="12361"/>
                </a:lnTo>
                <a:close/>
              </a:path>
              <a:path w="264160" h="263525">
                <a:moveTo>
                  <a:pt x="98080" y="41423"/>
                </a:moveTo>
                <a:lnTo>
                  <a:pt x="52883" y="41423"/>
                </a:lnTo>
                <a:lnTo>
                  <a:pt x="80060" y="50686"/>
                </a:lnTo>
                <a:lnTo>
                  <a:pt x="84945" y="47836"/>
                </a:lnTo>
                <a:lnTo>
                  <a:pt x="91658" y="44046"/>
                </a:lnTo>
                <a:lnTo>
                  <a:pt x="98080" y="41423"/>
                </a:lnTo>
                <a:close/>
              </a:path>
              <a:path w="264160" h="263525">
                <a:moveTo>
                  <a:pt x="147480" y="0"/>
                </a:moveTo>
                <a:lnTo>
                  <a:pt x="116497" y="0"/>
                </a:lnTo>
                <a:lnTo>
                  <a:pt x="102864" y="27264"/>
                </a:lnTo>
                <a:lnTo>
                  <a:pt x="96598" y="29171"/>
                </a:lnTo>
                <a:lnTo>
                  <a:pt x="90471" y="31464"/>
                </a:lnTo>
                <a:lnTo>
                  <a:pt x="84385" y="34194"/>
                </a:lnTo>
                <a:lnTo>
                  <a:pt x="78697" y="37178"/>
                </a:lnTo>
                <a:lnTo>
                  <a:pt x="111795" y="37178"/>
                </a:lnTo>
                <a:lnTo>
                  <a:pt x="124191" y="12361"/>
                </a:lnTo>
                <a:lnTo>
                  <a:pt x="153661" y="12361"/>
                </a:lnTo>
                <a:lnTo>
                  <a:pt x="147480" y="0"/>
                </a:lnTo>
                <a:close/>
              </a:path>
              <a:path w="264160" h="263525">
                <a:moveTo>
                  <a:pt x="214404" y="27264"/>
                </a:moveTo>
                <a:lnTo>
                  <a:pt x="185279" y="37178"/>
                </a:lnTo>
                <a:lnTo>
                  <a:pt x="224318" y="37178"/>
                </a:lnTo>
                <a:lnTo>
                  <a:pt x="214404" y="2726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86935" y="3079359"/>
            <a:ext cx="92949" cy="92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46891" y="3305002"/>
            <a:ext cx="92943" cy="92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797933" y="2768600"/>
            <a:ext cx="697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Garamond" panose="02020404030301010803"/>
                <a:cs typeface="Garamond" panose="02020404030301010803"/>
              </a:rPr>
              <a:t>IO</a:t>
            </a:r>
            <a:r>
              <a:rPr sz="1100" spc="215" dirty="0">
                <a:latin typeface="Garamond" panose="02020404030301010803"/>
                <a:cs typeface="Garamond" panose="02020404030301010803"/>
              </a:rPr>
              <a:t>th</a:t>
            </a:r>
            <a:r>
              <a:rPr sz="1100" spc="245" dirty="0">
                <a:latin typeface="Garamond" panose="02020404030301010803"/>
                <a:cs typeface="Garamond" panose="02020404030301010803"/>
              </a:rPr>
              <a:t>re</a:t>
            </a:r>
            <a:r>
              <a:rPr sz="1100" spc="220" dirty="0">
                <a:latin typeface="Garamond" panose="02020404030301010803"/>
                <a:cs typeface="Garamond" panose="02020404030301010803"/>
              </a:rPr>
              <a:t>a</a:t>
            </a:r>
            <a:r>
              <a:rPr sz="1100" spc="110" dirty="0">
                <a:latin typeface="Garamond" panose="02020404030301010803"/>
                <a:cs typeface="Garamond" panose="02020404030301010803"/>
              </a:rPr>
              <a:t>d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181938" y="3053237"/>
            <a:ext cx="264160" cy="263525"/>
          </a:xfrm>
          <a:custGeom>
            <a:avLst/>
            <a:gdLst/>
            <a:ahLst/>
            <a:cxnLst/>
            <a:rect l="l" t="t" r="r" b="b"/>
            <a:pathLst>
              <a:path w="264160" h="263525">
                <a:moveTo>
                  <a:pt x="111121" y="226180"/>
                </a:moveTo>
                <a:lnTo>
                  <a:pt x="78077" y="226180"/>
                </a:lnTo>
                <a:lnTo>
                  <a:pt x="83884" y="229226"/>
                </a:lnTo>
                <a:lnTo>
                  <a:pt x="89861" y="231898"/>
                </a:lnTo>
                <a:lnTo>
                  <a:pt x="95988" y="234190"/>
                </a:lnTo>
                <a:lnTo>
                  <a:pt x="102244" y="236095"/>
                </a:lnTo>
                <a:lnTo>
                  <a:pt x="115877" y="263359"/>
                </a:lnTo>
                <a:lnTo>
                  <a:pt x="146860" y="263359"/>
                </a:lnTo>
                <a:lnTo>
                  <a:pt x="152997" y="251085"/>
                </a:lnTo>
                <a:lnTo>
                  <a:pt x="123556" y="251085"/>
                </a:lnTo>
                <a:lnTo>
                  <a:pt x="111121" y="226180"/>
                </a:lnTo>
                <a:close/>
              </a:path>
              <a:path w="264160" h="263525">
                <a:moveTo>
                  <a:pt x="183307" y="212703"/>
                </a:moveTo>
                <a:lnTo>
                  <a:pt x="178417" y="215553"/>
                </a:lnTo>
                <a:lnTo>
                  <a:pt x="171704" y="219343"/>
                </a:lnTo>
                <a:lnTo>
                  <a:pt x="164541" y="222271"/>
                </a:lnTo>
                <a:lnTo>
                  <a:pt x="157095" y="224259"/>
                </a:lnTo>
                <a:lnTo>
                  <a:pt x="151848" y="225757"/>
                </a:lnTo>
                <a:lnTo>
                  <a:pt x="139202" y="251085"/>
                </a:lnTo>
                <a:lnTo>
                  <a:pt x="152997" y="251085"/>
                </a:lnTo>
                <a:lnTo>
                  <a:pt x="160493" y="236095"/>
                </a:lnTo>
                <a:lnTo>
                  <a:pt x="166769" y="234187"/>
                </a:lnTo>
                <a:lnTo>
                  <a:pt x="172899" y="231895"/>
                </a:lnTo>
                <a:lnTo>
                  <a:pt x="178867" y="229223"/>
                </a:lnTo>
                <a:lnTo>
                  <a:pt x="184660" y="226180"/>
                </a:lnTo>
                <a:lnTo>
                  <a:pt x="223982" y="226180"/>
                </a:lnTo>
                <a:lnTo>
                  <a:pt x="228284" y="221998"/>
                </a:lnTo>
                <a:lnTo>
                  <a:pt x="210593" y="221998"/>
                </a:lnTo>
                <a:lnTo>
                  <a:pt x="183307" y="212703"/>
                </a:lnTo>
                <a:close/>
              </a:path>
              <a:path w="264160" h="263525">
                <a:moveTo>
                  <a:pt x="49573" y="27264"/>
                </a:moveTo>
                <a:lnTo>
                  <a:pt x="27265" y="49581"/>
                </a:lnTo>
                <a:lnTo>
                  <a:pt x="37179" y="78705"/>
                </a:lnTo>
                <a:lnTo>
                  <a:pt x="34106" y="84570"/>
                </a:lnTo>
                <a:lnTo>
                  <a:pt x="31440" y="90543"/>
                </a:lnTo>
                <a:lnTo>
                  <a:pt x="29151" y="96672"/>
                </a:lnTo>
                <a:lnTo>
                  <a:pt x="27265" y="102871"/>
                </a:lnTo>
                <a:lnTo>
                  <a:pt x="0" y="116503"/>
                </a:lnTo>
                <a:lnTo>
                  <a:pt x="0" y="147485"/>
                </a:lnTo>
                <a:lnTo>
                  <a:pt x="27265" y="161118"/>
                </a:lnTo>
                <a:lnTo>
                  <a:pt x="29193" y="167439"/>
                </a:lnTo>
                <a:lnTo>
                  <a:pt x="31487" y="173560"/>
                </a:lnTo>
                <a:lnTo>
                  <a:pt x="34164" y="179535"/>
                </a:lnTo>
                <a:lnTo>
                  <a:pt x="37179" y="185284"/>
                </a:lnTo>
                <a:lnTo>
                  <a:pt x="27265" y="214407"/>
                </a:lnTo>
                <a:lnTo>
                  <a:pt x="48953" y="236095"/>
                </a:lnTo>
                <a:lnTo>
                  <a:pt x="78077" y="226180"/>
                </a:lnTo>
                <a:lnTo>
                  <a:pt x="111121" y="226180"/>
                </a:lnTo>
                <a:lnTo>
                  <a:pt x="110909" y="225757"/>
                </a:lnTo>
                <a:lnTo>
                  <a:pt x="105668" y="224259"/>
                </a:lnTo>
                <a:lnTo>
                  <a:pt x="98216" y="222271"/>
                </a:lnTo>
                <a:lnTo>
                  <a:pt x="97458" y="221961"/>
                </a:lnTo>
                <a:lnTo>
                  <a:pt x="52279" y="221961"/>
                </a:lnTo>
                <a:lnTo>
                  <a:pt x="41496" y="211180"/>
                </a:lnTo>
                <a:lnTo>
                  <a:pt x="50750" y="183993"/>
                </a:lnTo>
                <a:lnTo>
                  <a:pt x="47885" y="179087"/>
                </a:lnTo>
                <a:lnTo>
                  <a:pt x="44120" y="172395"/>
                </a:lnTo>
                <a:lnTo>
                  <a:pt x="41202" y="165228"/>
                </a:lnTo>
                <a:lnTo>
                  <a:pt x="39224" y="157777"/>
                </a:lnTo>
                <a:lnTo>
                  <a:pt x="37727" y="152535"/>
                </a:lnTo>
                <a:lnTo>
                  <a:pt x="12393" y="139879"/>
                </a:lnTo>
                <a:lnTo>
                  <a:pt x="12517" y="124151"/>
                </a:lnTo>
                <a:lnTo>
                  <a:pt x="37716" y="111582"/>
                </a:lnTo>
                <a:lnTo>
                  <a:pt x="39237" y="106253"/>
                </a:lnTo>
                <a:lnTo>
                  <a:pt x="41225" y="98807"/>
                </a:lnTo>
                <a:lnTo>
                  <a:pt x="44154" y="91640"/>
                </a:lnTo>
                <a:lnTo>
                  <a:pt x="48185" y="84503"/>
                </a:lnTo>
                <a:lnTo>
                  <a:pt x="50740" y="80125"/>
                </a:lnTo>
                <a:lnTo>
                  <a:pt x="41481" y="52938"/>
                </a:lnTo>
                <a:lnTo>
                  <a:pt x="52883" y="41536"/>
                </a:lnTo>
                <a:lnTo>
                  <a:pt x="98191" y="41536"/>
                </a:lnTo>
                <a:lnTo>
                  <a:pt x="98826" y="41278"/>
                </a:lnTo>
                <a:lnTo>
                  <a:pt x="106272" y="39300"/>
                </a:lnTo>
                <a:lnTo>
                  <a:pt x="111539" y="37715"/>
                </a:lnTo>
                <a:lnTo>
                  <a:pt x="111802" y="37189"/>
                </a:lnTo>
                <a:lnTo>
                  <a:pt x="78697" y="37189"/>
                </a:lnTo>
                <a:lnTo>
                  <a:pt x="49573" y="27264"/>
                </a:lnTo>
                <a:close/>
              </a:path>
              <a:path w="264160" h="263525">
                <a:moveTo>
                  <a:pt x="223982" y="226180"/>
                </a:moveTo>
                <a:lnTo>
                  <a:pt x="184660" y="226180"/>
                </a:lnTo>
                <a:lnTo>
                  <a:pt x="213784" y="236095"/>
                </a:lnTo>
                <a:lnTo>
                  <a:pt x="223982" y="226180"/>
                </a:lnTo>
                <a:close/>
              </a:path>
              <a:path w="264160" h="263525">
                <a:moveTo>
                  <a:pt x="228521" y="41449"/>
                </a:moveTo>
                <a:lnTo>
                  <a:pt x="211130" y="41449"/>
                </a:lnTo>
                <a:lnTo>
                  <a:pt x="222532" y="52850"/>
                </a:lnTo>
                <a:lnTo>
                  <a:pt x="213273" y="80037"/>
                </a:lnTo>
                <a:lnTo>
                  <a:pt x="216170" y="85010"/>
                </a:lnTo>
                <a:lnTo>
                  <a:pt x="219949" y="91728"/>
                </a:lnTo>
                <a:lnTo>
                  <a:pt x="222858" y="98890"/>
                </a:lnTo>
                <a:lnTo>
                  <a:pt x="224854" y="106341"/>
                </a:lnTo>
                <a:lnTo>
                  <a:pt x="226322" y="111494"/>
                </a:lnTo>
                <a:lnTo>
                  <a:pt x="251645" y="124151"/>
                </a:lnTo>
                <a:lnTo>
                  <a:pt x="251521" y="139879"/>
                </a:lnTo>
                <a:lnTo>
                  <a:pt x="226456" y="152406"/>
                </a:lnTo>
                <a:lnTo>
                  <a:pt x="222568" y="165001"/>
                </a:lnTo>
                <a:lnTo>
                  <a:pt x="219413" y="172250"/>
                </a:lnTo>
                <a:lnTo>
                  <a:pt x="215237" y="179535"/>
                </a:lnTo>
                <a:lnTo>
                  <a:pt x="212648" y="183967"/>
                </a:lnTo>
                <a:lnTo>
                  <a:pt x="214445" y="189342"/>
                </a:lnTo>
                <a:lnTo>
                  <a:pt x="221840" y="211061"/>
                </a:lnTo>
                <a:lnTo>
                  <a:pt x="210593" y="221998"/>
                </a:lnTo>
                <a:lnTo>
                  <a:pt x="228284" y="221998"/>
                </a:lnTo>
                <a:lnTo>
                  <a:pt x="236092" y="214407"/>
                </a:lnTo>
                <a:lnTo>
                  <a:pt x="226177" y="185351"/>
                </a:lnTo>
                <a:lnTo>
                  <a:pt x="229335" y="179483"/>
                </a:lnTo>
                <a:lnTo>
                  <a:pt x="232134" y="173510"/>
                </a:lnTo>
                <a:lnTo>
                  <a:pt x="234603" y="167383"/>
                </a:lnTo>
                <a:lnTo>
                  <a:pt x="236712" y="161185"/>
                </a:lnTo>
                <a:lnTo>
                  <a:pt x="263977" y="147552"/>
                </a:lnTo>
                <a:lnTo>
                  <a:pt x="263977" y="116570"/>
                </a:lnTo>
                <a:lnTo>
                  <a:pt x="236712" y="102938"/>
                </a:lnTo>
                <a:lnTo>
                  <a:pt x="234782" y="96605"/>
                </a:lnTo>
                <a:lnTo>
                  <a:pt x="232485" y="90476"/>
                </a:lnTo>
                <a:lnTo>
                  <a:pt x="229807" y="84503"/>
                </a:lnTo>
                <a:lnTo>
                  <a:pt x="226797" y="78772"/>
                </a:lnTo>
                <a:lnTo>
                  <a:pt x="236712" y="49649"/>
                </a:lnTo>
                <a:lnTo>
                  <a:pt x="228521" y="41449"/>
                </a:lnTo>
                <a:close/>
              </a:path>
              <a:path w="264160" h="263525">
                <a:moveTo>
                  <a:pt x="79456" y="212703"/>
                </a:moveTo>
                <a:lnTo>
                  <a:pt x="52279" y="221961"/>
                </a:lnTo>
                <a:lnTo>
                  <a:pt x="97458" y="221961"/>
                </a:lnTo>
                <a:lnTo>
                  <a:pt x="91049" y="219343"/>
                </a:lnTo>
                <a:lnTo>
                  <a:pt x="84336" y="215553"/>
                </a:lnTo>
                <a:lnTo>
                  <a:pt x="79456" y="212703"/>
                </a:lnTo>
                <a:close/>
              </a:path>
              <a:path w="264160" h="263525">
                <a:moveTo>
                  <a:pt x="98191" y="41536"/>
                </a:moveTo>
                <a:lnTo>
                  <a:pt x="52883" y="41536"/>
                </a:lnTo>
                <a:lnTo>
                  <a:pt x="80060" y="50831"/>
                </a:lnTo>
                <a:lnTo>
                  <a:pt x="84945" y="47976"/>
                </a:lnTo>
                <a:lnTo>
                  <a:pt x="91658" y="44196"/>
                </a:lnTo>
                <a:lnTo>
                  <a:pt x="98191" y="41536"/>
                </a:lnTo>
                <a:close/>
              </a:path>
              <a:path w="264160" h="263525">
                <a:moveTo>
                  <a:pt x="153676" y="12392"/>
                </a:moveTo>
                <a:lnTo>
                  <a:pt x="139853" y="12392"/>
                </a:lnTo>
                <a:lnTo>
                  <a:pt x="152499" y="37715"/>
                </a:lnTo>
                <a:lnTo>
                  <a:pt x="157735" y="39213"/>
                </a:lnTo>
                <a:lnTo>
                  <a:pt x="165187" y="41190"/>
                </a:lnTo>
                <a:lnTo>
                  <a:pt x="172354" y="44108"/>
                </a:lnTo>
                <a:lnTo>
                  <a:pt x="179067" y="47888"/>
                </a:lnTo>
                <a:lnTo>
                  <a:pt x="183957" y="50743"/>
                </a:lnTo>
                <a:lnTo>
                  <a:pt x="211130" y="41449"/>
                </a:lnTo>
                <a:lnTo>
                  <a:pt x="228521" y="41449"/>
                </a:lnTo>
                <a:lnTo>
                  <a:pt x="224333" y="37256"/>
                </a:lnTo>
                <a:lnTo>
                  <a:pt x="185279" y="37256"/>
                </a:lnTo>
                <a:lnTo>
                  <a:pt x="179371" y="34143"/>
                </a:lnTo>
                <a:lnTo>
                  <a:pt x="173423" y="31469"/>
                </a:lnTo>
                <a:lnTo>
                  <a:pt x="167328" y="29174"/>
                </a:lnTo>
                <a:lnTo>
                  <a:pt x="161112" y="27264"/>
                </a:lnTo>
                <a:lnTo>
                  <a:pt x="153676" y="12392"/>
                </a:lnTo>
                <a:close/>
              </a:path>
              <a:path w="264160" h="263525">
                <a:moveTo>
                  <a:pt x="214404" y="27316"/>
                </a:moveTo>
                <a:lnTo>
                  <a:pt x="185279" y="37256"/>
                </a:lnTo>
                <a:lnTo>
                  <a:pt x="224333" y="37256"/>
                </a:lnTo>
                <a:lnTo>
                  <a:pt x="214404" y="27316"/>
                </a:lnTo>
                <a:close/>
              </a:path>
              <a:path w="264160" h="263525">
                <a:moveTo>
                  <a:pt x="147480" y="0"/>
                </a:moveTo>
                <a:lnTo>
                  <a:pt x="116497" y="0"/>
                </a:lnTo>
                <a:lnTo>
                  <a:pt x="102864" y="27264"/>
                </a:lnTo>
                <a:lnTo>
                  <a:pt x="96555" y="29190"/>
                </a:lnTo>
                <a:lnTo>
                  <a:pt x="90396" y="31503"/>
                </a:lnTo>
                <a:lnTo>
                  <a:pt x="84401" y="34193"/>
                </a:lnTo>
                <a:lnTo>
                  <a:pt x="78697" y="37189"/>
                </a:lnTo>
                <a:lnTo>
                  <a:pt x="111802" y="37189"/>
                </a:lnTo>
                <a:lnTo>
                  <a:pt x="124191" y="12392"/>
                </a:lnTo>
                <a:lnTo>
                  <a:pt x="153676" y="12392"/>
                </a:lnTo>
                <a:lnTo>
                  <a:pt x="14748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41893" y="3278907"/>
            <a:ext cx="264160" cy="263525"/>
          </a:xfrm>
          <a:custGeom>
            <a:avLst/>
            <a:gdLst/>
            <a:ahLst/>
            <a:cxnLst/>
            <a:rect l="l" t="t" r="r" b="b"/>
            <a:pathLst>
              <a:path w="264160" h="263525">
                <a:moveTo>
                  <a:pt x="111758" y="226170"/>
                </a:moveTo>
                <a:lnTo>
                  <a:pt x="78697" y="226170"/>
                </a:lnTo>
                <a:lnTo>
                  <a:pt x="84498" y="229216"/>
                </a:lnTo>
                <a:lnTo>
                  <a:pt x="90471" y="231888"/>
                </a:lnTo>
                <a:lnTo>
                  <a:pt x="96598" y="234180"/>
                </a:lnTo>
                <a:lnTo>
                  <a:pt x="102864" y="236084"/>
                </a:lnTo>
                <a:lnTo>
                  <a:pt x="116497" y="263349"/>
                </a:lnTo>
                <a:lnTo>
                  <a:pt x="147480" y="263349"/>
                </a:lnTo>
                <a:lnTo>
                  <a:pt x="153640" y="251028"/>
                </a:lnTo>
                <a:lnTo>
                  <a:pt x="124170" y="251028"/>
                </a:lnTo>
                <a:lnTo>
                  <a:pt x="111758" y="226170"/>
                </a:lnTo>
                <a:close/>
              </a:path>
              <a:path w="264160" h="263525">
                <a:moveTo>
                  <a:pt x="183957" y="212646"/>
                </a:moveTo>
                <a:lnTo>
                  <a:pt x="179067" y="215497"/>
                </a:lnTo>
                <a:lnTo>
                  <a:pt x="172349" y="219292"/>
                </a:lnTo>
                <a:lnTo>
                  <a:pt x="165176" y="222220"/>
                </a:lnTo>
                <a:lnTo>
                  <a:pt x="157720" y="224203"/>
                </a:lnTo>
                <a:lnTo>
                  <a:pt x="152478" y="225700"/>
                </a:lnTo>
                <a:lnTo>
                  <a:pt x="139837" y="251028"/>
                </a:lnTo>
                <a:lnTo>
                  <a:pt x="153640" y="251028"/>
                </a:lnTo>
                <a:lnTo>
                  <a:pt x="161112" y="236084"/>
                </a:lnTo>
                <a:lnTo>
                  <a:pt x="167381" y="234180"/>
                </a:lnTo>
                <a:lnTo>
                  <a:pt x="173510" y="231888"/>
                </a:lnTo>
                <a:lnTo>
                  <a:pt x="179482" y="229216"/>
                </a:lnTo>
                <a:lnTo>
                  <a:pt x="185279" y="226170"/>
                </a:lnTo>
                <a:lnTo>
                  <a:pt x="224043" y="226170"/>
                </a:lnTo>
                <a:lnTo>
                  <a:pt x="228235" y="221858"/>
                </a:lnTo>
                <a:lnTo>
                  <a:pt x="210995" y="221858"/>
                </a:lnTo>
                <a:lnTo>
                  <a:pt x="183957" y="212646"/>
                </a:lnTo>
                <a:close/>
              </a:path>
              <a:path w="264160" h="263525">
                <a:moveTo>
                  <a:pt x="224043" y="226170"/>
                </a:moveTo>
                <a:lnTo>
                  <a:pt x="185279" y="226170"/>
                </a:lnTo>
                <a:lnTo>
                  <a:pt x="214404" y="236084"/>
                </a:lnTo>
                <a:lnTo>
                  <a:pt x="224043" y="226170"/>
                </a:lnTo>
                <a:close/>
              </a:path>
              <a:path w="264160" h="263525">
                <a:moveTo>
                  <a:pt x="49573" y="27264"/>
                </a:moveTo>
                <a:lnTo>
                  <a:pt x="27884" y="48951"/>
                </a:lnTo>
                <a:lnTo>
                  <a:pt x="37179" y="78075"/>
                </a:lnTo>
                <a:lnTo>
                  <a:pt x="34195" y="83902"/>
                </a:lnTo>
                <a:lnTo>
                  <a:pt x="31544" y="89881"/>
                </a:lnTo>
                <a:lnTo>
                  <a:pt x="29232" y="95998"/>
                </a:lnTo>
                <a:lnTo>
                  <a:pt x="27265" y="102241"/>
                </a:lnTo>
                <a:lnTo>
                  <a:pt x="0" y="115873"/>
                </a:lnTo>
                <a:lnTo>
                  <a:pt x="0" y="146855"/>
                </a:lnTo>
                <a:lnTo>
                  <a:pt x="27265" y="160488"/>
                </a:lnTo>
                <a:lnTo>
                  <a:pt x="29172" y="166756"/>
                </a:lnTo>
                <a:lnTo>
                  <a:pt x="31465" y="172884"/>
                </a:lnTo>
                <a:lnTo>
                  <a:pt x="34137" y="178856"/>
                </a:lnTo>
                <a:lnTo>
                  <a:pt x="37179" y="184654"/>
                </a:lnTo>
                <a:lnTo>
                  <a:pt x="27884" y="213777"/>
                </a:lnTo>
                <a:lnTo>
                  <a:pt x="49573" y="235465"/>
                </a:lnTo>
                <a:lnTo>
                  <a:pt x="78697" y="226170"/>
                </a:lnTo>
                <a:lnTo>
                  <a:pt x="111758" y="226170"/>
                </a:lnTo>
                <a:lnTo>
                  <a:pt x="111524" y="225700"/>
                </a:lnTo>
                <a:lnTo>
                  <a:pt x="106282" y="224203"/>
                </a:lnTo>
                <a:lnTo>
                  <a:pt x="98831" y="222215"/>
                </a:lnTo>
                <a:lnTo>
                  <a:pt x="96817" y="221393"/>
                </a:lnTo>
                <a:lnTo>
                  <a:pt x="53007" y="221393"/>
                </a:lnTo>
                <a:lnTo>
                  <a:pt x="41997" y="210384"/>
                </a:lnTo>
                <a:lnTo>
                  <a:pt x="50673" y="183192"/>
                </a:lnTo>
                <a:lnTo>
                  <a:pt x="47894" y="178426"/>
                </a:lnTo>
                <a:lnTo>
                  <a:pt x="44099" y="171719"/>
                </a:lnTo>
                <a:lnTo>
                  <a:pt x="41176" y="164551"/>
                </a:lnTo>
                <a:lnTo>
                  <a:pt x="39188" y="157100"/>
                </a:lnTo>
                <a:lnTo>
                  <a:pt x="37691" y="151859"/>
                </a:lnTo>
                <a:lnTo>
                  <a:pt x="12372" y="139203"/>
                </a:lnTo>
                <a:lnTo>
                  <a:pt x="12372" y="123536"/>
                </a:lnTo>
                <a:lnTo>
                  <a:pt x="37551" y="110916"/>
                </a:lnTo>
                <a:lnTo>
                  <a:pt x="39116" y="105850"/>
                </a:lnTo>
                <a:lnTo>
                  <a:pt x="41249" y="98363"/>
                </a:lnTo>
                <a:lnTo>
                  <a:pt x="44192" y="91129"/>
                </a:lnTo>
                <a:lnTo>
                  <a:pt x="47889" y="84282"/>
                </a:lnTo>
                <a:lnTo>
                  <a:pt x="50667" y="79515"/>
                </a:lnTo>
                <a:lnTo>
                  <a:pt x="41992" y="52323"/>
                </a:lnTo>
                <a:lnTo>
                  <a:pt x="52883" y="41423"/>
                </a:lnTo>
                <a:lnTo>
                  <a:pt x="98080" y="41423"/>
                </a:lnTo>
                <a:lnTo>
                  <a:pt x="98826" y="41118"/>
                </a:lnTo>
                <a:lnTo>
                  <a:pt x="106329" y="39115"/>
                </a:lnTo>
                <a:lnTo>
                  <a:pt x="111539" y="37689"/>
                </a:lnTo>
                <a:lnTo>
                  <a:pt x="111795" y="37178"/>
                </a:lnTo>
                <a:lnTo>
                  <a:pt x="78697" y="37178"/>
                </a:lnTo>
                <a:lnTo>
                  <a:pt x="49573" y="27264"/>
                </a:lnTo>
                <a:close/>
              </a:path>
              <a:path w="264160" h="263525">
                <a:moveTo>
                  <a:pt x="228620" y="41480"/>
                </a:moveTo>
                <a:lnTo>
                  <a:pt x="211130" y="41480"/>
                </a:lnTo>
                <a:lnTo>
                  <a:pt x="222532" y="52886"/>
                </a:lnTo>
                <a:lnTo>
                  <a:pt x="213273" y="80068"/>
                </a:lnTo>
                <a:lnTo>
                  <a:pt x="216123" y="84953"/>
                </a:lnTo>
                <a:lnTo>
                  <a:pt x="219913" y="91671"/>
                </a:lnTo>
                <a:lnTo>
                  <a:pt x="222841" y="98838"/>
                </a:lnTo>
                <a:lnTo>
                  <a:pt x="224829" y="106289"/>
                </a:lnTo>
                <a:lnTo>
                  <a:pt x="226322" y="111525"/>
                </a:lnTo>
                <a:lnTo>
                  <a:pt x="251583" y="124156"/>
                </a:lnTo>
                <a:lnTo>
                  <a:pt x="251583" y="139822"/>
                </a:lnTo>
                <a:lnTo>
                  <a:pt x="226260" y="152479"/>
                </a:lnTo>
                <a:lnTo>
                  <a:pt x="224767" y="157715"/>
                </a:lnTo>
                <a:lnTo>
                  <a:pt x="222779" y="165166"/>
                </a:lnTo>
                <a:lnTo>
                  <a:pt x="219851" y="172333"/>
                </a:lnTo>
                <a:lnTo>
                  <a:pt x="216061" y="179046"/>
                </a:lnTo>
                <a:lnTo>
                  <a:pt x="213257" y="183848"/>
                </a:lnTo>
                <a:lnTo>
                  <a:pt x="221958" y="210534"/>
                </a:lnTo>
                <a:lnTo>
                  <a:pt x="210995" y="221858"/>
                </a:lnTo>
                <a:lnTo>
                  <a:pt x="228235" y="221858"/>
                </a:lnTo>
                <a:lnTo>
                  <a:pt x="236092" y="213777"/>
                </a:lnTo>
                <a:lnTo>
                  <a:pt x="226797" y="185273"/>
                </a:lnTo>
                <a:lnTo>
                  <a:pt x="229843" y="179476"/>
                </a:lnTo>
                <a:lnTo>
                  <a:pt x="232515" y="173504"/>
                </a:lnTo>
                <a:lnTo>
                  <a:pt x="234807" y="167375"/>
                </a:lnTo>
                <a:lnTo>
                  <a:pt x="236712" y="161107"/>
                </a:lnTo>
                <a:lnTo>
                  <a:pt x="263977" y="147475"/>
                </a:lnTo>
                <a:lnTo>
                  <a:pt x="263977" y="116493"/>
                </a:lnTo>
                <a:lnTo>
                  <a:pt x="236712" y="102861"/>
                </a:lnTo>
                <a:lnTo>
                  <a:pt x="234807" y="96595"/>
                </a:lnTo>
                <a:lnTo>
                  <a:pt x="232515" y="90468"/>
                </a:lnTo>
                <a:lnTo>
                  <a:pt x="229843" y="84495"/>
                </a:lnTo>
                <a:lnTo>
                  <a:pt x="226797" y="78694"/>
                </a:lnTo>
                <a:lnTo>
                  <a:pt x="236712" y="49571"/>
                </a:lnTo>
                <a:lnTo>
                  <a:pt x="228620" y="41480"/>
                </a:lnTo>
                <a:close/>
              </a:path>
              <a:path w="264160" h="263525">
                <a:moveTo>
                  <a:pt x="80194" y="212718"/>
                </a:moveTo>
                <a:lnTo>
                  <a:pt x="53007" y="221393"/>
                </a:lnTo>
                <a:lnTo>
                  <a:pt x="96817" y="221393"/>
                </a:lnTo>
                <a:lnTo>
                  <a:pt x="91663" y="219292"/>
                </a:lnTo>
                <a:lnTo>
                  <a:pt x="84950" y="215497"/>
                </a:lnTo>
                <a:lnTo>
                  <a:pt x="80194" y="212718"/>
                </a:lnTo>
                <a:close/>
              </a:path>
              <a:path w="264160" h="263525">
                <a:moveTo>
                  <a:pt x="153661" y="12361"/>
                </a:moveTo>
                <a:lnTo>
                  <a:pt x="139853" y="12361"/>
                </a:lnTo>
                <a:lnTo>
                  <a:pt x="152432" y="37560"/>
                </a:lnTo>
                <a:lnTo>
                  <a:pt x="157557" y="39130"/>
                </a:lnTo>
                <a:lnTo>
                  <a:pt x="164985" y="41252"/>
                </a:lnTo>
                <a:lnTo>
                  <a:pt x="172215" y="44196"/>
                </a:lnTo>
                <a:lnTo>
                  <a:pt x="179067" y="47893"/>
                </a:lnTo>
                <a:lnTo>
                  <a:pt x="183957" y="50743"/>
                </a:lnTo>
                <a:lnTo>
                  <a:pt x="211130" y="41480"/>
                </a:lnTo>
                <a:lnTo>
                  <a:pt x="228620" y="41480"/>
                </a:lnTo>
                <a:lnTo>
                  <a:pt x="224318" y="37178"/>
                </a:lnTo>
                <a:lnTo>
                  <a:pt x="185279" y="37178"/>
                </a:lnTo>
                <a:lnTo>
                  <a:pt x="179454" y="34194"/>
                </a:lnTo>
                <a:lnTo>
                  <a:pt x="173475" y="31543"/>
                </a:lnTo>
                <a:lnTo>
                  <a:pt x="167356" y="29231"/>
                </a:lnTo>
                <a:lnTo>
                  <a:pt x="161112" y="27264"/>
                </a:lnTo>
                <a:lnTo>
                  <a:pt x="153661" y="12361"/>
                </a:lnTo>
                <a:close/>
              </a:path>
              <a:path w="264160" h="263525">
                <a:moveTo>
                  <a:pt x="98080" y="41423"/>
                </a:moveTo>
                <a:lnTo>
                  <a:pt x="52883" y="41423"/>
                </a:lnTo>
                <a:lnTo>
                  <a:pt x="80060" y="50686"/>
                </a:lnTo>
                <a:lnTo>
                  <a:pt x="84945" y="47836"/>
                </a:lnTo>
                <a:lnTo>
                  <a:pt x="91658" y="44046"/>
                </a:lnTo>
                <a:lnTo>
                  <a:pt x="98080" y="41423"/>
                </a:lnTo>
                <a:close/>
              </a:path>
              <a:path w="264160" h="263525">
                <a:moveTo>
                  <a:pt x="147480" y="0"/>
                </a:moveTo>
                <a:lnTo>
                  <a:pt x="116497" y="0"/>
                </a:lnTo>
                <a:lnTo>
                  <a:pt x="102864" y="27264"/>
                </a:lnTo>
                <a:lnTo>
                  <a:pt x="96598" y="29171"/>
                </a:lnTo>
                <a:lnTo>
                  <a:pt x="90471" y="31464"/>
                </a:lnTo>
                <a:lnTo>
                  <a:pt x="84385" y="34194"/>
                </a:lnTo>
                <a:lnTo>
                  <a:pt x="78697" y="37178"/>
                </a:lnTo>
                <a:lnTo>
                  <a:pt x="111795" y="37178"/>
                </a:lnTo>
                <a:lnTo>
                  <a:pt x="124191" y="12361"/>
                </a:lnTo>
                <a:lnTo>
                  <a:pt x="153661" y="12361"/>
                </a:lnTo>
                <a:lnTo>
                  <a:pt x="147480" y="0"/>
                </a:lnTo>
                <a:close/>
              </a:path>
              <a:path w="264160" h="263525">
                <a:moveTo>
                  <a:pt x="214404" y="27264"/>
                </a:moveTo>
                <a:lnTo>
                  <a:pt x="185279" y="37178"/>
                </a:lnTo>
                <a:lnTo>
                  <a:pt x="224318" y="37178"/>
                </a:lnTo>
                <a:lnTo>
                  <a:pt x="214404" y="2726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67451" y="3138795"/>
            <a:ext cx="92949" cy="92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27407" y="3364439"/>
            <a:ext cx="92943" cy="92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450838" y="3055747"/>
            <a:ext cx="7823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latin typeface="Garamond" panose="02020404030301010803"/>
                <a:cs typeface="Garamond" panose="02020404030301010803"/>
              </a:rPr>
              <a:t>SQ</a:t>
            </a:r>
            <a:r>
              <a:rPr sz="1100" spc="180" dirty="0">
                <a:latin typeface="Garamond" panose="02020404030301010803"/>
                <a:cs typeface="Garamond" panose="02020404030301010803"/>
              </a:rPr>
              <a:t>Lt</a:t>
            </a:r>
            <a:r>
              <a:rPr sz="1100" spc="190" dirty="0">
                <a:latin typeface="Garamond" panose="02020404030301010803"/>
                <a:cs typeface="Garamond" panose="02020404030301010803"/>
              </a:rPr>
              <a:t>hr</a:t>
            </a:r>
            <a:r>
              <a:rPr sz="1100" spc="204" dirty="0">
                <a:latin typeface="Garamond" panose="02020404030301010803"/>
                <a:cs typeface="Garamond" panose="02020404030301010803"/>
              </a:rPr>
              <a:t>e</a:t>
            </a:r>
            <a:r>
              <a:rPr sz="1100" spc="155" dirty="0">
                <a:latin typeface="Garamond" panose="02020404030301010803"/>
                <a:cs typeface="Garamond" panose="02020404030301010803"/>
              </a:rPr>
              <a:t>ad</a:t>
            </a:r>
            <a:endParaRPr sz="11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63927" y="2883789"/>
            <a:ext cx="3371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insert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39941" y="2771013"/>
            <a:ext cx="3371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insert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3178" y="5385561"/>
            <a:ext cx="5464810" cy="95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从上图来看，复制分成三步：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250" b="1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b="1" spc="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sz="1200" b="1" spc="-3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主库在事务提交时，会把数据变更记录在二进制日志文</a:t>
            </a:r>
            <a:r>
              <a:rPr sz="12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200" b="1" spc="-3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Binlog</a:t>
            </a:r>
            <a:r>
              <a:rPr sz="1200" b="1" spc="-3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中。</a:t>
            </a:r>
            <a:endParaRPr sz="12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AutoNum type="arabicPeriod"/>
            </a:pPr>
            <a:endParaRPr sz="1250" b="1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b="1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从库读取主库的二进制日志文</a:t>
            </a:r>
            <a:r>
              <a:rPr sz="12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200" b="1" spc="-3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Binlog</a:t>
            </a:r>
            <a:r>
              <a:rPr sz="1200" b="1" spc="-3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，写入到从库的中继日</a:t>
            </a:r>
            <a:r>
              <a:rPr sz="12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200" b="1" spc="-3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Relay</a:t>
            </a:r>
            <a:r>
              <a:rPr sz="1200" b="1" spc="-29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1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sz="1200" b="1" spc="-3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3178" y="6483197"/>
            <a:ext cx="40671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200" b="1" spc="8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slave</a:t>
            </a:r>
            <a:r>
              <a:rPr sz="1200" b="1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重做中继日志中的事件，将改变反映</a:t>
            </a:r>
            <a:r>
              <a:rPr sz="1200" b="1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1200" b="1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自己的数据。</a:t>
            </a:r>
            <a:endParaRPr sz="1200" b="1" spc="-25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738616" y="3265932"/>
            <a:ext cx="2118360" cy="861060"/>
          </a:xfrm>
          <a:custGeom>
            <a:avLst/>
            <a:gdLst/>
            <a:ahLst/>
            <a:cxnLst/>
            <a:rect l="l" t="t" r="r" b="b"/>
            <a:pathLst>
              <a:path w="2118359" h="861060">
                <a:moveTo>
                  <a:pt x="0" y="430529"/>
                </a:moveTo>
                <a:lnTo>
                  <a:pt x="8252" y="376531"/>
                </a:lnTo>
                <a:lnTo>
                  <a:pt x="32348" y="324532"/>
                </a:lnTo>
                <a:lnTo>
                  <a:pt x="71295" y="274937"/>
                </a:lnTo>
                <a:lnTo>
                  <a:pt x="124100" y="228149"/>
                </a:lnTo>
                <a:lnTo>
                  <a:pt x="155390" y="205934"/>
                </a:lnTo>
                <a:lnTo>
                  <a:pt x="189771" y="184572"/>
                </a:lnTo>
                <a:lnTo>
                  <a:pt x="227121" y="164114"/>
                </a:lnTo>
                <a:lnTo>
                  <a:pt x="267315" y="144610"/>
                </a:lnTo>
                <a:lnTo>
                  <a:pt x="310229" y="126111"/>
                </a:lnTo>
                <a:lnTo>
                  <a:pt x="355739" y="108666"/>
                </a:lnTo>
                <a:lnTo>
                  <a:pt x="403721" y="92327"/>
                </a:lnTo>
                <a:lnTo>
                  <a:pt x="454050" y="77145"/>
                </a:lnTo>
                <a:lnTo>
                  <a:pt x="506604" y="63168"/>
                </a:lnTo>
                <a:lnTo>
                  <a:pt x="561257" y="50449"/>
                </a:lnTo>
                <a:lnTo>
                  <a:pt x="617885" y="39037"/>
                </a:lnTo>
                <a:lnTo>
                  <a:pt x="676366" y="28983"/>
                </a:lnTo>
                <a:lnTo>
                  <a:pt x="736573" y="20337"/>
                </a:lnTo>
                <a:lnTo>
                  <a:pt x="798384" y="13150"/>
                </a:lnTo>
                <a:lnTo>
                  <a:pt x="861674" y="7472"/>
                </a:lnTo>
                <a:lnTo>
                  <a:pt x="926320" y="3354"/>
                </a:lnTo>
                <a:lnTo>
                  <a:pt x="992196" y="847"/>
                </a:lnTo>
                <a:lnTo>
                  <a:pt x="1059179" y="0"/>
                </a:lnTo>
                <a:lnTo>
                  <a:pt x="1126163" y="847"/>
                </a:lnTo>
                <a:lnTo>
                  <a:pt x="1192039" y="3354"/>
                </a:lnTo>
                <a:lnTo>
                  <a:pt x="1256685" y="7472"/>
                </a:lnTo>
                <a:lnTo>
                  <a:pt x="1319975" y="13150"/>
                </a:lnTo>
                <a:lnTo>
                  <a:pt x="1381786" y="20337"/>
                </a:lnTo>
                <a:lnTo>
                  <a:pt x="1441993" y="28983"/>
                </a:lnTo>
                <a:lnTo>
                  <a:pt x="1500474" y="39037"/>
                </a:lnTo>
                <a:lnTo>
                  <a:pt x="1557102" y="50449"/>
                </a:lnTo>
                <a:lnTo>
                  <a:pt x="1611755" y="63168"/>
                </a:lnTo>
                <a:lnTo>
                  <a:pt x="1664309" y="77145"/>
                </a:lnTo>
                <a:lnTo>
                  <a:pt x="1714638" y="92327"/>
                </a:lnTo>
                <a:lnTo>
                  <a:pt x="1762620" y="108666"/>
                </a:lnTo>
                <a:lnTo>
                  <a:pt x="1808130" y="126111"/>
                </a:lnTo>
                <a:lnTo>
                  <a:pt x="1851044" y="144610"/>
                </a:lnTo>
                <a:lnTo>
                  <a:pt x="1891238" y="164114"/>
                </a:lnTo>
                <a:lnTo>
                  <a:pt x="1928588" y="184572"/>
                </a:lnTo>
                <a:lnTo>
                  <a:pt x="1962969" y="205934"/>
                </a:lnTo>
                <a:lnTo>
                  <a:pt x="1994259" y="228149"/>
                </a:lnTo>
                <a:lnTo>
                  <a:pt x="2047064" y="274937"/>
                </a:lnTo>
                <a:lnTo>
                  <a:pt x="2086011" y="324532"/>
                </a:lnTo>
                <a:lnTo>
                  <a:pt x="2110107" y="376531"/>
                </a:lnTo>
                <a:lnTo>
                  <a:pt x="2118359" y="430529"/>
                </a:lnTo>
                <a:lnTo>
                  <a:pt x="2116276" y="457754"/>
                </a:lnTo>
                <a:lnTo>
                  <a:pt x="2099977" y="510803"/>
                </a:lnTo>
                <a:lnTo>
                  <a:pt x="2068332" y="561650"/>
                </a:lnTo>
                <a:lnTo>
                  <a:pt x="2022331" y="609892"/>
                </a:lnTo>
                <a:lnTo>
                  <a:pt x="1962969" y="655125"/>
                </a:lnTo>
                <a:lnTo>
                  <a:pt x="1928588" y="676487"/>
                </a:lnTo>
                <a:lnTo>
                  <a:pt x="1891238" y="696945"/>
                </a:lnTo>
                <a:lnTo>
                  <a:pt x="1851044" y="716449"/>
                </a:lnTo>
                <a:lnTo>
                  <a:pt x="1808130" y="734949"/>
                </a:lnTo>
                <a:lnTo>
                  <a:pt x="1762620" y="752393"/>
                </a:lnTo>
                <a:lnTo>
                  <a:pt x="1714638" y="768732"/>
                </a:lnTo>
                <a:lnTo>
                  <a:pt x="1664309" y="783914"/>
                </a:lnTo>
                <a:lnTo>
                  <a:pt x="1611755" y="797891"/>
                </a:lnTo>
                <a:lnTo>
                  <a:pt x="1557102" y="810610"/>
                </a:lnTo>
                <a:lnTo>
                  <a:pt x="1500474" y="822022"/>
                </a:lnTo>
                <a:lnTo>
                  <a:pt x="1441993" y="832076"/>
                </a:lnTo>
                <a:lnTo>
                  <a:pt x="1381786" y="840722"/>
                </a:lnTo>
                <a:lnTo>
                  <a:pt x="1319975" y="847909"/>
                </a:lnTo>
                <a:lnTo>
                  <a:pt x="1256685" y="853587"/>
                </a:lnTo>
                <a:lnTo>
                  <a:pt x="1192039" y="857705"/>
                </a:lnTo>
                <a:lnTo>
                  <a:pt x="1126163" y="860212"/>
                </a:lnTo>
                <a:lnTo>
                  <a:pt x="1059179" y="861059"/>
                </a:lnTo>
                <a:lnTo>
                  <a:pt x="992196" y="860212"/>
                </a:lnTo>
                <a:lnTo>
                  <a:pt x="926320" y="857705"/>
                </a:lnTo>
                <a:lnTo>
                  <a:pt x="861674" y="853587"/>
                </a:lnTo>
                <a:lnTo>
                  <a:pt x="798384" y="847909"/>
                </a:lnTo>
                <a:lnTo>
                  <a:pt x="736573" y="840722"/>
                </a:lnTo>
                <a:lnTo>
                  <a:pt x="676366" y="832076"/>
                </a:lnTo>
                <a:lnTo>
                  <a:pt x="617885" y="822022"/>
                </a:lnTo>
                <a:lnTo>
                  <a:pt x="561257" y="810610"/>
                </a:lnTo>
                <a:lnTo>
                  <a:pt x="506604" y="797891"/>
                </a:lnTo>
                <a:lnTo>
                  <a:pt x="454050" y="783914"/>
                </a:lnTo>
                <a:lnTo>
                  <a:pt x="403721" y="768732"/>
                </a:lnTo>
                <a:lnTo>
                  <a:pt x="355739" y="752393"/>
                </a:lnTo>
                <a:lnTo>
                  <a:pt x="310229" y="734948"/>
                </a:lnTo>
                <a:lnTo>
                  <a:pt x="267315" y="716449"/>
                </a:lnTo>
                <a:lnTo>
                  <a:pt x="227121" y="696945"/>
                </a:lnTo>
                <a:lnTo>
                  <a:pt x="189771" y="676487"/>
                </a:lnTo>
                <a:lnTo>
                  <a:pt x="155390" y="655125"/>
                </a:lnTo>
                <a:lnTo>
                  <a:pt x="124100" y="632910"/>
                </a:lnTo>
                <a:lnTo>
                  <a:pt x="71295" y="586122"/>
                </a:lnTo>
                <a:lnTo>
                  <a:pt x="32348" y="536527"/>
                </a:lnTo>
                <a:lnTo>
                  <a:pt x="8252" y="484528"/>
                </a:lnTo>
                <a:lnTo>
                  <a:pt x="0" y="430529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9151746" y="3519677"/>
            <a:ext cx="1296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二进制</a:t>
            </a:r>
            <a:r>
              <a:rPr sz="20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日</a:t>
            </a:r>
            <a:r>
              <a:rPr sz="20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志</a:t>
            </a:r>
            <a:endParaRPr sz="20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66167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原理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9555" indent="-23685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8920" algn="l"/>
                <a:tab pos="248920" algn="l"/>
              </a:tabLst>
            </a:pPr>
            <a:r>
              <a:rPr sz="1600" spc="-3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310640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78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服务器准备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4731" y="2381476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54731" y="3914637"/>
            <a:ext cx="567679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25472" y="2621661"/>
            <a:ext cx="2350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192.168.200.200（master）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5472" y="4208145"/>
            <a:ext cx="2203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192.168.200.201（slave）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67611" y="3296411"/>
            <a:ext cx="321945" cy="506095"/>
          </a:xfrm>
          <a:custGeom>
            <a:avLst/>
            <a:gdLst/>
            <a:ahLst/>
            <a:cxnLst/>
            <a:rect l="l" t="t" r="r" b="b"/>
            <a:pathLst>
              <a:path w="321944" h="506095">
                <a:moveTo>
                  <a:pt x="321563" y="345186"/>
                </a:moveTo>
                <a:lnTo>
                  <a:pt x="0" y="345186"/>
                </a:lnTo>
                <a:lnTo>
                  <a:pt x="160781" y="505968"/>
                </a:lnTo>
                <a:lnTo>
                  <a:pt x="321563" y="345186"/>
                </a:lnTo>
                <a:close/>
              </a:path>
              <a:path w="321944" h="506095">
                <a:moveTo>
                  <a:pt x="241173" y="0"/>
                </a:moveTo>
                <a:lnTo>
                  <a:pt x="80390" y="0"/>
                </a:lnTo>
                <a:lnTo>
                  <a:pt x="80390" y="345186"/>
                </a:lnTo>
                <a:lnTo>
                  <a:pt x="241173" y="345186"/>
                </a:lnTo>
                <a:lnTo>
                  <a:pt x="24117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87467" y="2709672"/>
            <a:ext cx="190500" cy="1691639"/>
          </a:xfrm>
          <a:custGeom>
            <a:avLst/>
            <a:gdLst/>
            <a:ahLst/>
            <a:cxnLst/>
            <a:rect l="l" t="t" r="r" b="b"/>
            <a:pathLst>
              <a:path w="190500" h="1691639">
                <a:moveTo>
                  <a:pt x="0" y="0"/>
                </a:moveTo>
                <a:lnTo>
                  <a:pt x="56241" y="36015"/>
                </a:lnTo>
                <a:lnTo>
                  <a:pt x="76864" y="76425"/>
                </a:lnTo>
                <a:lnTo>
                  <a:pt x="90391" y="127674"/>
                </a:lnTo>
                <a:lnTo>
                  <a:pt x="95250" y="186689"/>
                </a:lnTo>
                <a:lnTo>
                  <a:pt x="95250" y="646049"/>
                </a:lnTo>
                <a:lnTo>
                  <a:pt x="100108" y="705002"/>
                </a:lnTo>
                <a:lnTo>
                  <a:pt x="113635" y="756213"/>
                </a:lnTo>
                <a:lnTo>
                  <a:pt x="134258" y="796604"/>
                </a:lnTo>
                <a:lnTo>
                  <a:pt x="160404" y="823097"/>
                </a:lnTo>
                <a:lnTo>
                  <a:pt x="190500" y="832612"/>
                </a:lnTo>
                <a:lnTo>
                  <a:pt x="160404" y="842127"/>
                </a:lnTo>
                <a:lnTo>
                  <a:pt x="134258" y="868627"/>
                </a:lnTo>
                <a:lnTo>
                  <a:pt x="113635" y="909037"/>
                </a:lnTo>
                <a:lnTo>
                  <a:pt x="100108" y="960286"/>
                </a:lnTo>
                <a:lnTo>
                  <a:pt x="95250" y="1019301"/>
                </a:lnTo>
                <a:lnTo>
                  <a:pt x="95250" y="1504950"/>
                </a:lnTo>
                <a:lnTo>
                  <a:pt x="90391" y="1563965"/>
                </a:lnTo>
                <a:lnTo>
                  <a:pt x="76864" y="1615214"/>
                </a:lnTo>
                <a:lnTo>
                  <a:pt x="56241" y="1655624"/>
                </a:lnTo>
                <a:lnTo>
                  <a:pt x="30095" y="1682124"/>
                </a:lnTo>
                <a:lnTo>
                  <a:pt x="0" y="1691639"/>
                </a:lnTo>
              </a:path>
            </a:pathLst>
          </a:custGeom>
          <a:ln w="1270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19928" y="2546604"/>
            <a:ext cx="5890260" cy="2005964"/>
          </a:xfrm>
          <a:custGeom>
            <a:avLst/>
            <a:gdLst/>
            <a:ahLst/>
            <a:cxnLst/>
            <a:rect l="l" t="t" r="r" b="b"/>
            <a:pathLst>
              <a:path w="5890259" h="2005964">
                <a:moveTo>
                  <a:pt x="0" y="2005584"/>
                </a:moveTo>
                <a:lnTo>
                  <a:pt x="5890260" y="2005584"/>
                </a:lnTo>
                <a:lnTo>
                  <a:pt x="5890260" y="0"/>
                </a:lnTo>
                <a:lnTo>
                  <a:pt x="0" y="0"/>
                </a:lnTo>
                <a:lnTo>
                  <a:pt x="0" y="200558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19928" y="2546604"/>
            <a:ext cx="5890260" cy="2005964"/>
          </a:xfrm>
          <a:custGeom>
            <a:avLst/>
            <a:gdLst/>
            <a:ahLst/>
            <a:cxnLst/>
            <a:rect l="l" t="t" r="r" b="b"/>
            <a:pathLst>
              <a:path w="5890259" h="2005964">
                <a:moveTo>
                  <a:pt x="0" y="2005584"/>
                </a:moveTo>
                <a:lnTo>
                  <a:pt x="5890260" y="2005584"/>
                </a:lnTo>
                <a:lnTo>
                  <a:pt x="5890260" y="0"/>
                </a:lnTo>
                <a:lnTo>
                  <a:pt x="0" y="0"/>
                </a:lnTo>
                <a:lnTo>
                  <a:pt x="0" y="200558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11367" y="2633598"/>
            <a:ext cx="774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开放指定的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73621" y="2617342"/>
            <a:ext cx="41910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08902" y="2633598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端口号：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11367" y="2891663"/>
            <a:ext cx="569556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17590" y="2891663"/>
            <a:ext cx="128015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81597" y="2891663"/>
            <a:ext cx="415290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13830" y="2891663"/>
            <a:ext cx="192024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41845" y="2891663"/>
            <a:ext cx="942721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12050" y="2891663"/>
            <a:ext cx="192024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40066" y="2891663"/>
            <a:ext cx="367792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15909" y="2891663"/>
            <a:ext cx="128016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79918" y="2891663"/>
            <a:ext cx="1076375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84615" y="2891663"/>
            <a:ext cx="146303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057767" y="2891663"/>
            <a:ext cx="846670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11367" y="3165982"/>
            <a:ext cx="569556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17590" y="3165982"/>
            <a:ext cx="128015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81597" y="3165982"/>
            <a:ext cx="415290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13830" y="3165982"/>
            <a:ext cx="146303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86981" y="3165982"/>
            <a:ext cx="520953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611367" y="3731132"/>
            <a:ext cx="1573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关闭服务器的防火</a:t>
            </a:r>
            <a:r>
              <a:rPr sz="1200" spc="29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墙</a:t>
            </a:r>
            <a:r>
              <a:rPr sz="12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11367" y="3989196"/>
            <a:ext cx="1131570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81469" y="3989196"/>
            <a:ext cx="665479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11367" y="4263516"/>
            <a:ext cx="1337983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85685" y="4263516"/>
            <a:ext cx="665479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087018" y="5445658"/>
            <a:ext cx="775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准备好两台服务器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之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在上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台服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安装好</a:t>
            </a:r>
            <a:r>
              <a:rPr sz="1400" spc="1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的初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始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准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备工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2510155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⚫"/>
              <a:tabLst>
                <a:tab pos="299085" algn="l"/>
                <a:tab pos="299720" algn="l"/>
              </a:tabLst>
            </a:pP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主库配置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Wingdings" panose="05000000000000000000"/>
              <a:buChar char="⚫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97510" lvl="1" indent="-201930">
              <a:lnSpc>
                <a:spcPct val="100000"/>
              </a:lnSpc>
              <a:buAutoNum type="arabicPeriod"/>
              <a:tabLst>
                <a:tab pos="398145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修改配置文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4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/etc/my.cnf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9744" y="2689860"/>
            <a:ext cx="10410825" cy="2283460"/>
          </a:xfrm>
          <a:custGeom>
            <a:avLst/>
            <a:gdLst/>
            <a:ahLst/>
            <a:cxnLst/>
            <a:rect l="l" t="t" r="r" b="b"/>
            <a:pathLst>
              <a:path w="10410825" h="2283460">
                <a:moveTo>
                  <a:pt x="0" y="2282952"/>
                </a:moveTo>
                <a:lnTo>
                  <a:pt x="10410444" y="2282952"/>
                </a:lnTo>
                <a:lnTo>
                  <a:pt x="10410444" y="0"/>
                </a:lnTo>
                <a:lnTo>
                  <a:pt x="0" y="0"/>
                </a:lnTo>
                <a:lnTo>
                  <a:pt x="0" y="228295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9744" y="2689860"/>
            <a:ext cx="10410825" cy="2283460"/>
          </a:xfrm>
          <a:custGeom>
            <a:avLst/>
            <a:gdLst/>
            <a:ahLst/>
            <a:cxnLst/>
            <a:rect l="l" t="t" r="r" b="b"/>
            <a:pathLst>
              <a:path w="10410825" h="2283460">
                <a:moveTo>
                  <a:pt x="0" y="2282952"/>
                </a:moveTo>
                <a:lnTo>
                  <a:pt x="10410444" y="2282952"/>
                </a:lnTo>
                <a:lnTo>
                  <a:pt x="10410444" y="0"/>
                </a:lnTo>
                <a:lnTo>
                  <a:pt x="0" y="0"/>
                </a:lnTo>
                <a:lnTo>
                  <a:pt x="0" y="2282952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1488" y="2760929"/>
            <a:ext cx="609600" cy="236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29638" y="2760929"/>
            <a:ext cx="205739" cy="23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24838" y="2777490"/>
            <a:ext cx="3203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服务	，保证整个集群环境中唯一，取值范围：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0633" y="2760929"/>
            <a:ext cx="178308" cy="23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9504" y="2760929"/>
            <a:ext cx="146303" cy="23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013833" y="2731770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12" baseline="-16000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800" spc="75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46496" y="2760929"/>
            <a:ext cx="128015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10504" y="2760929"/>
            <a:ext cx="167639" cy="236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394325" y="2777490"/>
            <a:ext cx="622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，默认为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03925" y="2760929"/>
            <a:ext cx="164591" cy="236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91488" y="3035807"/>
            <a:ext cx="480059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02917" y="3035807"/>
            <a:ext cx="128016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66925" y="3035807"/>
            <a:ext cx="371475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91488" y="3310128"/>
            <a:ext cx="182880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92477" y="3310128"/>
            <a:ext cx="213360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62479" y="3310128"/>
            <a:ext cx="243839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91488" y="3584447"/>
            <a:ext cx="398145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09953" y="3584447"/>
            <a:ext cx="128015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3961" y="3584447"/>
            <a:ext cx="531622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1488" y="3858767"/>
            <a:ext cx="182880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44877" y="3858767"/>
            <a:ext cx="114300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91488" y="4132783"/>
            <a:ext cx="607860" cy="2365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23313" y="4132783"/>
            <a:ext cx="128016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87322" y="4132783"/>
            <a:ext cx="515975" cy="2365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29663" y="4132783"/>
            <a:ext cx="128016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93670" y="4132783"/>
            <a:ext cx="756094" cy="236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91488" y="4407661"/>
            <a:ext cx="182880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82928" y="3326384"/>
            <a:ext cx="237807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574165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是否只读	代表只读	代表读写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 marR="5080">
              <a:lnSpc>
                <a:spcPts val="4320"/>
              </a:lnSpc>
              <a:spcBef>
                <a:spcPts val="62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忽略的数据</a:t>
            </a:r>
            <a:r>
              <a:rPr sz="1200" spc="-1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指不需要同步的数据库 指定同步的数据库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91488" y="4681982"/>
            <a:ext cx="607860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23313" y="4681982"/>
            <a:ext cx="128016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87322" y="4681982"/>
            <a:ext cx="272034" cy="236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68677" y="4681982"/>
            <a:ext cx="128016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32685" y="4681982"/>
            <a:ext cx="705738" cy="2362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73937" y="5278882"/>
            <a:ext cx="1668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400" spc="-409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启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99744" y="5684520"/>
            <a:ext cx="10410825" cy="342900"/>
          </a:xfrm>
          <a:custGeom>
            <a:avLst/>
            <a:gdLst/>
            <a:ahLst/>
            <a:cxnLst/>
            <a:rect l="l" t="t" r="r" b="b"/>
            <a:pathLst>
              <a:path w="10410825" h="342900">
                <a:moveTo>
                  <a:pt x="0" y="342899"/>
                </a:moveTo>
                <a:lnTo>
                  <a:pt x="10410444" y="342899"/>
                </a:lnTo>
                <a:lnTo>
                  <a:pt x="10410444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99744" y="5684520"/>
            <a:ext cx="10410825" cy="342900"/>
          </a:xfrm>
          <a:custGeom>
            <a:avLst/>
            <a:gdLst/>
            <a:ahLst/>
            <a:cxnLst/>
            <a:rect l="l" t="t" r="r" b="b"/>
            <a:pathLst>
              <a:path w="10410825" h="342900">
                <a:moveTo>
                  <a:pt x="0" y="342899"/>
                </a:moveTo>
                <a:lnTo>
                  <a:pt x="10410444" y="342899"/>
                </a:lnTo>
                <a:lnTo>
                  <a:pt x="10410444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91488" y="5755843"/>
            <a:ext cx="1266901" cy="2362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01875" y="5755843"/>
            <a:ext cx="583184" cy="2362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543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华文楷体" panose="02010600040101010101" charset="-122"/>
                <a:cs typeface="华文楷体" panose="02010600040101010101" charset="-122"/>
              </a:rPr>
              <a:t>高级软件人才培训专家</a:t>
            </a:r>
            <a:endParaRPr sz="16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9744" y="2595372"/>
            <a:ext cx="10410825" cy="1173480"/>
          </a:xfrm>
          <a:custGeom>
            <a:avLst/>
            <a:gdLst/>
            <a:ahLst/>
            <a:cxnLst/>
            <a:rect l="l" t="t" r="r" b="b"/>
            <a:pathLst>
              <a:path w="10410825" h="1173479">
                <a:moveTo>
                  <a:pt x="0" y="1173479"/>
                </a:moveTo>
                <a:lnTo>
                  <a:pt x="10410444" y="1173479"/>
                </a:lnTo>
                <a:lnTo>
                  <a:pt x="10410444" y="0"/>
                </a:lnTo>
                <a:lnTo>
                  <a:pt x="0" y="0"/>
                </a:lnTo>
                <a:lnTo>
                  <a:pt x="0" y="1173479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9744" y="2595372"/>
            <a:ext cx="10410825" cy="1173480"/>
          </a:xfrm>
          <a:custGeom>
            <a:avLst/>
            <a:gdLst/>
            <a:ahLst/>
            <a:cxnLst/>
            <a:rect l="l" t="t" r="r" b="b"/>
            <a:pathLst>
              <a:path w="10410825" h="1173479">
                <a:moveTo>
                  <a:pt x="0" y="1173479"/>
                </a:moveTo>
                <a:lnTo>
                  <a:pt x="10410444" y="1173479"/>
                </a:lnTo>
                <a:lnTo>
                  <a:pt x="10410444" y="0"/>
                </a:lnTo>
                <a:lnTo>
                  <a:pt x="0" y="0"/>
                </a:lnTo>
                <a:lnTo>
                  <a:pt x="0" y="1173479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1488" y="2665425"/>
            <a:ext cx="182880" cy="236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7677" y="2665425"/>
            <a:ext cx="417829" cy="23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46853" y="2665425"/>
            <a:ext cx="544982" cy="23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9838" y="1074801"/>
            <a:ext cx="502920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78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主库配置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96215">
              <a:lnSpc>
                <a:spcPct val="100000"/>
              </a:lnSpc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400" spc="-3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录</a:t>
            </a:r>
            <a:r>
              <a:rPr sz="1400" spc="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远程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账号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授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予主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权限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3065">
              <a:lnSpc>
                <a:spcPct val="100000"/>
              </a:lnSpc>
              <a:spcBef>
                <a:spcPts val="1465"/>
              </a:spcBef>
              <a:tabLst>
                <a:tab pos="1055370" algn="l"/>
                <a:tab pos="4711065" algn="l"/>
              </a:tabLst>
            </a:pPr>
            <a:r>
              <a:rPr sz="1200" spc="-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创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建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200" spc="-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用户，并设置密码，该用户可在任意主机连接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该</a:t>
            </a: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	</a:t>
            </a:r>
            <a:r>
              <a:rPr sz="1200" spc="-5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服务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1488" y="2940430"/>
            <a:ext cx="1110615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32710" y="2940430"/>
            <a:ext cx="417830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90851" y="2940430"/>
            <a:ext cx="1628267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48378" y="2940430"/>
            <a:ext cx="1723008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25033" y="2940430"/>
            <a:ext cx="138696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1488" y="3214751"/>
            <a:ext cx="182880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82928" y="3231007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71853" y="3214751"/>
            <a:ext cx="452882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65045" y="3214751"/>
            <a:ext cx="460501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160142" y="3231007"/>
            <a:ext cx="1536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用户分配主从复制权限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1488" y="3489071"/>
            <a:ext cx="2843149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67022" y="3489071"/>
            <a:ext cx="41782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25163" y="3489071"/>
            <a:ext cx="499973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73937" y="4803775"/>
            <a:ext cx="2677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sz="1400" spc="-4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通过指令，查看二进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坐标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9744" y="5116067"/>
            <a:ext cx="10410825" cy="342900"/>
          </a:xfrm>
          <a:custGeom>
            <a:avLst/>
            <a:gdLst/>
            <a:ahLst/>
            <a:cxnLst/>
            <a:rect l="l" t="t" r="r" b="b"/>
            <a:pathLst>
              <a:path w="10410825" h="342900">
                <a:moveTo>
                  <a:pt x="0" y="342899"/>
                </a:moveTo>
                <a:lnTo>
                  <a:pt x="10410444" y="342899"/>
                </a:lnTo>
                <a:lnTo>
                  <a:pt x="10410444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99744" y="5116067"/>
            <a:ext cx="10410825" cy="342900"/>
          </a:xfrm>
          <a:custGeom>
            <a:avLst/>
            <a:gdLst/>
            <a:ahLst/>
            <a:cxnLst/>
            <a:rect l="l" t="t" r="r" b="b"/>
            <a:pathLst>
              <a:path w="10410825" h="342900">
                <a:moveTo>
                  <a:pt x="0" y="342899"/>
                </a:moveTo>
                <a:lnTo>
                  <a:pt x="10410444" y="342899"/>
                </a:lnTo>
                <a:lnTo>
                  <a:pt x="10410444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91488" y="5187950"/>
            <a:ext cx="1544192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73937" y="5518810"/>
            <a:ext cx="344614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字段含义说明：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2110">
              <a:lnSpc>
                <a:spcPct val="100000"/>
              </a:lnSpc>
              <a:spcBef>
                <a:spcPts val="1005"/>
              </a:spcBef>
            </a:pPr>
            <a:r>
              <a:rPr sz="1200" spc="-1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file</a:t>
            </a:r>
            <a:r>
              <a:rPr sz="1200" spc="-30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1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1200" spc="-3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从哪个日志文件开始推送日志文件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2110">
              <a:lnSpc>
                <a:spcPct val="100000"/>
              </a:lnSpc>
              <a:spcBef>
                <a:spcPts val="1010"/>
              </a:spcBef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position</a:t>
            </a:r>
            <a:r>
              <a:rPr sz="1200" spc="-3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200" spc="-3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从哪个位置开始推送日志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2110">
              <a:lnSpc>
                <a:spcPct val="100000"/>
              </a:lnSpc>
              <a:spcBef>
                <a:spcPts val="1010"/>
              </a:spcBef>
            </a:pPr>
            <a:r>
              <a:rPr sz="1200" spc="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binlog_ignore_db</a:t>
            </a:r>
            <a:r>
              <a:rPr sz="1200" spc="-3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1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1200" spc="-3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指定不需要同步的数据库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42930" y="5725286"/>
            <a:ext cx="580360" cy="762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778497" y="6496913"/>
            <a:ext cx="9359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binlog.000003</a:t>
            </a:r>
            <a:endParaRPr sz="1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2510155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⚫"/>
              <a:tabLst>
                <a:tab pos="299085" algn="l"/>
                <a:tab pos="299720" algn="l"/>
              </a:tabLst>
            </a:pP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从库配置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Wingdings" panose="05000000000000000000"/>
              <a:buChar char="⚫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97510" lvl="1" indent="-201930">
              <a:lnSpc>
                <a:spcPct val="100000"/>
              </a:lnSpc>
              <a:buAutoNum type="arabicPeriod"/>
              <a:tabLst>
                <a:tab pos="398145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修改配置文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4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/etc/my.cnf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9744" y="2667000"/>
            <a:ext cx="10410825" cy="1173480"/>
          </a:xfrm>
          <a:custGeom>
            <a:avLst/>
            <a:gdLst/>
            <a:ahLst/>
            <a:cxnLst/>
            <a:rect l="l" t="t" r="r" b="b"/>
            <a:pathLst>
              <a:path w="10410825" h="1173479">
                <a:moveTo>
                  <a:pt x="0" y="1173480"/>
                </a:moveTo>
                <a:lnTo>
                  <a:pt x="10410444" y="1173480"/>
                </a:lnTo>
                <a:lnTo>
                  <a:pt x="10410444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9744" y="2667000"/>
            <a:ext cx="10410825" cy="1173480"/>
          </a:xfrm>
          <a:custGeom>
            <a:avLst/>
            <a:gdLst/>
            <a:ahLst/>
            <a:cxnLst/>
            <a:rect l="l" t="t" r="r" b="b"/>
            <a:pathLst>
              <a:path w="10410825" h="1173479">
                <a:moveTo>
                  <a:pt x="0" y="1173480"/>
                </a:moveTo>
                <a:lnTo>
                  <a:pt x="10410444" y="1173480"/>
                </a:lnTo>
                <a:lnTo>
                  <a:pt x="10410444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1488" y="2737104"/>
            <a:ext cx="60960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29638" y="2737104"/>
            <a:ext cx="205739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24838" y="2753359"/>
            <a:ext cx="3203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服务	，保证整个集群环境中唯一，取值范围：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0633" y="2737104"/>
            <a:ext cx="17830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9504" y="2737104"/>
            <a:ext cx="146303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013833" y="2707640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12" baseline="-16000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800" spc="75" dirty="0">
                <a:solidFill>
                  <a:srgbClr val="92D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46496" y="2737104"/>
            <a:ext cx="128015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10504" y="2737104"/>
            <a:ext cx="167639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394325" y="2753359"/>
            <a:ext cx="138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，和主库不一样即可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1488" y="3011423"/>
            <a:ext cx="480059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02917" y="3011423"/>
            <a:ext cx="128016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66925" y="3011423"/>
            <a:ext cx="371475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91488" y="3285744"/>
            <a:ext cx="182880" cy="236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92477" y="3285744"/>
            <a:ext cx="213360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62479" y="3285744"/>
            <a:ext cx="243839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82928" y="3302000"/>
            <a:ext cx="219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68985" algn="l"/>
                <a:tab pos="1574165" algn="l"/>
              </a:tabLst>
            </a:pPr>
            <a:r>
              <a:rPr sz="1200" dirty="0">
                <a:solidFill>
                  <a:srgbClr val="92D050"/>
                </a:solidFill>
                <a:latin typeface="黑体" panose="02010609060101010101" charset="-122"/>
                <a:cs typeface="黑体" panose="02010609060101010101" charset="-122"/>
              </a:rPr>
              <a:t>是否只读	代表只读	代表读写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91488" y="3559759"/>
            <a:ext cx="398145" cy="2365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09953" y="3559759"/>
            <a:ext cx="128015" cy="2365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3961" y="3559759"/>
            <a:ext cx="531622" cy="236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73937" y="4473702"/>
            <a:ext cx="18440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400" spc="-409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重新启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9744" y="4878323"/>
            <a:ext cx="10410825" cy="344805"/>
          </a:xfrm>
          <a:custGeom>
            <a:avLst/>
            <a:gdLst/>
            <a:ahLst/>
            <a:cxnLst/>
            <a:rect l="l" t="t" r="r" b="b"/>
            <a:pathLst>
              <a:path w="10410825" h="344804">
                <a:moveTo>
                  <a:pt x="0" y="344424"/>
                </a:moveTo>
                <a:lnTo>
                  <a:pt x="10410444" y="344424"/>
                </a:lnTo>
                <a:lnTo>
                  <a:pt x="10410444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9744" y="4878323"/>
            <a:ext cx="10410825" cy="344805"/>
          </a:xfrm>
          <a:custGeom>
            <a:avLst/>
            <a:gdLst/>
            <a:ahLst/>
            <a:cxnLst/>
            <a:rect l="l" t="t" r="r" b="b"/>
            <a:pathLst>
              <a:path w="10410825" h="344804">
                <a:moveTo>
                  <a:pt x="0" y="344424"/>
                </a:moveTo>
                <a:lnTo>
                  <a:pt x="10410444" y="344424"/>
                </a:lnTo>
                <a:lnTo>
                  <a:pt x="10410444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91488" y="4950586"/>
            <a:ext cx="1266901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01875" y="4950586"/>
            <a:ext cx="583184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2494915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78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从库配置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96215">
              <a:lnSpc>
                <a:spcPct val="100000"/>
              </a:lnSpc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400" spc="-3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录</a:t>
            </a:r>
            <a:r>
              <a:rPr sz="1400" spc="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主库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9744" y="2667000"/>
            <a:ext cx="10834370" cy="342900"/>
          </a:xfrm>
          <a:custGeom>
            <a:avLst/>
            <a:gdLst/>
            <a:ahLst/>
            <a:cxnLst/>
            <a:rect l="l" t="t" r="r" b="b"/>
            <a:pathLst>
              <a:path w="10834370" h="342900">
                <a:moveTo>
                  <a:pt x="0" y="342900"/>
                </a:moveTo>
                <a:lnTo>
                  <a:pt x="10834116" y="342900"/>
                </a:lnTo>
                <a:lnTo>
                  <a:pt x="1083411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9744" y="2667000"/>
            <a:ext cx="10834370" cy="342900"/>
          </a:xfrm>
          <a:custGeom>
            <a:avLst/>
            <a:gdLst/>
            <a:ahLst/>
            <a:cxnLst/>
            <a:rect l="l" t="t" r="r" b="b"/>
            <a:pathLst>
              <a:path w="10834370" h="342900">
                <a:moveTo>
                  <a:pt x="0" y="342900"/>
                </a:moveTo>
                <a:lnTo>
                  <a:pt x="10834116" y="342900"/>
                </a:lnTo>
                <a:lnTo>
                  <a:pt x="1083411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1488" y="2737104"/>
            <a:ext cx="3514344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24121" y="2737104"/>
            <a:ext cx="52599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84369" y="2737104"/>
            <a:ext cx="6796532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73937" y="3320541"/>
            <a:ext cx="5822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8.0.23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400" spc="9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39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8.0.23</a:t>
            </a:r>
            <a:r>
              <a:rPr sz="1400" spc="-3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之前的版本，执行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400" spc="1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9744" y="3608832"/>
            <a:ext cx="10834370" cy="342900"/>
          </a:xfrm>
          <a:custGeom>
            <a:avLst/>
            <a:gdLst/>
            <a:ahLst/>
            <a:cxnLst/>
            <a:rect l="l" t="t" r="r" b="b"/>
            <a:pathLst>
              <a:path w="10834370" h="342900">
                <a:moveTo>
                  <a:pt x="0" y="342900"/>
                </a:moveTo>
                <a:lnTo>
                  <a:pt x="10834116" y="342900"/>
                </a:lnTo>
                <a:lnTo>
                  <a:pt x="1083411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99744" y="3608832"/>
            <a:ext cx="10834370" cy="342900"/>
          </a:xfrm>
          <a:custGeom>
            <a:avLst/>
            <a:gdLst/>
            <a:ahLst/>
            <a:cxnLst/>
            <a:rect l="l" t="t" r="r" b="b"/>
            <a:pathLst>
              <a:path w="10834370" h="342900">
                <a:moveTo>
                  <a:pt x="0" y="342900"/>
                </a:moveTo>
                <a:lnTo>
                  <a:pt x="10834116" y="342900"/>
                </a:lnTo>
                <a:lnTo>
                  <a:pt x="1083411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91488" y="3679901"/>
            <a:ext cx="2590800" cy="23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98798" y="3679901"/>
            <a:ext cx="1024458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59172" y="3679901"/>
            <a:ext cx="6721602" cy="236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9921" y="4544161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04939" y="4544161"/>
            <a:ext cx="4622800" cy="297180"/>
          </a:xfrm>
          <a:custGeom>
            <a:avLst/>
            <a:gdLst/>
            <a:ahLst/>
            <a:cxnLst/>
            <a:rect l="l" t="t" r="r" b="b"/>
            <a:pathLst>
              <a:path w="4622800" h="297179">
                <a:moveTo>
                  <a:pt x="0" y="296951"/>
                </a:moveTo>
                <a:lnTo>
                  <a:pt x="4622291" y="296951"/>
                </a:lnTo>
                <a:lnTo>
                  <a:pt x="462229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99921" y="4841214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04939" y="4841214"/>
            <a:ext cx="4622800" cy="297180"/>
          </a:xfrm>
          <a:custGeom>
            <a:avLst/>
            <a:gdLst/>
            <a:ahLst/>
            <a:cxnLst/>
            <a:rect l="l" t="t" r="r" b="b"/>
            <a:pathLst>
              <a:path w="4622800" h="297179">
                <a:moveTo>
                  <a:pt x="0" y="296951"/>
                </a:moveTo>
                <a:lnTo>
                  <a:pt x="4622291" y="296951"/>
                </a:lnTo>
                <a:lnTo>
                  <a:pt x="462229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9921" y="5138140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04939" y="5138140"/>
            <a:ext cx="4622800" cy="297180"/>
          </a:xfrm>
          <a:custGeom>
            <a:avLst/>
            <a:gdLst/>
            <a:ahLst/>
            <a:cxnLst/>
            <a:rect l="l" t="t" r="r" b="b"/>
            <a:pathLst>
              <a:path w="4622800" h="297179">
                <a:moveTo>
                  <a:pt x="0" y="296951"/>
                </a:moveTo>
                <a:lnTo>
                  <a:pt x="4622291" y="296951"/>
                </a:lnTo>
                <a:lnTo>
                  <a:pt x="462229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9921" y="5435079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04939" y="5435079"/>
            <a:ext cx="4622800" cy="297180"/>
          </a:xfrm>
          <a:custGeom>
            <a:avLst/>
            <a:gdLst/>
            <a:ahLst/>
            <a:cxnLst/>
            <a:rect l="l" t="t" r="r" b="b"/>
            <a:pathLst>
              <a:path w="4622800" h="297179">
                <a:moveTo>
                  <a:pt x="0" y="296951"/>
                </a:moveTo>
                <a:lnTo>
                  <a:pt x="4622291" y="296951"/>
                </a:lnTo>
                <a:lnTo>
                  <a:pt x="462229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9921" y="5732043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04939" y="5732043"/>
            <a:ext cx="4622800" cy="297180"/>
          </a:xfrm>
          <a:custGeom>
            <a:avLst/>
            <a:gdLst/>
            <a:ahLst/>
            <a:cxnLst/>
            <a:rect l="l" t="t" r="r" b="b"/>
            <a:pathLst>
              <a:path w="4622800" h="297179">
                <a:moveTo>
                  <a:pt x="0" y="296951"/>
                </a:moveTo>
                <a:lnTo>
                  <a:pt x="4622291" y="296951"/>
                </a:lnTo>
                <a:lnTo>
                  <a:pt x="462229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93571" y="4164965"/>
          <a:ext cx="10646410" cy="1870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085"/>
                <a:gridCol w="3419475"/>
                <a:gridCol w="4622165"/>
              </a:tblGrid>
              <a:tr h="37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参数名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含义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8.0.23之前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主库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IP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地址</a:t>
                      </a:r>
                      <a:endParaRPr sz="1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7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连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接主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库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的用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户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名</a:t>
                      </a:r>
                      <a:endParaRPr sz="1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连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接主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库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的密码</a:t>
                      </a:r>
                      <a:endParaRPr sz="1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spc="-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binlog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日志文件名</a:t>
                      </a:r>
                      <a:endParaRPr sz="1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spc="-5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binlog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日志文件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位置</a:t>
                      </a:r>
                      <a:endParaRPr sz="10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1099108" y="4584191"/>
            <a:ext cx="902766" cy="196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04888" y="4584191"/>
            <a:ext cx="891451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99108" y="4881117"/>
            <a:ext cx="884478" cy="196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04888" y="4881117"/>
            <a:ext cx="873163" cy="1965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99108" y="5178297"/>
            <a:ext cx="1237411" cy="196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04888" y="5178297"/>
            <a:ext cx="1226032" cy="196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99108" y="5475122"/>
            <a:ext cx="1105738" cy="1965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04888" y="5475122"/>
            <a:ext cx="1095984" cy="1965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99108" y="5772302"/>
            <a:ext cx="1123734" cy="1965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04888" y="5772302"/>
            <a:ext cx="1112304" cy="1965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1462405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78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从库配置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96215">
              <a:lnSpc>
                <a:spcPct val="100000"/>
              </a:lnSpc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sz="1400" spc="-409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开启同步操作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9744" y="2667000"/>
            <a:ext cx="10834370" cy="619125"/>
          </a:xfrm>
          <a:custGeom>
            <a:avLst/>
            <a:gdLst/>
            <a:ahLst/>
            <a:cxnLst/>
            <a:rect l="l" t="t" r="r" b="b"/>
            <a:pathLst>
              <a:path w="10834370" h="619125">
                <a:moveTo>
                  <a:pt x="0" y="618744"/>
                </a:moveTo>
                <a:lnTo>
                  <a:pt x="10834116" y="618744"/>
                </a:lnTo>
                <a:lnTo>
                  <a:pt x="10834116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1488" y="2737104"/>
            <a:ext cx="946099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0810" y="2737104"/>
            <a:ext cx="578243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1488" y="3011423"/>
            <a:ext cx="905459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70810" y="3011423"/>
            <a:ext cx="578243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99744" y="2667000"/>
            <a:ext cx="10834370" cy="61912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677035" marR="8844280">
              <a:lnSpc>
                <a:spcPct val="150000"/>
              </a:lnSpc>
              <a:spcBef>
                <a:spcPts val="6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之后 之前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3937" y="3555568"/>
            <a:ext cx="16287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sz="1400" spc="-39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查看主从同步状态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9744" y="3939540"/>
            <a:ext cx="10834370" cy="617220"/>
          </a:xfrm>
          <a:custGeom>
            <a:avLst/>
            <a:gdLst/>
            <a:ahLst/>
            <a:cxnLst/>
            <a:rect l="l" t="t" r="r" b="b"/>
            <a:pathLst>
              <a:path w="10834370" h="617220">
                <a:moveTo>
                  <a:pt x="0" y="617219"/>
                </a:moveTo>
                <a:lnTo>
                  <a:pt x="10834116" y="617219"/>
                </a:lnTo>
                <a:lnTo>
                  <a:pt x="10834116" y="0"/>
                </a:lnTo>
                <a:lnTo>
                  <a:pt x="0" y="0"/>
                </a:lnTo>
                <a:lnTo>
                  <a:pt x="0" y="617219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91488" y="4011421"/>
            <a:ext cx="1494790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11830" y="4011421"/>
            <a:ext cx="578243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91488" y="4285741"/>
            <a:ext cx="1419733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11830" y="4285741"/>
            <a:ext cx="578243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99744" y="3939540"/>
            <a:ext cx="10834370" cy="61722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2218055" marR="8303260">
              <a:lnSpc>
                <a:spcPct val="150000"/>
              </a:lnSpc>
              <a:spcBef>
                <a:spcPts val="7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之后 之前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99744" y="4637532"/>
            <a:ext cx="8304276" cy="2071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sz="42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sz="4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solidFill>
                  <a:srgbClr val="D9D9D9"/>
                </a:solidFill>
                <a:latin typeface="Verdana" panose="020B0604030504040204"/>
                <a:cs typeface="Verdana" panose="020B0604030504040204"/>
              </a:rPr>
              <a:t>Contents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04079" y="18319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079" y="2435478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079" y="3039236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4079" y="3642741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74801"/>
            <a:ext cx="3385820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⚫"/>
              <a:tabLst>
                <a:tab pos="299085" algn="l"/>
                <a:tab pos="299720" algn="l"/>
              </a:tabLst>
            </a:pP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Wingdings" panose="05000000000000000000"/>
              <a:buChar char="⚫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97510" lvl="1" indent="-201930">
              <a:lnSpc>
                <a:spcPct val="100000"/>
              </a:lnSpc>
              <a:buAutoNum type="arabicPeriod"/>
              <a:tabLst>
                <a:tab pos="398145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在主库上创建数据库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插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入数据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3937" y="5130546"/>
            <a:ext cx="3201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400" spc="-39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在从库中查询数据，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证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否同步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9555" y="2619755"/>
            <a:ext cx="10391140" cy="2098675"/>
          </a:xfrm>
          <a:custGeom>
            <a:avLst/>
            <a:gdLst/>
            <a:ahLst/>
            <a:cxnLst/>
            <a:rect l="l" t="t" r="r" b="b"/>
            <a:pathLst>
              <a:path w="10391140" h="2098675">
                <a:moveTo>
                  <a:pt x="0" y="2098548"/>
                </a:moveTo>
                <a:lnTo>
                  <a:pt x="10390632" y="2098548"/>
                </a:lnTo>
                <a:lnTo>
                  <a:pt x="10390632" y="0"/>
                </a:lnTo>
                <a:lnTo>
                  <a:pt x="0" y="0"/>
                </a:lnTo>
                <a:lnTo>
                  <a:pt x="0" y="2098548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2619755"/>
            <a:ext cx="10391140" cy="2098675"/>
          </a:xfrm>
          <a:custGeom>
            <a:avLst/>
            <a:gdLst/>
            <a:ahLst/>
            <a:cxnLst/>
            <a:rect l="l" t="t" r="r" b="b"/>
            <a:pathLst>
              <a:path w="10391140" h="2098675">
                <a:moveTo>
                  <a:pt x="0" y="2098548"/>
                </a:moveTo>
                <a:lnTo>
                  <a:pt x="10390632" y="2098548"/>
                </a:lnTo>
                <a:lnTo>
                  <a:pt x="10390632" y="0"/>
                </a:lnTo>
                <a:lnTo>
                  <a:pt x="0" y="0"/>
                </a:lnTo>
                <a:lnTo>
                  <a:pt x="0" y="2098548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11300" y="2687066"/>
            <a:ext cx="1499235" cy="2179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1300" y="2938526"/>
            <a:ext cx="695960" cy="21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1300" y="3189985"/>
            <a:ext cx="843597" cy="217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94585" y="3189985"/>
            <a:ext cx="534708" cy="217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454" y="3189985"/>
            <a:ext cx="85343" cy="217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50745" y="3441446"/>
            <a:ext cx="1906651" cy="217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99739" y="3441446"/>
            <a:ext cx="1062989" cy="217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91863" y="3441446"/>
            <a:ext cx="73151" cy="217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50745" y="3692601"/>
            <a:ext cx="1719072" cy="2182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50745" y="3944746"/>
            <a:ext cx="933996" cy="217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11300" y="4196207"/>
            <a:ext cx="629221" cy="2179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70557" y="4196207"/>
            <a:ext cx="526288" cy="2179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50617" y="4196207"/>
            <a:ext cx="1667129" cy="2179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11300" y="4447666"/>
            <a:ext cx="709929" cy="2179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66570" y="4447666"/>
            <a:ext cx="53470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34438" y="4447666"/>
            <a:ext cx="85343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77110" y="4447666"/>
            <a:ext cx="834936" cy="2179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42539" y="4447666"/>
            <a:ext cx="579120" cy="2179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63746" y="4447666"/>
            <a:ext cx="646849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45915" y="4447666"/>
            <a:ext cx="2509266" cy="2179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latin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2733" y="1633473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800" spc="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2733" y="2840863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800" spc="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原理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2733" y="4652009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800" spc="1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2391" y="1982723"/>
            <a:ext cx="5908675" cy="777240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710" marR="1540510">
              <a:lnSpc>
                <a:spcPts val="2880"/>
              </a:lnSpc>
              <a:spcBef>
                <a:spcPts val="215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将主库的数据变更同步到从库，从而保证主库和从库数据一致。 数据备份、失败迁移，读写分离，降低单库读写压力。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22391" y="3209544"/>
            <a:ext cx="5908675" cy="1148080"/>
          </a:xfrm>
          <a:custGeom>
            <a:avLst/>
            <a:gdLst/>
            <a:ahLst/>
            <a:cxnLst/>
            <a:rect l="l" t="t" r="r" b="b"/>
            <a:pathLst>
              <a:path w="5908675" h="1148079">
                <a:moveTo>
                  <a:pt x="0" y="1147571"/>
                </a:moveTo>
                <a:lnTo>
                  <a:pt x="5908548" y="1147571"/>
                </a:lnTo>
                <a:lnTo>
                  <a:pt x="5908548" y="0"/>
                </a:lnTo>
                <a:lnTo>
                  <a:pt x="0" y="0"/>
                </a:lnTo>
                <a:lnTo>
                  <a:pt x="0" y="1147571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2391" y="3209544"/>
            <a:ext cx="5908675" cy="1148080"/>
          </a:xfrm>
          <a:custGeom>
            <a:avLst/>
            <a:gdLst/>
            <a:ahLst/>
            <a:cxnLst/>
            <a:rect l="l" t="t" r="r" b="b"/>
            <a:pathLst>
              <a:path w="5908675" h="1148079">
                <a:moveTo>
                  <a:pt x="0" y="1147571"/>
                </a:moveTo>
                <a:lnTo>
                  <a:pt x="5908548" y="1147571"/>
                </a:lnTo>
                <a:lnTo>
                  <a:pt x="5908548" y="0"/>
                </a:lnTo>
                <a:lnTo>
                  <a:pt x="0" y="0"/>
                </a:lnTo>
                <a:lnTo>
                  <a:pt x="0" y="1147571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67502" y="3349116"/>
            <a:ext cx="11430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23731" y="3349116"/>
            <a:ext cx="508507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67502" y="3715258"/>
            <a:ext cx="114300" cy="2362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15302" y="3715258"/>
            <a:ext cx="514197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416795" y="3715258"/>
            <a:ext cx="626135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973309" y="3731514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67502" y="4081017"/>
            <a:ext cx="48941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15102" y="3365372"/>
            <a:ext cx="38823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77895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① 主库会把数据变更记录在二进制日志文件	中。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tabLst>
                <a:tab pos="2040255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② 从库连接主库，读取	日志，并写入自身中继日志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tabLst>
                <a:tab pos="580390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③	重做中继日志，将改变反映它自己的数据。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22391" y="5007864"/>
            <a:ext cx="5908675" cy="1518285"/>
          </a:xfrm>
          <a:custGeom>
            <a:avLst/>
            <a:gdLst/>
            <a:ahLst/>
            <a:cxnLst/>
            <a:rect l="l" t="t" r="r" b="b"/>
            <a:pathLst>
              <a:path w="5908675" h="1518284">
                <a:moveTo>
                  <a:pt x="0" y="1517904"/>
                </a:moveTo>
                <a:lnTo>
                  <a:pt x="5908548" y="1517904"/>
                </a:lnTo>
                <a:lnTo>
                  <a:pt x="5908548" y="0"/>
                </a:lnTo>
                <a:lnTo>
                  <a:pt x="0" y="0"/>
                </a:lnTo>
                <a:lnTo>
                  <a:pt x="0" y="151790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67502" y="5148326"/>
            <a:ext cx="11430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67502" y="5514441"/>
            <a:ext cx="11430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67502" y="5880201"/>
            <a:ext cx="11430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67502" y="6245961"/>
            <a:ext cx="11430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422391" y="5007864"/>
            <a:ext cx="5908675" cy="151828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①</a:t>
            </a:r>
            <a:r>
              <a:rPr sz="1200" spc="-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准备服务器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②</a:t>
            </a:r>
            <a:r>
              <a:rPr sz="1200" spc="-1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配置主库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③</a:t>
            </a:r>
            <a:r>
              <a:rPr sz="1200" spc="-1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配置从库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④</a:t>
            </a:r>
            <a:r>
              <a:rPr sz="1200" spc="-5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测试主从复制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sz="42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sz="4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solidFill>
                  <a:srgbClr val="D9D9D9"/>
                </a:solidFill>
                <a:latin typeface="Verdana" panose="020B0604030504040204"/>
                <a:cs typeface="Verdana" panose="020B0604030504040204"/>
              </a:rPr>
              <a:t>Contents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04079" y="18319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079" y="2435478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079" y="3039236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4079" y="3642741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667125"/>
            <a:ext cx="1862455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入门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配置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分片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Mycat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管理及监控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667125"/>
            <a:ext cx="1862455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入门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配置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分片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Mycat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管理及监控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174873"/>
            <a:ext cx="662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3840" algn="l"/>
                <a:tab pos="244475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5863" y="4864100"/>
            <a:ext cx="10946765" cy="169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随着互联网及移动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互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联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网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的发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用系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也是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式增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采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储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在以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瓶颈：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353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spc="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瓶颈：热点数据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太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缓存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足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大量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</a:t>
            </a:r>
            <a:r>
              <a:rPr sz="1400" spc="-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盘</a:t>
            </a:r>
            <a:r>
              <a:rPr sz="1400" spc="-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IO，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效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较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低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spc="-3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请求数据太多，带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宽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不够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网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络</a:t>
            </a:r>
            <a:r>
              <a:rPr sz="1400" spc="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颈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spc="1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瓶颈：排序、分组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询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、聚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1400" spc="1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会耗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费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1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请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太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1400" spc="1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，CPU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颈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分库分表的中心思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将数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散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存储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sz="14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1400" spc="-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变小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缓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单一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能问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而达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升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库性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73807" y="3103245"/>
            <a:ext cx="891540" cy="461645"/>
          </a:xfrm>
          <a:custGeom>
            <a:avLst/>
            <a:gdLst/>
            <a:ahLst/>
            <a:cxnLst/>
            <a:rect l="l" t="t" r="r" b="b"/>
            <a:pathLst>
              <a:path w="891539" h="461645">
                <a:moveTo>
                  <a:pt x="0" y="0"/>
                </a:moveTo>
                <a:lnTo>
                  <a:pt x="0" y="395477"/>
                </a:lnTo>
                <a:lnTo>
                  <a:pt x="5832" y="406180"/>
                </a:lnTo>
                <a:lnTo>
                  <a:pt x="49744" y="425789"/>
                </a:lnTo>
                <a:lnTo>
                  <a:pt x="130540" y="442102"/>
                </a:lnTo>
                <a:lnTo>
                  <a:pt x="182477" y="448686"/>
                </a:lnTo>
                <a:lnTo>
                  <a:pt x="240886" y="454042"/>
                </a:lnTo>
                <a:lnTo>
                  <a:pt x="304848" y="458035"/>
                </a:lnTo>
                <a:lnTo>
                  <a:pt x="373448" y="460529"/>
                </a:lnTo>
                <a:lnTo>
                  <a:pt x="445769" y="461390"/>
                </a:lnTo>
                <a:lnTo>
                  <a:pt x="518091" y="460529"/>
                </a:lnTo>
                <a:lnTo>
                  <a:pt x="586691" y="458035"/>
                </a:lnTo>
                <a:lnTo>
                  <a:pt x="650653" y="454042"/>
                </a:lnTo>
                <a:lnTo>
                  <a:pt x="709062" y="448686"/>
                </a:lnTo>
                <a:lnTo>
                  <a:pt x="760999" y="442102"/>
                </a:lnTo>
                <a:lnTo>
                  <a:pt x="805549" y="434425"/>
                </a:lnTo>
                <a:lnTo>
                  <a:pt x="868820" y="416329"/>
                </a:lnTo>
                <a:lnTo>
                  <a:pt x="891540" y="395477"/>
                </a:lnTo>
                <a:lnTo>
                  <a:pt x="891540" y="65912"/>
                </a:lnTo>
                <a:lnTo>
                  <a:pt x="445769" y="65912"/>
                </a:lnTo>
                <a:lnTo>
                  <a:pt x="373448" y="65051"/>
                </a:lnTo>
                <a:lnTo>
                  <a:pt x="304848" y="62557"/>
                </a:lnTo>
                <a:lnTo>
                  <a:pt x="240886" y="58564"/>
                </a:lnTo>
                <a:lnTo>
                  <a:pt x="182477" y="53208"/>
                </a:lnTo>
                <a:lnTo>
                  <a:pt x="130540" y="46624"/>
                </a:lnTo>
                <a:lnTo>
                  <a:pt x="85990" y="38947"/>
                </a:lnTo>
                <a:lnTo>
                  <a:pt x="22719" y="20851"/>
                </a:lnTo>
                <a:lnTo>
                  <a:pt x="5832" y="10702"/>
                </a:lnTo>
                <a:lnTo>
                  <a:pt x="0" y="0"/>
                </a:lnTo>
                <a:close/>
              </a:path>
              <a:path w="891539" h="461645">
                <a:moveTo>
                  <a:pt x="891540" y="0"/>
                </a:moveTo>
                <a:lnTo>
                  <a:pt x="841795" y="30311"/>
                </a:lnTo>
                <a:lnTo>
                  <a:pt x="760999" y="46624"/>
                </a:lnTo>
                <a:lnTo>
                  <a:pt x="709062" y="53208"/>
                </a:lnTo>
                <a:lnTo>
                  <a:pt x="650653" y="58564"/>
                </a:lnTo>
                <a:lnTo>
                  <a:pt x="586691" y="62557"/>
                </a:lnTo>
                <a:lnTo>
                  <a:pt x="518091" y="65051"/>
                </a:lnTo>
                <a:lnTo>
                  <a:pt x="445769" y="65912"/>
                </a:lnTo>
                <a:lnTo>
                  <a:pt x="891540" y="65912"/>
                </a:lnTo>
                <a:lnTo>
                  <a:pt x="891540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73807" y="3037332"/>
            <a:ext cx="891540" cy="132080"/>
          </a:xfrm>
          <a:custGeom>
            <a:avLst/>
            <a:gdLst/>
            <a:ahLst/>
            <a:cxnLst/>
            <a:rect l="l" t="t" r="r" b="b"/>
            <a:pathLst>
              <a:path w="891539" h="132080">
                <a:moveTo>
                  <a:pt x="445769" y="0"/>
                </a:moveTo>
                <a:lnTo>
                  <a:pt x="373448" y="861"/>
                </a:lnTo>
                <a:lnTo>
                  <a:pt x="304848" y="3355"/>
                </a:lnTo>
                <a:lnTo>
                  <a:pt x="240886" y="7348"/>
                </a:lnTo>
                <a:lnTo>
                  <a:pt x="182477" y="12704"/>
                </a:lnTo>
                <a:lnTo>
                  <a:pt x="130540" y="19288"/>
                </a:lnTo>
                <a:lnTo>
                  <a:pt x="85990" y="26965"/>
                </a:lnTo>
                <a:lnTo>
                  <a:pt x="22719" y="45061"/>
                </a:lnTo>
                <a:lnTo>
                  <a:pt x="0" y="65912"/>
                </a:lnTo>
                <a:lnTo>
                  <a:pt x="5832" y="76615"/>
                </a:lnTo>
                <a:lnTo>
                  <a:pt x="49744" y="96224"/>
                </a:lnTo>
                <a:lnTo>
                  <a:pt x="130540" y="112537"/>
                </a:lnTo>
                <a:lnTo>
                  <a:pt x="182477" y="119121"/>
                </a:lnTo>
                <a:lnTo>
                  <a:pt x="240886" y="124477"/>
                </a:lnTo>
                <a:lnTo>
                  <a:pt x="304848" y="128470"/>
                </a:lnTo>
                <a:lnTo>
                  <a:pt x="373448" y="130964"/>
                </a:lnTo>
                <a:lnTo>
                  <a:pt x="445769" y="131825"/>
                </a:lnTo>
                <a:lnTo>
                  <a:pt x="518091" y="130964"/>
                </a:lnTo>
                <a:lnTo>
                  <a:pt x="586691" y="128470"/>
                </a:lnTo>
                <a:lnTo>
                  <a:pt x="650653" y="124477"/>
                </a:lnTo>
                <a:lnTo>
                  <a:pt x="709062" y="119121"/>
                </a:lnTo>
                <a:lnTo>
                  <a:pt x="760999" y="112537"/>
                </a:lnTo>
                <a:lnTo>
                  <a:pt x="805549" y="104860"/>
                </a:lnTo>
                <a:lnTo>
                  <a:pt x="868820" y="86764"/>
                </a:lnTo>
                <a:lnTo>
                  <a:pt x="891540" y="65912"/>
                </a:lnTo>
                <a:lnTo>
                  <a:pt x="885707" y="55210"/>
                </a:lnTo>
                <a:lnTo>
                  <a:pt x="841795" y="35601"/>
                </a:lnTo>
                <a:lnTo>
                  <a:pt x="760999" y="19288"/>
                </a:lnTo>
                <a:lnTo>
                  <a:pt x="709062" y="12704"/>
                </a:lnTo>
                <a:lnTo>
                  <a:pt x="650653" y="7348"/>
                </a:lnTo>
                <a:lnTo>
                  <a:pt x="586691" y="3355"/>
                </a:lnTo>
                <a:lnTo>
                  <a:pt x="518091" y="861"/>
                </a:lnTo>
                <a:lnTo>
                  <a:pt x="44576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0352" y="3306190"/>
            <a:ext cx="890269" cy="462915"/>
          </a:xfrm>
          <a:custGeom>
            <a:avLst/>
            <a:gdLst/>
            <a:ahLst/>
            <a:cxnLst/>
            <a:rect l="l" t="t" r="r" b="b"/>
            <a:pathLst>
              <a:path w="890270" h="462914">
                <a:moveTo>
                  <a:pt x="0" y="0"/>
                </a:moveTo>
                <a:lnTo>
                  <a:pt x="0" y="396621"/>
                </a:lnTo>
                <a:lnTo>
                  <a:pt x="5825" y="407327"/>
                </a:lnTo>
                <a:lnTo>
                  <a:pt x="49675" y="426959"/>
                </a:lnTo>
                <a:lnTo>
                  <a:pt x="130349" y="443309"/>
                </a:lnTo>
                <a:lnTo>
                  <a:pt x="182203" y="449912"/>
                </a:lnTo>
                <a:lnTo>
                  <a:pt x="240512" y="455285"/>
                </a:lnTo>
                <a:lnTo>
                  <a:pt x="304361" y="459291"/>
                </a:lnTo>
                <a:lnTo>
                  <a:pt x="372831" y="461796"/>
                </a:lnTo>
                <a:lnTo>
                  <a:pt x="445008" y="462661"/>
                </a:lnTo>
                <a:lnTo>
                  <a:pt x="517184" y="461796"/>
                </a:lnTo>
                <a:lnTo>
                  <a:pt x="585654" y="459291"/>
                </a:lnTo>
                <a:lnTo>
                  <a:pt x="649503" y="455285"/>
                </a:lnTo>
                <a:lnTo>
                  <a:pt x="707812" y="449912"/>
                </a:lnTo>
                <a:lnTo>
                  <a:pt x="759666" y="443309"/>
                </a:lnTo>
                <a:lnTo>
                  <a:pt x="804147" y="435613"/>
                </a:lnTo>
                <a:lnTo>
                  <a:pt x="867326" y="417485"/>
                </a:lnTo>
                <a:lnTo>
                  <a:pt x="890015" y="396621"/>
                </a:lnTo>
                <a:lnTo>
                  <a:pt x="890015" y="66039"/>
                </a:lnTo>
                <a:lnTo>
                  <a:pt x="445008" y="66039"/>
                </a:lnTo>
                <a:lnTo>
                  <a:pt x="372831" y="65175"/>
                </a:lnTo>
                <a:lnTo>
                  <a:pt x="304361" y="62670"/>
                </a:lnTo>
                <a:lnTo>
                  <a:pt x="240512" y="58664"/>
                </a:lnTo>
                <a:lnTo>
                  <a:pt x="182203" y="53291"/>
                </a:lnTo>
                <a:lnTo>
                  <a:pt x="130349" y="46688"/>
                </a:lnTo>
                <a:lnTo>
                  <a:pt x="85868" y="38992"/>
                </a:lnTo>
                <a:lnTo>
                  <a:pt x="22689" y="20864"/>
                </a:lnTo>
                <a:lnTo>
                  <a:pt x="5825" y="10706"/>
                </a:lnTo>
                <a:lnTo>
                  <a:pt x="0" y="0"/>
                </a:lnTo>
                <a:close/>
              </a:path>
              <a:path w="890270" h="462914">
                <a:moveTo>
                  <a:pt x="890015" y="0"/>
                </a:moveTo>
                <a:lnTo>
                  <a:pt x="840340" y="30338"/>
                </a:lnTo>
                <a:lnTo>
                  <a:pt x="759666" y="46688"/>
                </a:lnTo>
                <a:lnTo>
                  <a:pt x="707812" y="53291"/>
                </a:lnTo>
                <a:lnTo>
                  <a:pt x="649503" y="58664"/>
                </a:lnTo>
                <a:lnTo>
                  <a:pt x="585654" y="62670"/>
                </a:lnTo>
                <a:lnTo>
                  <a:pt x="517184" y="65175"/>
                </a:lnTo>
                <a:lnTo>
                  <a:pt x="445008" y="66039"/>
                </a:lnTo>
                <a:lnTo>
                  <a:pt x="890015" y="66039"/>
                </a:lnTo>
                <a:lnTo>
                  <a:pt x="890015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0352" y="3240023"/>
            <a:ext cx="890269" cy="132715"/>
          </a:xfrm>
          <a:custGeom>
            <a:avLst/>
            <a:gdLst/>
            <a:ahLst/>
            <a:cxnLst/>
            <a:rect l="l" t="t" r="r" b="b"/>
            <a:pathLst>
              <a:path w="890270" h="132714">
                <a:moveTo>
                  <a:pt x="445008" y="0"/>
                </a:moveTo>
                <a:lnTo>
                  <a:pt x="372831" y="865"/>
                </a:lnTo>
                <a:lnTo>
                  <a:pt x="304361" y="3370"/>
                </a:lnTo>
                <a:lnTo>
                  <a:pt x="240512" y="7379"/>
                </a:lnTo>
                <a:lnTo>
                  <a:pt x="182203" y="12756"/>
                </a:lnTo>
                <a:lnTo>
                  <a:pt x="130349" y="19367"/>
                </a:lnTo>
                <a:lnTo>
                  <a:pt x="85868" y="27075"/>
                </a:lnTo>
                <a:lnTo>
                  <a:pt x="22689" y="45240"/>
                </a:lnTo>
                <a:lnTo>
                  <a:pt x="0" y="66166"/>
                </a:lnTo>
                <a:lnTo>
                  <a:pt x="5825" y="76873"/>
                </a:lnTo>
                <a:lnTo>
                  <a:pt x="49675" y="96505"/>
                </a:lnTo>
                <a:lnTo>
                  <a:pt x="130349" y="112855"/>
                </a:lnTo>
                <a:lnTo>
                  <a:pt x="182203" y="119458"/>
                </a:lnTo>
                <a:lnTo>
                  <a:pt x="240512" y="124831"/>
                </a:lnTo>
                <a:lnTo>
                  <a:pt x="304361" y="128837"/>
                </a:lnTo>
                <a:lnTo>
                  <a:pt x="372831" y="131342"/>
                </a:lnTo>
                <a:lnTo>
                  <a:pt x="445008" y="132206"/>
                </a:lnTo>
                <a:lnTo>
                  <a:pt x="517184" y="131342"/>
                </a:lnTo>
                <a:lnTo>
                  <a:pt x="585654" y="128837"/>
                </a:lnTo>
                <a:lnTo>
                  <a:pt x="649503" y="124831"/>
                </a:lnTo>
                <a:lnTo>
                  <a:pt x="707812" y="119458"/>
                </a:lnTo>
                <a:lnTo>
                  <a:pt x="759666" y="112855"/>
                </a:lnTo>
                <a:lnTo>
                  <a:pt x="804147" y="105159"/>
                </a:lnTo>
                <a:lnTo>
                  <a:pt x="867326" y="87031"/>
                </a:lnTo>
                <a:lnTo>
                  <a:pt x="890015" y="66166"/>
                </a:lnTo>
                <a:lnTo>
                  <a:pt x="884190" y="55426"/>
                </a:lnTo>
                <a:lnTo>
                  <a:pt x="840340" y="35744"/>
                </a:lnTo>
                <a:lnTo>
                  <a:pt x="759666" y="19367"/>
                </a:lnTo>
                <a:lnTo>
                  <a:pt x="707812" y="12756"/>
                </a:lnTo>
                <a:lnTo>
                  <a:pt x="649503" y="7379"/>
                </a:lnTo>
                <a:lnTo>
                  <a:pt x="585654" y="3370"/>
                </a:lnTo>
                <a:lnTo>
                  <a:pt x="517184" y="865"/>
                </a:lnTo>
                <a:lnTo>
                  <a:pt x="445008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40352" y="2900552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70" h="461645">
                <a:moveTo>
                  <a:pt x="0" y="0"/>
                </a:moveTo>
                <a:lnTo>
                  <a:pt x="0" y="395477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8" y="461391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5" y="395477"/>
                </a:lnTo>
                <a:lnTo>
                  <a:pt x="890015" y="65912"/>
                </a:lnTo>
                <a:lnTo>
                  <a:pt x="445008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70" h="461645">
                <a:moveTo>
                  <a:pt x="890015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8" y="65912"/>
                </a:lnTo>
                <a:lnTo>
                  <a:pt x="890015" y="65912"/>
                </a:lnTo>
                <a:lnTo>
                  <a:pt x="890015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40352" y="2834639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70" h="132080">
                <a:moveTo>
                  <a:pt x="445008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8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5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8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40352" y="2834639"/>
            <a:ext cx="890269" cy="527685"/>
          </a:xfrm>
          <a:custGeom>
            <a:avLst/>
            <a:gdLst/>
            <a:ahLst/>
            <a:cxnLst/>
            <a:rect l="l" t="t" r="r" b="b"/>
            <a:pathLst>
              <a:path w="890270" h="527685">
                <a:moveTo>
                  <a:pt x="890015" y="65912"/>
                </a:moveTo>
                <a:lnTo>
                  <a:pt x="840340" y="96224"/>
                </a:lnTo>
                <a:lnTo>
                  <a:pt x="759666" y="112537"/>
                </a:lnTo>
                <a:lnTo>
                  <a:pt x="707812" y="119121"/>
                </a:lnTo>
                <a:lnTo>
                  <a:pt x="649503" y="124477"/>
                </a:lnTo>
                <a:lnTo>
                  <a:pt x="585654" y="128470"/>
                </a:lnTo>
                <a:lnTo>
                  <a:pt x="517184" y="130964"/>
                </a:lnTo>
                <a:lnTo>
                  <a:pt x="445008" y="131825"/>
                </a:lnTo>
                <a:lnTo>
                  <a:pt x="372831" y="130964"/>
                </a:lnTo>
                <a:lnTo>
                  <a:pt x="304361" y="128470"/>
                </a:lnTo>
                <a:lnTo>
                  <a:pt x="240512" y="124477"/>
                </a:lnTo>
                <a:lnTo>
                  <a:pt x="182203" y="119121"/>
                </a:lnTo>
                <a:lnTo>
                  <a:pt x="130349" y="112537"/>
                </a:lnTo>
                <a:lnTo>
                  <a:pt x="85868" y="104860"/>
                </a:lnTo>
                <a:lnTo>
                  <a:pt x="22689" y="86764"/>
                </a:lnTo>
                <a:lnTo>
                  <a:pt x="0" y="65912"/>
                </a:lnTo>
                <a:lnTo>
                  <a:pt x="5825" y="55210"/>
                </a:lnTo>
                <a:lnTo>
                  <a:pt x="49675" y="35601"/>
                </a:lnTo>
                <a:lnTo>
                  <a:pt x="130349" y="19288"/>
                </a:lnTo>
                <a:lnTo>
                  <a:pt x="182203" y="12704"/>
                </a:lnTo>
                <a:lnTo>
                  <a:pt x="240512" y="7348"/>
                </a:lnTo>
                <a:lnTo>
                  <a:pt x="304361" y="3355"/>
                </a:lnTo>
                <a:lnTo>
                  <a:pt x="372831" y="861"/>
                </a:lnTo>
                <a:lnTo>
                  <a:pt x="445008" y="0"/>
                </a:lnTo>
                <a:lnTo>
                  <a:pt x="517184" y="861"/>
                </a:lnTo>
                <a:lnTo>
                  <a:pt x="585654" y="3355"/>
                </a:lnTo>
                <a:lnTo>
                  <a:pt x="649503" y="7348"/>
                </a:lnTo>
                <a:lnTo>
                  <a:pt x="707812" y="12704"/>
                </a:lnTo>
                <a:lnTo>
                  <a:pt x="759666" y="19288"/>
                </a:lnTo>
                <a:lnTo>
                  <a:pt x="804147" y="26965"/>
                </a:lnTo>
                <a:lnTo>
                  <a:pt x="867326" y="45061"/>
                </a:lnTo>
                <a:lnTo>
                  <a:pt x="890015" y="65912"/>
                </a:lnTo>
                <a:lnTo>
                  <a:pt x="890015" y="461390"/>
                </a:lnTo>
                <a:lnTo>
                  <a:pt x="840340" y="491702"/>
                </a:lnTo>
                <a:lnTo>
                  <a:pt x="759666" y="508015"/>
                </a:lnTo>
                <a:lnTo>
                  <a:pt x="707812" y="514599"/>
                </a:lnTo>
                <a:lnTo>
                  <a:pt x="649503" y="519955"/>
                </a:lnTo>
                <a:lnTo>
                  <a:pt x="585654" y="523948"/>
                </a:lnTo>
                <a:lnTo>
                  <a:pt x="517184" y="526442"/>
                </a:lnTo>
                <a:lnTo>
                  <a:pt x="445008" y="527304"/>
                </a:lnTo>
                <a:lnTo>
                  <a:pt x="372831" y="526442"/>
                </a:lnTo>
                <a:lnTo>
                  <a:pt x="304361" y="523948"/>
                </a:lnTo>
                <a:lnTo>
                  <a:pt x="240512" y="519955"/>
                </a:lnTo>
                <a:lnTo>
                  <a:pt x="182203" y="514599"/>
                </a:lnTo>
                <a:lnTo>
                  <a:pt x="130349" y="508015"/>
                </a:lnTo>
                <a:lnTo>
                  <a:pt x="85868" y="500338"/>
                </a:lnTo>
                <a:lnTo>
                  <a:pt x="22689" y="482242"/>
                </a:lnTo>
                <a:lnTo>
                  <a:pt x="0" y="461390"/>
                </a:lnTo>
                <a:lnTo>
                  <a:pt x="0" y="65912"/>
                </a:lnTo>
              </a:path>
            </a:pathLst>
          </a:custGeom>
          <a:ln w="3175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80047" y="3517772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70" h="461645">
                <a:moveTo>
                  <a:pt x="0" y="0"/>
                </a:moveTo>
                <a:lnTo>
                  <a:pt x="0" y="395477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7" y="461390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7"/>
                </a:lnTo>
                <a:lnTo>
                  <a:pt x="890016" y="65912"/>
                </a:lnTo>
                <a:lnTo>
                  <a:pt x="445007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70" h="461645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7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80047" y="3451859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70" h="132079">
                <a:moveTo>
                  <a:pt x="445007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7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80047" y="3120008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70" h="461645">
                <a:moveTo>
                  <a:pt x="0" y="0"/>
                </a:moveTo>
                <a:lnTo>
                  <a:pt x="0" y="395477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7" y="461390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7"/>
                </a:lnTo>
                <a:lnTo>
                  <a:pt x="890016" y="65912"/>
                </a:lnTo>
                <a:lnTo>
                  <a:pt x="445007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70" h="461645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7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80047" y="3054095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70" h="132080">
                <a:moveTo>
                  <a:pt x="445007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7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80047" y="3054095"/>
            <a:ext cx="890269" cy="527685"/>
          </a:xfrm>
          <a:custGeom>
            <a:avLst/>
            <a:gdLst/>
            <a:ahLst/>
            <a:cxnLst/>
            <a:rect l="l" t="t" r="r" b="b"/>
            <a:pathLst>
              <a:path w="890270" h="527685">
                <a:moveTo>
                  <a:pt x="890016" y="65912"/>
                </a:moveTo>
                <a:lnTo>
                  <a:pt x="840340" y="96224"/>
                </a:lnTo>
                <a:lnTo>
                  <a:pt x="759666" y="112537"/>
                </a:lnTo>
                <a:lnTo>
                  <a:pt x="707812" y="119121"/>
                </a:lnTo>
                <a:lnTo>
                  <a:pt x="649503" y="124477"/>
                </a:lnTo>
                <a:lnTo>
                  <a:pt x="585654" y="128470"/>
                </a:lnTo>
                <a:lnTo>
                  <a:pt x="517184" y="130964"/>
                </a:lnTo>
                <a:lnTo>
                  <a:pt x="445007" y="131825"/>
                </a:lnTo>
                <a:lnTo>
                  <a:pt x="372831" y="130964"/>
                </a:lnTo>
                <a:lnTo>
                  <a:pt x="304361" y="128470"/>
                </a:lnTo>
                <a:lnTo>
                  <a:pt x="240512" y="124477"/>
                </a:lnTo>
                <a:lnTo>
                  <a:pt x="182203" y="119121"/>
                </a:lnTo>
                <a:lnTo>
                  <a:pt x="130349" y="112537"/>
                </a:lnTo>
                <a:lnTo>
                  <a:pt x="85868" y="104860"/>
                </a:lnTo>
                <a:lnTo>
                  <a:pt x="22689" y="86764"/>
                </a:lnTo>
                <a:lnTo>
                  <a:pt x="0" y="65912"/>
                </a:lnTo>
                <a:lnTo>
                  <a:pt x="5825" y="55210"/>
                </a:lnTo>
                <a:lnTo>
                  <a:pt x="49675" y="35601"/>
                </a:lnTo>
                <a:lnTo>
                  <a:pt x="130349" y="19288"/>
                </a:lnTo>
                <a:lnTo>
                  <a:pt x="182203" y="12704"/>
                </a:lnTo>
                <a:lnTo>
                  <a:pt x="240512" y="7348"/>
                </a:lnTo>
                <a:lnTo>
                  <a:pt x="304361" y="3355"/>
                </a:lnTo>
                <a:lnTo>
                  <a:pt x="372831" y="861"/>
                </a:lnTo>
                <a:lnTo>
                  <a:pt x="445007" y="0"/>
                </a:lnTo>
                <a:lnTo>
                  <a:pt x="517184" y="861"/>
                </a:lnTo>
                <a:lnTo>
                  <a:pt x="585654" y="3355"/>
                </a:lnTo>
                <a:lnTo>
                  <a:pt x="649503" y="7348"/>
                </a:lnTo>
                <a:lnTo>
                  <a:pt x="707812" y="12704"/>
                </a:lnTo>
                <a:lnTo>
                  <a:pt x="759666" y="19288"/>
                </a:lnTo>
                <a:lnTo>
                  <a:pt x="804147" y="26965"/>
                </a:lnTo>
                <a:lnTo>
                  <a:pt x="867326" y="45061"/>
                </a:lnTo>
                <a:lnTo>
                  <a:pt x="890016" y="65912"/>
                </a:lnTo>
                <a:lnTo>
                  <a:pt x="890016" y="461390"/>
                </a:lnTo>
                <a:lnTo>
                  <a:pt x="840340" y="491702"/>
                </a:lnTo>
                <a:lnTo>
                  <a:pt x="759666" y="508015"/>
                </a:lnTo>
                <a:lnTo>
                  <a:pt x="707812" y="514599"/>
                </a:lnTo>
                <a:lnTo>
                  <a:pt x="649503" y="519955"/>
                </a:lnTo>
                <a:lnTo>
                  <a:pt x="585654" y="523948"/>
                </a:lnTo>
                <a:lnTo>
                  <a:pt x="517184" y="526442"/>
                </a:lnTo>
                <a:lnTo>
                  <a:pt x="445007" y="527303"/>
                </a:lnTo>
                <a:lnTo>
                  <a:pt x="372831" y="526442"/>
                </a:lnTo>
                <a:lnTo>
                  <a:pt x="304361" y="523948"/>
                </a:lnTo>
                <a:lnTo>
                  <a:pt x="240512" y="519955"/>
                </a:lnTo>
                <a:lnTo>
                  <a:pt x="182203" y="514599"/>
                </a:lnTo>
                <a:lnTo>
                  <a:pt x="130349" y="508015"/>
                </a:lnTo>
                <a:lnTo>
                  <a:pt x="85868" y="500338"/>
                </a:lnTo>
                <a:lnTo>
                  <a:pt x="22689" y="482242"/>
                </a:lnTo>
                <a:lnTo>
                  <a:pt x="0" y="461390"/>
                </a:lnTo>
                <a:lnTo>
                  <a:pt x="0" y="659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80047" y="2722245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70" h="461644">
                <a:moveTo>
                  <a:pt x="0" y="0"/>
                </a:moveTo>
                <a:lnTo>
                  <a:pt x="0" y="395477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7" y="461390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7"/>
                </a:lnTo>
                <a:lnTo>
                  <a:pt x="890016" y="65912"/>
                </a:lnTo>
                <a:lnTo>
                  <a:pt x="445007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70" h="461644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7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80047" y="2656332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70" h="132080">
                <a:moveTo>
                  <a:pt x="445007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7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80047" y="2656332"/>
            <a:ext cx="890269" cy="527685"/>
          </a:xfrm>
          <a:custGeom>
            <a:avLst/>
            <a:gdLst/>
            <a:ahLst/>
            <a:cxnLst/>
            <a:rect l="l" t="t" r="r" b="b"/>
            <a:pathLst>
              <a:path w="890270" h="527685">
                <a:moveTo>
                  <a:pt x="890016" y="65912"/>
                </a:moveTo>
                <a:lnTo>
                  <a:pt x="840340" y="96224"/>
                </a:lnTo>
                <a:lnTo>
                  <a:pt x="759666" y="112537"/>
                </a:lnTo>
                <a:lnTo>
                  <a:pt x="707812" y="119121"/>
                </a:lnTo>
                <a:lnTo>
                  <a:pt x="649503" y="124477"/>
                </a:lnTo>
                <a:lnTo>
                  <a:pt x="585654" y="128470"/>
                </a:lnTo>
                <a:lnTo>
                  <a:pt x="517184" y="130964"/>
                </a:lnTo>
                <a:lnTo>
                  <a:pt x="445007" y="131825"/>
                </a:lnTo>
                <a:lnTo>
                  <a:pt x="372831" y="130964"/>
                </a:lnTo>
                <a:lnTo>
                  <a:pt x="304361" y="128470"/>
                </a:lnTo>
                <a:lnTo>
                  <a:pt x="240512" y="124477"/>
                </a:lnTo>
                <a:lnTo>
                  <a:pt x="182203" y="119121"/>
                </a:lnTo>
                <a:lnTo>
                  <a:pt x="130349" y="112537"/>
                </a:lnTo>
                <a:lnTo>
                  <a:pt x="85868" y="104860"/>
                </a:lnTo>
                <a:lnTo>
                  <a:pt x="22689" y="86764"/>
                </a:lnTo>
                <a:lnTo>
                  <a:pt x="0" y="65912"/>
                </a:lnTo>
                <a:lnTo>
                  <a:pt x="5825" y="55210"/>
                </a:lnTo>
                <a:lnTo>
                  <a:pt x="49675" y="35601"/>
                </a:lnTo>
                <a:lnTo>
                  <a:pt x="130349" y="19288"/>
                </a:lnTo>
                <a:lnTo>
                  <a:pt x="182203" y="12704"/>
                </a:lnTo>
                <a:lnTo>
                  <a:pt x="240512" y="7348"/>
                </a:lnTo>
                <a:lnTo>
                  <a:pt x="304361" y="3355"/>
                </a:lnTo>
                <a:lnTo>
                  <a:pt x="372831" y="861"/>
                </a:lnTo>
                <a:lnTo>
                  <a:pt x="445007" y="0"/>
                </a:lnTo>
                <a:lnTo>
                  <a:pt x="517184" y="861"/>
                </a:lnTo>
                <a:lnTo>
                  <a:pt x="585654" y="3355"/>
                </a:lnTo>
                <a:lnTo>
                  <a:pt x="649503" y="7348"/>
                </a:lnTo>
                <a:lnTo>
                  <a:pt x="707812" y="12704"/>
                </a:lnTo>
                <a:lnTo>
                  <a:pt x="759666" y="19288"/>
                </a:lnTo>
                <a:lnTo>
                  <a:pt x="804147" y="26965"/>
                </a:lnTo>
                <a:lnTo>
                  <a:pt x="867326" y="45061"/>
                </a:lnTo>
                <a:lnTo>
                  <a:pt x="890016" y="65912"/>
                </a:lnTo>
                <a:lnTo>
                  <a:pt x="890016" y="461390"/>
                </a:lnTo>
                <a:lnTo>
                  <a:pt x="840340" y="491702"/>
                </a:lnTo>
                <a:lnTo>
                  <a:pt x="759666" y="508015"/>
                </a:lnTo>
                <a:lnTo>
                  <a:pt x="707812" y="514599"/>
                </a:lnTo>
                <a:lnTo>
                  <a:pt x="649503" y="519955"/>
                </a:lnTo>
                <a:lnTo>
                  <a:pt x="585654" y="523948"/>
                </a:lnTo>
                <a:lnTo>
                  <a:pt x="517184" y="526442"/>
                </a:lnTo>
                <a:lnTo>
                  <a:pt x="445007" y="527303"/>
                </a:lnTo>
                <a:lnTo>
                  <a:pt x="372831" y="526442"/>
                </a:lnTo>
                <a:lnTo>
                  <a:pt x="304361" y="523948"/>
                </a:lnTo>
                <a:lnTo>
                  <a:pt x="240512" y="519955"/>
                </a:lnTo>
                <a:lnTo>
                  <a:pt x="182203" y="514599"/>
                </a:lnTo>
                <a:lnTo>
                  <a:pt x="130349" y="508015"/>
                </a:lnTo>
                <a:lnTo>
                  <a:pt x="85868" y="500338"/>
                </a:lnTo>
                <a:lnTo>
                  <a:pt x="22689" y="482242"/>
                </a:lnTo>
                <a:lnTo>
                  <a:pt x="0" y="461390"/>
                </a:lnTo>
                <a:lnTo>
                  <a:pt x="0" y="659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971746" y="1854189"/>
            <a:ext cx="569057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71746" y="2956024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71746" y="4028921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69741" y="3263646"/>
            <a:ext cx="930910" cy="76200"/>
          </a:xfrm>
          <a:custGeom>
            <a:avLst/>
            <a:gdLst/>
            <a:ahLst/>
            <a:cxnLst/>
            <a:rect l="l" t="t" r="r" b="b"/>
            <a:pathLst>
              <a:path w="930910" h="76200">
                <a:moveTo>
                  <a:pt x="854583" y="0"/>
                </a:moveTo>
                <a:lnTo>
                  <a:pt x="854583" y="76200"/>
                </a:lnTo>
                <a:lnTo>
                  <a:pt x="911733" y="47625"/>
                </a:lnTo>
                <a:lnTo>
                  <a:pt x="867283" y="47625"/>
                </a:lnTo>
                <a:lnTo>
                  <a:pt x="867283" y="28575"/>
                </a:lnTo>
                <a:lnTo>
                  <a:pt x="911733" y="28575"/>
                </a:lnTo>
                <a:lnTo>
                  <a:pt x="854583" y="0"/>
                </a:lnTo>
                <a:close/>
              </a:path>
              <a:path w="930910" h="76200">
                <a:moveTo>
                  <a:pt x="85458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854583" y="47625"/>
                </a:lnTo>
                <a:lnTo>
                  <a:pt x="854583" y="28575"/>
                </a:lnTo>
                <a:close/>
              </a:path>
              <a:path w="930910" h="76200">
                <a:moveTo>
                  <a:pt x="911733" y="28575"/>
                </a:moveTo>
                <a:lnTo>
                  <a:pt x="867283" y="28575"/>
                </a:lnTo>
                <a:lnTo>
                  <a:pt x="867283" y="47625"/>
                </a:lnTo>
                <a:lnTo>
                  <a:pt x="911733" y="47625"/>
                </a:lnTo>
                <a:lnTo>
                  <a:pt x="930783" y="38100"/>
                </a:lnTo>
                <a:lnTo>
                  <a:pt x="911733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89626" y="3300221"/>
            <a:ext cx="930910" cy="76200"/>
          </a:xfrm>
          <a:custGeom>
            <a:avLst/>
            <a:gdLst/>
            <a:ahLst/>
            <a:cxnLst/>
            <a:rect l="l" t="t" r="r" b="b"/>
            <a:pathLst>
              <a:path w="930910" h="76200">
                <a:moveTo>
                  <a:pt x="854583" y="0"/>
                </a:moveTo>
                <a:lnTo>
                  <a:pt x="854583" y="76200"/>
                </a:lnTo>
                <a:lnTo>
                  <a:pt x="911733" y="47625"/>
                </a:lnTo>
                <a:lnTo>
                  <a:pt x="867283" y="47625"/>
                </a:lnTo>
                <a:lnTo>
                  <a:pt x="867283" y="28575"/>
                </a:lnTo>
                <a:lnTo>
                  <a:pt x="911733" y="28575"/>
                </a:lnTo>
                <a:lnTo>
                  <a:pt x="854583" y="0"/>
                </a:lnTo>
                <a:close/>
              </a:path>
              <a:path w="930910" h="76200">
                <a:moveTo>
                  <a:pt x="85458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854583" y="47625"/>
                </a:lnTo>
                <a:lnTo>
                  <a:pt x="854583" y="28575"/>
                </a:lnTo>
                <a:close/>
              </a:path>
              <a:path w="930910" h="76200">
                <a:moveTo>
                  <a:pt x="911733" y="28575"/>
                </a:moveTo>
                <a:lnTo>
                  <a:pt x="867283" y="28575"/>
                </a:lnTo>
                <a:lnTo>
                  <a:pt x="867283" y="47625"/>
                </a:lnTo>
                <a:lnTo>
                  <a:pt x="911733" y="47625"/>
                </a:lnTo>
                <a:lnTo>
                  <a:pt x="930783" y="38100"/>
                </a:lnTo>
                <a:lnTo>
                  <a:pt x="911733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61250" y="2251710"/>
            <a:ext cx="1485900" cy="1076325"/>
          </a:xfrm>
          <a:custGeom>
            <a:avLst/>
            <a:gdLst/>
            <a:ahLst/>
            <a:cxnLst/>
            <a:rect l="l" t="t" r="r" b="b"/>
            <a:pathLst>
              <a:path w="1485900" h="1076325">
                <a:moveTo>
                  <a:pt x="1418317" y="36902"/>
                </a:moveTo>
                <a:lnTo>
                  <a:pt x="0" y="1060577"/>
                </a:lnTo>
                <a:lnTo>
                  <a:pt x="11175" y="1076070"/>
                </a:lnTo>
                <a:lnTo>
                  <a:pt x="1429399" y="52246"/>
                </a:lnTo>
                <a:lnTo>
                  <a:pt x="1418317" y="36902"/>
                </a:lnTo>
                <a:close/>
              </a:path>
              <a:path w="1485900" h="1076325">
                <a:moveTo>
                  <a:pt x="1470219" y="29463"/>
                </a:moveTo>
                <a:lnTo>
                  <a:pt x="1428623" y="29463"/>
                </a:lnTo>
                <a:lnTo>
                  <a:pt x="1439672" y="44830"/>
                </a:lnTo>
                <a:lnTo>
                  <a:pt x="1429399" y="52246"/>
                </a:lnTo>
                <a:lnTo>
                  <a:pt x="1446149" y="75437"/>
                </a:lnTo>
                <a:lnTo>
                  <a:pt x="1470219" y="29463"/>
                </a:lnTo>
                <a:close/>
              </a:path>
              <a:path w="1485900" h="1076325">
                <a:moveTo>
                  <a:pt x="1428623" y="29463"/>
                </a:moveTo>
                <a:lnTo>
                  <a:pt x="1418317" y="36902"/>
                </a:lnTo>
                <a:lnTo>
                  <a:pt x="1429399" y="52246"/>
                </a:lnTo>
                <a:lnTo>
                  <a:pt x="1439672" y="44830"/>
                </a:lnTo>
                <a:lnTo>
                  <a:pt x="1428623" y="29463"/>
                </a:lnTo>
                <a:close/>
              </a:path>
              <a:path w="1485900" h="1076325">
                <a:moveTo>
                  <a:pt x="1485646" y="0"/>
                </a:moveTo>
                <a:lnTo>
                  <a:pt x="1401572" y="13715"/>
                </a:lnTo>
                <a:lnTo>
                  <a:pt x="1418317" y="36902"/>
                </a:lnTo>
                <a:lnTo>
                  <a:pt x="1428623" y="29463"/>
                </a:lnTo>
                <a:lnTo>
                  <a:pt x="1470219" y="29463"/>
                </a:lnTo>
                <a:lnTo>
                  <a:pt x="148564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66838" y="3314700"/>
            <a:ext cx="1480185" cy="76200"/>
          </a:xfrm>
          <a:custGeom>
            <a:avLst/>
            <a:gdLst/>
            <a:ahLst/>
            <a:cxnLst/>
            <a:rect l="l" t="t" r="r" b="b"/>
            <a:pathLst>
              <a:path w="1480184" h="76200">
                <a:moveTo>
                  <a:pt x="1403826" y="47563"/>
                </a:moveTo>
                <a:lnTo>
                  <a:pt x="1403730" y="76200"/>
                </a:lnTo>
                <a:lnTo>
                  <a:pt x="1461554" y="47625"/>
                </a:lnTo>
                <a:lnTo>
                  <a:pt x="1416557" y="47625"/>
                </a:lnTo>
                <a:lnTo>
                  <a:pt x="1403826" y="47563"/>
                </a:lnTo>
                <a:close/>
              </a:path>
              <a:path w="1480184" h="76200">
                <a:moveTo>
                  <a:pt x="1403889" y="28513"/>
                </a:moveTo>
                <a:lnTo>
                  <a:pt x="1403826" y="47563"/>
                </a:lnTo>
                <a:lnTo>
                  <a:pt x="1416557" y="47625"/>
                </a:lnTo>
                <a:lnTo>
                  <a:pt x="1416557" y="28575"/>
                </a:lnTo>
                <a:lnTo>
                  <a:pt x="1403889" y="28513"/>
                </a:lnTo>
                <a:close/>
              </a:path>
              <a:path w="1480184" h="76200">
                <a:moveTo>
                  <a:pt x="1403984" y="0"/>
                </a:moveTo>
                <a:lnTo>
                  <a:pt x="1403889" y="28513"/>
                </a:lnTo>
                <a:lnTo>
                  <a:pt x="1416557" y="28575"/>
                </a:lnTo>
                <a:lnTo>
                  <a:pt x="1416557" y="47625"/>
                </a:lnTo>
                <a:lnTo>
                  <a:pt x="1461554" y="47625"/>
                </a:lnTo>
                <a:lnTo>
                  <a:pt x="1480057" y="38480"/>
                </a:lnTo>
                <a:lnTo>
                  <a:pt x="1403984" y="0"/>
                </a:lnTo>
                <a:close/>
              </a:path>
              <a:path w="1480184" h="76200">
                <a:moveTo>
                  <a:pt x="0" y="21716"/>
                </a:moveTo>
                <a:lnTo>
                  <a:pt x="0" y="40766"/>
                </a:lnTo>
                <a:lnTo>
                  <a:pt x="1403826" y="47563"/>
                </a:lnTo>
                <a:lnTo>
                  <a:pt x="1403889" y="28513"/>
                </a:lnTo>
                <a:lnTo>
                  <a:pt x="0" y="217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61377" y="3377819"/>
            <a:ext cx="1485900" cy="1048385"/>
          </a:xfrm>
          <a:custGeom>
            <a:avLst/>
            <a:gdLst/>
            <a:ahLst/>
            <a:cxnLst/>
            <a:rect l="l" t="t" r="r" b="b"/>
            <a:pathLst>
              <a:path w="1485900" h="1048385">
                <a:moveTo>
                  <a:pt x="1417727" y="1012378"/>
                </a:moveTo>
                <a:lnTo>
                  <a:pt x="1401318" y="1035684"/>
                </a:lnTo>
                <a:lnTo>
                  <a:pt x="1485519" y="1048384"/>
                </a:lnTo>
                <a:lnTo>
                  <a:pt x="1470049" y="1019682"/>
                </a:lnTo>
                <a:lnTo>
                  <a:pt x="1428115" y="1019682"/>
                </a:lnTo>
                <a:lnTo>
                  <a:pt x="1417727" y="1012378"/>
                </a:lnTo>
                <a:close/>
              </a:path>
              <a:path w="1485900" h="1048385">
                <a:moveTo>
                  <a:pt x="1428700" y="996794"/>
                </a:moveTo>
                <a:lnTo>
                  <a:pt x="1417727" y="1012378"/>
                </a:lnTo>
                <a:lnTo>
                  <a:pt x="1428115" y="1019682"/>
                </a:lnTo>
                <a:lnTo>
                  <a:pt x="1439037" y="1004061"/>
                </a:lnTo>
                <a:lnTo>
                  <a:pt x="1428700" y="996794"/>
                </a:lnTo>
                <a:close/>
              </a:path>
              <a:path w="1485900" h="1048385">
                <a:moveTo>
                  <a:pt x="1445132" y="973454"/>
                </a:moveTo>
                <a:lnTo>
                  <a:pt x="1428700" y="996794"/>
                </a:lnTo>
                <a:lnTo>
                  <a:pt x="1439037" y="1004061"/>
                </a:lnTo>
                <a:lnTo>
                  <a:pt x="1428115" y="1019682"/>
                </a:lnTo>
                <a:lnTo>
                  <a:pt x="1470049" y="1019682"/>
                </a:lnTo>
                <a:lnTo>
                  <a:pt x="1445132" y="973454"/>
                </a:lnTo>
                <a:close/>
              </a:path>
              <a:path w="1485900" h="1048385">
                <a:moveTo>
                  <a:pt x="10922" y="0"/>
                </a:moveTo>
                <a:lnTo>
                  <a:pt x="0" y="15493"/>
                </a:lnTo>
                <a:lnTo>
                  <a:pt x="1417727" y="1012378"/>
                </a:lnTo>
                <a:lnTo>
                  <a:pt x="1428700" y="996794"/>
                </a:lnTo>
                <a:lnTo>
                  <a:pt x="1092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80047" y="3517772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70" h="461645">
                <a:moveTo>
                  <a:pt x="0" y="0"/>
                </a:moveTo>
                <a:lnTo>
                  <a:pt x="0" y="395477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7" y="461390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7"/>
                </a:lnTo>
                <a:lnTo>
                  <a:pt x="890016" y="65912"/>
                </a:lnTo>
                <a:lnTo>
                  <a:pt x="445007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70" h="461645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7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80047" y="3451859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70" h="132079">
                <a:moveTo>
                  <a:pt x="445007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7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80047" y="3451859"/>
            <a:ext cx="890269" cy="527685"/>
          </a:xfrm>
          <a:custGeom>
            <a:avLst/>
            <a:gdLst/>
            <a:ahLst/>
            <a:cxnLst/>
            <a:rect l="l" t="t" r="r" b="b"/>
            <a:pathLst>
              <a:path w="890270" h="527685">
                <a:moveTo>
                  <a:pt x="890016" y="65912"/>
                </a:moveTo>
                <a:lnTo>
                  <a:pt x="840340" y="96224"/>
                </a:lnTo>
                <a:lnTo>
                  <a:pt x="759666" y="112537"/>
                </a:lnTo>
                <a:lnTo>
                  <a:pt x="707812" y="119121"/>
                </a:lnTo>
                <a:lnTo>
                  <a:pt x="649503" y="124477"/>
                </a:lnTo>
                <a:lnTo>
                  <a:pt x="585654" y="128470"/>
                </a:lnTo>
                <a:lnTo>
                  <a:pt x="517184" y="130964"/>
                </a:lnTo>
                <a:lnTo>
                  <a:pt x="445007" y="131825"/>
                </a:lnTo>
                <a:lnTo>
                  <a:pt x="372831" y="130964"/>
                </a:lnTo>
                <a:lnTo>
                  <a:pt x="304361" y="128470"/>
                </a:lnTo>
                <a:lnTo>
                  <a:pt x="240512" y="124477"/>
                </a:lnTo>
                <a:lnTo>
                  <a:pt x="182203" y="119121"/>
                </a:lnTo>
                <a:lnTo>
                  <a:pt x="130349" y="112537"/>
                </a:lnTo>
                <a:lnTo>
                  <a:pt x="85868" y="104860"/>
                </a:lnTo>
                <a:lnTo>
                  <a:pt x="22689" y="86764"/>
                </a:lnTo>
                <a:lnTo>
                  <a:pt x="0" y="65912"/>
                </a:lnTo>
                <a:lnTo>
                  <a:pt x="5825" y="55210"/>
                </a:lnTo>
                <a:lnTo>
                  <a:pt x="49675" y="35601"/>
                </a:lnTo>
                <a:lnTo>
                  <a:pt x="130349" y="19288"/>
                </a:lnTo>
                <a:lnTo>
                  <a:pt x="182203" y="12704"/>
                </a:lnTo>
                <a:lnTo>
                  <a:pt x="240512" y="7348"/>
                </a:lnTo>
                <a:lnTo>
                  <a:pt x="304361" y="3355"/>
                </a:lnTo>
                <a:lnTo>
                  <a:pt x="372831" y="861"/>
                </a:lnTo>
                <a:lnTo>
                  <a:pt x="445007" y="0"/>
                </a:lnTo>
                <a:lnTo>
                  <a:pt x="517184" y="861"/>
                </a:lnTo>
                <a:lnTo>
                  <a:pt x="585654" y="3355"/>
                </a:lnTo>
                <a:lnTo>
                  <a:pt x="649503" y="7348"/>
                </a:lnTo>
                <a:lnTo>
                  <a:pt x="707812" y="12704"/>
                </a:lnTo>
                <a:lnTo>
                  <a:pt x="759666" y="19288"/>
                </a:lnTo>
                <a:lnTo>
                  <a:pt x="804147" y="26965"/>
                </a:lnTo>
                <a:lnTo>
                  <a:pt x="867326" y="45061"/>
                </a:lnTo>
                <a:lnTo>
                  <a:pt x="890016" y="65912"/>
                </a:lnTo>
                <a:lnTo>
                  <a:pt x="890016" y="461390"/>
                </a:lnTo>
                <a:lnTo>
                  <a:pt x="840340" y="491702"/>
                </a:lnTo>
                <a:lnTo>
                  <a:pt x="759666" y="508015"/>
                </a:lnTo>
                <a:lnTo>
                  <a:pt x="707812" y="514599"/>
                </a:lnTo>
                <a:lnTo>
                  <a:pt x="649503" y="519955"/>
                </a:lnTo>
                <a:lnTo>
                  <a:pt x="585654" y="523948"/>
                </a:lnTo>
                <a:lnTo>
                  <a:pt x="517184" y="526442"/>
                </a:lnTo>
                <a:lnTo>
                  <a:pt x="445007" y="527303"/>
                </a:lnTo>
                <a:lnTo>
                  <a:pt x="372831" y="526442"/>
                </a:lnTo>
                <a:lnTo>
                  <a:pt x="304361" y="523948"/>
                </a:lnTo>
                <a:lnTo>
                  <a:pt x="240512" y="519955"/>
                </a:lnTo>
                <a:lnTo>
                  <a:pt x="182203" y="514599"/>
                </a:lnTo>
                <a:lnTo>
                  <a:pt x="130349" y="508015"/>
                </a:lnTo>
                <a:lnTo>
                  <a:pt x="85868" y="500338"/>
                </a:lnTo>
                <a:lnTo>
                  <a:pt x="22689" y="482242"/>
                </a:lnTo>
                <a:lnTo>
                  <a:pt x="0" y="461390"/>
                </a:lnTo>
                <a:lnTo>
                  <a:pt x="0" y="659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80047" y="3120008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70" h="461645">
                <a:moveTo>
                  <a:pt x="0" y="0"/>
                </a:moveTo>
                <a:lnTo>
                  <a:pt x="0" y="395477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7" y="461390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7"/>
                </a:lnTo>
                <a:lnTo>
                  <a:pt x="890016" y="65912"/>
                </a:lnTo>
                <a:lnTo>
                  <a:pt x="445007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70" h="461645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7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80047" y="3054095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70" h="132080">
                <a:moveTo>
                  <a:pt x="445007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7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80047" y="3054095"/>
            <a:ext cx="890269" cy="527685"/>
          </a:xfrm>
          <a:custGeom>
            <a:avLst/>
            <a:gdLst/>
            <a:ahLst/>
            <a:cxnLst/>
            <a:rect l="l" t="t" r="r" b="b"/>
            <a:pathLst>
              <a:path w="890270" h="527685">
                <a:moveTo>
                  <a:pt x="890016" y="65912"/>
                </a:moveTo>
                <a:lnTo>
                  <a:pt x="840340" y="96224"/>
                </a:lnTo>
                <a:lnTo>
                  <a:pt x="759666" y="112537"/>
                </a:lnTo>
                <a:lnTo>
                  <a:pt x="707812" y="119121"/>
                </a:lnTo>
                <a:lnTo>
                  <a:pt x="649503" y="124477"/>
                </a:lnTo>
                <a:lnTo>
                  <a:pt x="585654" y="128470"/>
                </a:lnTo>
                <a:lnTo>
                  <a:pt x="517184" y="130964"/>
                </a:lnTo>
                <a:lnTo>
                  <a:pt x="445007" y="131825"/>
                </a:lnTo>
                <a:lnTo>
                  <a:pt x="372831" y="130964"/>
                </a:lnTo>
                <a:lnTo>
                  <a:pt x="304361" y="128470"/>
                </a:lnTo>
                <a:lnTo>
                  <a:pt x="240512" y="124477"/>
                </a:lnTo>
                <a:lnTo>
                  <a:pt x="182203" y="119121"/>
                </a:lnTo>
                <a:lnTo>
                  <a:pt x="130349" y="112537"/>
                </a:lnTo>
                <a:lnTo>
                  <a:pt x="85868" y="104860"/>
                </a:lnTo>
                <a:lnTo>
                  <a:pt x="22689" y="86764"/>
                </a:lnTo>
                <a:lnTo>
                  <a:pt x="0" y="65912"/>
                </a:lnTo>
                <a:lnTo>
                  <a:pt x="5825" y="55210"/>
                </a:lnTo>
                <a:lnTo>
                  <a:pt x="49675" y="35601"/>
                </a:lnTo>
                <a:lnTo>
                  <a:pt x="130349" y="19288"/>
                </a:lnTo>
                <a:lnTo>
                  <a:pt x="182203" y="12704"/>
                </a:lnTo>
                <a:lnTo>
                  <a:pt x="240512" y="7348"/>
                </a:lnTo>
                <a:lnTo>
                  <a:pt x="304361" y="3355"/>
                </a:lnTo>
                <a:lnTo>
                  <a:pt x="372831" y="861"/>
                </a:lnTo>
                <a:lnTo>
                  <a:pt x="445007" y="0"/>
                </a:lnTo>
                <a:lnTo>
                  <a:pt x="517184" y="861"/>
                </a:lnTo>
                <a:lnTo>
                  <a:pt x="585654" y="3355"/>
                </a:lnTo>
                <a:lnTo>
                  <a:pt x="649503" y="7348"/>
                </a:lnTo>
                <a:lnTo>
                  <a:pt x="707812" y="12704"/>
                </a:lnTo>
                <a:lnTo>
                  <a:pt x="759666" y="19288"/>
                </a:lnTo>
                <a:lnTo>
                  <a:pt x="804147" y="26965"/>
                </a:lnTo>
                <a:lnTo>
                  <a:pt x="867326" y="45061"/>
                </a:lnTo>
                <a:lnTo>
                  <a:pt x="890016" y="65912"/>
                </a:lnTo>
                <a:lnTo>
                  <a:pt x="890016" y="461390"/>
                </a:lnTo>
                <a:lnTo>
                  <a:pt x="840340" y="491702"/>
                </a:lnTo>
                <a:lnTo>
                  <a:pt x="759666" y="508015"/>
                </a:lnTo>
                <a:lnTo>
                  <a:pt x="707812" y="514599"/>
                </a:lnTo>
                <a:lnTo>
                  <a:pt x="649503" y="519955"/>
                </a:lnTo>
                <a:lnTo>
                  <a:pt x="585654" y="523948"/>
                </a:lnTo>
                <a:lnTo>
                  <a:pt x="517184" y="526442"/>
                </a:lnTo>
                <a:lnTo>
                  <a:pt x="445007" y="527303"/>
                </a:lnTo>
                <a:lnTo>
                  <a:pt x="372831" y="526442"/>
                </a:lnTo>
                <a:lnTo>
                  <a:pt x="304361" y="523948"/>
                </a:lnTo>
                <a:lnTo>
                  <a:pt x="240512" y="519955"/>
                </a:lnTo>
                <a:lnTo>
                  <a:pt x="182203" y="514599"/>
                </a:lnTo>
                <a:lnTo>
                  <a:pt x="130349" y="508015"/>
                </a:lnTo>
                <a:lnTo>
                  <a:pt x="85868" y="500338"/>
                </a:lnTo>
                <a:lnTo>
                  <a:pt x="22689" y="482242"/>
                </a:lnTo>
                <a:lnTo>
                  <a:pt x="0" y="461390"/>
                </a:lnTo>
                <a:lnTo>
                  <a:pt x="0" y="659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80047" y="2722245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70" h="461644">
                <a:moveTo>
                  <a:pt x="0" y="0"/>
                </a:moveTo>
                <a:lnTo>
                  <a:pt x="0" y="395477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7" y="461390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7"/>
                </a:lnTo>
                <a:lnTo>
                  <a:pt x="890016" y="65912"/>
                </a:lnTo>
                <a:lnTo>
                  <a:pt x="445007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70" h="461644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7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80047" y="2656332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70" h="132080">
                <a:moveTo>
                  <a:pt x="445007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7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80047" y="2656332"/>
            <a:ext cx="890269" cy="527685"/>
          </a:xfrm>
          <a:custGeom>
            <a:avLst/>
            <a:gdLst/>
            <a:ahLst/>
            <a:cxnLst/>
            <a:rect l="l" t="t" r="r" b="b"/>
            <a:pathLst>
              <a:path w="890270" h="527685">
                <a:moveTo>
                  <a:pt x="890016" y="65912"/>
                </a:moveTo>
                <a:lnTo>
                  <a:pt x="840340" y="96224"/>
                </a:lnTo>
                <a:lnTo>
                  <a:pt x="759666" y="112537"/>
                </a:lnTo>
                <a:lnTo>
                  <a:pt x="707812" y="119121"/>
                </a:lnTo>
                <a:lnTo>
                  <a:pt x="649503" y="124477"/>
                </a:lnTo>
                <a:lnTo>
                  <a:pt x="585654" y="128470"/>
                </a:lnTo>
                <a:lnTo>
                  <a:pt x="517184" y="130964"/>
                </a:lnTo>
                <a:lnTo>
                  <a:pt x="445007" y="131825"/>
                </a:lnTo>
                <a:lnTo>
                  <a:pt x="372831" y="130964"/>
                </a:lnTo>
                <a:lnTo>
                  <a:pt x="304361" y="128470"/>
                </a:lnTo>
                <a:lnTo>
                  <a:pt x="240512" y="124477"/>
                </a:lnTo>
                <a:lnTo>
                  <a:pt x="182203" y="119121"/>
                </a:lnTo>
                <a:lnTo>
                  <a:pt x="130349" y="112537"/>
                </a:lnTo>
                <a:lnTo>
                  <a:pt x="85868" y="104860"/>
                </a:lnTo>
                <a:lnTo>
                  <a:pt x="22689" y="86764"/>
                </a:lnTo>
                <a:lnTo>
                  <a:pt x="0" y="65912"/>
                </a:lnTo>
                <a:lnTo>
                  <a:pt x="5825" y="55210"/>
                </a:lnTo>
                <a:lnTo>
                  <a:pt x="49675" y="35601"/>
                </a:lnTo>
                <a:lnTo>
                  <a:pt x="130349" y="19288"/>
                </a:lnTo>
                <a:lnTo>
                  <a:pt x="182203" y="12704"/>
                </a:lnTo>
                <a:lnTo>
                  <a:pt x="240512" y="7348"/>
                </a:lnTo>
                <a:lnTo>
                  <a:pt x="304361" y="3355"/>
                </a:lnTo>
                <a:lnTo>
                  <a:pt x="372831" y="861"/>
                </a:lnTo>
                <a:lnTo>
                  <a:pt x="445007" y="0"/>
                </a:lnTo>
                <a:lnTo>
                  <a:pt x="517184" y="861"/>
                </a:lnTo>
                <a:lnTo>
                  <a:pt x="585654" y="3355"/>
                </a:lnTo>
                <a:lnTo>
                  <a:pt x="649503" y="7348"/>
                </a:lnTo>
                <a:lnTo>
                  <a:pt x="707812" y="12704"/>
                </a:lnTo>
                <a:lnTo>
                  <a:pt x="759666" y="19288"/>
                </a:lnTo>
                <a:lnTo>
                  <a:pt x="804147" y="26965"/>
                </a:lnTo>
                <a:lnTo>
                  <a:pt x="867326" y="45061"/>
                </a:lnTo>
                <a:lnTo>
                  <a:pt x="890016" y="65912"/>
                </a:lnTo>
                <a:lnTo>
                  <a:pt x="890016" y="461390"/>
                </a:lnTo>
                <a:lnTo>
                  <a:pt x="840340" y="491702"/>
                </a:lnTo>
                <a:lnTo>
                  <a:pt x="759666" y="508015"/>
                </a:lnTo>
                <a:lnTo>
                  <a:pt x="707812" y="514599"/>
                </a:lnTo>
                <a:lnTo>
                  <a:pt x="649503" y="519955"/>
                </a:lnTo>
                <a:lnTo>
                  <a:pt x="585654" y="523948"/>
                </a:lnTo>
                <a:lnTo>
                  <a:pt x="517184" y="526442"/>
                </a:lnTo>
                <a:lnTo>
                  <a:pt x="445007" y="527303"/>
                </a:lnTo>
                <a:lnTo>
                  <a:pt x="372831" y="526442"/>
                </a:lnTo>
                <a:lnTo>
                  <a:pt x="304361" y="523948"/>
                </a:lnTo>
                <a:lnTo>
                  <a:pt x="240512" y="519955"/>
                </a:lnTo>
                <a:lnTo>
                  <a:pt x="182203" y="514599"/>
                </a:lnTo>
                <a:lnTo>
                  <a:pt x="130349" y="508015"/>
                </a:lnTo>
                <a:lnTo>
                  <a:pt x="85868" y="500338"/>
                </a:lnTo>
                <a:lnTo>
                  <a:pt x="22689" y="482242"/>
                </a:lnTo>
                <a:lnTo>
                  <a:pt x="0" y="461390"/>
                </a:lnTo>
                <a:lnTo>
                  <a:pt x="0" y="659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89838" y="1015364"/>
            <a:ext cx="120396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问题分析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70812" y="2501635"/>
            <a:ext cx="507576" cy="312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0821" y="3118507"/>
            <a:ext cx="507557" cy="311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57198" y="3734544"/>
            <a:ext cx="508902" cy="312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06474" y="2654426"/>
            <a:ext cx="768350" cy="648335"/>
          </a:xfrm>
          <a:custGeom>
            <a:avLst/>
            <a:gdLst/>
            <a:ahLst/>
            <a:cxnLst/>
            <a:rect l="l" t="t" r="r" b="b"/>
            <a:pathLst>
              <a:path w="768350" h="648335">
                <a:moveTo>
                  <a:pt x="703377" y="606367"/>
                </a:moveTo>
                <a:lnTo>
                  <a:pt x="684911" y="628269"/>
                </a:lnTo>
                <a:lnTo>
                  <a:pt x="767842" y="648208"/>
                </a:lnTo>
                <a:lnTo>
                  <a:pt x="753309" y="614552"/>
                </a:lnTo>
                <a:lnTo>
                  <a:pt x="713105" y="614552"/>
                </a:lnTo>
                <a:lnTo>
                  <a:pt x="703377" y="606367"/>
                </a:lnTo>
                <a:close/>
              </a:path>
              <a:path w="768350" h="648335">
                <a:moveTo>
                  <a:pt x="715639" y="591823"/>
                </a:moveTo>
                <a:lnTo>
                  <a:pt x="703377" y="606367"/>
                </a:lnTo>
                <a:lnTo>
                  <a:pt x="713105" y="614552"/>
                </a:lnTo>
                <a:lnTo>
                  <a:pt x="725296" y="599948"/>
                </a:lnTo>
                <a:lnTo>
                  <a:pt x="715639" y="591823"/>
                </a:lnTo>
                <a:close/>
              </a:path>
              <a:path w="768350" h="648335">
                <a:moveTo>
                  <a:pt x="734059" y="569976"/>
                </a:moveTo>
                <a:lnTo>
                  <a:pt x="715639" y="591823"/>
                </a:lnTo>
                <a:lnTo>
                  <a:pt x="725296" y="599948"/>
                </a:lnTo>
                <a:lnTo>
                  <a:pt x="713105" y="614552"/>
                </a:lnTo>
                <a:lnTo>
                  <a:pt x="753309" y="614552"/>
                </a:lnTo>
                <a:lnTo>
                  <a:pt x="734059" y="569976"/>
                </a:lnTo>
                <a:close/>
              </a:path>
              <a:path w="768350" h="648335">
                <a:moveTo>
                  <a:pt x="12191" y="0"/>
                </a:moveTo>
                <a:lnTo>
                  <a:pt x="0" y="14477"/>
                </a:lnTo>
                <a:lnTo>
                  <a:pt x="703377" y="606367"/>
                </a:lnTo>
                <a:lnTo>
                  <a:pt x="715639" y="591823"/>
                </a:lnTo>
                <a:lnTo>
                  <a:pt x="1219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12316" y="3259073"/>
            <a:ext cx="726440" cy="76200"/>
          </a:xfrm>
          <a:custGeom>
            <a:avLst/>
            <a:gdLst/>
            <a:ahLst/>
            <a:cxnLst/>
            <a:rect l="l" t="t" r="r" b="b"/>
            <a:pathLst>
              <a:path w="726439" h="76200">
                <a:moveTo>
                  <a:pt x="651129" y="0"/>
                </a:moveTo>
                <a:lnTo>
                  <a:pt x="650270" y="28569"/>
                </a:lnTo>
                <a:lnTo>
                  <a:pt x="662940" y="28955"/>
                </a:lnTo>
                <a:lnTo>
                  <a:pt x="662432" y="48005"/>
                </a:lnTo>
                <a:lnTo>
                  <a:pt x="649686" y="48005"/>
                </a:lnTo>
                <a:lnTo>
                  <a:pt x="648842" y="76073"/>
                </a:lnTo>
                <a:lnTo>
                  <a:pt x="709671" y="48005"/>
                </a:lnTo>
                <a:lnTo>
                  <a:pt x="662432" y="48005"/>
                </a:lnTo>
                <a:lnTo>
                  <a:pt x="649698" y="47617"/>
                </a:lnTo>
                <a:lnTo>
                  <a:pt x="710512" y="47617"/>
                </a:lnTo>
                <a:lnTo>
                  <a:pt x="726185" y="40386"/>
                </a:lnTo>
                <a:lnTo>
                  <a:pt x="651129" y="0"/>
                </a:lnTo>
                <a:close/>
              </a:path>
              <a:path w="726439" h="76200">
                <a:moveTo>
                  <a:pt x="650270" y="28569"/>
                </a:moveTo>
                <a:lnTo>
                  <a:pt x="649698" y="47617"/>
                </a:lnTo>
                <a:lnTo>
                  <a:pt x="662432" y="48005"/>
                </a:lnTo>
                <a:lnTo>
                  <a:pt x="662940" y="28955"/>
                </a:lnTo>
                <a:lnTo>
                  <a:pt x="650270" y="28569"/>
                </a:lnTo>
                <a:close/>
              </a:path>
              <a:path w="726439" h="76200">
                <a:moveTo>
                  <a:pt x="508" y="8762"/>
                </a:moveTo>
                <a:lnTo>
                  <a:pt x="0" y="27812"/>
                </a:lnTo>
                <a:lnTo>
                  <a:pt x="649698" y="47617"/>
                </a:lnTo>
                <a:lnTo>
                  <a:pt x="650270" y="28569"/>
                </a:lnTo>
                <a:lnTo>
                  <a:pt x="508" y="876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94536" y="3301746"/>
            <a:ext cx="781050" cy="599440"/>
          </a:xfrm>
          <a:custGeom>
            <a:avLst/>
            <a:gdLst/>
            <a:ahLst/>
            <a:cxnLst/>
            <a:rect l="l" t="t" r="r" b="b"/>
            <a:pathLst>
              <a:path w="781050" h="599439">
                <a:moveTo>
                  <a:pt x="714174" y="38705"/>
                </a:moveTo>
                <a:lnTo>
                  <a:pt x="0" y="584072"/>
                </a:lnTo>
                <a:lnTo>
                  <a:pt x="11683" y="599185"/>
                </a:lnTo>
                <a:lnTo>
                  <a:pt x="725716" y="53831"/>
                </a:lnTo>
                <a:lnTo>
                  <a:pt x="714174" y="38705"/>
                </a:lnTo>
                <a:close/>
              </a:path>
              <a:path w="781050" h="599439">
                <a:moveTo>
                  <a:pt x="765382" y="30987"/>
                </a:moveTo>
                <a:lnTo>
                  <a:pt x="724281" y="30987"/>
                </a:lnTo>
                <a:lnTo>
                  <a:pt x="735838" y="46100"/>
                </a:lnTo>
                <a:lnTo>
                  <a:pt x="725716" y="53831"/>
                </a:lnTo>
                <a:lnTo>
                  <a:pt x="743076" y="76580"/>
                </a:lnTo>
                <a:lnTo>
                  <a:pt x="765382" y="30987"/>
                </a:lnTo>
                <a:close/>
              </a:path>
              <a:path w="781050" h="599439">
                <a:moveTo>
                  <a:pt x="724281" y="30987"/>
                </a:moveTo>
                <a:lnTo>
                  <a:pt x="714174" y="38705"/>
                </a:lnTo>
                <a:lnTo>
                  <a:pt x="725716" y="53831"/>
                </a:lnTo>
                <a:lnTo>
                  <a:pt x="735838" y="46100"/>
                </a:lnTo>
                <a:lnTo>
                  <a:pt x="724281" y="30987"/>
                </a:lnTo>
                <a:close/>
              </a:path>
              <a:path w="781050" h="599439">
                <a:moveTo>
                  <a:pt x="780541" y="0"/>
                </a:moveTo>
                <a:lnTo>
                  <a:pt x="696849" y="16001"/>
                </a:lnTo>
                <a:lnTo>
                  <a:pt x="714174" y="38705"/>
                </a:lnTo>
                <a:lnTo>
                  <a:pt x="724281" y="30987"/>
                </a:lnTo>
                <a:lnTo>
                  <a:pt x="765382" y="30987"/>
                </a:lnTo>
                <a:lnTo>
                  <a:pt x="78054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81200" y="4134611"/>
            <a:ext cx="213360" cy="906780"/>
          </a:xfrm>
          <a:custGeom>
            <a:avLst/>
            <a:gdLst/>
            <a:ahLst/>
            <a:cxnLst/>
            <a:rect l="l" t="t" r="r" b="b"/>
            <a:pathLst>
              <a:path w="213360" h="906779">
                <a:moveTo>
                  <a:pt x="213360" y="906780"/>
                </a:moveTo>
                <a:lnTo>
                  <a:pt x="171831" y="901874"/>
                </a:lnTo>
                <a:lnTo>
                  <a:pt x="137922" y="888492"/>
                </a:lnTo>
                <a:lnTo>
                  <a:pt x="115062" y="868632"/>
                </a:lnTo>
                <a:lnTo>
                  <a:pt x="106680" y="844295"/>
                </a:lnTo>
                <a:lnTo>
                  <a:pt x="106680" y="515874"/>
                </a:lnTo>
                <a:lnTo>
                  <a:pt x="98298" y="491537"/>
                </a:lnTo>
                <a:lnTo>
                  <a:pt x="75437" y="471678"/>
                </a:lnTo>
                <a:lnTo>
                  <a:pt x="41528" y="458295"/>
                </a:lnTo>
                <a:lnTo>
                  <a:pt x="0" y="453389"/>
                </a:lnTo>
                <a:lnTo>
                  <a:pt x="41528" y="448484"/>
                </a:lnTo>
                <a:lnTo>
                  <a:pt x="75437" y="435101"/>
                </a:lnTo>
                <a:lnTo>
                  <a:pt x="98298" y="415242"/>
                </a:lnTo>
                <a:lnTo>
                  <a:pt x="106680" y="390906"/>
                </a:lnTo>
                <a:lnTo>
                  <a:pt x="106680" y="62483"/>
                </a:lnTo>
                <a:lnTo>
                  <a:pt x="115062" y="38147"/>
                </a:lnTo>
                <a:lnTo>
                  <a:pt x="137922" y="18287"/>
                </a:lnTo>
                <a:lnTo>
                  <a:pt x="171831" y="4905"/>
                </a:lnTo>
                <a:lnTo>
                  <a:pt x="213360" y="0"/>
                </a:lnTo>
              </a:path>
            </a:pathLst>
          </a:custGeom>
          <a:ln w="952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1200" y="2493264"/>
            <a:ext cx="213360" cy="906780"/>
          </a:xfrm>
          <a:custGeom>
            <a:avLst/>
            <a:gdLst/>
            <a:ahLst/>
            <a:cxnLst/>
            <a:rect l="l" t="t" r="r" b="b"/>
            <a:pathLst>
              <a:path w="213360" h="906779">
                <a:moveTo>
                  <a:pt x="213360" y="906780"/>
                </a:moveTo>
                <a:lnTo>
                  <a:pt x="171831" y="901874"/>
                </a:lnTo>
                <a:lnTo>
                  <a:pt x="137922" y="888491"/>
                </a:lnTo>
                <a:lnTo>
                  <a:pt x="115062" y="868632"/>
                </a:lnTo>
                <a:lnTo>
                  <a:pt x="106680" y="844296"/>
                </a:lnTo>
                <a:lnTo>
                  <a:pt x="106680" y="515874"/>
                </a:lnTo>
                <a:lnTo>
                  <a:pt x="98298" y="491537"/>
                </a:lnTo>
                <a:lnTo>
                  <a:pt x="75437" y="471677"/>
                </a:lnTo>
                <a:lnTo>
                  <a:pt x="41528" y="458295"/>
                </a:lnTo>
                <a:lnTo>
                  <a:pt x="0" y="453389"/>
                </a:lnTo>
                <a:lnTo>
                  <a:pt x="41528" y="448484"/>
                </a:lnTo>
                <a:lnTo>
                  <a:pt x="75437" y="435101"/>
                </a:lnTo>
                <a:lnTo>
                  <a:pt x="98298" y="415242"/>
                </a:lnTo>
                <a:lnTo>
                  <a:pt x="106680" y="390906"/>
                </a:lnTo>
                <a:lnTo>
                  <a:pt x="106680" y="62484"/>
                </a:lnTo>
                <a:lnTo>
                  <a:pt x="115062" y="38147"/>
                </a:lnTo>
                <a:lnTo>
                  <a:pt x="137922" y="18287"/>
                </a:lnTo>
                <a:lnTo>
                  <a:pt x="171831" y="4905"/>
                </a:lnTo>
                <a:lnTo>
                  <a:pt x="213360" y="0"/>
                </a:lnTo>
              </a:path>
            </a:pathLst>
          </a:custGeom>
          <a:ln w="952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9838" y="1015364"/>
            <a:ext cx="2233295" cy="4189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拆分策略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垂直分库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7338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垂直拆分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垂直分表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R="28575" algn="r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水平分库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37338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水平拆分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R="28575" algn="r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水平分表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85032" y="2423160"/>
            <a:ext cx="2910205" cy="837565"/>
          </a:xfrm>
          <a:custGeom>
            <a:avLst/>
            <a:gdLst/>
            <a:ahLst/>
            <a:cxnLst/>
            <a:rect l="l" t="t" r="r" b="b"/>
            <a:pathLst>
              <a:path w="2910204" h="837564">
                <a:moveTo>
                  <a:pt x="2835091" y="806573"/>
                </a:moveTo>
                <a:lnTo>
                  <a:pt x="2826512" y="837184"/>
                </a:lnTo>
                <a:lnTo>
                  <a:pt x="2910205" y="821054"/>
                </a:lnTo>
                <a:lnTo>
                  <a:pt x="2898029" y="810005"/>
                </a:lnTo>
                <a:lnTo>
                  <a:pt x="2847340" y="810005"/>
                </a:lnTo>
                <a:lnTo>
                  <a:pt x="2835091" y="806573"/>
                </a:lnTo>
                <a:close/>
              </a:path>
              <a:path w="2910204" h="837564">
                <a:moveTo>
                  <a:pt x="2838509" y="794379"/>
                </a:moveTo>
                <a:lnTo>
                  <a:pt x="2835091" y="806573"/>
                </a:lnTo>
                <a:lnTo>
                  <a:pt x="2847340" y="810005"/>
                </a:lnTo>
                <a:lnTo>
                  <a:pt x="2850769" y="797813"/>
                </a:lnTo>
                <a:lnTo>
                  <a:pt x="2838509" y="794379"/>
                </a:lnTo>
                <a:close/>
              </a:path>
              <a:path w="2910204" h="837564">
                <a:moveTo>
                  <a:pt x="2847086" y="763777"/>
                </a:moveTo>
                <a:lnTo>
                  <a:pt x="2838509" y="794379"/>
                </a:lnTo>
                <a:lnTo>
                  <a:pt x="2850769" y="797813"/>
                </a:lnTo>
                <a:lnTo>
                  <a:pt x="2847340" y="810005"/>
                </a:lnTo>
                <a:lnTo>
                  <a:pt x="2898029" y="810005"/>
                </a:lnTo>
                <a:lnTo>
                  <a:pt x="2847086" y="763777"/>
                </a:lnTo>
                <a:close/>
              </a:path>
              <a:path w="2910204" h="837564">
                <a:moveTo>
                  <a:pt x="3302" y="0"/>
                </a:moveTo>
                <a:lnTo>
                  <a:pt x="0" y="12191"/>
                </a:lnTo>
                <a:lnTo>
                  <a:pt x="2835091" y="806573"/>
                </a:lnTo>
                <a:lnTo>
                  <a:pt x="2838509" y="794379"/>
                </a:lnTo>
                <a:lnTo>
                  <a:pt x="330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62173" y="3319271"/>
            <a:ext cx="2933065" cy="819150"/>
          </a:xfrm>
          <a:custGeom>
            <a:avLst/>
            <a:gdLst/>
            <a:ahLst/>
            <a:cxnLst/>
            <a:rect l="l" t="t" r="r" b="b"/>
            <a:pathLst>
              <a:path w="2933065" h="819150">
                <a:moveTo>
                  <a:pt x="2857855" y="30622"/>
                </a:moveTo>
                <a:lnTo>
                  <a:pt x="0" y="806576"/>
                </a:lnTo>
                <a:lnTo>
                  <a:pt x="3301" y="818769"/>
                </a:lnTo>
                <a:lnTo>
                  <a:pt x="2861189" y="42839"/>
                </a:lnTo>
                <a:lnTo>
                  <a:pt x="2857855" y="30622"/>
                </a:lnTo>
                <a:close/>
              </a:path>
              <a:path w="2933065" h="819150">
                <a:moveTo>
                  <a:pt x="2921274" y="27304"/>
                </a:moveTo>
                <a:lnTo>
                  <a:pt x="2870073" y="27304"/>
                </a:lnTo>
                <a:lnTo>
                  <a:pt x="2873502" y="39497"/>
                </a:lnTo>
                <a:lnTo>
                  <a:pt x="2861189" y="42839"/>
                </a:lnTo>
                <a:lnTo>
                  <a:pt x="2869565" y="73532"/>
                </a:lnTo>
                <a:lnTo>
                  <a:pt x="2921274" y="27304"/>
                </a:lnTo>
                <a:close/>
              </a:path>
              <a:path w="2933065" h="819150">
                <a:moveTo>
                  <a:pt x="2870073" y="27304"/>
                </a:moveTo>
                <a:lnTo>
                  <a:pt x="2857855" y="30622"/>
                </a:lnTo>
                <a:lnTo>
                  <a:pt x="2861189" y="42839"/>
                </a:lnTo>
                <a:lnTo>
                  <a:pt x="2873502" y="39497"/>
                </a:lnTo>
                <a:lnTo>
                  <a:pt x="2870073" y="27304"/>
                </a:lnTo>
                <a:close/>
              </a:path>
              <a:path w="2933065" h="819150">
                <a:moveTo>
                  <a:pt x="2849499" y="0"/>
                </a:moveTo>
                <a:lnTo>
                  <a:pt x="2857855" y="30622"/>
                </a:lnTo>
                <a:lnTo>
                  <a:pt x="2870073" y="27304"/>
                </a:lnTo>
                <a:lnTo>
                  <a:pt x="2921274" y="27304"/>
                </a:lnTo>
                <a:lnTo>
                  <a:pt x="2933065" y="16763"/>
                </a:lnTo>
                <a:lnTo>
                  <a:pt x="284949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4525" y="3384930"/>
            <a:ext cx="2809875" cy="1049655"/>
          </a:xfrm>
          <a:custGeom>
            <a:avLst/>
            <a:gdLst/>
            <a:ahLst/>
            <a:cxnLst/>
            <a:rect l="l" t="t" r="r" b="b"/>
            <a:pathLst>
              <a:path w="2809875" h="1049654">
                <a:moveTo>
                  <a:pt x="2735798" y="1019843"/>
                </a:moveTo>
                <a:lnTo>
                  <a:pt x="2724785" y="1049655"/>
                </a:lnTo>
                <a:lnTo>
                  <a:pt x="2809494" y="1040257"/>
                </a:lnTo>
                <a:lnTo>
                  <a:pt x="2794473" y="1024255"/>
                </a:lnTo>
                <a:lnTo>
                  <a:pt x="2747772" y="1024255"/>
                </a:lnTo>
                <a:lnTo>
                  <a:pt x="2735798" y="1019843"/>
                </a:lnTo>
                <a:close/>
              </a:path>
              <a:path w="2809875" h="1049654">
                <a:moveTo>
                  <a:pt x="2740198" y="1007935"/>
                </a:moveTo>
                <a:lnTo>
                  <a:pt x="2735798" y="1019843"/>
                </a:lnTo>
                <a:lnTo>
                  <a:pt x="2747772" y="1024255"/>
                </a:lnTo>
                <a:lnTo>
                  <a:pt x="2752090" y="1012317"/>
                </a:lnTo>
                <a:lnTo>
                  <a:pt x="2740198" y="1007935"/>
                </a:lnTo>
                <a:close/>
              </a:path>
              <a:path w="2809875" h="1049654">
                <a:moveTo>
                  <a:pt x="2751201" y="978154"/>
                </a:moveTo>
                <a:lnTo>
                  <a:pt x="2740198" y="1007935"/>
                </a:lnTo>
                <a:lnTo>
                  <a:pt x="2752090" y="1012317"/>
                </a:lnTo>
                <a:lnTo>
                  <a:pt x="2747772" y="1024255"/>
                </a:lnTo>
                <a:lnTo>
                  <a:pt x="2794473" y="1024255"/>
                </a:lnTo>
                <a:lnTo>
                  <a:pt x="2751201" y="978154"/>
                </a:lnTo>
                <a:close/>
              </a:path>
              <a:path w="2809875" h="1049654">
                <a:moveTo>
                  <a:pt x="4318" y="0"/>
                </a:moveTo>
                <a:lnTo>
                  <a:pt x="0" y="11938"/>
                </a:lnTo>
                <a:lnTo>
                  <a:pt x="2735798" y="1019843"/>
                </a:lnTo>
                <a:lnTo>
                  <a:pt x="2740198" y="1007935"/>
                </a:lnTo>
                <a:lnTo>
                  <a:pt x="43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62680" y="4526026"/>
            <a:ext cx="2847975" cy="572770"/>
          </a:xfrm>
          <a:custGeom>
            <a:avLst/>
            <a:gdLst/>
            <a:ahLst/>
            <a:cxnLst/>
            <a:rect l="l" t="t" r="r" b="b"/>
            <a:pathLst>
              <a:path w="2847975" h="572770">
                <a:moveTo>
                  <a:pt x="2771613" y="31211"/>
                </a:moveTo>
                <a:lnTo>
                  <a:pt x="0" y="560324"/>
                </a:lnTo>
                <a:lnTo>
                  <a:pt x="2286" y="572769"/>
                </a:lnTo>
                <a:lnTo>
                  <a:pt x="2773982" y="43665"/>
                </a:lnTo>
                <a:lnTo>
                  <a:pt x="2771613" y="31211"/>
                </a:lnTo>
                <a:close/>
              </a:path>
              <a:path w="2847975" h="572770">
                <a:moveTo>
                  <a:pt x="2840109" y="28829"/>
                </a:moveTo>
                <a:lnTo>
                  <a:pt x="2784094" y="28829"/>
                </a:lnTo>
                <a:lnTo>
                  <a:pt x="2786507" y="41275"/>
                </a:lnTo>
                <a:lnTo>
                  <a:pt x="2773982" y="43665"/>
                </a:lnTo>
                <a:lnTo>
                  <a:pt x="2779903" y="74803"/>
                </a:lnTo>
                <a:lnTo>
                  <a:pt x="2840109" y="28829"/>
                </a:lnTo>
                <a:close/>
              </a:path>
              <a:path w="2847975" h="572770">
                <a:moveTo>
                  <a:pt x="2784094" y="28829"/>
                </a:moveTo>
                <a:lnTo>
                  <a:pt x="2771613" y="31211"/>
                </a:lnTo>
                <a:lnTo>
                  <a:pt x="2773982" y="43665"/>
                </a:lnTo>
                <a:lnTo>
                  <a:pt x="2786507" y="41275"/>
                </a:lnTo>
                <a:lnTo>
                  <a:pt x="2784094" y="28829"/>
                </a:lnTo>
                <a:close/>
              </a:path>
              <a:path w="2847975" h="572770">
                <a:moveTo>
                  <a:pt x="2765679" y="0"/>
                </a:moveTo>
                <a:lnTo>
                  <a:pt x="2771613" y="31211"/>
                </a:lnTo>
                <a:lnTo>
                  <a:pt x="2784094" y="28829"/>
                </a:lnTo>
                <a:lnTo>
                  <a:pt x="2840109" y="28829"/>
                </a:lnTo>
                <a:lnTo>
                  <a:pt x="2847594" y="23113"/>
                </a:lnTo>
                <a:lnTo>
                  <a:pt x="27656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50922" y="4651316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1902" y="0"/>
                </a:lnTo>
              </a:path>
            </a:pathLst>
          </a:custGeom>
          <a:ln w="13928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59237" y="4545695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8657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50922" y="4538731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1902" y="0"/>
                </a:lnTo>
              </a:path>
            </a:pathLst>
          </a:custGeom>
          <a:ln w="13928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59237" y="4434270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96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50922" y="4427306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1902" y="0"/>
                </a:lnTo>
              </a:path>
            </a:pathLst>
          </a:custGeom>
          <a:ln w="13928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59237" y="4314720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5">
                <a:moveTo>
                  <a:pt x="0" y="0"/>
                </a:moveTo>
                <a:lnTo>
                  <a:pt x="0" y="105621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50922" y="4307756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1902" y="0"/>
                </a:lnTo>
              </a:path>
            </a:pathLst>
          </a:custGeom>
          <a:ln w="13928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67099" y="4545993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51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66647" y="4545993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51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74510" y="4545993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51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67099" y="4434049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51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66647" y="4434049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51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74510" y="4434049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51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67099" y="431510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4947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66647" y="431510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4947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74510" y="431510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4947"/>
                </a:lnTo>
              </a:path>
            </a:pathLst>
          </a:custGeom>
          <a:ln w="16629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99632" y="3185667"/>
            <a:ext cx="556260" cy="249554"/>
          </a:xfrm>
          <a:custGeom>
            <a:avLst/>
            <a:gdLst/>
            <a:ahLst/>
            <a:cxnLst/>
            <a:rect l="l" t="t" r="r" b="b"/>
            <a:pathLst>
              <a:path w="556259" h="249554">
                <a:moveTo>
                  <a:pt x="0" y="0"/>
                </a:moveTo>
                <a:lnTo>
                  <a:pt x="0" y="213741"/>
                </a:lnTo>
                <a:lnTo>
                  <a:pt x="9930" y="223219"/>
                </a:lnTo>
                <a:lnTo>
                  <a:pt x="81438" y="238966"/>
                </a:lnTo>
                <a:lnTo>
                  <a:pt x="137724" y="244550"/>
                </a:lnTo>
                <a:lnTo>
                  <a:pt x="204170" y="248151"/>
                </a:lnTo>
                <a:lnTo>
                  <a:pt x="278129" y="249428"/>
                </a:lnTo>
                <a:lnTo>
                  <a:pt x="352089" y="248151"/>
                </a:lnTo>
                <a:lnTo>
                  <a:pt x="418535" y="244550"/>
                </a:lnTo>
                <a:lnTo>
                  <a:pt x="474821" y="238966"/>
                </a:lnTo>
                <a:lnTo>
                  <a:pt x="518301" y="231742"/>
                </a:lnTo>
                <a:lnTo>
                  <a:pt x="556260" y="213741"/>
                </a:lnTo>
                <a:lnTo>
                  <a:pt x="556260" y="35687"/>
                </a:lnTo>
                <a:lnTo>
                  <a:pt x="278129" y="35687"/>
                </a:lnTo>
                <a:lnTo>
                  <a:pt x="204170" y="34410"/>
                </a:lnTo>
                <a:lnTo>
                  <a:pt x="137724" y="30809"/>
                </a:lnTo>
                <a:lnTo>
                  <a:pt x="81438" y="25225"/>
                </a:lnTo>
                <a:lnTo>
                  <a:pt x="37958" y="18001"/>
                </a:lnTo>
                <a:lnTo>
                  <a:pt x="9930" y="9478"/>
                </a:lnTo>
                <a:lnTo>
                  <a:pt x="0" y="0"/>
                </a:lnTo>
                <a:close/>
              </a:path>
              <a:path w="556259" h="249554">
                <a:moveTo>
                  <a:pt x="556260" y="0"/>
                </a:moveTo>
                <a:lnTo>
                  <a:pt x="518301" y="18001"/>
                </a:lnTo>
                <a:lnTo>
                  <a:pt x="474821" y="25225"/>
                </a:lnTo>
                <a:lnTo>
                  <a:pt x="418535" y="30809"/>
                </a:lnTo>
                <a:lnTo>
                  <a:pt x="352089" y="34410"/>
                </a:lnTo>
                <a:lnTo>
                  <a:pt x="278129" y="35687"/>
                </a:lnTo>
                <a:lnTo>
                  <a:pt x="556260" y="35687"/>
                </a:lnTo>
                <a:lnTo>
                  <a:pt x="556260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99632" y="3150107"/>
            <a:ext cx="556260" cy="71755"/>
          </a:xfrm>
          <a:custGeom>
            <a:avLst/>
            <a:gdLst/>
            <a:ahLst/>
            <a:cxnLst/>
            <a:rect l="l" t="t" r="r" b="b"/>
            <a:pathLst>
              <a:path w="556259" h="71755">
                <a:moveTo>
                  <a:pt x="278129" y="0"/>
                </a:moveTo>
                <a:lnTo>
                  <a:pt x="204170" y="1275"/>
                </a:lnTo>
                <a:lnTo>
                  <a:pt x="137724" y="4873"/>
                </a:lnTo>
                <a:lnTo>
                  <a:pt x="81438" y="10445"/>
                </a:lnTo>
                <a:lnTo>
                  <a:pt x="37958" y="17648"/>
                </a:lnTo>
                <a:lnTo>
                  <a:pt x="0" y="35559"/>
                </a:lnTo>
                <a:lnTo>
                  <a:pt x="9930" y="45038"/>
                </a:lnTo>
                <a:lnTo>
                  <a:pt x="81438" y="60785"/>
                </a:lnTo>
                <a:lnTo>
                  <a:pt x="137724" y="66369"/>
                </a:lnTo>
                <a:lnTo>
                  <a:pt x="204170" y="69970"/>
                </a:lnTo>
                <a:lnTo>
                  <a:pt x="278129" y="71246"/>
                </a:lnTo>
                <a:lnTo>
                  <a:pt x="352089" y="69970"/>
                </a:lnTo>
                <a:lnTo>
                  <a:pt x="418535" y="66369"/>
                </a:lnTo>
                <a:lnTo>
                  <a:pt x="474821" y="60785"/>
                </a:lnTo>
                <a:lnTo>
                  <a:pt x="518301" y="53561"/>
                </a:lnTo>
                <a:lnTo>
                  <a:pt x="556260" y="35559"/>
                </a:lnTo>
                <a:lnTo>
                  <a:pt x="546329" y="26134"/>
                </a:lnTo>
                <a:lnTo>
                  <a:pt x="474821" y="10445"/>
                </a:lnTo>
                <a:lnTo>
                  <a:pt x="418535" y="4873"/>
                </a:lnTo>
                <a:lnTo>
                  <a:pt x="352089" y="1275"/>
                </a:lnTo>
                <a:lnTo>
                  <a:pt x="27812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65299" y="4620836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65299" y="4532634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65299" y="4445012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1605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71825" y="4349191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266422"/>
                </a:moveTo>
                <a:lnTo>
                  <a:pt x="0" y="0"/>
                </a:lnTo>
                <a:lnTo>
                  <a:pt x="0" y="266422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65299" y="4351587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34977" y="434952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673"/>
                </a:moveTo>
                <a:lnTo>
                  <a:pt x="0" y="0"/>
                </a:lnTo>
                <a:lnTo>
                  <a:pt x="0" y="265673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91604" y="434952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673"/>
                </a:moveTo>
                <a:lnTo>
                  <a:pt x="0" y="0"/>
                </a:lnTo>
                <a:lnTo>
                  <a:pt x="0" y="265673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54756" y="434952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673"/>
                </a:moveTo>
                <a:lnTo>
                  <a:pt x="0" y="0"/>
                </a:lnTo>
                <a:lnTo>
                  <a:pt x="0" y="265673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65299" y="4613216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65299" y="4525014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65299" y="4431589"/>
            <a:ext cx="496570" cy="12065"/>
          </a:xfrm>
          <a:custGeom>
            <a:avLst/>
            <a:gdLst/>
            <a:ahLst/>
            <a:cxnLst/>
            <a:rect l="l" t="t" r="r" b="b"/>
            <a:pathLst>
              <a:path w="496570" h="12064">
                <a:moveTo>
                  <a:pt x="0" y="11605"/>
                </a:moveTo>
                <a:lnTo>
                  <a:pt x="495983" y="11605"/>
                </a:lnTo>
                <a:lnTo>
                  <a:pt x="495983" y="0"/>
                </a:lnTo>
                <a:lnTo>
                  <a:pt x="0" y="0"/>
                </a:lnTo>
                <a:lnTo>
                  <a:pt x="0" y="11605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65299" y="4343967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65299" y="4620836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065299" y="4532634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65299" y="4439209"/>
            <a:ext cx="496570" cy="12065"/>
          </a:xfrm>
          <a:custGeom>
            <a:avLst/>
            <a:gdLst/>
            <a:ahLst/>
            <a:cxnLst/>
            <a:rect l="l" t="t" r="r" b="b"/>
            <a:pathLst>
              <a:path w="496570" h="12064">
                <a:moveTo>
                  <a:pt x="0" y="11605"/>
                </a:moveTo>
                <a:lnTo>
                  <a:pt x="495983" y="11605"/>
                </a:lnTo>
                <a:lnTo>
                  <a:pt x="495983" y="0"/>
                </a:lnTo>
                <a:lnTo>
                  <a:pt x="0" y="0"/>
                </a:lnTo>
                <a:lnTo>
                  <a:pt x="0" y="11605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65299" y="4351587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5983" y="0"/>
                </a:lnTo>
              </a:path>
            </a:pathLst>
          </a:custGeom>
          <a:ln w="10444">
            <a:solidFill>
              <a:srgbClr val="746C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99632" y="3185667"/>
            <a:ext cx="556260" cy="249554"/>
          </a:xfrm>
          <a:custGeom>
            <a:avLst/>
            <a:gdLst/>
            <a:ahLst/>
            <a:cxnLst/>
            <a:rect l="l" t="t" r="r" b="b"/>
            <a:pathLst>
              <a:path w="556259" h="249554">
                <a:moveTo>
                  <a:pt x="0" y="0"/>
                </a:moveTo>
                <a:lnTo>
                  <a:pt x="0" y="213741"/>
                </a:lnTo>
                <a:lnTo>
                  <a:pt x="9930" y="223219"/>
                </a:lnTo>
                <a:lnTo>
                  <a:pt x="81438" y="238966"/>
                </a:lnTo>
                <a:lnTo>
                  <a:pt x="137724" y="244550"/>
                </a:lnTo>
                <a:lnTo>
                  <a:pt x="204170" y="248151"/>
                </a:lnTo>
                <a:lnTo>
                  <a:pt x="278129" y="249428"/>
                </a:lnTo>
                <a:lnTo>
                  <a:pt x="352089" y="248151"/>
                </a:lnTo>
                <a:lnTo>
                  <a:pt x="418535" y="244550"/>
                </a:lnTo>
                <a:lnTo>
                  <a:pt x="474821" y="238966"/>
                </a:lnTo>
                <a:lnTo>
                  <a:pt x="518301" y="231742"/>
                </a:lnTo>
                <a:lnTo>
                  <a:pt x="556260" y="213741"/>
                </a:lnTo>
                <a:lnTo>
                  <a:pt x="556260" y="35687"/>
                </a:lnTo>
                <a:lnTo>
                  <a:pt x="278129" y="35687"/>
                </a:lnTo>
                <a:lnTo>
                  <a:pt x="204170" y="34410"/>
                </a:lnTo>
                <a:lnTo>
                  <a:pt x="137724" y="30809"/>
                </a:lnTo>
                <a:lnTo>
                  <a:pt x="81438" y="25225"/>
                </a:lnTo>
                <a:lnTo>
                  <a:pt x="37958" y="18001"/>
                </a:lnTo>
                <a:lnTo>
                  <a:pt x="9930" y="9478"/>
                </a:lnTo>
                <a:lnTo>
                  <a:pt x="0" y="0"/>
                </a:lnTo>
                <a:close/>
              </a:path>
              <a:path w="556259" h="249554">
                <a:moveTo>
                  <a:pt x="556260" y="0"/>
                </a:moveTo>
                <a:lnTo>
                  <a:pt x="518301" y="18001"/>
                </a:lnTo>
                <a:lnTo>
                  <a:pt x="474821" y="25225"/>
                </a:lnTo>
                <a:lnTo>
                  <a:pt x="418535" y="30809"/>
                </a:lnTo>
                <a:lnTo>
                  <a:pt x="352089" y="34410"/>
                </a:lnTo>
                <a:lnTo>
                  <a:pt x="278129" y="35687"/>
                </a:lnTo>
                <a:lnTo>
                  <a:pt x="556260" y="35687"/>
                </a:lnTo>
                <a:lnTo>
                  <a:pt x="556260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99632" y="3150107"/>
            <a:ext cx="556260" cy="71755"/>
          </a:xfrm>
          <a:custGeom>
            <a:avLst/>
            <a:gdLst/>
            <a:ahLst/>
            <a:cxnLst/>
            <a:rect l="l" t="t" r="r" b="b"/>
            <a:pathLst>
              <a:path w="556259" h="71755">
                <a:moveTo>
                  <a:pt x="278129" y="0"/>
                </a:moveTo>
                <a:lnTo>
                  <a:pt x="204170" y="1275"/>
                </a:lnTo>
                <a:lnTo>
                  <a:pt x="137724" y="4873"/>
                </a:lnTo>
                <a:lnTo>
                  <a:pt x="81438" y="10445"/>
                </a:lnTo>
                <a:lnTo>
                  <a:pt x="37958" y="17648"/>
                </a:lnTo>
                <a:lnTo>
                  <a:pt x="0" y="35559"/>
                </a:lnTo>
                <a:lnTo>
                  <a:pt x="9930" y="45038"/>
                </a:lnTo>
                <a:lnTo>
                  <a:pt x="81438" y="60785"/>
                </a:lnTo>
                <a:lnTo>
                  <a:pt x="137724" y="66369"/>
                </a:lnTo>
                <a:lnTo>
                  <a:pt x="204170" y="69970"/>
                </a:lnTo>
                <a:lnTo>
                  <a:pt x="278129" y="71246"/>
                </a:lnTo>
                <a:lnTo>
                  <a:pt x="352089" y="69970"/>
                </a:lnTo>
                <a:lnTo>
                  <a:pt x="418535" y="66369"/>
                </a:lnTo>
                <a:lnTo>
                  <a:pt x="474821" y="60785"/>
                </a:lnTo>
                <a:lnTo>
                  <a:pt x="518301" y="53561"/>
                </a:lnTo>
                <a:lnTo>
                  <a:pt x="556260" y="35559"/>
                </a:lnTo>
                <a:lnTo>
                  <a:pt x="546329" y="26134"/>
                </a:lnTo>
                <a:lnTo>
                  <a:pt x="474821" y="10445"/>
                </a:lnTo>
                <a:lnTo>
                  <a:pt x="418535" y="4873"/>
                </a:lnTo>
                <a:lnTo>
                  <a:pt x="352089" y="1275"/>
                </a:lnTo>
                <a:lnTo>
                  <a:pt x="27812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99632" y="3190239"/>
            <a:ext cx="556260" cy="249554"/>
          </a:xfrm>
          <a:custGeom>
            <a:avLst/>
            <a:gdLst/>
            <a:ahLst/>
            <a:cxnLst/>
            <a:rect l="l" t="t" r="r" b="b"/>
            <a:pathLst>
              <a:path w="556259" h="249554">
                <a:moveTo>
                  <a:pt x="0" y="0"/>
                </a:moveTo>
                <a:lnTo>
                  <a:pt x="0" y="213740"/>
                </a:lnTo>
                <a:lnTo>
                  <a:pt x="9930" y="223219"/>
                </a:lnTo>
                <a:lnTo>
                  <a:pt x="81438" y="238966"/>
                </a:lnTo>
                <a:lnTo>
                  <a:pt x="137724" y="244550"/>
                </a:lnTo>
                <a:lnTo>
                  <a:pt x="204170" y="248151"/>
                </a:lnTo>
                <a:lnTo>
                  <a:pt x="278129" y="249427"/>
                </a:lnTo>
                <a:lnTo>
                  <a:pt x="352089" y="248151"/>
                </a:lnTo>
                <a:lnTo>
                  <a:pt x="418535" y="244550"/>
                </a:lnTo>
                <a:lnTo>
                  <a:pt x="474821" y="238966"/>
                </a:lnTo>
                <a:lnTo>
                  <a:pt x="518301" y="231742"/>
                </a:lnTo>
                <a:lnTo>
                  <a:pt x="556260" y="213740"/>
                </a:lnTo>
                <a:lnTo>
                  <a:pt x="556260" y="35687"/>
                </a:lnTo>
                <a:lnTo>
                  <a:pt x="278129" y="35687"/>
                </a:lnTo>
                <a:lnTo>
                  <a:pt x="204170" y="34410"/>
                </a:lnTo>
                <a:lnTo>
                  <a:pt x="137724" y="30809"/>
                </a:lnTo>
                <a:lnTo>
                  <a:pt x="81438" y="25225"/>
                </a:lnTo>
                <a:lnTo>
                  <a:pt x="37958" y="18001"/>
                </a:lnTo>
                <a:lnTo>
                  <a:pt x="9930" y="9478"/>
                </a:lnTo>
                <a:lnTo>
                  <a:pt x="0" y="0"/>
                </a:lnTo>
                <a:close/>
              </a:path>
              <a:path w="556259" h="249554">
                <a:moveTo>
                  <a:pt x="556260" y="0"/>
                </a:moveTo>
                <a:lnTo>
                  <a:pt x="518301" y="18001"/>
                </a:lnTo>
                <a:lnTo>
                  <a:pt x="474821" y="25225"/>
                </a:lnTo>
                <a:lnTo>
                  <a:pt x="418535" y="30809"/>
                </a:lnTo>
                <a:lnTo>
                  <a:pt x="352089" y="34410"/>
                </a:lnTo>
                <a:lnTo>
                  <a:pt x="278129" y="35687"/>
                </a:lnTo>
                <a:lnTo>
                  <a:pt x="556260" y="35687"/>
                </a:lnTo>
                <a:lnTo>
                  <a:pt x="556260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99632" y="3154679"/>
            <a:ext cx="556260" cy="71755"/>
          </a:xfrm>
          <a:custGeom>
            <a:avLst/>
            <a:gdLst/>
            <a:ahLst/>
            <a:cxnLst/>
            <a:rect l="l" t="t" r="r" b="b"/>
            <a:pathLst>
              <a:path w="556259" h="71755">
                <a:moveTo>
                  <a:pt x="278129" y="0"/>
                </a:moveTo>
                <a:lnTo>
                  <a:pt x="204170" y="1275"/>
                </a:lnTo>
                <a:lnTo>
                  <a:pt x="137724" y="4873"/>
                </a:lnTo>
                <a:lnTo>
                  <a:pt x="81438" y="10445"/>
                </a:lnTo>
                <a:lnTo>
                  <a:pt x="37958" y="17648"/>
                </a:lnTo>
                <a:lnTo>
                  <a:pt x="0" y="35560"/>
                </a:lnTo>
                <a:lnTo>
                  <a:pt x="9930" y="45038"/>
                </a:lnTo>
                <a:lnTo>
                  <a:pt x="81438" y="60785"/>
                </a:lnTo>
                <a:lnTo>
                  <a:pt x="137724" y="66369"/>
                </a:lnTo>
                <a:lnTo>
                  <a:pt x="204170" y="69970"/>
                </a:lnTo>
                <a:lnTo>
                  <a:pt x="278129" y="71247"/>
                </a:lnTo>
                <a:lnTo>
                  <a:pt x="352089" y="69970"/>
                </a:lnTo>
                <a:lnTo>
                  <a:pt x="418535" y="66369"/>
                </a:lnTo>
                <a:lnTo>
                  <a:pt x="474821" y="60785"/>
                </a:lnTo>
                <a:lnTo>
                  <a:pt x="518301" y="53561"/>
                </a:lnTo>
                <a:lnTo>
                  <a:pt x="556260" y="35560"/>
                </a:lnTo>
                <a:lnTo>
                  <a:pt x="546329" y="26134"/>
                </a:lnTo>
                <a:lnTo>
                  <a:pt x="518301" y="17648"/>
                </a:lnTo>
                <a:lnTo>
                  <a:pt x="474821" y="10445"/>
                </a:lnTo>
                <a:lnTo>
                  <a:pt x="418535" y="4873"/>
                </a:lnTo>
                <a:lnTo>
                  <a:pt x="352089" y="1275"/>
                </a:lnTo>
                <a:lnTo>
                  <a:pt x="27812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99632" y="3154679"/>
            <a:ext cx="556260" cy="285115"/>
          </a:xfrm>
          <a:custGeom>
            <a:avLst/>
            <a:gdLst/>
            <a:ahLst/>
            <a:cxnLst/>
            <a:rect l="l" t="t" r="r" b="b"/>
            <a:pathLst>
              <a:path w="556259" h="285114">
                <a:moveTo>
                  <a:pt x="556260" y="35560"/>
                </a:moveTo>
                <a:lnTo>
                  <a:pt x="518301" y="53561"/>
                </a:lnTo>
                <a:lnTo>
                  <a:pt x="474821" y="60785"/>
                </a:lnTo>
                <a:lnTo>
                  <a:pt x="418535" y="66369"/>
                </a:lnTo>
                <a:lnTo>
                  <a:pt x="352089" y="69970"/>
                </a:lnTo>
                <a:lnTo>
                  <a:pt x="278129" y="71247"/>
                </a:lnTo>
                <a:lnTo>
                  <a:pt x="204170" y="69970"/>
                </a:lnTo>
                <a:lnTo>
                  <a:pt x="137724" y="66369"/>
                </a:lnTo>
                <a:lnTo>
                  <a:pt x="81438" y="60785"/>
                </a:lnTo>
                <a:lnTo>
                  <a:pt x="37958" y="53561"/>
                </a:lnTo>
                <a:lnTo>
                  <a:pt x="0" y="35560"/>
                </a:lnTo>
                <a:lnTo>
                  <a:pt x="9930" y="26134"/>
                </a:lnTo>
                <a:lnTo>
                  <a:pt x="81438" y="10445"/>
                </a:lnTo>
                <a:lnTo>
                  <a:pt x="137724" y="4873"/>
                </a:lnTo>
                <a:lnTo>
                  <a:pt x="204170" y="1275"/>
                </a:lnTo>
                <a:lnTo>
                  <a:pt x="278129" y="0"/>
                </a:lnTo>
                <a:lnTo>
                  <a:pt x="352089" y="1275"/>
                </a:lnTo>
                <a:lnTo>
                  <a:pt x="418535" y="4873"/>
                </a:lnTo>
                <a:lnTo>
                  <a:pt x="474821" y="10445"/>
                </a:lnTo>
                <a:lnTo>
                  <a:pt x="518301" y="17648"/>
                </a:lnTo>
                <a:lnTo>
                  <a:pt x="556260" y="35560"/>
                </a:lnTo>
                <a:lnTo>
                  <a:pt x="556260" y="249300"/>
                </a:lnTo>
                <a:lnTo>
                  <a:pt x="518301" y="267302"/>
                </a:lnTo>
                <a:lnTo>
                  <a:pt x="474821" y="274526"/>
                </a:lnTo>
                <a:lnTo>
                  <a:pt x="418535" y="280110"/>
                </a:lnTo>
                <a:lnTo>
                  <a:pt x="352089" y="283711"/>
                </a:lnTo>
                <a:lnTo>
                  <a:pt x="278129" y="284988"/>
                </a:lnTo>
                <a:lnTo>
                  <a:pt x="204170" y="283711"/>
                </a:lnTo>
                <a:lnTo>
                  <a:pt x="137724" y="280110"/>
                </a:lnTo>
                <a:lnTo>
                  <a:pt x="81438" y="274526"/>
                </a:lnTo>
                <a:lnTo>
                  <a:pt x="37958" y="267302"/>
                </a:lnTo>
                <a:lnTo>
                  <a:pt x="0" y="249300"/>
                </a:lnTo>
                <a:lnTo>
                  <a:pt x="0" y="3556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18859" y="3154679"/>
            <a:ext cx="634365" cy="320040"/>
          </a:xfrm>
          <a:custGeom>
            <a:avLst/>
            <a:gdLst/>
            <a:ahLst/>
            <a:cxnLst/>
            <a:rect l="l" t="t" r="r" b="b"/>
            <a:pathLst>
              <a:path w="634365" h="320039">
                <a:moveTo>
                  <a:pt x="0" y="0"/>
                </a:moveTo>
                <a:lnTo>
                  <a:pt x="0" y="274320"/>
                </a:lnTo>
                <a:lnTo>
                  <a:pt x="8368" y="284810"/>
                </a:lnTo>
                <a:lnTo>
                  <a:pt x="69619" y="302924"/>
                </a:lnTo>
                <a:lnTo>
                  <a:pt x="118703" y="310002"/>
                </a:lnTo>
                <a:lnTo>
                  <a:pt x="177559" y="315396"/>
                </a:lnTo>
                <a:lnTo>
                  <a:pt x="244288" y="318833"/>
                </a:lnTo>
                <a:lnTo>
                  <a:pt x="316991" y="320040"/>
                </a:lnTo>
                <a:lnTo>
                  <a:pt x="389655" y="318833"/>
                </a:lnTo>
                <a:lnTo>
                  <a:pt x="456369" y="315396"/>
                </a:lnTo>
                <a:lnTo>
                  <a:pt x="515227" y="310002"/>
                </a:lnTo>
                <a:lnTo>
                  <a:pt x="564324" y="302924"/>
                </a:lnTo>
                <a:lnTo>
                  <a:pt x="601753" y="294436"/>
                </a:lnTo>
                <a:lnTo>
                  <a:pt x="633984" y="274320"/>
                </a:lnTo>
                <a:lnTo>
                  <a:pt x="633984" y="45720"/>
                </a:lnTo>
                <a:lnTo>
                  <a:pt x="316991" y="45720"/>
                </a:lnTo>
                <a:lnTo>
                  <a:pt x="244288" y="44513"/>
                </a:lnTo>
                <a:lnTo>
                  <a:pt x="177559" y="41076"/>
                </a:lnTo>
                <a:lnTo>
                  <a:pt x="118703" y="35682"/>
                </a:lnTo>
                <a:lnTo>
                  <a:pt x="69619" y="28604"/>
                </a:lnTo>
                <a:lnTo>
                  <a:pt x="32208" y="20116"/>
                </a:lnTo>
                <a:lnTo>
                  <a:pt x="8368" y="10490"/>
                </a:lnTo>
                <a:lnTo>
                  <a:pt x="0" y="0"/>
                </a:lnTo>
                <a:close/>
              </a:path>
              <a:path w="634365" h="320039">
                <a:moveTo>
                  <a:pt x="633984" y="0"/>
                </a:moveTo>
                <a:lnTo>
                  <a:pt x="564324" y="28604"/>
                </a:lnTo>
                <a:lnTo>
                  <a:pt x="515227" y="35682"/>
                </a:lnTo>
                <a:lnTo>
                  <a:pt x="456369" y="41076"/>
                </a:lnTo>
                <a:lnTo>
                  <a:pt x="389655" y="44513"/>
                </a:lnTo>
                <a:lnTo>
                  <a:pt x="316991" y="45720"/>
                </a:lnTo>
                <a:lnTo>
                  <a:pt x="633984" y="45720"/>
                </a:lnTo>
                <a:lnTo>
                  <a:pt x="633984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18859" y="3108960"/>
            <a:ext cx="634365" cy="91440"/>
          </a:xfrm>
          <a:custGeom>
            <a:avLst/>
            <a:gdLst/>
            <a:ahLst/>
            <a:cxnLst/>
            <a:rect l="l" t="t" r="r" b="b"/>
            <a:pathLst>
              <a:path w="634365" h="91439">
                <a:moveTo>
                  <a:pt x="316991" y="0"/>
                </a:moveTo>
                <a:lnTo>
                  <a:pt x="244288" y="1206"/>
                </a:lnTo>
                <a:lnTo>
                  <a:pt x="177559" y="4643"/>
                </a:lnTo>
                <a:lnTo>
                  <a:pt x="118703" y="10037"/>
                </a:lnTo>
                <a:lnTo>
                  <a:pt x="69619" y="17115"/>
                </a:lnTo>
                <a:lnTo>
                  <a:pt x="32208" y="25603"/>
                </a:lnTo>
                <a:lnTo>
                  <a:pt x="0" y="45719"/>
                </a:lnTo>
                <a:lnTo>
                  <a:pt x="8368" y="56210"/>
                </a:lnTo>
                <a:lnTo>
                  <a:pt x="69619" y="74324"/>
                </a:lnTo>
                <a:lnTo>
                  <a:pt x="118703" y="81402"/>
                </a:lnTo>
                <a:lnTo>
                  <a:pt x="177559" y="86796"/>
                </a:lnTo>
                <a:lnTo>
                  <a:pt x="244288" y="90233"/>
                </a:lnTo>
                <a:lnTo>
                  <a:pt x="316991" y="91439"/>
                </a:lnTo>
                <a:lnTo>
                  <a:pt x="389655" y="90233"/>
                </a:lnTo>
                <a:lnTo>
                  <a:pt x="456369" y="86796"/>
                </a:lnTo>
                <a:lnTo>
                  <a:pt x="515227" y="81402"/>
                </a:lnTo>
                <a:lnTo>
                  <a:pt x="564324" y="74324"/>
                </a:lnTo>
                <a:lnTo>
                  <a:pt x="601753" y="65836"/>
                </a:lnTo>
                <a:lnTo>
                  <a:pt x="633984" y="45719"/>
                </a:lnTo>
                <a:lnTo>
                  <a:pt x="625608" y="35229"/>
                </a:lnTo>
                <a:lnTo>
                  <a:pt x="564324" y="17115"/>
                </a:lnTo>
                <a:lnTo>
                  <a:pt x="515227" y="10037"/>
                </a:lnTo>
                <a:lnTo>
                  <a:pt x="456369" y="4643"/>
                </a:lnTo>
                <a:lnTo>
                  <a:pt x="389655" y="1206"/>
                </a:lnTo>
                <a:lnTo>
                  <a:pt x="316991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18859" y="3108960"/>
            <a:ext cx="634365" cy="365760"/>
          </a:xfrm>
          <a:custGeom>
            <a:avLst/>
            <a:gdLst/>
            <a:ahLst/>
            <a:cxnLst/>
            <a:rect l="l" t="t" r="r" b="b"/>
            <a:pathLst>
              <a:path w="634365" h="365760">
                <a:moveTo>
                  <a:pt x="633984" y="45719"/>
                </a:moveTo>
                <a:lnTo>
                  <a:pt x="564324" y="74324"/>
                </a:lnTo>
                <a:lnTo>
                  <a:pt x="515227" y="81402"/>
                </a:lnTo>
                <a:lnTo>
                  <a:pt x="456369" y="86796"/>
                </a:lnTo>
                <a:lnTo>
                  <a:pt x="389655" y="90233"/>
                </a:lnTo>
                <a:lnTo>
                  <a:pt x="316991" y="91439"/>
                </a:lnTo>
                <a:lnTo>
                  <a:pt x="244288" y="90233"/>
                </a:lnTo>
                <a:lnTo>
                  <a:pt x="177559" y="86796"/>
                </a:lnTo>
                <a:lnTo>
                  <a:pt x="118703" y="81402"/>
                </a:lnTo>
                <a:lnTo>
                  <a:pt x="69619" y="74324"/>
                </a:lnTo>
                <a:lnTo>
                  <a:pt x="32208" y="65836"/>
                </a:lnTo>
                <a:lnTo>
                  <a:pt x="0" y="45719"/>
                </a:lnTo>
                <a:lnTo>
                  <a:pt x="8368" y="35229"/>
                </a:lnTo>
                <a:lnTo>
                  <a:pt x="69619" y="17115"/>
                </a:lnTo>
                <a:lnTo>
                  <a:pt x="118703" y="10037"/>
                </a:lnTo>
                <a:lnTo>
                  <a:pt x="177559" y="4643"/>
                </a:lnTo>
                <a:lnTo>
                  <a:pt x="244288" y="1206"/>
                </a:lnTo>
                <a:lnTo>
                  <a:pt x="316991" y="0"/>
                </a:lnTo>
                <a:lnTo>
                  <a:pt x="389655" y="1206"/>
                </a:lnTo>
                <a:lnTo>
                  <a:pt x="456369" y="4643"/>
                </a:lnTo>
                <a:lnTo>
                  <a:pt x="515227" y="10037"/>
                </a:lnTo>
                <a:lnTo>
                  <a:pt x="564324" y="17115"/>
                </a:lnTo>
                <a:lnTo>
                  <a:pt x="601753" y="25603"/>
                </a:lnTo>
                <a:lnTo>
                  <a:pt x="633984" y="45719"/>
                </a:lnTo>
                <a:lnTo>
                  <a:pt x="633984" y="320039"/>
                </a:lnTo>
                <a:lnTo>
                  <a:pt x="564324" y="348644"/>
                </a:lnTo>
                <a:lnTo>
                  <a:pt x="515227" y="355722"/>
                </a:lnTo>
                <a:lnTo>
                  <a:pt x="456369" y="361116"/>
                </a:lnTo>
                <a:lnTo>
                  <a:pt x="389655" y="364553"/>
                </a:lnTo>
                <a:lnTo>
                  <a:pt x="316991" y="365760"/>
                </a:lnTo>
                <a:lnTo>
                  <a:pt x="244288" y="364553"/>
                </a:lnTo>
                <a:lnTo>
                  <a:pt x="177559" y="361116"/>
                </a:lnTo>
                <a:lnTo>
                  <a:pt x="118703" y="355722"/>
                </a:lnTo>
                <a:lnTo>
                  <a:pt x="69619" y="348644"/>
                </a:lnTo>
                <a:lnTo>
                  <a:pt x="32208" y="340156"/>
                </a:lnTo>
                <a:lnTo>
                  <a:pt x="0" y="320039"/>
                </a:lnTo>
                <a:lnTo>
                  <a:pt x="0" y="457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54595" y="3318128"/>
            <a:ext cx="890269" cy="675005"/>
          </a:xfrm>
          <a:custGeom>
            <a:avLst/>
            <a:gdLst/>
            <a:ahLst/>
            <a:cxnLst/>
            <a:rect l="l" t="t" r="r" b="b"/>
            <a:pathLst>
              <a:path w="890270" h="675004">
                <a:moveTo>
                  <a:pt x="0" y="0"/>
                </a:moveTo>
                <a:lnTo>
                  <a:pt x="0" y="578358"/>
                </a:lnTo>
                <a:lnTo>
                  <a:pt x="5825" y="593987"/>
                </a:lnTo>
                <a:lnTo>
                  <a:pt x="49675" y="622645"/>
                </a:lnTo>
                <a:lnTo>
                  <a:pt x="85868" y="635276"/>
                </a:lnTo>
                <a:lnTo>
                  <a:pt x="130349" y="646509"/>
                </a:lnTo>
                <a:lnTo>
                  <a:pt x="182203" y="656146"/>
                </a:lnTo>
                <a:lnTo>
                  <a:pt x="240512" y="663987"/>
                </a:lnTo>
                <a:lnTo>
                  <a:pt x="304361" y="669834"/>
                </a:lnTo>
                <a:lnTo>
                  <a:pt x="372831" y="673488"/>
                </a:lnTo>
                <a:lnTo>
                  <a:pt x="445007" y="674751"/>
                </a:lnTo>
                <a:lnTo>
                  <a:pt x="517184" y="673488"/>
                </a:lnTo>
                <a:lnTo>
                  <a:pt x="585654" y="669834"/>
                </a:lnTo>
                <a:lnTo>
                  <a:pt x="649503" y="663987"/>
                </a:lnTo>
                <a:lnTo>
                  <a:pt x="707812" y="656146"/>
                </a:lnTo>
                <a:lnTo>
                  <a:pt x="759666" y="646509"/>
                </a:lnTo>
                <a:lnTo>
                  <a:pt x="804147" y="635276"/>
                </a:lnTo>
                <a:lnTo>
                  <a:pt x="840340" y="622645"/>
                </a:lnTo>
                <a:lnTo>
                  <a:pt x="884190" y="593987"/>
                </a:lnTo>
                <a:lnTo>
                  <a:pt x="890015" y="578358"/>
                </a:lnTo>
                <a:lnTo>
                  <a:pt x="890015" y="96393"/>
                </a:lnTo>
                <a:lnTo>
                  <a:pt x="445007" y="96393"/>
                </a:lnTo>
                <a:lnTo>
                  <a:pt x="372831" y="95130"/>
                </a:lnTo>
                <a:lnTo>
                  <a:pt x="304361" y="91476"/>
                </a:lnTo>
                <a:lnTo>
                  <a:pt x="240512" y="85629"/>
                </a:lnTo>
                <a:lnTo>
                  <a:pt x="182203" y="77788"/>
                </a:lnTo>
                <a:lnTo>
                  <a:pt x="130349" y="68151"/>
                </a:lnTo>
                <a:lnTo>
                  <a:pt x="85868" y="56918"/>
                </a:lnTo>
                <a:lnTo>
                  <a:pt x="49675" y="44287"/>
                </a:lnTo>
                <a:lnTo>
                  <a:pt x="5825" y="15629"/>
                </a:lnTo>
                <a:lnTo>
                  <a:pt x="0" y="0"/>
                </a:lnTo>
                <a:close/>
              </a:path>
              <a:path w="890270" h="675004">
                <a:moveTo>
                  <a:pt x="890015" y="0"/>
                </a:moveTo>
                <a:lnTo>
                  <a:pt x="840340" y="44287"/>
                </a:lnTo>
                <a:lnTo>
                  <a:pt x="804147" y="56918"/>
                </a:lnTo>
                <a:lnTo>
                  <a:pt x="759666" y="68151"/>
                </a:lnTo>
                <a:lnTo>
                  <a:pt x="707812" y="77788"/>
                </a:lnTo>
                <a:lnTo>
                  <a:pt x="649503" y="85629"/>
                </a:lnTo>
                <a:lnTo>
                  <a:pt x="585654" y="91476"/>
                </a:lnTo>
                <a:lnTo>
                  <a:pt x="517184" y="95130"/>
                </a:lnTo>
                <a:lnTo>
                  <a:pt x="445007" y="96393"/>
                </a:lnTo>
                <a:lnTo>
                  <a:pt x="890015" y="96393"/>
                </a:lnTo>
                <a:lnTo>
                  <a:pt x="890015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54595" y="3221735"/>
            <a:ext cx="890269" cy="193040"/>
          </a:xfrm>
          <a:custGeom>
            <a:avLst/>
            <a:gdLst/>
            <a:ahLst/>
            <a:cxnLst/>
            <a:rect l="l" t="t" r="r" b="b"/>
            <a:pathLst>
              <a:path w="890270" h="193039">
                <a:moveTo>
                  <a:pt x="445007" y="0"/>
                </a:moveTo>
                <a:lnTo>
                  <a:pt x="372831" y="1262"/>
                </a:lnTo>
                <a:lnTo>
                  <a:pt x="304361" y="4916"/>
                </a:lnTo>
                <a:lnTo>
                  <a:pt x="240512" y="10763"/>
                </a:lnTo>
                <a:lnTo>
                  <a:pt x="182203" y="18604"/>
                </a:lnTo>
                <a:lnTo>
                  <a:pt x="130349" y="28241"/>
                </a:lnTo>
                <a:lnTo>
                  <a:pt x="85868" y="39474"/>
                </a:lnTo>
                <a:lnTo>
                  <a:pt x="49675" y="52105"/>
                </a:lnTo>
                <a:lnTo>
                  <a:pt x="5825" y="80763"/>
                </a:lnTo>
                <a:lnTo>
                  <a:pt x="0" y="96392"/>
                </a:lnTo>
                <a:lnTo>
                  <a:pt x="5825" y="112022"/>
                </a:lnTo>
                <a:lnTo>
                  <a:pt x="49675" y="140680"/>
                </a:lnTo>
                <a:lnTo>
                  <a:pt x="85868" y="153311"/>
                </a:lnTo>
                <a:lnTo>
                  <a:pt x="130349" y="164544"/>
                </a:lnTo>
                <a:lnTo>
                  <a:pt x="182203" y="174181"/>
                </a:lnTo>
                <a:lnTo>
                  <a:pt x="240512" y="182022"/>
                </a:lnTo>
                <a:lnTo>
                  <a:pt x="304361" y="187869"/>
                </a:lnTo>
                <a:lnTo>
                  <a:pt x="372831" y="191523"/>
                </a:lnTo>
                <a:lnTo>
                  <a:pt x="445007" y="192786"/>
                </a:lnTo>
                <a:lnTo>
                  <a:pt x="517184" y="191523"/>
                </a:lnTo>
                <a:lnTo>
                  <a:pt x="585654" y="187869"/>
                </a:lnTo>
                <a:lnTo>
                  <a:pt x="649503" y="182022"/>
                </a:lnTo>
                <a:lnTo>
                  <a:pt x="707812" y="174181"/>
                </a:lnTo>
                <a:lnTo>
                  <a:pt x="759666" y="164544"/>
                </a:lnTo>
                <a:lnTo>
                  <a:pt x="804147" y="153311"/>
                </a:lnTo>
                <a:lnTo>
                  <a:pt x="840340" y="140680"/>
                </a:lnTo>
                <a:lnTo>
                  <a:pt x="884190" y="112022"/>
                </a:lnTo>
                <a:lnTo>
                  <a:pt x="890015" y="96392"/>
                </a:lnTo>
                <a:lnTo>
                  <a:pt x="884190" y="80763"/>
                </a:lnTo>
                <a:lnTo>
                  <a:pt x="840340" y="52105"/>
                </a:lnTo>
                <a:lnTo>
                  <a:pt x="804147" y="39474"/>
                </a:lnTo>
                <a:lnTo>
                  <a:pt x="759666" y="28241"/>
                </a:lnTo>
                <a:lnTo>
                  <a:pt x="707812" y="18604"/>
                </a:lnTo>
                <a:lnTo>
                  <a:pt x="649503" y="10763"/>
                </a:lnTo>
                <a:lnTo>
                  <a:pt x="585654" y="4916"/>
                </a:lnTo>
                <a:lnTo>
                  <a:pt x="517184" y="1262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9838" y="1015364"/>
            <a:ext cx="120396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垂直拆分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4103" y="3542157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69" h="461645">
                <a:moveTo>
                  <a:pt x="0" y="0"/>
                </a:moveTo>
                <a:lnTo>
                  <a:pt x="0" y="395477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8" y="461390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7"/>
                </a:lnTo>
                <a:lnTo>
                  <a:pt x="890016" y="65912"/>
                </a:lnTo>
                <a:lnTo>
                  <a:pt x="445008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69" h="461645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8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94103" y="3476244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69" h="132079">
                <a:moveTo>
                  <a:pt x="445008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8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8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94103" y="3144392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69" h="461645">
                <a:moveTo>
                  <a:pt x="0" y="0"/>
                </a:moveTo>
                <a:lnTo>
                  <a:pt x="0" y="395478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8" y="461391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8"/>
                </a:lnTo>
                <a:lnTo>
                  <a:pt x="890016" y="65912"/>
                </a:lnTo>
                <a:lnTo>
                  <a:pt x="445008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69" h="461645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8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94103" y="3078479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69" h="132080">
                <a:moveTo>
                  <a:pt x="445008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8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8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94103" y="3078479"/>
            <a:ext cx="890269" cy="527685"/>
          </a:xfrm>
          <a:custGeom>
            <a:avLst/>
            <a:gdLst/>
            <a:ahLst/>
            <a:cxnLst/>
            <a:rect l="l" t="t" r="r" b="b"/>
            <a:pathLst>
              <a:path w="890269" h="527685">
                <a:moveTo>
                  <a:pt x="890016" y="65912"/>
                </a:moveTo>
                <a:lnTo>
                  <a:pt x="840340" y="96224"/>
                </a:lnTo>
                <a:lnTo>
                  <a:pt x="759666" y="112537"/>
                </a:lnTo>
                <a:lnTo>
                  <a:pt x="707812" y="119121"/>
                </a:lnTo>
                <a:lnTo>
                  <a:pt x="649503" y="124477"/>
                </a:lnTo>
                <a:lnTo>
                  <a:pt x="585654" y="128470"/>
                </a:lnTo>
                <a:lnTo>
                  <a:pt x="517184" y="130964"/>
                </a:lnTo>
                <a:lnTo>
                  <a:pt x="445008" y="131825"/>
                </a:lnTo>
                <a:lnTo>
                  <a:pt x="372831" y="130964"/>
                </a:lnTo>
                <a:lnTo>
                  <a:pt x="304361" y="128470"/>
                </a:lnTo>
                <a:lnTo>
                  <a:pt x="240512" y="124477"/>
                </a:lnTo>
                <a:lnTo>
                  <a:pt x="182203" y="119121"/>
                </a:lnTo>
                <a:lnTo>
                  <a:pt x="130349" y="112537"/>
                </a:lnTo>
                <a:lnTo>
                  <a:pt x="85868" y="104860"/>
                </a:lnTo>
                <a:lnTo>
                  <a:pt x="22689" y="86764"/>
                </a:lnTo>
                <a:lnTo>
                  <a:pt x="0" y="65912"/>
                </a:lnTo>
                <a:lnTo>
                  <a:pt x="5825" y="55210"/>
                </a:lnTo>
                <a:lnTo>
                  <a:pt x="49675" y="35601"/>
                </a:lnTo>
                <a:lnTo>
                  <a:pt x="130349" y="19288"/>
                </a:lnTo>
                <a:lnTo>
                  <a:pt x="182203" y="12704"/>
                </a:lnTo>
                <a:lnTo>
                  <a:pt x="240512" y="7348"/>
                </a:lnTo>
                <a:lnTo>
                  <a:pt x="304361" y="3355"/>
                </a:lnTo>
                <a:lnTo>
                  <a:pt x="372831" y="861"/>
                </a:lnTo>
                <a:lnTo>
                  <a:pt x="445008" y="0"/>
                </a:lnTo>
                <a:lnTo>
                  <a:pt x="517184" y="861"/>
                </a:lnTo>
                <a:lnTo>
                  <a:pt x="585654" y="3355"/>
                </a:lnTo>
                <a:lnTo>
                  <a:pt x="649503" y="7348"/>
                </a:lnTo>
                <a:lnTo>
                  <a:pt x="707812" y="12704"/>
                </a:lnTo>
                <a:lnTo>
                  <a:pt x="759666" y="19288"/>
                </a:lnTo>
                <a:lnTo>
                  <a:pt x="804147" y="26965"/>
                </a:lnTo>
                <a:lnTo>
                  <a:pt x="867326" y="45061"/>
                </a:lnTo>
                <a:lnTo>
                  <a:pt x="890016" y="65912"/>
                </a:lnTo>
                <a:lnTo>
                  <a:pt x="890016" y="461391"/>
                </a:lnTo>
                <a:lnTo>
                  <a:pt x="840340" y="491702"/>
                </a:lnTo>
                <a:lnTo>
                  <a:pt x="759666" y="508015"/>
                </a:lnTo>
                <a:lnTo>
                  <a:pt x="707812" y="514599"/>
                </a:lnTo>
                <a:lnTo>
                  <a:pt x="649503" y="519955"/>
                </a:lnTo>
                <a:lnTo>
                  <a:pt x="585654" y="523948"/>
                </a:lnTo>
                <a:lnTo>
                  <a:pt x="517184" y="526442"/>
                </a:lnTo>
                <a:lnTo>
                  <a:pt x="445008" y="527304"/>
                </a:lnTo>
                <a:lnTo>
                  <a:pt x="372831" y="526442"/>
                </a:lnTo>
                <a:lnTo>
                  <a:pt x="304361" y="523948"/>
                </a:lnTo>
                <a:lnTo>
                  <a:pt x="240512" y="519955"/>
                </a:lnTo>
                <a:lnTo>
                  <a:pt x="182203" y="514599"/>
                </a:lnTo>
                <a:lnTo>
                  <a:pt x="130349" y="508015"/>
                </a:lnTo>
                <a:lnTo>
                  <a:pt x="85868" y="500338"/>
                </a:lnTo>
                <a:lnTo>
                  <a:pt x="22689" y="482242"/>
                </a:lnTo>
                <a:lnTo>
                  <a:pt x="0" y="461391"/>
                </a:lnTo>
                <a:lnTo>
                  <a:pt x="0" y="659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94103" y="2746629"/>
            <a:ext cx="890269" cy="461645"/>
          </a:xfrm>
          <a:custGeom>
            <a:avLst/>
            <a:gdLst/>
            <a:ahLst/>
            <a:cxnLst/>
            <a:rect l="l" t="t" r="r" b="b"/>
            <a:pathLst>
              <a:path w="890269" h="461644">
                <a:moveTo>
                  <a:pt x="0" y="0"/>
                </a:moveTo>
                <a:lnTo>
                  <a:pt x="0" y="395478"/>
                </a:lnTo>
                <a:lnTo>
                  <a:pt x="5825" y="406180"/>
                </a:lnTo>
                <a:lnTo>
                  <a:pt x="49675" y="425789"/>
                </a:lnTo>
                <a:lnTo>
                  <a:pt x="130349" y="442102"/>
                </a:lnTo>
                <a:lnTo>
                  <a:pt x="182203" y="448686"/>
                </a:lnTo>
                <a:lnTo>
                  <a:pt x="240512" y="454042"/>
                </a:lnTo>
                <a:lnTo>
                  <a:pt x="304361" y="458035"/>
                </a:lnTo>
                <a:lnTo>
                  <a:pt x="372831" y="460529"/>
                </a:lnTo>
                <a:lnTo>
                  <a:pt x="445008" y="461391"/>
                </a:lnTo>
                <a:lnTo>
                  <a:pt x="517184" y="460529"/>
                </a:lnTo>
                <a:lnTo>
                  <a:pt x="585654" y="458035"/>
                </a:lnTo>
                <a:lnTo>
                  <a:pt x="649503" y="454042"/>
                </a:lnTo>
                <a:lnTo>
                  <a:pt x="707812" y="448686"/>
                </a:lnTo>
                <a:lnTo>
                  <a:pt x="759666" y="442102"/>
                </a:lnTo>
                <a:lnTo>
                  <a:pt x="804147" y="434425"/>
                </a:lnTo>
                <a:lnTo>
                  <a:pt x="867326" y="416329"/>
                </a:lnTo>
                <a:lnTo>
                  <a:pt x="890016" y="395478"/>
                </a:lnTo>
                <a:lnTo>
                  <a:pt x="890016" y="65912"/>
                </a:lnTo>
                <a:lnTo>
                  <a:pt x="445008" y="65912"/>
                </a:lnTo>
                <a:lnTo>
                  <a:pt x="372831" y="65051"/>
                </a:lnTo>
                <a:lnTo>
                  <a:pt x="304361" y="62557"/>
                </a:lnTo>
                <a:lnTo>
                  <a:pt x="240512" y="58564"/>
                </a:lnTo>
                <a:lnTo>
                  <a:pt x="182203" y="53208"/>
                </a:lnTo>
                <a:lnTo>
                  <a:pt x="130349" y="46624"/>
                </a:lnTo>
                <a:lnTo>
                  <a:pt x="85868" y="38947"/>
                </a:lnTo>
                <a:lnTo>
                  <a:pt x="22689" y="20851"/>
                </a:lnTo>
                <a:lnTo>
                  <a:pt x="5825" y="10702"/>
                </a:lnTo>
                <a:lnTo>
                  <a:pt x="0" y="0"/>
                </a:lnTo>
                <a:close/>
              </a:path>
              <a:path w="890269" h="461644">
                <a:moveTo>
                  <a:pt x="890016" y="0"/>
                </a:moveTo>
                <a:lnTo>
                  <a:pt x="840340" y="30311"/>
                </a:lnTo>
                <a:lnTo>
                  <a:pt x="759666" y="46624"/>
                </a:lnTo>
                <a:lnTo>
                  <a:pt x="707812" y="53208"/>
                </a:lnTo>
                <a:lnTo>
                  <a:pt x="649503" y="58564"/>
                </a:lnTo>
                <a:lnTo>
                  <a:pt x="585654" y="62557"/>
                </a:lnTo>
                <a:lnTo>
                  <a:pt x="517184" y="65051"/>
                </a:lnTo>
                <a:lnTo>
                  <a:pt x="445008" y="65912"/>
                </a:lnTo>
                <a:lnTo>
                  <a:pt x="890016" y="65912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94103" y="2680716"/>
            <a:ext cx="890269" cy="132080"/>
          </a:xfrm>
          <a:custGeom>
            <a:avLst/>
            <a:gdLst/>
            <a:ahLst/>
            <a:cxnLst/>
            <a:rect l="l" t="t" r="r" b="b"/>
            <a:pathLst>
              <a:path w="890269" h="132080">
                <a:moveTo>
                  <a:pt x="445008" y="0"/>
                </a:moveTo>
                <a:lnTo>
                  <a:pt x="372831" y="861"/>
                </a:lnTo>
                <a:lnTo>
                  <a:pt x="304361" y="3355"/>
                </a:lnTo>
                <a:lnTo>
                  <a:pt x="240512" y="7348"/>
                </a:lnTo>
                <a:lnTo>
                  <a:pt x="182203" y="12704"/>
                </a:lnTo>
                <a:lnTo>
                  <a:pt x="130349" y="19288"/>
                </a:lnTo>
                <a:lnTo>
                  <a:pt x="85868" y="26965"/>
                </a:lnTo>
                <a:lnTo>
                  <a:pt x="22689" y="45061"/>
                </a:lnTo>
                <a:lnTo>
                  <a:pt x="0" y="65912"/>
                </a:lnTo>
                <a:lnTo>
                  <a:pt x="5825" y="76615"/>
                </a:lnTo>
                <a:lnTo>
                  <a:pt x="49675" y="96224"/>
                </a:lnTo>
                <a:lnTo>
                  <a:pt x="130349" y="112537"/>
                </a:lnTo>
                <a:lnTo>
                  <a:pt x="182203" y="119121"/>
                </a:lnTo>
                <a:lnTo>
                  <a:pt x="240512" y="124477"/>
                </a:lnTo>
                <a:lnTo>
                  <a:pt x="304361" y="128470"/>
                </a:lnTo>
                <a:lnTo>
                  <a:pt x="372831" y="130964"/>
                </a:lnTo>
                <a:lnTo>
                  <a:pt x="445008" y="131825"/>
                </a:lnTo>
                <a:lnTo>
                  <a:pt x="517184" y="130964"/>
                </a:lnTo>
                <a:lnTo>
                  <a:pt x="585654" y="128470"/>
                </a:lnTo>
                <a:lnTo>
                  <a:pt x="649503" y="124477"/>
                </a:lnTo>
                <a:lnTo>
                  <a:pt x="707812" y="119121"/>
                </a:lnTo>
                <a:lnTo>
                  <a:pt x="759666" y="112537"/>
                </a:lnTo>
                <a:lnTo>
                  <a:pt x="804147" y="104860"/>
                </a:lnTo>
                <a:lnTo>
                  <a:pt x="867326" y="86764"/>
                </a:lnTo>
                <a:lnTo>
                  <a:pt x="890016" y="65912"/>
                </a:lnTo>
                <a:lnTo>
                  <a:pt x="884190" y="55210"/>
                </a:lnTo>
                <a:lnTo>
                  <a:pt x="840340" y="35601"/>
                </a:lnTo>
                <a:lnTo>
                  <a:pt x="759666" y="19288"/>
                </a:lnTo>
                <a:lnTo>
                  <a:pt x="707812" y="12704"/>
                </a:lnTo>
                <a:lnTo>
                  <a:pt x="649503" y="7348"/>
                </a:lnTo>
                <a:lnTo>
                  <a:pt x="585654" y="3355"/>
                </a:lnTo>
                <a:lnTo>
                  <a:pt x="517184" y="861"/>
                </a:lnTo>
                <a:lnTo>
                  <a:pt x="445008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94103" y="2680716"/>
            <a:ext cx="890269" cy="527685"/>
          </a:xfrm>
          <a:custGeom>
            <a:avLst/>
            <a:gdLst/>
            <a:ahLst/>
            <a:cxnLst/>
            <a:rect l="l" t="t" r="r" b="b"/>
            <a:pathLst>
              <a:path w="890269" h="527685">
                <a:moveTo>
                  <a:pt x="890016" y="65912"/>
                </a:moveTo>
                <a:lnTo>
                  <a:pt x="840340" y="96224"/>
                </a:lnTo>
                <a:lnTo>
                  <a:pt x="759666" y="112537"/>
                </a:lnTo>
                <a:lnTo>
                  <a:pt x="707812" y="119121"/>
                </a:lnTo>
                <a:lnTo>
                  <a:pt x="649503" y="124477"/>
                </a:lnTo>
                <a:lnTo>
                  <a:pt x="585654" y="128470"/>
                </a:lnTo>
                <a:lnTo>
                  <a:pt x="517184" y="130964"/>
                </a:lnTo>
                <a:lnTo>
                  <a:pt x="445008" y="131825"/>
                </a:lnTo>
                <a:lnTo>
                  <a:pt x="372831" y="130964"/>
                </a:lnTo>
                <a:lnTo>
                  <a:pt x="304361" y="128470"/>
                </a:lnTo>
                <a:lnTo>
                  <a:pt x="240512" y="124477"/>
                </a:lnTo>
                <a:lnTo>
                  <a:pt x="182203" y="119121"/>
                </a:lnTo>
                <a:lnTo>
                  <a:pt x="130349" y="112537"/>
                </a:lnTo>
                <a:lnTo>
                  <a:pt x="85868" y="104860"/>
                </a:lnTo>
                <a:lnTo>
                  <a:pt x="22689" y="86764"/>
                </a:lnTo>
                <a:lnTo>
                  <a:pt x="0" y="65912"/>
                </a:lnTo>
                <a:lnTo>
                  <a:pt x="5825" y="55210"/>
                </a:lnTo>
                <a:lnTo>
                  <a:pt x="49675" y="35601"/>
                </a:lnTo>
                <a:lnTo>
                  <a:pt x="130349" y="19288"/>
                </a:lnTo>
                <a:lnTo>
                  <a:pt x="182203" y="12704"/>
                </a:lnTo>
                <a:lnTo>
                  <a:pt x="240512" y="7348"/>
                </a:lnTo>
                <a:lnTo>
                  <a:pt x="304361" y="3355"/>
                </a:lnTo>
                <a:lnTo>
                  <a:pt x="372831" y="861"/>
                </a:lnTo>
                <a:lnTo>
                  <a:pt x="445008" y="0"/>
                </a:lnTo>
                <a:lnTo>
                  <a:pt x="517184" y="861"/>
                </a:lnTo>
                <a:lnTo>
                  <a:pt x="585654" y="3355"/>
                </a:lnTo>
                <a:lnTo>
                  <a:pt x="649503" y="7348"/>
                </a:lnTo>
                <a:lnTo>
                  <a:pt x="707812" y="12704"/>
                </a:lnTo>
                <a:lnTo>
                  <a:pt x="759666" y="19288"/>
                </a:lnTo>
                <a:lnTo>
                  <a:pt x="804147" y="26965"/>
                </a:lnTo>
                <a:lnTo>
                  <a:pt x="867326" y="45061"/>
                </a:lnTo>
                <a:lnTo>
                  <a:pt x="890016" y="65912"/>
                </a:lnTo>
                <a:lnTo>
                  <a:pt x="890016" y="461391"/>
                </a:lnTo>
                <a:lnTo>
                  <a:pt x="840340" y="491702"/>
                </a:lnTo>
                <a:lnTo>
                  <a:pt x="759666" y="508015"/>
                </a:lnTo>
                <a:lnTo>
                  <a:pt x="707812" y="514599"/>
                </a:lnTo>
                <a:lnTo>
                  <a:pt x="649503" y="519955"/>
                </a:lnTo>
                <a:lnTo>
                  <a:pt x="585654" y="523948"/>
                </a:lnTo>
                <a:lnTo>
                  <a:pt x="517184" y="526442"/>
                </a:lnTo>
                <a:lnTo>
                  <a:pt x="445008" y="527304"/>
                </a:lnTo>
                <a:lnTo>
                  <a:pt x="372831" y="526442"/>
                </a:lnTo>
                <a:lnTo>
                  <a:pt x="304361" y="523948"/>
                </a:lnTo>
                <a:lnTo>
                  <a:pt x="240512" y="519955"/>
                </a:lnTo>
                <a:lnTo>
                  <a:pt x="182203" y="514599"/>
                </a:lnTo>
                <a:lnTo>
                  <a:pt x="130349" y="508015"/>
                </a:lnTo>
                <a:lnTo>
                  <a:pt x="85868" y="500338"/>
                </a:lnTo>
                <a:lnTo>
                  <a:pt x="22689" y="482242"/>
                </a:lnTo>
                <a:lnTo>
                  <a:pt x="0" y="461391"/>
                </a:lnTo>
                <a:lnTo>
                  <a:pt x="0" y="6591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85739" y="2140701"/>
            <a:ext cx="567679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85739" y="2980408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85739" y="3814036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74670" y="2538222"/>
            <a:ext cx="1485265" cy="840740"/>
          </a:xfrm>
          <a:custGeom>
            <a:avLst/>
            <a:gdLst/>
            <a:ahLst/>
            <a:cxnLst/>
            <a:rect l="l" t="t" r="r" b="b"/>
            <a:pathLst>
              <a:path w="1485264" h="840739">
                <a:moveTo>
                  <a:pt x="1413682" y="29044"/>
                </a:moveTo>
                <a:lnTo>
                  <a:pt x="0" y="823594"/>
                </a:lnTo>
                <a:lnTo>
                  <a:pt x="9398" y="840231"/>
                </a:lnTo>
                <a:lnTo>
                  <a:pt x="1422978" y="45612"/>
                </a:lnTo>
                <a:lnTo>
                  <a:pt x="1413682" y="29044"/>
                </a:lnTo>
                <a:close/>
              </a:path>
              <a:path w="1485264" h="840739">
                <a:moveTo>
                  <a:pt x="1469297" y="22860"/>
                </a:moveTo>
                <a:lnTo>
                  <a:pt x="1424686" y="22860"/>
                </a:lnTo>
                <a:lnTo>
                  <a:pt x="1434083" y="39369"/>
                </a:lnTo>
                <a:lnTo>
                  <a:pt x="1422978" y="45612"/>
                </a:lnTo>
                <a:lnTo>
                  <a:pt x="1437005" y="70612"/>
                </a:lnTo>
                <a:lnTo>
                  <a:pt x="1469297" y="22860"/>
                </a:lnTo>
                <a:close/>
              </a:path>
              <a:path w="1485264" h="840739">
                <a:moveTo>
                  <a:pt x="1424686" y="22860"/>
                </a:moveTo>
                <a:lnTo>
                  <a:pt x="1413682" y="29044"/>
                </a:lnTo>
                <a:lnTo>
                  <a:pt x="1422978" y="45612"/>
                </a:lnTo>
                <a:lnTo>
                  <a:pt x="1434083" y="39369"/>
                </a:lnTo>
                <a:lnTo>
                  <a:pt x="1424686" y="22860"/>
                </a:lnTo>
                <a:close/>
              </a:path>
              <a:path w="1485264" h="840739">
                <a:moveTo>
                  <a:pt x="1484757" y="0"/>
                </a:moveTo>
                <a:lnTo>
                  <a:pt x="1399667" y="4063"/>
                </a:lnTo>
                <a:lnTo>
                  <a:pt x="1413682" y="29044"/>
                </a:lnTo>
                <a:lnTo>
                  <a:pt x="1424686" y="22860"/>
                </a:lnTo>
                <a:lnTo>
                  <a:pt x="1469297" y="22860"/>
                </a:lnTo>
                <a:lnTo>
                  <a:pt x="148475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79370" y="3339084"/>
            <a:ext cx="1480185" cy="76200"/>
          </a:xfrm>
          <a:custGeom>
            <a:avLst/>
            <a:gdLst/>
            <a:ahLst/>
            <a:cxnLst/>
            <a:rect l="l" t="t" r="r" b="b"/>
            <a:pathLst>
              <a:path w="1480185" h="76200">
                <a:moveTo>
                  <a:pt x="1403826" y="47563"/>
                </a:moveTo>
                <a:lnTo>
                  <a:pt x="1403731" y="76200"/>
                </a:lnTo>
                <a:lnTo>
                  <a:pt x="1461554" y="47625"/>
                </a:lnTo>
                <a:lnTo>
                  <a:pt x="1416558" y="47625"/>
                </a:lnTo>
                <a:lnTo>
                  <a:pt x="1403826" y="47563"/>
                </a:lnTo>
                <a:close/>
              </a:path>
              <a:path w="1480185" h="76200">
                <a:moveTo>
                  <a:pt x="1403889" y="28513"/>
                </a:moveTo>
                <a:lnTo>
                  <a:pt x="1403826" y="47563"/>
                </a:lnTo>
                <a:lnTo>
                  <a:pt x="1416558" y="47625"/>
                </a:lnTo>
                <a:lnTo>
                  <a:pt x="1416558" y="28575"/>
                </a:lnTo>
                <a:lnTo>
                  <a:pt x="1403889" y="28513"/>
                </a:lnTo>
                <a:close/>
              </a:path>
              <a:path w="1480185" h="76200">
                <a:moveTo>
                  <a:pt x="1403984" y="0"/>
                </a:moveTo>
                <a:lnTo>
                  <a:pt x="1403889" y="28513"/>
                </a:lnTo>
                <a:lnTo>
                  <a:pt x="1416558" y="28575"/>
                </a:lnTo>
                <a:lnTo>
                  <a:pt x="1416558" y="47625"/>
                </a:lnTo>
                <a:lnTo>
                  <a:pt x="1461554" y="47625"/>
                </a:lnTo>
                <a:lnTo>
                  <a:pt x="1480058" y="38480"/>
                </a:lnTo>
                <a:lnTo>
                  <a:pt x="1403984" y="0"/>
                </a:lnTo>
                <a:close/>
              </a:path>
              <a:path w="1480185" h="76200">
                <a:moveTo>
                  <a:pt x="0" y="21716"/>
                </a:moveTo>
                <a:lnTo>
                  <a:pt x="0" y="40766"/>
                </a:lnTo>
                <a:lnTo>
                  <a:pt x="1403826" y="47563"/>
                </a:lnTo>
                <a:lnTo>
                  <a:pt x="1403889" y="28513"/>
                </a:lnTo>
                <a:lnTo>
                  <a:pt x="0" y="217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4670" y="3362071"/>
            <a:ext cx="1485265" cy="848360"/>
          </a:xfrm>
          <a:custGeom>
            <a:avLst/>
            <a:gdLst/>
            <a:ahLst/>
            <a:cxnLst/>
            <a:rect l="l" t="t" r="r" b="b"/>
            <a:pathLst>
              <a:path w="1485264" h="848360">
                <a:moveTo>
                  <a:pt x="1413744" y="819089"/>
                </a:moveTo>
                <a:lnTo>
                  <a:pt x="1399667" y="843914"/>
                </a:lnTo>
                <a:lnTo>
                  <a:pt x="1484757" y="848359"/>
                </a:lnTo>
                <a:lnTo>
                  <a:pt x="1469322" y="825372"/>
                </a:lnTo>
                <a:lnTo>
                  <a:pt x="1424813" y="825372"/>
                </a:lnTo>
                <a:lnTo>
                  <a:pt x="1413744" y="819089"/>
                </a:lnTo>
                <a:close/>
              </a:path>
              <a:path w="1485264" h="848360">
                <a:moveTo>
                  <a:pt x="1423169" y="802468"/>
                </a:moveTo>
                <a:lnTo>
                  <a:pt x="1413744" y="819089"/>
                </a:lnTo>
                <a:lnTo>
                  <a:pt x="1424813" y="825372"/>
                </a:lnTo>
                <a:lnTo>
                  <a:pt x="1434211" y="808735"/>
                </a:lnTo>
                <a:lnTo>
                  <a:pt x="1423169" y="802468"/>
                </a:lnTo>
                <a:close/>
              </a:path>
              <a:path w="1485264" h="848360">
                <a:moveTo>
                  <a:pt x="1437258" y="777620"/>
                </a:moveTo>
                <a:lnTo>
                  <a:pt x="1423169" y="802468"/>
                </a:lnTo>
                <a:lnTo>
                  <a:pt x="1434211" y="808735"/>
                </a:lnTo>
                <a:lnTo>
                  <a:pt x="1424813" y="825372"/>
                </a:lnTo>
                <a:lnTo>
                  <a:pt x="1469322" y="825372"/>
                </a:lnTo>
                <a:lnTo>
                  <a:pt x="1437258" y="777620"/>
                </a:lnTo>
                <a:close/>
              </a:path>
              <a:path w="1485264" h="848360">
                <a:moveTo>
                  <a:pt x="9398" y="0"/>
                </a:moveTo>
                <a:lnTo>
                  <a:pt x="0" y="16509"/>
                </a:lnTo>
                <a:lnTo>
                  <a:pt x="1413744" y="819089"/>
                </a:lnTo>
                <a:lnTo>
                  <a:pt x="1423169" y="802468"/>
                </a:lnTo>
                <a:lnTo>
                  <a:pt x="939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90558" y="3317229"/>
            <a:ext cx="569057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92516" y="2679128"/>
            <a:ext cx="893191" cy="1326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683766" y="3216909"/>
            <a:ext cx="69659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14000"/>
              </a:lnSpc>
              <a:spcBef>
                <a:spcPts val="100"/>
              </a:spcBef>
            </a:pPr>
            <a:r>
              <a:rPr sz="900" spc="-5" dirty="0">
                <a:latin typeface="Calibri" panose="020F0502020204030204"/>
                <a:cs typeface="Calibri" panose="020F0502020204030204"/>
              </a:rPr>
              <a:t>tb_order  </a:t>
            </a:r>
            <a:r>
              <a:rPr sz="900" dirty="0">
                <a:latin typeface="Calibri" panose="020F0502020204030204"/>
                <a:cs typeface="Calibri" panose="020F0502020204030204"/>
              </a:rPr>
              <a:t>t</a:t>
            </a:r>
            <a:r>
              <a:rPr sz="900" spc="-10" dirty="0">
                <a:latin typeface="Calibri" panose="020F0502020204030204"/>
                <a:cs typeface="Calibri" panose="020F0502020204030204"/>
              </a:rPr>
              <a:t>b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_</a:t>
            </a:r>
            <a:r>
              <a:rPr sz="900" dirty="0">
                <a:latin typeface="Calibri" panose="020F0502020204030204"/>
                <a:cs typeface="Calibri" panose="020F0502020204030204"/>
              </a:rPr>
              <a:t>or</a:t>
            </a:r>
            <a:r>
              <a:rPr sz="9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900" dirty="0">
                <a:latin typeface="Calibri" panose="020F0502020204030204"/>
                <a:cs typeface="Calibri" panose="020F0502020204030204"/>
              </a:rPr>
              <a:t>r</a:t>
            </a:r>
            <a:r>
              <a:rPr sz="9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900" dirty="0">
                <a:latin typeface="Calibri" panose="020F0502020204030204"/>
                <a:cs typeface="Calibri" panose="020F0502020204030204"/>
              </a:rPr>
              <a:t>ta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900" dirty="0">
                <a:latin typeface="Calibri" panose="020F0502020204030204"/>
                <a:cs typeface="Calibri" panose="020F0502020204030204"/>
              </a:rPr>
              <a:t>l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89230" marR="180975" indent="1270" algn="ctr">
              <a:lnSpc>
                <a:spcPct val="114000"/>
              </a:lnSpc>
              <a:spcBef>
                <a:spcPts val="645"/>
              </a:spcBef>
            </a:pPr>
            <a:r>
              <a:rPr sz="900" spc="-210" dirty="0">
                <a:latin typeface="Calibri" panose="020F0502020204030204"/>
                <a:cs typeface="Calibri" panose="020F0502020204030204"/>
              </a:rPr>
              <a:t>ttbb__skks </a:t>
            </a:r>
            <a:r>
              <a:rPr sz="900" spc="-195" dirty="0">
                <a:latin typeface="Calibri" panose="020F0502020204030204"/>
                <a:cs typeface="Calibri" panose="020F0502020204030204"/>
              </a:rPr>
              <a:t> </a:t>
            </a:r>
            <a:r>
              <a:rPr sz="900" spc="-320" dirty="0">
                <a:latin typeface="Calibri" panose="020F0502020204030204"/>
                <a:cs typeface="Calibri" panose="020F0502020204030204"/>
              </a:rPr>
              <a:t>uu </a:t>
            </a:r>
            <a:r>
              <a:rPr sz="900" spc="590" dirty="0">
                <a:latin typeface="Calibri" panose="020F0502020204030204"/>
                <a:cs typeface="Calibri" panose="020F0502020204030204"/>
              </a:rPr>
              <a:t> </a:t>
            </a:r>
            <a:r>
              <a:rPr sz="900" spc="-254" dirty="0">
                <a:latin typeface="Calibri" panose="020F0502020204030204"/>
                <a:cs typeface="Calibri" panose="020F0502020204030204"/>
              </a:rPr>
              <a:t>ttbb__spuups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89861" y="2824988"/>
            <a:ext cx="686435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765">
              <a:lnSpc>
                <a:spcPct val="114000"/>
              </a:lnSpc>
              <a:spcBef>
                <a:spcPts val="100"/>
              </a:spcBef>
            </a:pPr>
            <a:r>
              <a:rPr sz="900" spc="-5" dirty="0">
                <a:latin typeface="Calibri" panose="020F0502020204030204"/>
                <a:cs typeface="Calibri" panose="020F0502020204030204"/>
              </a:rPr>
              <a:t>tb_user  </a:t>
            </a:r>
            <a:r>
              <a:rPr sz="900" dirty="0">
                <a:latin typeface="Calibri" panose="020F0502020204030204"/>
                <a:cs typeface="Calibri" panose="020F0502020204030204"/>
              </a:rPr>
              <a:t>t</a:t>
            </a:r>
            <a:r>
              <a:rPr sz="900" spc="-10" dirty="0">
                <a:latin typeface="Calibri" panose="020F0502020204030204"/>
                <a:cs typeface="Calibri" panose="020F0502020204030204"/>
              </a:rPr>
              <a:t>b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_use</a:t>
            </a:r>
            <a:r>
              <a:rPr sz="900" dirty="0">
                <a:latin typeface="Calibri" panose="020F0502020204030204"/>
                <a:cs typeface="Calibri" panose="020F0502020204030204"/>
              </a:rPr>
              <a:t>r</a:t>
            </a:r>
            <a:r>
              <a:rPr sz="900" spc="-10" dirty="0">
                <a:latin typeface="Calibri" panose="020F0502020204030204"/>
                <a:cs typeface="Calibri" panose="020F0502020204030204"/>
              </a:rPr>
              <a:t>_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900" dirty="0">
                <a:latin typeface="Calibri" panose="020F0502020204030204"/>
                <a:cs typeface="Calibri" panose="020F0502020204030204"/>
              </a:rPr>
              <a:t>core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2802" y="4800701"/>
            <a:ext cx="4745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垂直分库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依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根据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同库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特点：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2802" y="5440476"/>
            <a:ext cx="246888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每个库的表结构都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每个库的数据也不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所有库的并集是全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87440" y="1644395"/>
            <a:ext cx="1905" cy="4985385"/>
          </a:xfrm>
          <a:custGeom>
            <a:avLst/>
            <a:gdLst/>
            <a:ahLst/>
            <a:cxnLst/>
            <a:rect l="l" t="t" r="r" b="b"/>
            <a:pathLst>
              <a:path w="1904" h="4985384">
                <a:moveTo>
                  <a:pt x="1905" y="0"/>
                </a:moveTo>
                <a:lnTo>
                  <a:pt x="0" y="4984953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541659" y="2142208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541659" y="3814036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30591" y="2538222"/>
            <a:ext cx="1485265" cy="840740"/>
          </a:xfrm>
          <a:custGeom>
            <a:avLst/>
            <a:gdLst/>
            <a:ahLst/>
            <a:cxnLst/>
            <a:rect l="l" t="t" r="r" b="b"/>
            <a:pathLst>
              <a:path w="1485265" h="840739">
                <a:moveTo>
                  <a:pt x="1413682" y="29044"/>
                </a:moveTo>
                <a:lnTo>
                  <a:pt x="0" y="823594"/>
                </a:lnTo>
                <a:lnTo>
                  <a:pt x="9398" y="840231"/>
                </a:lnTo>
                <a:lnTo>
                  <a:pt x="1422978" y="45612"/>
                </a:lnTo>
                <a:lnTo>
                  <a:pt x="1413682" y="29044"/>
                </a:lnTo>
                <a:close/>
              </a:path>
              <a:path w="1485265" h="840739">
                <a:moveTo>
                  <a:pt x="1469297" y="22860"/>
                </a:moveTo>
                <a:lnTo>
                  <a:pt x="1424685" y="22860"/>
                </a:lnTo>
                <a:lnTo>
                  <a:pt x="1434083" y="39369"/>
                </a:lnTo>
                <a:lnTo>
                  <a:pt x="1422978" y="45612"/>
                </a:lnTo>
                <a:lnTo>
                  <a:pt x="1437004" y="70612"/>
                </a:lnTo>
                <a:lnTo>
                  <a:pt x="1469297" y="22860"/>
                </a:lnTo>
                <a:close/>
              </a:path>
              <a:path w="1485265" h="840739">
                <a:moveTo>
                  <a:pt x="1424685" y="22860"/>
                </a:moveTo>
                <a:lnTo>
                  <a:pt x="1413682" y="29044"/>
                </a:lnTo>
                <a:lnTo>
                  <a:pt x="1422978" y="45612"/>
                </a:lnTo>
                <a:lnTo>
                  <a:pt x="1434083" y="39369"/>
                </a:lnTo>
                <a:lnTo>
                  <a:pt x="1424685" y="22860"/>
                </a:lnTo>
                <a:close/>
              </a:path>
              <a:path w="1485265" h="840739">
                <a:moveTo>
                  <a:pt x="1484756" y="0"/>
                </a:moveTo>
                <a:lnTo>
                  <a:pt x="1399666" y="4063"/>
                </a:lnTo>
                <a:lnTo>
                  <a:pt x="1413682" y="29044"/>
                </a:lnTo>
                <a:lnTo>
                  <a:pt x="1424685" y="22860"/>
                </a:lnTo>
                <a:lnTo>
                  <a:pt x="1469297" y="22860"/>
                </a:lnTo>
                <a:lnTo>
                  <a:pt x="148475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30591" y="3362071"/>
            <a:ext cx="1485265" cy="848360"/>
          </a:xfrm>
          <a:custGeom>
            <a:avLst/>
            <a:gdLst/>
            <a:ahLst/>
            <a:cxnLst/>
            <a:rect l="l" t="t" r="r" b="b"/>
            <a:pathLst>
              <a:path w="1485265" h="848360">
                <a:moveTo>
                  <a:pt x="1413744" y="819089"/>
                </a:moveTo>
                <a:lnTo>
                  <a:pt x="1399666" y="843914"/>
                </a:lnTo>
                <a:lnTo>
                  <a:pt x="1484756" y="848359"/>
                </a:lnTo>
                <a:lnTo>
                  <a:pt x="1469322" y="825372"/>
                </a:lnTo>
                <a:lnTo>
                  <a:pt x="1424812" y="825372"/>
                </a:lnTo>
                <a:lnTo>
                  <a:pt x="1413744" y="819089"/>
                </a:lnTo>
                <a:close/>
              </a:path>
              <a:path w="1485265" h="848360">
                <a:moveTo>
                  <a:pt x="1423169" y="802468"/>
                </a:moveTo>
                <a:lnTo>
                  <a:pt x="1413744" y="819089"/>
                </a:lnTo>
                <a:lnTo>
                  <a:pt x="1424812" y="825372"/>
                </a:lnTo>
                <a:lnTo>
                  <a:pt x="1434210" y="808735"/>
                </a:lnTo>
                <a:lnTo>
                  <a:pt x="1423169" y="802468"/>
                </a:lnTo>
                <a:close/>
              </a:path>
              <a:path w="1485265" h="848360">
                <a:moveTo>
                  <a:pt x="1437258" y="777620"/>
                </a:moveTo>
                <a:lnTo>
                  <a:pt x="1423169" y="802468"/>
                </a:lnTo>
                <a:lnTo>
                  <a:pt x="1434210" y="808735"/>
                </a:lnTo>
                <a:lnTo>
                  <a:pt x="1424812" y="825372"/>
                </a:lnTo>
                <a:lnTo>
                  <a:pt x="1469322" y="825372"/>
                </a:lnTo>
                <a:lnTo>
                  <a:pt x="1437258" y="777620"/>
                </a:lnTo>
                <a:close/>
              </a:path>
              <a:path w="1485265" h="848360">
                <a:moveTo>
                  <a:pt x="9398" y="0"/>
                </a:moveTo>
                <a:lnTo>
                  <a:pt x="0" y="16509"/>
                </a:lnTo>
                <a:lnTo>
                  <a:pt x="1413744" y="819089"/>
                </a:lnTo>
                <a:lnTo>
                  <a:pt x="1423169" y="802468"/>
                </a:lnTo>
                <a:lnTo>
                  <a:pt x="939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447788" y="3055239"/>
            <a:ext cx="26289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ame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76159" y="3212210"/>
            <a:ext cx="40449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cat</a:t>
            </a:r>
            <a:r>
              <a:rPr sz="9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eg</a:t>
            </a:r>
            <a:r>
              <a:rPr sz="9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ory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41692" y="3352672"/>
            <a:ext cx="2736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9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43864" y="2621216"/>
            <a:ext cx="935863" cy="1390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258557" y="3506089"/>
            <a:ext cx="5181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sz="900" dirty="0">
                <a:latin typeface="Calibri" panose="020F0502020204030204"/>
                <a:cs typeface="Calibri" panose="020F0502020204030204"/>
              </a:rPr>
              <a:t>t</a:t>
            </a:r>
            <a:r>
              <a:rPr sz="900" spc="-10" dirty="0">
                <a:latin typeface="Calibri" panose="020F0502020204030204"/>
                <a:cs typeface="Calibri" panose="020F0502020204030204"/>
              </a:rPr>
              <a:t>b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_s</a:t>
            </a:r>
            <a:r>
              <a:rPr sz="900" dirty="0">
                <a:latin typeface="Calibri" panose="020F0502020204030204"/>
                <a:cs typeface="Calibri" panose="020F0502020204030204"/>
              </a:rPr>
              <a:t>k</a:t>
            </a:r>
            <a:r>
              <a:rPr sz="900" spc="-655" dirty="0">
                <a:latin typeface="Calibri" panose="020F0502020204030204"/>
                <a:cs typeface="Calibri" panose="020F0502020204030204"/>
              </a:rPr>
              <a:t>u</a:t>
            </a:r>
            <a:r>
              <a:rPr sz="1350" baseline="3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350" spc="-7" baseline="3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350" baseline="3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350" spc="-555" baseline="3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114" dirty="0">
                <a:latin typeface="Calibri" panose="020F0502020204030204"/>
                <a:cs typeface="Calibri" panose="020F0502020204030204"/>
              </a:rPr>
              <a:t>d</a:t>
            </a:r>
            <a:r>
              <a:rPr sz="1350" spc="-517" baseline="3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es</a:t>
            </a:r>
            <a:r>
              <a:rPr sz="900" dirty="0">
                <a:latin typeface="Calibri" panose="020F0502020204030204"/>
                <a:cs typeface="Calibri" panose="020F0502020204030204"/>
              </a:rPr>
              <a:t>c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17993" y="3800221"/>
            <a:ext cx="51879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des</a:t>
            </a:r>
            <a:r>
              <a:rPr sz="9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cr</a:t>
            </a:r>
            <a:r>
              <a:rPr sz="9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9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9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9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on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34402" y="3655059"/>
            <a:ext cx="8572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id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12678" y="3290218"/>
            <a:ext cx="596614" cy="8142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36892" y="2796539"/>
            <a:ext cx="731520" cy="165100"/>
          </a:xfrm>
          <a:custGeom>
            <a:avLst/>
            <a:gdLst/>
            <a:ahLst/>
            <a:cxnLst/>
            <a:rect l="l" t="t" r="r" b="b"/>
            <a:pathLst>
              <a:path w="731520" h="165100">
                <a:moveTo>
                  <a:pt x="704087" y="0"/>
                </a:moveTo>
                <a:lnTo>
                  <a:pt x="0" y="0"/>
                </a:lnTo>
                <a:lnTo>
                  <a:pt x="0" y="164592"/>
                </a:lnTo>
                <a:lnTo>
                  <a:pt x="731519" y="164592"/>
                </a:lnTo>
                <a:lnTo>
                  <a:pt x="731519" y="27432"/>
                </a:lnTo>
                <a:lnTo>
                  <a:pt x="704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36892" y="2796539"/>
            <a:ext cx="731520" cy="165100"/>
          </a:xfrm>
          <a:custGeom>
            <a:avLst/>
            <a:gdLst/>
            <a:ahLst/>
            <a:cxnLst/>
            <a:rect l="l" t="t" r="r" b="b"/>
            <a:pathLst>
              <a:path w="731520" h="165100">
                <a:moveTo>
                  <a:pt x="0" y="0"/>
                </a:moveTo>
                <a:lnTo>
                  <a:pt x="704087" y="0"/>
                </a:lnTo>
                <a:lnTo>
                  <a:pt x="731519" y="27432"/>
                </a:lnTo>
                <a:lnTo>
                  <a:pt x="731519" y="164592"/>
                </a:lnTo>
                <a:lnTo>
                  <a:pt x="0" y="16459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303261" y="2685669"/>
            <a:ext cx="408940" cy="27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ts val="980"/>
              </a:lnSpc>
              <a:spcBef>
                <a:spcPts val="100"/>
              </a:spcBef>
            </a:pPr>
            <a:r>
              <a:rPr sz="900" spc="-5" dirty="0">
                <a:latin typeface="Calibri" panose="020F0502020204030204"/>
                <a:cs typeface="Calibri" panose="020F0502020204030204"/>
              </a:rPr>
              <a:t>tb_sku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38100">
              <a:lnSpc>
                <a:spcPts val="980"/>
              </a:lnSpc>
            </a:pPr>
            <a:r>
              <a:rPr sz="900" spc="-90" dirty="0">
                <a:latin typeface="Calibri" panose="020F0502020204030204"/>
                <a:cs typeface="Calibri" panose="020F0502020204030204"/>
              </a:rPr>
              <a:t>tb_s</a:t>
            </a:r>
            <a:r>
              <a:rPr sz="1350" spc="-135" baseline="-19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900" spc="-90" dirty="0">
                <a:latin typeface="Calibri" panose="020F0502020204030204"/>
                <a:cs typeface="Calibri" panose="020F0502020204030204"/>
              </a:rPr>
              <a:t>k</a:t>
            </a:r>
            <a:r>
              <a:rPr sz="1350" spc="-135" baseline="-1900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spc="-90" dirty="0">
                <a:latin typeface="Calibri" panose="020F0502020204030204"/>
                <a:cs typeface="Calibri" panose="020F0502020204030204"/>
              </a:rPr>
              <a:t>u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246556" y="2959544"/>
          <a:ext cx="625475" cy="977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/>
              </a:tblGrid>
              <a:tr h="16382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id</a:t>
                      </a:r>
                      <a:endParaRPr sz="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65353">
                <a:tc>
                  <a:txBody>
                    <a:bodyPr/>
                    <a:lstStyle/>
                    <a:p>
                      <a:pPr marL="1905" algn="ctr">
                        <a:lnSpc>
                          <a:spcPts val="975"/>
                        </a:lnSpc>
                        <a:spcBef>
                          <a:spcPts val="230"/>
                        </a:spcBef>
                      </a:pPr>
                      <a:r>
                        <a:rPr sz="9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endParaRPr sz="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64591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spcBef>
                          <a:spcPts val="220"/>
                        </a:spcBef>
                      </a:pPr>
                      <a:r>
                        <a:rPr sz="9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category</a:t>
                      </a:r>
                      <a:endParaRPr sz="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1270" algn="ctr">
                        <a:lnSpc>
                          <a:spcPts val="970"/>
                        </a:lnSpc>
                        <a:spcBef>
                          <a:spcPts val="225"/>
                        </a:spcBef>
                      </a:pPr>
                      <a:r>
                        <a:rPr sz="9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brand</a:t>
                      </a:r>
                      <a:endParaRPr sz="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635" algn="ctr">
                        <a:lnSpc>
                          <a:spcPts val="1025"/>
                        </a:lnSpc>
                        <a:spcBef>
                          <a:spcPts val="170"/>
                        </a:spcBef>
                      </a:pPr>
                      <a:r>
                        <a:rPr sz="9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title</a:t>
                      </a:r>
                      <a:endParaRPr sz="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5087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9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6476491" y="4771745"/>
            <a:ext cx="5445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垂直分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依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，根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属性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拆分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表中。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特点：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76491" y="5411825"/>
            <a:ext cx="500380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每个表的结构都不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每个表的数据也不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一般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列（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1400" spc="-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键</a:t>
            </a:r>
            <a:r>
              <a:rPr sz="1400" spc="-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外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联。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所有表的并集是全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543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华文楷体" panose="02010600040101010101" charset="-122"/>
                <a:cs typeface="华文楷体" panose="02010600040101010101" charset="-122"/>
              </a:rPr>
              <a:t>高级软件人才培训专家</a:t>
            </a:r>
            <a:endParaRPr sz="16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6946" y="3116061"/>
            <a:ext cx="569057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7819" y="3079623"/>
            <a:ext cx="891540" cy="701675"/>
          </a:xfrm>
          <a:custGeom>
            <a:avLst/>
            <a:gdLst/>
            <a:ahLst/>
            <a:cxnLst/>
            <a:rect l="l" t="t" r="r" b="b"/>
            <a:pathLst>
              <a:path w="891539" h="701675">
                <a:moveTo>
                  <a:pt x="0" y="0"/>
                </a:moveTo>
                <a:lnTo>
                  <a:pt x="0" y="601218"/>
                </a:lnTo>
                <a:lnTo>
                  <a:pt x="5832" y="617479"/>
                </a:lnTo>
                <a:lnTo>
                  <a:pt x="49744" y="647280"/>
                </a:lnTo>
                <a:lnTo>
                  <a:pt x="85990" y="660410"/>
                </a:lnTo>
                <a:lnTo>
                  <a:pt x="130540" y="672084"/>
                </a:lnTo>
                <a:lnTo>
                  <a:pt x="182477" y="682096"/>
                </a:lnTo>
                <a:lnTo>
                  <a:pt x="240886" y="690242"/>
                </a:lnTo>
                <a:lnTo>
                  <a:pt x="304848" y="696315"/>
                </a:lnTo>
                <a:lnTo>
                  <a:pt x="373448" y="700110"/>
                </a:lnTo>
                <a:lnTo>
                  <a:pt x="445769" y="701420"/>
                </a:lnTo>
                <a:lnTo>
                  <a:pt x="518091" y="700110"/>
                </a:lnTo>
                <a:lnTo>
                  <a:pt x="586691" y="696315"/>
                </a:lnTo>
                <a:lnTo>
                  <a:pt x="650653" y="690242"/>
                </a:lnTo>
                <a:lnTo>
                  <a:pt x="709062" y="682096"/>
                </a:lnTo>
                <a:lnTo>
                  <a:pt x="760999" y="672084"/>
                </a:lnTo>
                <a:lnTo>
                  <a:pt x="805549" y="660410"/>
                </a:lnTo>
                <a:lnTo>
                  <a:pt x="841795" y="647280"/>
                </a:lnTo>
                <a:lnTo>
                  <a:pt x="885707" y="617479"/>
                </a:lnTo>
                <a:lnTo>
                  <a:pt x="891540" y="601218"/>
                </a:lnTo>
                <a:lnTo>
                  <a:pt x="891540" y="100202"/>
                </a:lnTo>
                <a:lnTo>
                  <a:pt x="445769" y="100202"/>
                </a:lnTo>
                <a:lnTo>
                  <a:pt x="373448" y="98892"/>
                </a:lnTo>
                <a:lnTo>
                  <a:pt x="304848" y="95097"/>
                </a:lnTo>
                <a:lnTo>
                  <a:pt x="240886" y="89024"/>
                </a:lnTo>
                <a:lnTo>
                  <a:pt x="182477" y="80878"/>
                </a:lnTo>
                <a:lnTo>
                  <a:pt x="130540" y="70865"/>
                </a:lnTo>
                <a:lnTo>
                  <a:pt x="85990" y="59192"/>
                </a:lnTo>
                <a:lnTo>
                  <a:pt x="49744" y="46062"/>
                </a:lnTo>
                <a:lnTo>
                  <a:pt x="5832" y="16261"/>
                </a:lnTo>
                <a:lnTo>
                  <a:pt x="0" y="0"/>
                </a:lnTo>
                <a:close/>
              </a:path>
              <a:path w="891539" h="701675">
                <a:moveTo>
                  <a:pt x="891540" y="0"/>
                </a:moveTo>
                <a:lnTo>
                  <a:pt x="868820" y="31683"/>
                </a:lnTo>
                <a:lnTo>
                  <a:pt x="805549" y="59192"/>
                </a:lnTo>
                <a:lnTo>
                  <a:pt x="760999" y="70865"/>
                </a:lnTo>
                <a:lnTo>
                  <a:pt x="709062" y="80878"/>
                </a:lnTo>
                <a:lnTo>
                  <a:pt x="650653" y="89024"/>
                </a:lnTo>
                <a:lnTo>
                  <a:pt x="586691" y="95097"/>
                </a:lnTo>
                <a:lnTo>
                  <a:pt x="518091" y="98892"/>
                </a:lnTo>
                <a:lnTo>
                  <a:pt x="445769" y="100202"/>
                </a:lnTo>
                <a:lnTo>
                  <a:pt x="891540" y="100202"/>
                </a:lnTo>
                <a:lnTo>
                  <a:pt x="891540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19" y="2979420"/>
            <a:ext cx="891540" cy="200660"/>
          </a:xfrm>
          <a:custGeom>
            <a:avLst/>
            <a:gdLst/>
            <a:ahLst/>
            <a:cxnLst/>
            <a:rect l="l" t="t" r="r" b="b"/>
            <a:pathLst>
              <a:path w="891539" h="200660">
                <a:moveTo>
                  <a:pt x="445769" y="0"/>
                </a:moveTo>
                <a:lnTo>
                  <a:pt x="373448" y="1310"/>
                </a:lnTo>
                <a:lnTo>
                  <a:pt x="304848" y="5105"/>
                </a:lnTo>
                <a:lnTo>
                  <a:pt x="240886" y="11178"/>
                </a:lnTo>
                <a:lnTo>
                  <a:pt x="182477" y="19324"/>
                </a:lnTo>
                <a:lnTo>
                  <a:pt x="130540" y="29337"/>
                </a:lnTo>
                <a:lnTo>
                  <a:pt x="85990" y="41010"/>
                </a:lnTo>
                <a:lnTo>
                  <a:pt x="49744" y="54140"/>
                </a:lnTo>
                <a:lnTo>
                  <a:pt x="5832" y="83941"/>
                </a:lnTo>
                <a:lnTo>
                  <a:pt x="0" y="100202"/>
                </a:lnTo>
                <a:lnTo>
                  <a:pt x="5832" y="116464"/>
                </a:lnTo>
                <a:lnTo>
                  <a:pt x="49744" y="146265"/>
                </a:lnTo>
                <a:lnTo>
                  <a:pt x="85990" y="159395"/>
                </a:lnTo>
                <a:lnTo>
                  <a:pt x="130540" y="171068"/>
                </a:lnTo>
                <a:lnTo>
                  <a:pt x="182477" y="181081"/>
                </a:lnTo>
                <a:lnTo>
                  <a:pt x="240886" y="189227"/>
                </a:lnTo>
                <a:lnTo>
                  <a:pt x="304848" y="195300"/>
                </a:lnTo>
                <a:lnTo>
                  <a:pt x="373448" y="199095"/>
                </a:lnTo>
                <a:lnTo>
                  <a:pt x="445769" y="200405"/>
                </a:lnTo>
                <a:lnTo>
                  <a:pt x="518091" y="199095"/>
                </a:lnTo>
                <a:lnTo>
                  <a:pt x="586691" y="195300"/>
                </a:lnTo>
                <a:lnTo>
                  <a:pt x="650653" y="189227"/>
                </a:lnTo>
                <a:lnTo>
                  <a:pt x="709062" y="181081"/>
                </a:lnTo>
                <a:lnTo>
                  <a:pt x="760999" y="171068"/>
                </a:lnTo>
                <a:lnTo>
                  <a:pt x="805549" y="159395"/>
                </a:lnTo>
                <a:lnTo>
                  <a:pt x="841795" y="146265"/>
                </a:lnTo>
                <a:lnTo>
                  <a:pt x="885707" y="116464"/>
                </a:lnTo>
                <a:lnTo>
                  <a:pt x="891540" y="100202"/>
                </a:lnTo>
                <a:lnTo>
                  <a:pt x="885707" y="83941"/>
                </a:lnTo>
                <a:lnTo>
                  <a:pt x="841795" y="54140"/>
                </a:lnTo>
                <a:lnTo>
                  <a:pt x="805549" y="41010"/>
                </a:lnTo>
                <a:lnTo>
                  <a:pt x="760999" y="29337"/>
                </a:lnTo>
                <a:lnTo>
                  <a:pt x="709062" y="19324"/>
                </a:lnTo>
                <a:lnTo>
                  <a:pt x="650653" y="11178"/>
                </a:lnTo>
                <a:lnTo>
                  <a:pt x="586691" y="5105"/>
                </a:lnTo>
                <a:lnTo>
                  <a:pt x="518091" y="1310"/>
                </a:lnTo>
                <a:lnTo>
                  <a:pt x="44576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7819" y="2979420"/>
            <a:ext cx="891540" cy="802005"/>
          </a:xfrm>
          <a:custGeom>
            <a:avLst/>
            <a:gdLst/>
            <a:ahLst/>
            <a:cxnLst/>
            <a:rect l="l" t="t" r="r" b="b"/>
            <a:pathLst>
              <a:path w="891539" h="802004">
                <a:moveTo>
                  <a:pt x="891540" y="100202"/>
                </a:moveTo>
                <a:lnTo>
                  <a:pt x="868820" y="131886"/>
                </a:lnTo>
                <a:lnTo>
                  <a:pt x="805549" y="159395"/>
                </a:lnTo>
                <a:lnTo>
                  <a:pt x="760999" y="171068"/>
                </a:lnTo>
                <a:lnTo>
                  <a:pt x="709062" y="181081"/>
                </a:lnTo>
                <a:lnTo>
                  <a:pt x="650653" y="189227"/>
                </a:lnTo>
                <a:lnTo>
                  <a:pt x="586691" y="195300"/>
                </a:lnTo>
                <a:lnTo>
                  <a:pt x="518091" y="199095"/>
                </a:lnTo>
                <a:lnTo>
                  <a:pt x="445769" y="200405"/>
                </a:lnTo>
                <a:lnTo>
                  <a:pt x="373448" y="199095"/>
                </a:lnTo>
                <a:lnTo>
                  <a:pt x="304848" y="195300"/>
                </a:lnTo>
                <a:lnTo>
                  <a:pt x="240886" y="189227"/>
                </a:lnTo>
                <a:lnTo>
                  <a:pt x="182477" y="181081"/>
                </a:lnTo>
                <a:lnTo>
                  <a:pt x="130540" y="171068"/>
                </a:lnTo>
                <a:lnTo>
                  <a:pt x="85990" y="159395"/>
                </a:lnTo>
                <a:lnTo>
                  <a:pt x="49744" y="146265"/>
                </a:lnTo>
                <a:lnTo>
                  <a:pt x="5832" y="116464"/>
                </a:lnTo>
                <a:lnTo>
                  <a:pt x="0" y="100202"/>
                </a:lnTo>
                <a:lnTo>
                  <a:pt x="5832" y="83941"/>
                </a:lnTo>
                <a:lnTo>
                  <a:pt x="49744" y="54140"/>
                </a:lnTo>
                <a:lnTo>
                  <a:pt x="85990" y="41010"/>
                </a:lnTo>
                <a:lnTo>
                  <a:pt x="130540" y="29337"/>
                </a:lnTo>
                <a:lnTo>
                  <a:pt x="182477" y="19324"/>
                </a:lnTo>
                <a:lnTo>
                  <a:pt x="240886" y="11178"/>
                </a:lnTo>
                <a:lnTo>
                  <a:pt x="304848" y="5105"/>
                </a:lnTo>
                <a:lnTo>
                  <a:pt x="373448" y="1310"/>
                </a:lnTo>
                <a:lnTo>
                  <a:pt x="445769" y="0"/>
                </a:lnTo>
                <a:lnTo>
                  <a:pt x="518091" y="1310"/>
                </a:lnTo>
                <a:lnTo>
                  <a:pt x="586691" y="5105"/>
                </a:lnTo>
                <a:lnTo>
                  <a:pt x="650653" y="11178"/>
                </a:lnTo>
                <a:lnTo>
                  <a:pt x="709062" y="19324"/>
                </a:lnTo>
                <a:lnTo>
                  <a:pt x="760999" y="29337"/>
                </a:lnTo>
                <a:lnTo>
                  <a:pt x="805549" y="41010"/>
                </a:lnTo>
                <a:lnTo>
                  <a:pt x="841795" y="54140"/>
                </a:lnTo>
                <a:lnTo>
                  <a:pt x="885707" y="83941"/>
                </a:lnTo>
                <a:lnTo>
                  <a:pt x="891540" y="100202"/>
                </a:lnTo>
                <a:lnTo>
                  <a:pt x="891540" y="701420"/>
                </a:lnTo>
                <a:lnTo>
                  <a:pt x="868820" y="733104"/>
                </a:lnTo>
                <a:lnTo>
                  <a:pt x="805549" y="760613"/>
                </a:lnTo>
                <a:lnTo>
                  <a:pt x="760999" y="772286"/>
                </a:lnTo>
                <a:lnTo>
                  <a:pt x="709062" y="782299"/>
                </a:lnTo>
                <a:lnTo>
                  <a:pt x="650653" y="790445"/>
                </a:lnTo>
                <a:lnTo>
                  <a:pt x="586691" y="796518"/>
                </a:lnTo>
                <a:lnTo>
                  <a:pt x="518091" y="800313"/>
                </a:lnTo>
                <a:lnTo>
                  <a:pt x="445769" y="801623"/>
                </a:lnTo>
                <a:lnTo>
                  <a:pt x="373448" y="800313"/>
                </a:lnTo>
                <a:lnTo>
                  <a:pt x="304848" y="796518"/>
                </a:lnTo>
                <a:lnTo>
                  <a:pt x="240886" y="790445"/>
                </a:lnTo>
                <a:lnTo>
                  <a:pt x="182477" y="782299"/>
                </a:lnTo>
                <a:lnTo>
                  <a:pt x="130540" y="772287"/>
                </a:lnTo>
                <a:lnTo>
                  <a:pt x="85990" y="760613"/>
                </a:lnTo>
                <a:lnTo>
                  <a:pt x="49744" y="747483"/>
                </a:lnTo>
                <a:lnTo>
                  <a:pt x="5832" y="717682"/>
                </a:lnTo>
                <a:lnTo>
                  <a:pt x="0" y="701420"/>
                </a:lnTo>
                <a:lnTo>
                  <a:pt x="0" y="10020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03832" y="3233927"/>
            <a:ext cx="698500" cy="210820"/>
          </a:xfrm>
          <a:custGeom>
            <a:avLst/>
            <a:gdLst/>
            <a:ahLst/>
            <a:cxnLst/>
            <a:rect l="l" t="t" r="r" b="b"/>
            <a:pathLst>
              <a:path w="698500" h="210820">
                <a:moveTo>
                  <a:pt x="662940" y="0"/>
                </a:moveTo>
                <a:lnTo>
                  <a:pt x="0" y="0"/>
                </a:lnTo>
                <a:lnTo>
                  <a:pt x="0" y="210312"/>
                </a:lnTo>
                <a:lnTo>
                  <a:pt x="697992" y="210312"/>
                </a:lnTo>
                <a:lnTo>
                  <a:pt x="697992" y="35051"/>
                </a:lnTo>
                <a:lnTo>
                  <a:pt x="662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3832" y="3233927"/>
            <a:ext cx="698500" cy="210820"/>
          </a:xfrm>
          <a:custGeom>
            <a:avLst/>
            <a:gdLst/>
            <a:ahLst/>
            <a:cxnLst/>
            <a:rect l="l" t="t" r="r" b="b"/>
            <a:pathLst>
              <a:path w="698500" h="210820">
                <a:moveTo>
                  <a:pt x="0" y="0"/>
                </a:moveTo>
                <a:lnTo>
                  <a:pt x="662940" y="0"/>
                </a:lnTo>
                <a:lnTo>
                  <a:pt x="697992" y="35051"/>
                </a:lnTo>
                <a:lnTo>
                  <a:pt x="697992" y="210312"/>
                </a:lnTo>
                <a:lnTo>
                  <a:pt x="0" y="2103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03832" y="344424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663194" y="0"/>
                </a:moveTo>
                <a:lnTo>
                  <a:pt x="0" y="0"/>
                </a:lnTo>
                <a:lnTo>
                  <a:pt x="0" y="208787"/>
                </a:lnTo>
                <a:lnTo>
                  <a:pt x="697992" y="208787"/>
                </a:lnTo>
                <a:lnTo>
                  <a:pt x="697992" y="34798"/>
                </a:lnTo>
                <a:lnTo>
                  <a:pt x="663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03832" y="344424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0" y="0"/>
                </a:moveTo>
                <a:lnTo>
                  <a:pt x="663194" y="0"/>
                </a:lnTo>
                <a:lnTo>
                  <a:pt x="697992" y="34798"/>
                </a:lnTo>
                <a:lnTo>
                  <a:pt x="697992" y="208787"/>
                </a:lnTo>
                <a:lnTo>
                  <a:pt x="0" y="2087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9838" y="1015364"/>
            <a:ext cx="120396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水平拆分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85739" y="2140701"/>
            <a:ext cx="567679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85739" y="2980408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85739" y="3814036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74670" y="2538222"/>
            <a:ext cx="1485265" cy="840740"/>
          </a:xfrm>
          <a:custGeom>
            <a:avLst/>
            <a:gdLst/>
            <a:ahLst/>
            <a:cxnLst/>
            <a:rect l="l" t="t" r="r" b="b"/>
            <a:pathLst>
              <a:path w="1485264" h="840739">
                <a:moveTo>
                  <a:pt x="1413682" y="29044"/>
                </a:moveTo>
                <a:lnTo>
                  <a:pt x="0" y="823594"/>
                </a:lnTo>
                <a:lnTo>
                  <a:pt x="9398" y="840231"/>
                </a:lnTo>
                <a:lnTo>
                  <a:pt x="1422978" y="45612"/>
                </a:lnTo>
                <a:lnTo>
                  <a:pt x="1413682" y="29044"/>
                </a:lnTo>
                <a:close/>
              </a:path>
              <a:path w="1485264" h="840739">
                <a:moveTo>
                  <a:pt x="1469297" y="22860"/>
                </a:moveTo>
                <a:lnTo>
                  <a:pt x="1424686" y="22860"/>
                </a:lnTo>
                <a:lnTo>
                  <a:pt x="1434083" y="39369"/>
                </a:lnTo>
                <a:lnTo>
                  <a:pt x="1422978" y="45612"/>
                </a:lnTo>
                <a:lnTo>
                  <a:pt x="1437005" y="70612"/>
                </a:lnTo>
                <a:lnTo>
                  <a:pt x="1469297" y="22860"/>
                </a:lnTo>
                <a:close/>
              </a:path>
              <a:path w="1485264" h="840739">
                <a:moveTo>
                  <a:pt x="1424686" y="22860"/>
                </a:moveTo>
                <a:lnTo>
                  <a:pt x="1413682" y="29044"/>
                </a:lnTo>
                <a:lnTo>
                  <a:pt x="1422978" y="45612"/>
                </a:lnTo>
                <a:lnTo>
                  <a:pt x="1434083" y="39369"/>
                </a:lnTo>
                <a:lnTo>
                  <a:pt x="1424686" y="22860"/>
                </a:lnTo>
                <a:close/>
              </a:path>
              <a:path w="1485264" h="840739">
                <a:moveTo>
                  <a:pt x="1484757" y="0"/>
                </a:moveTo>
                <a:lnTo>
                  <a:pt x="1399667" y="4063"/>
                </a:lnTo>
                <a:lnTo>
                  <a:pt x="1413682" y="29044"/>
                </a:lnTo>
                <a:lnTo>
                  <a:pt x="1424686" y="22860"/>
                </a:lnTo>
                <a:lnTo>
                  <a:pt x="1469297" y="22860"/>
                </a:lnTo>
                <a:lnTo>
                  <a:pt x="148475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79370" y="3339084"/>
            <a:ext cx="1480185" cy="76200"/>
          </a:xfrm>
          <a:custGeom>
            <a:avLst/>
            <a:gdLst/>
            <a:ahLst/>
            <a:cxnLst/>
            <a:rect l="l" t="t" r="r" b="b"/>
            <a:pathLst>
              <a:path w="1480185" h="76200">
                <a:moveTo>
                  <a:pt x="1403826" y="47563"/>
                </a:moveTo>
                <a:lnTo>
                  <a:pt x="1403731" y="76200"/>
                </a:lnTo>
                <a:lnTo>
                  <a:pt x="1461554" y="47625"/>
                </a:lnTo>
                <a:lnTo>
                  <a:pt x="1416558" y="47625"/>
                </a:lnTo>
                <a:lnTo>
                  <a:pt x="1403826" y="47563"/>
                </a:lnTo>
                <a:close/>
              </a:path>
              <a:path w="1480185" h="76200">
                <a:moveTo>
                  <a:pt x="1403889" y="28513"/>
                </a:moveTo>
                <a:lnTo>
                  <a:pt x="1403826" y="47563"/>
                </a:lnTo>
                <a:lnTo>
                  <a:pt x="1416558" y="47625"/>
                </a:lnTo>
                <a:lnTo>
                  <a:pt x="1416558" y="28575"/>
                </a:lnTo>
                <a:lnTo>
                  <a:pt x="1403889" y="28513"/>
                </a:lnTo>
                <a:close/>
              </a:path>
              <a:path w="1480185" h="76200">
                <a:moveTo>
                  <a:pt x="1403984" y="0"/>
                </a:moveTo>
                <a:lnTo>
                  <a:pt x="1403889" y="28513"/>
                </a:lnTo>
                <a:lnTo>
                  <a:pt x="1416558" y="28575"/>
                </a:lnTo>
                <a:lnTo>
                  <a:pt x="1416558" y="47625"/>
                </a:lnTo>
                <a:lnTo>
                  <a:pt x="1461554" y="47625"/>
                </a:lnTo>
                <a:lnTo>
                  <a:pt x="1480058" y="38480"/>
                </a:lnTo>
                <a:lnTo>
                  <a:pt x="1403984" y="0"/>
                </a:lnTo>
                <a:close/>
              </a:path>
              <a:path w="1480185" h="76200">
                <a:moveTo>
                  <a:pt x="0" y="21716"/>
                </a:moveTo>
                <a:lnTo>
                  <a:pt x="0" y="40766"/>
                </a:lnTo>
                <a:lnTo>
                  <a:pt x="1403826" y="47563"/>
                </a:lnTo>
                <a:lnTo>
                  <a:pt x="1403889" y="28513"/>
                </a:lnTo>
                <a:lnTo>
                  <a:pt x="0" y="217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74670" y="3362071"/>
            <a:ext cx="1485265" cy="848360"/>
          </a:xfrm>
          <a:custGeom>
            <a:avLst/>
            <a:gdLst/>
            <a:ahLst/>
            <a:cxnLst/>
            <a:rect l="l" t="t" r="r" b="b"/>
            <a:pathLst>
              <a:path w="1485264" h="848360">
                <a:moveTo>
                  <a:pt x="1413744" y="819089"/>
                </a:moveTo>
                <a:lnTo>
                  <a:pt x="1399667" y="843914"/>
                </a:lnTo>
                <a:lnTo>
                  <a:pt x="1484757" y="848359"/>
                </a:lnTo>
                <a:lnTo>
                  <a:pt x="1469322" y="825372"/>
                </a:lnTo>
                <a:lnTo>
                  <a:pt x="1424813" y="825372"/>
                </a:lnTo>
                <a:lnTo>
                  <a:pt x="1413744" y="819089"/>
                </a:lnTo>
                <a:close/>
              </a:path>
              <a:path w="1485264" h="848360">
                <a:moveTo>
                  <a:pt x="1423169" y="802468"/>
                </a:moveTo>
                <a:lnTo>
                  <a:pt x="1413744" y="819089"/>
                </a:lnTo>
                <a:lnTo>
                  <a:pt x="1424813" y="825372"/>
                </a:lnTo>
                <a:lnTo>
                  <a:pt x="1434211" y="808735"/>
                </a:lnTo>
                <a:lnTo>
                  <a:pt x="1423169" y="802468"/>
                </a:lnTo>
                <a:close/>
              </a:path>
              <a:path w="1485264" h="848360">
                <a:moveTo>
                  <a:pt x="1437258" y="777620"/>
                </a:moveTo>
                <a:lnTo>
                  <a:pt x="1423169" y="802468"/>
                </a:lnTo>
                <a:lnTo>
                  <a:pt x="1434211" y="808735"/>
                </a:lnTo>
                <a:lnTo>
                  <a:pt x="1424813" y="825372"/>
                </a:lnTo>
                <a:lnTo>
                  <a:pt x="1469322" y="825372"/>
                </a:lnTo>
                <a:lnTo>
                  <a:pt x="1437258" y="777620"/>
                </a:lnTo>
                <a:close/>
              </a:path>
              <a:path w="1485264" h="848360">
                <a:moveTo>
                  <a:pt x="9398" y="0"/>
                </a:moveTo>
                <a:lnTo>
                  <a:pt x="0" y="16509"/>
                </a:lnTo>
                <a:lnTo>
                  <a:pt x="1413744" y="819089"/>
                </a:lnTo>
                <a:lnTo>
                  <a:pt x="1423169" y="802468"/>
                </a:lnTo>
                <a:lnTo>
                  <a:pt x="939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9344" y="3079623"/>
            <a:ext cx="891540" cy="701675"/>
          </a:xfrm>
          <a:custGeom>
            <a:avLst/>
            <a:gdLst/>
            <a:ahLst/>
            <a:cxnLst/>
            <a:rect l="l" t="t" r="r" b="b"/>
            <a:pathLst>
              <a:path w="891539" h="701675">
                <a:moveTo>
                  <a:pt x="0" y="0"/>
                </a:moveTo>
                <a:lnTo>
                  <a:pt x="0" y="601218"/>
                </a:lnTo>
                <a:lnTo>
                  <a:pt x="5832" y="617479"/>
                </a:lnTo>
                <a:lnTo>
                  <a:pt x="49744" y="647280"/>
                </a:lnTo>
                <a:lnTo>
                  <a:pt x="85990" y="660410"/>
                </a:lnTo>
                <a:lnTo>
                  <a:pt x="130540" y="672084"/>
                </a:lnTo>
                <a:lnTo>
                  <a:pt x="182477" y="682096"/>
                </a:lnTo>
                <a:lnTo>
                  <a:pt x="240886" y="690242"/>
                </a:lnTo>
                <a:lnTo>
                  <a:pt x="304848" y="696315"/>
                </a:lnTo>
                <a:lnTo>
                  <a:pt x="373448" y="700110"/>
                </a:lnTo>
                <a:lnTo>
                  <a:pt x="445769" y="701420"/>
                </a:lnTo>
                <a:lnTo>
                  <a:pt x="518091" y="700110"/>
                </a:lnTo>
                <a:lnTo>
                  <a:pt x="586691" y="696315"/>
                </a:lnTo>
                <a:lnTo>
                  <a:pt x="650653" y="690242"/>
                </a:lnTo>
                <a:lnTo>
                  <a:pt x="709062" y="682096"/>
                </a:lnTo>
                <a:lnTo>
                  <a:pt x="760999" y="672084"/>
                </a:lnTo>
                <a:lnTo>
                  <a:pt x="805549" y="660410"/>
                </a:lnTo>
                <a:lnTo>
                  <a:pt x="841795" y="647280"/>
                </a:lnTo>
                <a:lnTo>
                  <a:pt x="885707" y="617479"/>
                </a:lnTo>
                <a:lnTo>
                  <a:pt x="891539" y="601218"/>
                </a:lnTo>
                <a:lnTo>
                  <a:pt x="891539" y="100202"/>
                </a:lnTo>
                <a:lnTo>
                  <a:pt x="445769" y="100202"/>
                </a:lnTo>
                <a:lnTo>
                  <a:pt x="373448" y="98892"/>
                </a:lnTo>
                <a:lnTo>
                  <a:pt x="304848" y="95097"/>
                </a:lnTo>
                <a:lnTo>
                  <a:pt x="240886" y="89024"/>
                </a:lnTo>
                <a:lnTo>
                  <a:pt x="182477" y="80878"/>
                </a:lnTo>
                <a:lnTo>
                  <a:pt x="130540" y="70865"/>
                </a:lnTo>
                <a:lnTo>
                  <a:pt x="85990" y="59192"/>
                </a:lnTo>
                <a:lnTo>
                  <a:pt x="49744" y="46062"/>
                </a:lnTo>
                <a:lnTo>
                  <a:pt x="5832" y="16261"/>
                </a:lnTo>
                <a:lnTo>
                  <a:pt x="0" y="0"/>
                </a:lnTo>
                <a:close/>
              </a:path>
              <a:path w="891539" h="701675">
                <a:moveTo>
                  <a:pt x="891539" y="0"/>
                </a:moveTo>
                <a:lnTo>
                  <a:pt x="868820" y="31683"/>
                </a:lnTo>
                <a:lnTo>
                  <a:pt x="805549" y="59192"/>
                </a:lnTo>
                <a:lnTo>
                  <a:pt x="760999" y="70865"/>
                </a:lnTo>
                <a:lnTo>
                  <a:pt x="709062" y="80878"/>
                </a:lnTo>
                <a:lnTo>
                  <a:pt x="650653" y="89024"/>
                </a:lnTo>
                <a:lnTo>
                  <a:pt x="586691" y="95097"/>
                </a:lnTo>
                <a:lnTo>
                  <a:pt x="518091" y="98892"/>
                </a:lnTo>
                <a:lnTo>
                  <a:pt x="445769" y="100202"/>
                </a:lnTo>
                <a:lnTo>
                  <a:pt x="891539" y="100202"/>
                </a:lnTo>
                <a:lnTo>
                  <a:pt x="891539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09344" y="2979420"/>
            <a:ext cx="891540" cy="200660"/>
          </a:xfrm>
          <a:custGeom>
            <a:avLst/>
            <a:gdLst/>
            <a:ahLst/>
            <a:cxnLst/>
            <a:rect l="l" t="t" r="r" b="b"/>
            <a:pathLst>
              <a:path w="891539" h="200660">
                <a:moveTo>
                  <a:pt x="445769" y="0"/>
                </a:moveTo>
                <a:lnTo>
                  <a:pt x="373448" y="1310"/>
                </a:lnTo>
                <a:lnTo>
                  <a:pt x="304848" y="5105"/>
                </a:lnTo>
                <a:lnTo>
                  <a:pt x="240886" y="11178"/>
                </a:lnTo>
                <a:lnTo>
                  <a:pt x="182477" y="19324"/>
                </a:lnTo>
                <a:lnTo>
                  <a:pt x="130540" y="29337"/>
                </a:lnTo>
                <a:lnTo>
                  <a:pt x="85990" y="41010"/>
                </a:lnTo>
                <a:lnTo>
                  <a:pt x="49744" y="54140"/>
                </a:lnTo>
                <a:lnTo>
                  <a:pt x="5832" y="83941"/>
                </a:lnTo>
                <a:lnTo>
                  <a:pt x="0" y="100202"/>
                </a:lnTo>
                <a:lnTo>
                  <a:pt x="5832" y="116464"/>
                </a:lnTo>
                <a:lnTo>
                  <a:pt x="49744" y="146265"/>
                </a:lnTo>
                <a:lnTo>
                  <a:pt x="85990" y="159395"/>
                </a:lnTo>
                <a:lnTo>
                  <a:pt x="130540" y="171068"/>
                </a:lnTo>
                <a:lnTo>
                  <a:pt x="182477" y="181081"/>
                </a:lnTo>
                <a:lnTo>
                  <a:pt x="240886" y="189227"/>
                </a:lnTo>
                <a:lnTo>
                  <a:pt x="304848" y="195300"/>
                </a:lnTo>
                <a:lnTo>
                  <a:pt x="373448" y="199095"/>
                </a:lnTo>
                <a:lnTo>
                  <a:pt x="445769" y="200405"/>
                </a:lnTo>
                <a:lnTo>
                  <a:pt x="518091" y="199095"/>
                </a:lnTo>
                <a:lnTo>
                  <a:pt x="586691" y="195300"/>
                </a:lnTo>
                <a:lnTo>
                  <a:pt x="650653" y="189227"/>
                </a:lnTo>
                <a:lnTo>
                  <a:pt x="709062" y="181081"/>
                </a:lnTo>
                <a:lnTo>
                  <a:pt x="760999" y="171068"/>
                </a:lnTo>
                <a:lnTo>
                  <a:pt x="805549" y="159395"/>
                </a:lnTo>
                <a:lnTo>
                  <a:pt x="841795" y="146265"/>
                </a:lnTo>
                <a:lnTo>
                  <a:pt x="885707" y="116464"/>
                </a:lnTo>
                <a:lnTo>
                  <a:pt x="891539" y="100202"/>
                </a:lnTo>
                <a:lnTo>
                  <a:pt x="885707" y="83941"/>
                </a:lnTo>
                <a:lnTo>
                  <a:pt x="841795" y="54140"/>
                </a:lnTo>
                <a:lnTo>
                  <a:pt x="805549" y="41010"/>
                </a:lnTo>
                <a:lnTo>
                  <a:pt x="760999" y="29337"/>
                </a:lnTo>
                <a:lnTo>
                  <a:pt x="709062" y="19324"/>
                </a:lnTo>
                <a:lnTo>
                  <a:pt x="650653" y="11178"/>
                </a:lnTo>
                <a:lnTo>
                  <a:pt x="586691" y="5105"/>
                </a:lnTo>
                <a:lnTo>
                  <a:pt x="518091" y="1310"/>
                </a:lnTo>
                <a:lnTo>
                  <a:pt x="44576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09344" y="2979420"/>
            <a:ext cx="891540" cy="802005"/>
          </a:xfrm>
          <a:custGeom>
            <a:avLst/>
            <a:gdLst/>
            <a:ahLst/>
            <a:cxnLst/>
            <a:rect l="l" t="t" r="r" b="b"/>
            <a:pathLst>
              <a:path w="891539" h="802004">
                <a:moveTo>
                  <a:pt x="891539" y="100202"/>
                </a:moveTo>
                <a:lnTo>
                  <a:pt x="868820" y="131886"/>
                </a:lnTo>
                <a:lnTo>
                  <a:pt x="805549" y="159395"/>
                </a:lnTo>
                <a:lnTo>
                  <a:pt x="760999" y="171068"/>
                </a:lnTo>
                <a:lnTo>
                  <a:pt x="709062" y="181081"/>
                </a:lnTo>
                <a:lnTo>
                  <a:pt x="650653" y="189227"/>
                </a:lnTo>
                <a:lnTo>
                  <a:pt x="586691" y="195300"/>
                </a:lnTo>
                <a:lnTo>
                  <a:pt x="518091" y="199095"/>
                </a:lnTo>
                <a:lnTo>
                  <a:pt x="445769" y="200405"/>
                </a:lnTo>
                <a:lnTo>
                  <a:pt x="373448" y="199095"/>
                </a:lnTo>
                <a:lnTo>
                  <a:pt x="304848" y="195300"/>
                </a:lnTo>
                <a:lnTo>
                  <a:pt x="240886" y="189227"/>
                </a:lnTo>
                <a:lnTo>
                  <a:pt x="182477" y="181081"/>
                </a:lnTo>
                <a:lnTo>
                  <a:pt x="130540" y="171068"/>
                </a:lnTo>
                <a:lnTo>
                  <a:pt x="85990" y="159395"/>
                </a:lnTo>
                <a:lnTo>
                  <a:pt x="49744" y="146265"/>
                </a:lnTo>
                <a:lnTo>
                  <a:pt x="5832" y="116464"/>
                </a:lnTo>
                <a:lnTo>
                  <a:pt x="0" y="100202"/>
                </a:lnTo>
                <a:lnTo>
                  <a:pt x="5832" y="83941"/>
                </a:lnTo>
                <a:lnTo>
                  <a:pt x="49744" y="54140"/>
                </a:lnTo>
                <a:lnTo>
                  <a:pt x="85990" y="41010"/>
                </a:lnTo>
                <a:lnTo>
                  <a:pt x="130540" y="29337"/>
                </a:lnTo>
                <a:lnTo>
                  <a:pt x="182477" y="19324"/>
                </a:lnTo>
                <a:lnTo>
                  <a:pt x="240886" y="11178"/>
                </a:lnTo>
                <a:lnTo>
                  <a:pt x="304848" y="5105"/>
                </a:lnTo>
                <a:lnTo>
                  <a:pt x="373448" y="1310"/>
                </a:lnTo>
                <a:lnTo>
                  <a:pt x="445769" y="0"/>
                </a:lnTo>
                <a:lnTo>
                  <a:pt x="518091" y="1310"/>
                </a:lnTo>
                <a:lnTo>
                  <a:pt x="586691" y="5105"/>
                </a:lnTo>
                <a:lnTo>
                  <a:pt x="650653" y="11178"/>
                </a:lnTo>
                <a:lnTo>
                  <a:pt x="709062" y="19324"/>
                </a:lnTo>
                <a:lnTo>
                  <a:pt x="760999" y="29337"/>
                </a:lnTo>
                <a:lnTo>
                  <a:pt x="805549" y="41010"/>
                </a:lnTo>
                <a:lnTo>
                  <a:pt x="841795" y="54140"/>
                </a:lnTo>
                <a:lnTo>
                  <a:pt x="885707" y="83941"/>
                </a:lnTo>
                <a:lnTo>
                  <a:pt x="891539" y="100202"/>
                </a:lnTo>
                <a:lnTo>
                  <a:pt x="891539" y="701420"/>
                </a:lnTo>
                <a:lnTo>
                  <a:pt x="868820" y="733104"/>
                </a:lnTo>
                <a:lnTo>
                  <a:pt x="805549" y="760613"/>
                </a:lnTo>
                <a:lnTo>
                  <a:pt x="760999" y="772286"/>
                </a:lnTo>
                <a:lnTo>
                  <a:pt x="709062" y="782299"/>
                </a:lnTo>
                <a:lnTo>
                  <a:pt x="650653" y="790445"/>
                </a:lnTo>
                <a:lnTo>
                  <a:pt x="586691" y="796518"/>
                </a:lnTo>
                <a:lnTo>
                  <a:pt x="518091" y="800313"/>
                </a:lnTo>
                <a:lnTo>
                  <a:pt x="445769" y="801623"/>
                </a:lnTo>
                <a:lnTo>
                  <a:pt x="373448" y="800313"/>
                </a:lnTo>
                <a:lnTo>
                  <a:pt x="304848" y="796518"/>
                </a:lnTo>
                <a:lnTo>
                  <a:pt x="240886" y="790445"/>
                </a:lnTo>
                <a:lnTo>
                  <a:pt x="182477" y="782299"/>
                </a:lnTo>
                <a:lnTo>
                  <a:pt x="130540" y="772287"/>
                </a:lnTo>
                <a:lnTo>
                  <a:pt x="85990" y="760613"/>
                </a:lnTo>
                <a:lnTo>
                  <a:pt x="49744" y="747483"/>
                </a:lnTo>
                <a:lnTo>
                  <a:pt x="5832" y="717682"/>
                </a:lnTo>
                <a:lnTo>
                  <a:pt x="0" y="701420"/>
                </a:lnTo>
                <a:lnTo>
                  <a:pt x="0" y="10020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03832" y="3233927"/>
            <a:ext cx="698500" cy="210820"/>
          </a:xfrm>
          <a:custGeom>
            <a:avLst/>
            <a:gdLst/>
            <a:ahLst/>
            <a:cxnLst/>
            <a:rect l="l" t="t" r="r" b="b"/>
            <a:pathLst>
              <a:path w="698500" h="210820">
                <a:moveTo>
                  <a:pt x="662940" y="0"/>
                </a:moveTo>
                <a:lnTo>
                  <a:pt x="0" y="0"/>
                </a:lnTo>
                <a:lnTo>
                  <a:pt x="0" y="210312"/>
                </a:lnTo>
                <a:lnTo>
                  <a:pt x="697992" y="210312"/>
                </a:lnTo>
                <a:lnTo>
                  <a:pt x="697992" y="35051"/>
                </a:lnTo>
                <a:lnTo>
                  <a:pt x="662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03832" y="3233927"/>
            <a:ext cx="698500" cy="210820"/>
          </a:xfrm>
          <a:custGeom>
            <a:avLst/>
            <a:gdLst/>
            <a:ahLst/>
            <a:cxnLst/>
            <a:rect l="l" t="t" r="r" b="b"/>
            <a:pathLst>
              <a:path w="698500" h="210820">
                <a:moveTo>
                  <a:pt x="0" y="0"/>
                </a:moveTo>
                <a:lnTo>
                  <a:pt x="662940" y="0"/>
                </a:lnTo>
                <a:lnTo>
                  <a:pt x="697992" y="35051"/>
                </a:lnTo>
                <a:lnTo>
                  <a:pt x="697992" y="210312"/>
                </a:lnTo>
                <a:lnTo>
                  <a:pt x="0" y="2103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03832" y="344424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663194" y="0"/>
                </a:moveTo>
                <a:lnTo>
                  <a:pt x="0" y="0"/>
                </a:lnTo>
                <a:lnTo>
                  <a:pt x="0" y="208787"/>
                </a:lnTo>
                <a:lnTo>
                  <a:pt x="697992" y="208787"/>
                </a:lnTo>
                <a:lnTo>
                  <a:pt x="697992" y="34798"/>
                </a:lnTo>
                <a:lnTo>
                  <a:pt x="663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03832" y="344424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0" y="0"/>
                </a:moveTo>
                <a:lnTo>
                  <a:pt x="663194" y="0"/>
                </a:lnTo>
                <a:lnTo>
                  <a:pt x="697992" y="34798"/>
                </a:lnTo>
                <a:lnTo>
                  <a:pt x="697992" y="208787"/>
                </a:lnTo>
                <a:lnTo>
                  <a:pt x="0" y="2087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09344" y="3072257"/>
            <a:ext cx="891540" cy="702945"/>
          </a:xfrm>
          <a:custGeom>
            <a:avLst/>
            <a:gdLst/>
            <a:ahLst/>
            <a:cxnLst/>
            <a:rect l="l" t="t" r="r" b="b"/>
            <a:pathLst>
              <a:path w="891539" h="702945">
                <a:moveTo>
                  <a:pt x="0" y="0"/>
                </a:moveTo>
                <a:lnTo>
                  <a:pt x="0" y="602233"/>
                </a:lnTo>
                <a:lnTo>
                  <a:pt x="5832" y="618533"/>
                </a:lnTo>
                <a:lnTo>
                  <a:pt x="49744" y="648407"/>
                </a:lnTo>
                <a:lnTo>
                  <a:pt x="85990" y="661570"/>
                </a:lnTo>
                <a:lnTo>
                  <a:pt x="130540" y="673274"/>
                </a:lnTo>
                <a:lnTo>
                  <a:pt x="182477" y="683313"/>
                </a:lnTo>
                <a:lnTo>
                  <a:pt x="240886" y="691481"/>
                </a:lnTo>
                <a:lnTo>
                  <a:pt x="304848" y="697571"/>
                </a:lnTo>
                <a:lnTo>
                  <a:pt x="373448" y="701376"/>
                </a:lnTo>
                <a:lnTo>
                  <a:pt x="445769" y="702690"/>
                </a:lnTo>
                <a:lnTo>
                  <a:pt x="518091" y="701376"/>
                </a:lnTo>
                <a:lnTo>
                  <a:pt x="586691" y="697571"/>
                </a:lnTo>
                <a:lnTo>
                  <a:pt x="650653" y="691481"/>
                </a:lnTo>
                <a:lnTo>
                  <a:pt x="709062" y="683313"/>
                </a:lnTo>
                <a:lnTo>
                  <a:pt x="760999" y="673274"/>
                </a:lnTo>
                <a:lnTo>
                  <a:pt x="805549" y="661570"/>
                </a:lnTo>
                <a:lnTo>
                  <a:pt x="841795" y="648407"/>
                </a:lnTo>
                <a:lnTo>
                  <a:pt x="885707" y="618533"/>
                </a:lnTo>
                <a:lnTo>
                  <a:pt x="891539" y="602233"/>
                </a:lnTo>
                <a:lnTo>
                  <a:pt x="891539" y="100329"/>
                </a:lnTo>
                <a:lnTo>
                  <a:pt x="445769" y="100329"/>
                </a:lnTo>
                <a:lnTo>
                  <a:pt x="373448" y="99015"/>
                </a:lnTo>
                <a:lnTo>
                  <a:pt x="304848" y="95211"/>
                </a:lnTo>
                <a:lnTo>
                  <a:pt x="240886" y="89124"/>
                </a:lnTo>
                <a:lnTo>
                  <a:pt x="182477" y="80960"/>
                </a:lnTo>
                <a:lnTo>
                  <a:pt x="130540" y="70929"/>
                </a:lnTo>
                <a:lnTo>
                  <a:pt x="85990" y="59236"/>
                </a:lnTo>
                <a:lnTo>
                  <a:pt x="49744" y="46090"/>
                </a:lnTo>
                <a:lnTo>
                  <a:pt x="5832" y="16264"/>
                </a:lnTo>
                <a:lnTo>
                  <a:pt x="0" y="0"/>
                </a:lnTo>
                <a:close/>
              </a:path>
              <a:path w="891539" h="702945">
                <a:moveTo>
                  <a:pt x="891539" y="0"/>
                </a:moveTo>
                <a:lnTo>
                  <a:pt x="868820" y="31697"/>
                </a:lnTo>
                <a:lnTo>
                  <a:pt x="805549" y="59236"/>
                </a:lnTo>
                <a:lnTo>
                  <a:pt x="760999" y="70929"/>
                </a:lnTo>
                <a:lnTo>
                  <a:pt x="709062" y="80960"/>
                </a:lnTo>
                <a:lnTo>
                  <a:pt x="650653" y="89124"/>
                </a:lnTo>
                <a:lnTo>
                  <a:pt x="586691" y="95211"/>
                </a:lnTo>
                <a:lnTo>
                  <a:pt x="518091" y="99015"/>
                </a:lnTo>
                <a:lnTo>
                  <a:pt x="445769" y="100329"/>
                </a:lnTo>
                <a:lnTo>
                  <a:pt x="891539" y="100329"/>
                </a:lnTo>
                <a:lnTo>
                  <a:pt x="891539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09344" y="2971800"/>
            <a:ext cx="891540" cy="201295"/>
          </a:xfrm>
          <a:custGeom>
            <a:avLst/>
            <a:gdLst/>
            <a:ahLst/>
            <a:cxnLst/>
            <a:rect l="l" t="t" r="r" b="b"/>
            <a:pathLst>
              <a:path w="891539" h="201294">
                <a:moveTo>
                  <a:pt x="445769" y="0"/>
                </a:moveTo>
                <a:lnTo>
                  <a:pt x="373448" y="1314"/>
                </a:lnTo>
                <a:lnTo>
                  <a:pt x="304848" y="5119"/>
                </a:lnTo>
                <a:lnTo>
                  <a:pt x="240886" y="11209"/>
                </a:lnTo>
                <a:lnTo>
                  <a:pt x="182477" y="19377"/>
                </a:lnTo>
                <a:lnTo>
                  <a:pt x="130540" y="29416"/>
                </a:lnTo>
                <a:lnTo>
                  <a:pt x="85990" y="41120"/>
                </a:lnTo>
                <a:lnTo>
                  <a:pt x="49744" y="54283"/>
                </a:lnTo>
                <a:lnTo>
                  <a:pt x="5832" y="84157"/>
                </a:lnTo>
                <a:lnTo>
                  <a:pt x="0" y="100457"/>
                </a:lnTo>
                <a:lnTo>
                  <a:pt x="5832" y="116721"/>
                </a:lnTo>
                <a:lnTo>
                  <a:pt x="49744" y="146547"/>
                </a:lnTo>
                <a:lnTo>
                  <a:pt x="85990" y="159693"/>
                </a:lnTo>
                <a:lnTo>
                  <a:pt x="130540" y="171386"/>
                </a:lnTo>
                <a:lnTo>
                  <a:pt x="182477" y="181417"/>
                </a:lnTo>
                <a:lnTo>
                  <a:pt x="240886" y="189581"/>
                </a:lnTo>
                <a:lnTo>
                  <a:pt x="304848" y="195668"/>
                </a:lnTo>
                <a:lnTo>
                  <a:pt x="373448" y="199472"/>
                </a:lnTo>
                <a:lnTo>
                  <a:pt x="445769" y="200787"/>
                </a:lnTo>
                <a:lnTo>
                  <a:pt x="518091" y="199472"/>
                </a:lnTo>
                <a:lnTo>
                  <a:pt x="586691" y="195668"/>
                </a:lnTo>
                <a:lnTo>
                  <a:pt x="650653" y="189581"/>
                </a:lnTo>
                <a:lnTo>
                  <a:pt x="709062" y="181417"/>
                </a:lnTo>
                <a:lnTo>
                  <a:pt x="760999" y="171386"/>
                </a:lnTo>
                <a:lnTo>
                  <a:pt x="805549" y="159693"/>
                </a:lnTo>
                <a:lnTo>
                  <a:pt x="841795" y="146547"/>
                </a:lnTo>
                <a:lnTo>
                  <a:pt x="885707" y="116721"/>
                </a:lnTo>
                <a:lnTo>
                  <a:pt x="891539" y="100457"/>
                </a:lnTo>
                <a:lnTo>
                  <a:pt x="885707" y="84157"/>
                </a:lnTo>
                <a:lnTo>
                  <a:pt x="841795" y="54283"/>
                </a:lnTo>
                <a:lnTo>
                  <a:pt x="805549" y="41120"/>
                </a:lnTo>
                <a:lnTo>
                  <a:pt x="760999" y="29416"/>
                </a:lnTo>
                <a:lnTo>
                  <a:pt x="709062" y="19377"/>
                </a:lnTo>
                <a:lnTo>
                  <a:pt x="650653" y="11209"/>
                </a:lnTo>
                <a:lnTo>
                  <a:pt x="586691" y="5119"/>
                </a:lnTo>
                <a:lnTo>
                  <a:pt x="518091" y="1314"/>
                </a:lnTo>
                <a:lnTo>
                  <a:pt x="44576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09344" y="2971800"/>
            <a:ext cx="891540" cy="803275"/>
          </a:xfrm>
          <a:custGeom>
            <a:avLst/>
            <a:gdLst/>
            <a:ahLst/>
            <a:cxnLst/>
            <a:rect l="l" t="t" r="r" b="b"/>
            <a:pathLst>
              <a:path w="891539" h="803275">
                <a:moveTo>
                  <a:pt x="891539" y="100457"/>
                </a:moveTo>
                <a:lnTo>
                  <a:pt x="868820" y="132154"/>
                </a:lnTo>
                <a:lnTo>
                  <a:pt x="805549" y="159693"/>
                </a:lnTo>
                <a:lnTo>
                  <a:pt x="760999" y="171386"/>
                </a:lnTo>
                <a:lnTo>
                  <a:pt x="709062" y="181417"/>
                </a:lnTo>
                <a:lnTo>
                  <a:pt x="650653" y="189581"/>
                </a:lnTo>
                <a:lnTo>
                  <a:pt x="586691" y="195668"/>
                </a:lnTo>
                <a:lnTo>
                  <a:pt x="518091" y="199472"/>
                </a:lnTo>
                <a:lnTo>
                  <a:pt x="445769" y="200787"/>
                </a:lnTo>
                <a:lnTo>
                  <a:pt x="373448" y="199472"/>
                </a:lnTo>
                <a:lnTo>
                  <a:pt x="304848" y="195668"/>
                </a:lnTo>
                <a:lnTo>
                  <a:pt x="240886" y="189581"/>
                </a:lnTo>
                <a:lnTo>
                  <a:pt x="182477" y="181417"/>
                </a:lnTo>
                <a:lnTo>
                  <a:pt x="130540" y="171386"/>
                </a:lnTo>
                <a:lnTo>
                  <a:pt x="85990" y="159693"/>
                </a:lnTo>
                <a:lnTo>
                  <a:pt x="49744" y="146547"/>
                </a:lnTo>
                <a:lnTo>
                  <a:pt x="5832" y="116721"/>
                </a:lnTo>
                <a:lnTo>
                  <a:pt x="0" y="100457"/>
                </a:lnTo>
                <a:lnTo>
                  <a:pt x="5832" y="84157"/>
                </a:lnTo>
                <a:lnTo>
                  <a:pt x="49744" y="54283"/>
                </a:lnTo>
                <a:lnTo>
                  <a:pt x="85990" y="41120"/>
                </a:lnTo>
                <a:lnTo>
                  <a:pt x="130540" y="29416"/>
                </a:lnTo>
                <a:lnTo>
                  <a:pt x="182477" y="19377"/>
                </a:lnTo>
                <a:lnTo>
                  <a:pt x="240886" y="11209"/>
                </a:lnTo>
                <a:lnTo>
                  <a:pt x="304848" y="5119"/>
                </a:lnTo>
                <a:lnTo>
                  <a:pt x="373448" y="1314"/>
                </a:lnTo>
                <a:lnTo>
                  <a:pt x="445769" y="0"/>
                </a:lnTo>
                <a:lnTo>
                  <a:pt x="518091" y="1314"/>
                </a:lnTo>
                <a:lnTo>
                  <a:pt x="586691" y="5119"/>
                </a:lnTo>
                <a:lnTo>
                  <a:pt x="650653" y="11209"/>
                </a:lnTo>
                <a:lnTo>
                  <a:pt x="709062" y="19377"/>
                </a:lnTo>
                <a:lnTo>
                  <a:pt x="760999" y="29416"/>
                </a:lnTo>
                <a:lnTo>
                  <a:pt x="805549" y="41120"/>
                </a:lnTo>
                <a:lnTo>
                  <a:pt x="841795" y="54283"/>
                </a:lnTo>
                <a:lnTo>
                  <a:pt x="885707" y="84157"/>
                </a:lnTo>
                <a:lnTo>
                  <a:pt x="891539" y="100457"/>
                </a:lnTo>
                <a:lnTo>
                  <a:pt x="891539" y="702691"/>
                </a:lnTo>
                <a:lnTo>
                  <a:pt x="868820" y="734450"/>
                </a:lnTo>
                <a:lnTo>
                  <a:pt x="805549" y="762027"/>
                </a:lnTo>
                <a:lnTo>
                  <a:pt x="760999" y="773731"/>
                </a:lnTo>
                <a:lnTo>
                  <a:pt x="709062" y="783770"/>
                </a:lnTo>
                <a:lnTo>
                  <a:pt x="650653" y="791938"/>
                </a:lnTo>
                <a:lnTo>
                  <a:pt x="586691" y="798028"/>
                </a:lnTo>
                <a:lnTo>
                  <a:pt x="518091" y="801833"/>
                </a:lnTo>
                <a:lnTo>
                  <a:pt x="445769" y="803148"/>
                </a:lnTo>
                <a:lnTo>
                  <a:pt x="373448" y="801833"/>
                </a:lnTo>
                <a:lnTo>
                  <a:pt x="304848" y="798028"/>
                </a:lnTo>
                <a:lnTo>
                  <a:pt x="240886" y="791938"/>
                </a:lnTo>
                <a:lnTo>
                  <a:pt x="182477" y="783770"/>
                </a:lnTo>
                <a:lnTo>
                  <a:pt x="130540" y="773731"/>
                </a:lnTo>
                <a:lnTo>
                  <a:pt x="85990" y="762027"/>
                </a:lnTo>
                <a:lnTo>
                  <a:pt x="49744" y="748864"/>
                </a:lnTo>
                <a:lnTo>
                  <a:pt x="5832" y="718990"/>
                </a:lnTo>
                <a:lnTo>
                  <a:pt x="0" y="702691"/>
                </a:lnTo>
                <a:lnTo>
                  <a:pt x="0" y="10045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03832" y="3227832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663194" y="0"/>
                </a:moveTo>
                <a:lnTo>
                  <a:pt x="0" y="0"/>
                </a:lnTo>
                <a:lnTo>
                  <a:pt x="0" y="208787"/>
                </a:lnTo>
                <a:lnTo>
                  <a:pt x="697992" y="208787"/>
                </a:lnTo>
                <a:lnTo>
                  <a:pt x="697992" y="34797"/>
                </a:lnTo>
                <a:lnTo>
                  <a:pt x="663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03832" y="3227832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0" y="0"/>
                </a:moveTo>
                <a:lnTo>
                  <a:pt x="663194" y="0"/>
                </a:lnTo>
                <a:lnTo>
                  <a:pt x="697992" y="34797"/>
                </a:lnTo>
                <a:lnTo>
                  <a:pt x="697992" y="208787"/>
                </a:lnTo>
                <a:lnTo>
                  <a:pt x="0" y="2087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03832" y="343662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663194" y="0"/>
                </a:moveTo>
                <a:lnTo>
                  <a:pt x="0" y="0"/>
                </a:lnTo>
                <a:lnTo>
                  <a:pt x="0" y="208787"/>
                </a:lnTo>
                <a:lnTo>
                  <a:pt x="697992" y="208787"/>
                </a:lnTo>
                <a:lnTo>
                  <a:pt x="697992" y="34797"/>
                </a:lnTo>
                <a:lnTo>
                  <a:pt x="663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03832" y="343662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0" y="0"/>
                </a:moveTo>
                <a:lnTo>
                  <a:pt x="663194" y="0"/>
                </a:lnTo>
                <a:lnTo>
                  <a:pt x="697992" y="34797"/>
                </a:lnTo>
                <a:lnTo>
                  <a:pt x="697992" y="208787"/>
                </a:lnTo>
                <a:lnTo>
                  <a:pt x="0" y="2087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07819" y="3079623"/>
            <a:ext cx="891540" cy="701675"/>
          </a:xfrm>
          <a:custGeom>
            <a:avLst/>
            <a:gdLst/>
            <a:ahLst/>
            <a:cxnLst/>
            <a:rect l="l" t="t" r="r" b="b"/>
            <a:pathLst>
              <a:path w="891539" h="701675">
                <a:moveTo>
                  <a:pt x="0" y="0"/>
                </a:moveTo>
                <a:lnTo>
                  <a:pt x="0" y="601218"/>
                </a:lnTo>
                <a:lnTo>
                  <a:pt x="5832" y="617479"/>
                </a:lnTo>
                <a:lnTo>
                  <a:pt x="49744" y="647280"/>
                </a:lnTo>
                <a:lnTo>
                  <a:pt x="85990" y="660410"/>
                </a:lnTo>
                <a:lnTo>
                  <a:pt x="130540" y="672084"/>
                </a:lnTo>
                <a:lnTo>
                  <a:pt x="182477" y="682096"/>
                </a:lnTo>
                <a:lnTo>
                  <a:pt x="240886" y="690242"/>
                </a:lnTo>
                <a:lnTo>
                  <a:pt x="304848" y="696315"/>
                </a:lnTo>
                <a:lnTo>
                  <a:pt x="373448" y="700110"/>
                </a:lnTo>
                <a:lnTo>
                  <a:pt x="445769" y="701420"/>
                </a:lnTo>
                <a:lnTo>
                  <a:pt x="518091" y="700110"/>
                </a:lnTo>
                <a:lnTo>
                  <a:pt x="586691" y="696315"/>
                </a:lnTo>
                <a:lnTo>
                  <a:pt x="650653" y="690242"/>
                </a:lnTo>
                <a:lnTo>
                  <a:pt x="709062" y="682096"/>
                </a:lnTo>
                <a:lnTo>
                  <a:pt x="760999" y="672084"/>
                </a:lnTo>
                <a:lnTo>
                  <a:pt x="805549" y="660410"/>
                </a:lnTo>
                <a:lnTo>
                  <a:pt x="841795" y="647280"/>
                </a:lnTo>
                <a:lnTo>
                  <a:pt x="885707" y="617479"/>
                </a:lnTo>
                <a:lnTo>
                  <a:pt x="891540" y="601218"/>
                </a:lnTo>
                <a:lnTo>
                  <a:pt x="891540" y="100202"/>
                </a:lnTo>
                <a:lnTo>
                  <a:pt x="445769" y="100202"/>
                </a:lnTo>
                <a:lnTo>
                  <a:pt x="373448" y="98892"/>
                </a:lnTo>
                <a:lnTo>
                  <a:pt x="304848" y="95097"/>
                </a:lnTo>
                <a:lnTo>
                  <a:pt x="240886" y="89024"/>
                </a:lnTo>
                <a:lnTo>
                  <a:pt x="182477" y="80878"/>
                </a:lnTo>
                <a:lnTo>
                  <a:pt x="130540" y="70865"/>
                </a:lnTo>
                <a:lnTo>
                  <a:pt x="85990" y="59192"/>
                </a:lnTo>
                <a:lnTo>
                  <a:pt x="49744" y="46062"/>
                </a:lnTo>
                <a:lnTo>
                  <a:pt x="5832" y="16261"/>
                </a:lnTo>
                <a:lnTo>
                  <a:pt x="0" y="0"/>
                </a:lnTo>
                <a:close/>
              </a:path>
              <a:path w="891539" h="701675">
                <a:moveTo>
                  <a:pt x="891540" y="0"/>
                </a:moveTo>
                <a:lnTo>
                  <a:pt x="868820" y="31683"/>
                </a:lnTo>
                <a:lnTo>
                  <a:pt x="805549" y="59192"/>
                </a:lnTo>
                <a:lnTo>
                  <a:pt x="760999" y="70865"/>
                </a:lnTo>
                <a:lnTo>
                  <a:pt x="709062" y="80878"/>
                </a:lnTo>
                <a:lnTo>
                  <a:pt x="650653" y="89024"/>
                </a:lnTo>
                <a:lnTo>
                  <a:pt x="586691" y="95097"/>
                </a:lnTo>
                <a:lnTo>
                  <a:pt x="518091" y="98892"/>
                </a:lnTo>
                <a:lnTo>
                  <a:pt x="445769" y="100202"/>
                </a:lnTo>
                <a:lnTo>
                  <a:pt x="891540" y="100202"/>
                </a:lnTo>
                <a:lnTo>
                  <a:pt x="891540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07819" y="2979420"/>
            <a:ext cx="891540" cy="200660"/>
          </a:xfrm>
          <a:custGeom>
            <a:avLst/>
            <a:gdLst/>
            <a:ahLst/>
            <a:cxnLst/>
            <a:rect l="l" t="t" r="r" b="b"/>
            <a:pathLst>
              <a:path w="891539" h="200660">
                <a:moveTo>
                  <a:pt x="445769" y="0"/>
                </a:moveTo>
                <a:lnTo>
                  <a:pt x="373448" y="1310"/>
                </a:lnTo>
                <a:lnTo>
                  <a:pt x="304848" y="5105"/>
                </a:lnTo>
                <a:lnTo>
                  <a:pt x="240886" y="11178"/>
                </a:lnTo>
                <a:lnTo>
                  <a:pt x="182477" y="19324"/>
                </a:lnTo>
                <a:lnTo>
                  <a:pt x="130540" y="29337"/>
                </a:lnTo>
                <a:lnTo>
                  <a:pt x="85990" y="41010"/>
                </a:lnTo>
                <a:lnTo>
                  <a:pt x="49744" y="54140"/>
                </a:lnTo>
                <a:lnTo>
                  <a:pt x="5832" y="83941"/>
                </a:lnTo>
                <a:lnTo>
                  <a:pt x="0" y="100202"/>
                </a:lnTo>
                <a:lnTo>
                  <a:pt x="5832" y="116464"/>
                </a:lnTo>
                <a:lnTo>
                  <a:pt x="49744" y="146265"/>
                </a:lnTo>
                <a:lnTo>
                  <a:pt x="85990" y="159395"/>
                </a:lnTo>
                <a:lnTo>
                  <a:pt x="130540" y="171068"/>
                </a:lnTo>
                <a:lnTo>
                  <a:pt x="182477" y="181081"/>
                </a:lnTo>
                <a:lnTo>
                  <a:pt x="240886" y="189227"/>
                </a:lnTo>
                <a:lnTo>
                  <a:pt x="304848" y="195300"/>
                </a:lnTo>
                <a:lnTo>
                  <a:pt x="373448" y="199095"/>
                </a:lnTo>
                <a:lnTo>
                  <a:pt x="445769" y="200405"/>
                </a:lnTo>
                <a:lnTo>
                  <a:pt x="518091" y="199095"/>
                </a:lnTo>
                <a:lnTo>
                  <a:pt x="586691" y="195300"/>
                </a:lnTo>
                <a:lnTo>
                  <a:pt x="650653" y="189227"/>
                </a:lnTo>
                <a:lnTo>
                  <a:pt x="709062" y="181081"/>
                </a:lnTo>
                <a:lnTo>
                  <a:pt x="760999" y="171068"/>
                </a:lnTo>
                <a:lnTo>
                  <a:pt x="805549" y="159395"/>
                </a:lnTo>
                <a:lnTo>
                  <a:pt x="841795" y="146265"/>
                </a:lnTo>
                <a:lnTo>
                  <a:pt x="885707" y="116464"/>
                </a:lnTo>
                <a:lnTo>
                  <a:pt x="891540" y="100202"/>
                </a:lnTo>
                <a:lnTo>
                  <a:pt x="885707" y="83941"/>
                </a:lnTo>
                <a:lnTo>
                  <a:pt x="841795" y="54140"/>
                </a:lnTo>
                <a:lnTo>
                  <a:pt x="805549" y="41010"/>
                </a:lnTo>
                <a:lnTo>
                  <a:pt x="760999" y="29337"/>
                </a:lnTo>
                <a:lnTo>
                  <a:pt x="709062" y="19324"/>
                </a:lnTo>
                <a:lnTo>
                  <a:pt x="650653" y="11178"/>
                </a:lnTo>
                <a:lnTo>
                  <a:pt x="586691" y="5105"/>
                </a:lnTo>
                <a:lnTo>
                  <a:pt x="518091" y="1310"/>
                </a:lnTo>
                <a:lnTo>
                  <a:pt x="44576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07819" y="2979420"/>
            <a:ext cx="891540" cy="802005"/>
          </a:xfrm>
          <a:custGeom>
            <a:avLst/>
            <a:gdLst/>
            <a:ahLst/>
            <a:cxnLst/>
            <a:rect l="l" t="t" r="r" b="b"/>
            <a:pathLst>
              <a:path w="891539" h="802004">
                <a:moveTo>
                  <a:pt x="891540" y="100202"/>
                </a:moveTo>
                <a:lnTo>
                  <a:pt x="868820" y="131886"/>
                </a:lnTo>
                <a:lnTo>
                  <a:pt x="805549" y="159395"/>
                </a:lnTo>
                <a:lnTo>
                  <a:pt x="760999" y="171068"/>
                </a:lnTo>
                <a:lnTo>
                  <a:pt x="709062" y="181081"/>
                </a:lnTo>
                <a:lnTo>
                  <a:pt x="650653" y="189227"/>
                </a:lnTo>
                <a:lnTo>
                  <a:pt x="586691" y="195300"/>
                </a:lnTo>
                <a:lnTo>
                  <a:pt x="518091" y="199095"/>
                </a:lnTo>
                <a:lnTo>
                  <a:pt x="445769" y="200405"/>
                </a:lnTo>
                <a:lnTo>
                  <a:pt x="373448" y="199095"/>
                </a:lnTo>
                <a:lnTo>
                  <a:pt x="304848" y="195300"/>
                </a:lnTo>
                <a:lnTo>
                  <a:pt x="240886" y="189227"/>
                </a:lnTo>
                <a:lnTo>
                  <a:pt x="182477" y="181081"/>
                </a:lnTo>
                <a:lnTo>
                  <a:pt x="130540" y="171068"/>
                </a:lnTo>
                <a:lnTo>
                  <a:pt x="85990" y="159395"/>
                </a:lnTo>
                <a:lnTo>
                  <a:pt x="49744" y="146265"/>
                </a:lnTo>
                <a:lnTo>
                  <a:pt x="5832" y="116464"/>
                </a:lnTo>
                <a:lnTo>
                  <a:pt x="0" y="100202"/>
                </a:lnTo>
                <a:lnTo>
                  <a:pt x="5832" y="83941"/>
                </a:lnTo>
                <a:lnTo>
                  <a:pt x="49744" y="54140"/>
                </a:lnTo>
                <a:lnTo>
                  <a:pt x="85990" y="41010"/>
                </a:lnTo>
                <a:lnTo>
                  <a:pt x="130540" y="29337"/>
                </a:lnTo>
                <a:lnTo>
                  <a:pt x="182477" y="19324"/>
                </a:lnTo>
                <a:lnTo>
                  <a:pt x="240886" y="11178"/>
                </a:lnTo>
                <a:lnTo>
                  <a:pt x="304848" y="5105"/>
                </a:lnTo>
                <a:lnTo>
                  <a:pt x="373448" y="1310"/>
                </a:lnTo>
                <a:lnTo>
                  <a:pt x="445769" y="0"/>
                </a:lnTo>
                <a:lnTo>
                  <a:pt x="518091" y="1310"/>
                </a:lnTo>
                <a:lnTo>
                  <a:pt x="586691" y="5105"/>
                </a:lnTo>
                <a:lnTo>
                  <a:pt x="650653" y="11178"/>
                </a:lnTo>
                <a:lnTo>
                  <a:pt x="709062" y="19324"/>
                </a:lnTo>
                <a:lnTo>
                  <a:pt x="760999" y="29337"/>
                </a:lnTo>
                <a:lnTo>
                  <a:pt x="805549" y="41010"/>
                </a:lnTo>
                <a:lnTo>
                  <a:pt x="841795" y="54140"/>
                </a:lnTo>
                <a:lnTo>
                  <a:pt x="885707" y="83941"/>
                </a:lnTo>
                <a:lnTo>
                  <a:pt x="891540" y="100202"/>
                </a:lnTo>
                <a:lnTo>
                  <a:pt x="891540" y="701420"/>
                </a:lnTo>
                <a:lnTo>
                  <a:pt x="868820" y="733104"/>
                </a:lnTo>
                <a:lnTo>
                  <a:pt x="805549" y="760613"/>
                </a:lnTo>
                <a:lnTo>
                  <a:pt x="760999" y="772286"/>
                </a:lnTo>
                <a:lnTo>
                  <a:pt x="709062" y="782299"/>
                </a:lnTo>
                <a:lnTo>
                  <a:pt x="650653" y="790445"/>
                </a:lnTo>
                <a:lnTo>
                  <a:pt x="586691" y="796518"/>
                </a:lnTo>
                <a:lnTo>
                  <a:pt x="518091" y="800313"/>
                </a:lnTo>
                <a:lnTo>
                  <a:pt x="445769" y="801623"/>
                </a:lnTo>
                <a:lnTo>
                  <a:pt x="373448" y="800313"/>
                </a:lnTo>
                <a:lnTo>
                  <a:pt x="304848" y="796518"/>
                </a:lnTo>
                <a:lnTo>
                  <a:pt x="240886" y="790445"/>
                </a:lnTo>
                <a:lnTo>
                  <a:pt x="182477" y="782299"/>
                </a:lnTo>
                <a:lnTo>
                  <a:pt x="130540" y="772287"/>
                </a:lnTo>
                <a:lnTo>
                  <a:pt x="85990" y="760613"/>
                </a:lnTo>
                <a:lnTo>
                  <a:pt x="49744" y="747483"/>
                </a:lnTo>
                <a:lnTo>
                  <a:pt x="5832" y="717682"/>
                </a:lnTo>
                <a:lnTo>
                  <a:pt x="0" y="701420"/>
                </a:lnTo>
                <a:lnTo>
                  <a:pt x="0" y="10020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03832" y="3233927"/>
            <a:ext cx="698500" cy="210820"/>
          </a:xfrm>
          <a:custGeom>
            <a:avLst/>
            <a:gdLst/>
            <a:ahLst/>
            <a:cxnLst/>
            <a:rect l="l" t="t" r="r" b="b"/>
            <a:pathLst>
              <a:path w="698500" h="210820">
                <a:moveTo>
                  <a:pt x="662940" y="0"/>
                </a:moveTo>
                <a:lnTo>
                  <a:pt x="0" y="0"/>
                </a:lnTo>
                <a:lnTo>
                  <a:pt x="0" y="210312"/>
                </a:lnTo>
                <a:lnTo>
                  <a:pt x="697992" y="210312"/>
                </a:lnTo>
                <a:lnTo>
                  <a:pt x="697992" y="35051"/>
                </a:lnTo>
                <a:lnTo>
                  <a:pt x="662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03832" y="3233927"/>
            <a:ext cx="698500" cy="210820"/>
          </a:xfrm>
          <a:custGeom>
            <a:avLst/>
            <a:gdLst/>
            <a:ahLst/>
            <a:cxnLst/>
            <a:rect l="l" t="t" r="r" b="b"/>
            <a:pathLst>
              <a:path w="698500" h="210820">
                <a:moveTo>
                  <a:pt x="0" y="0"/>
                </a:moveTo>
                <a:lnTo>
                  <a:pt x="662940" y="0"/>
                </a:lnTo>
                <a:lnTo>
                  <a:pt x="697992" y="35051"/>
                </a:lnTo>
                <a:lnTo>
                  <a:pt x="697992" y="210312"/>
                </a:lnTo>
                <a:lnTo>
                  <a:pt x="0" y="2103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03832" y="344424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663194" y="0"/>
                </a:moveTo>
                <a:lnTo>
                  <a:pt x="0" y="0"/>
                </a:lnTo>
                <a:lnTo>
                  <a:pt x="0" y="208787"/>
                </a:lnTo>
                <a:lnTo>
                  <a:pt x="697992" y="208787"/>
                </a:lnTo>
                <a:lnTo>
                  <a:pt x="697992" y="34798"/>
                </a:lnTo>
                <a:lnTo>
                  <a:pt x="663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03832" y="344424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0" y="0"/>
                </a:moveTo>
                <a:lnTo>
                  <a:pt x="663194" y="0"/>
                </a:lnTo>
                <a:lnTo>
                  <a:pt x="697992" y="34798"/>
                </a:lnTo>
                <a:lnTo>
                  <a:pt x="697992" y="208787"/>
                </a:lnTo>
                <a:lnTo>
                  <a:pt x="0" y="2087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695957" y="3186938"/>
            <a:ext cx="69659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8905">
              <a:lnSpc>
                <a:spcPct val="153000"/>
              </a:lnSpc>
              <a:spcBef>
                <a:spcPts val="100"/>
              </a:spcBef>
            </a:pPr>
            <a:r>
              <a:rPr sz="900" b="1" spc="-15" dirty="0">
                <a:latin typeface="Calibri" panose="020F0502020204030204"/>
                <a:cs typeface="Calibri" panose="020F0502020204030204"/>
              </a:rPr>
              <a:t>tb</a:t>
            </a:r>
            <a:r>
              <a:rPr sz="1350" b="1" u="sng" spc="-22" baseline="300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_</a:t>
            </a:r>
            <a:r>
              <a:rPr sz="900" b="1" spc="-15" dirty="0">
                <a:latin typeface="Calibri" panose="020F0502020204030204"/>
                <a:cs typeface="Calibri" panose="020F0502020204030204"/>
              </a:rPr>
              <a:t>order  </a:t>
            </a:r>
            <a:r>
              <a:rPr sz="900" b="1" spc="-15" dirty="0">
                <a:latin typeface="Calibri" panose="020F0502020204030204"/>
                <a:cs typeface="Calibri" panose="020F0502020204030204"/>
              </a:rPr>
              <a:t>tb</a:t>
            </a:r>
            <a:r>
              <a:rPr sz="1350" b="1" u="sng" spc="-22" baseline="300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_</a:t>
            </a:r>
            <a:r>
              <a:rPr sz="9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9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900" b="1" spc="-20" dirty="0">
                <a:latin typeface="Calibri" panose="020F0502020204030204"/>
                <a:cs typeface="Calibri" panose="020F0502020204030204"/>
              </a:rPr>
              <a:t>d</a:t>
            </a:r>
            <a:r>
              <a:rPr sz="90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900" b="1" spc="-20" dirty="0">
                <a:latin typeface="Calibri" panose="020F0502020204030204"/>
                <a:cs typeface="Calibri" panose="020F0502020204030204"/>
              </a:rPr>
              <a:t>d</a:t>
            </a:r>
            <a:r>
              <a:rPr sz="90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900" b="1" spc="-15" dirty="0">
                <a:latin typeface="Calibri" panose="020F0502020204030204"/>
                <a:cs typeface="Calibri" panose="020F0502020204030204"/>
              </a:rPr>
              <a:t>ta</a:t>
            </a:r>
            <a:r>
              <a:rPr sz="900" b="1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900" b="1" spc="-15" dirty="0">
                <a:latin typeface="Calibri" panose="020F0502020204030204"/>
                <a:cs typeface="Calibri" panose="020F0502020204030204"/>
              </a:rPr>
              <a:t>l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2802" y="4800701"/>
            <a:ext cx="47453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水平分库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依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，按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照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策略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拆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分到多个库中。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特点：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2802" y="5761126"/>
            <a:ext cx="2468880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每个库的表结构都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每个库的数据都不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所有库的并集是全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87440" y="1644395"/>
            <a:ext cx="1905" cy="4985385"/>
          </a:xfrm>
          <a:custGeom>
            <a:avLst/>
            <a:gdLst/>
            <a:ahLst/>
            <a:cxnLst/>
            <a:rect l="l" t="t" r="r" b="b"/>
            <a:pathLst>
              <a:path w="1904" h="4985384">
                <a:moveTo>
                  <a:pt x="1905" y="0"/>
                </a:moveTo>
                <a:lnTo>
                  <a:pt x="0" y="4984953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41715" y="3116061"/>
            <a:ext cx="567679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14843" y="3283077"/>
            <a:ext cx="890269" cy="472440"/>
          </a:xfrm>
          <a:custGeom>
            <a:avLst/>
            <a:gdLst/>
            <a:ahLst/>
            <a:cxnLst/>
            <a:rect l="l" t="t" r="r" b="b"/>
            <a:pathLst>
              <a:path w="890270" h="472439">
                <a:moveTo>
                  <a:pt x="0" y="0"/>
                </a:moveTo>
                <a:lnTo>
                  <a:pt x="0" y="404622"/>
                </a:lnTo>
                <a:lnTo>
                  <a:pt x="5825" y="415552"/>
                </a:lnTo>
                <a:lnTo>
                  <a:pt x="49675" y="435598"/>
                </a:lnTo>
                <a:lnTo>
                  <a:pt x="130349" y="452294"/>
                </a:lnTo>
                <a:lnTo>
                  <a:pt x="182203" y="459037"/>
                </a:lnTo>
                <a:lnTo>
                  <a:pt x="240512" y="464525"/>
                </a:lnTo>
                <a:lnTo>
                  <a:pt x="304361" y="468617"/>
                </a:lnTo>
                <a:lnTo>
                  <a:pt x="372831" y="471175"/>
                </a:lnTo>
                <a:lnTo>
                  <a:pt x="445007" y="472059"/>
                </a:lnTo>
                <a:lnTo>
                  <a:pt x="517184" y="471175"/>
                </a:lnTo>
                <a:lnTo>
                  <a:pt x="585654" y="468617"/>
                </a:lnTo>
                <a:lnTo>
                  <a:pt x="649503" y="464525"/>
                </a:lnTo>
                <a:lnTo>
                  <a:pt x="707812" y="459037"/>
                </a:lnTo>
                <a:lnTo>
                  <a:pt x="759666" y="452294"/>
                </a:lnTo>
                <a:lnTo>
                  <a:pt x="804147" y="444434"/>
                </a:lnTo>
                <a:lnTo>
                  <a:pt x="867326" y="425924"/>
                </a:lnTo>
                <a:lnTo>
                  <a:pt x="890015" y="404622"/>
                </a:lnTo>
                <a:lnTo>
                  <a:pt x="890015" y="67437"/>
                </a:lnTo>
                <a:lnTo>
                  <a:pt x="445007" y="67437"/>
                </a:lnTo>
                <a:lnTo>
                  <a:pt x="372831" y="66553"/>
                </a:lnTo>
                <a:lnTo>
                  <a:pt x="304361" y="63995"/>
                </a:lnTo>
                <a:lnTo>
                  <a:pt x="240512" y="59903"/>
                </a:lnTo>
                <a:lnTo>
                  <a:pt x="182203" y="54415"/>
                </a:lnTo>
                <a:lnTo>
                  <a:pt x="130349" y="47672"/>
                </a:lnTo>
                <a:lnTo>
                  <a:pt x="85868" y="39812"/>
                </a:lnTo>
                <a:lnTo>
                  <a:pt x="22689" y="21302"/>
                </a:lnTo>
                <a:lnTo>
                  <a:pt x="5825" y="10930"/>
                </a:lnTo>
                <a:lnTo>
                  <a:pt x="0" y="0"/>
                </a:lnTo>
                <a:close/>
              </a:path>
              <a:path w="890270" h="472439">
                <a:moveTo>
                  <a:pt x="890015" y="0"/>
                </a:moveTo>
                <a:lnTo>
                  <a:pt x="840340" y="30976"/>
                </a:lnTo>
                <a:lnTo>
                  <a:pt x="759666" y="47672"/>
                </a:lnTo>
                <a:lnTo>
                  <a:pt x="707812" y="54415"/>
                </a:lnTo>
                <a:lnTo>
                  <a:pt x="649503" y="59903"/>
                </a:lnTo>
                <a:lnTo>
                  <a:pt x="585654" y="63995"/>
                </a:lnTo>
                <a:lnTo>
                  <a:pt x="517184" y="66553"/>
                </a:lnTo>
                <a:lnTo>
                  <a:pt x="445007" y="67437"/>
                </a:lnTo>
                <a:lnTo>
                  <a:pt x="890015" y="67437"/>
                </a:lnTo>
                <a:lnTo>
                  <a:pt x="890015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14843" y="3215639"/>
            <a:ext cx="890269" cy="135255"/>
          </a:xfrm>
          <a:custGeom>
            <a:avLst/>
            <a:gdLst/>
            <a:ahLst/>
            <a:cxnLst/>
            <a:rect l="l" t="t" r="r" b="b"/>
            <a:pathLst>
              <a:path w="890270" h="135254">
                <a:moveTo>
                  <a:pt x="445007" y="0"/>
                </a:moveTo>
                <a:lnTo>
                  <a:pt x="372831" y="883"/>
                </a:lnTo>
                <a:lnTo>
                  <a:pt x="304361" y="3441"/>
                </a:lnTo>
                <a:lnTo>
                  <a:pt x="240512" y="7533"/>
                </a:lnTo>
                <a:lnTo>
                  <a:pt x="182203" y="13021"/>
                </a:lnTo>
                <a:lnTo>
                  <a:pt x="130349" y="19764"/>
                </a:lnTo>
                <a:lnTo>
                  <a:pt x="85868" y="27624"/>
                </a:lnTo>
                <a:lnTo>
                  <a:pt x="22689" y="46134"/>
                </a:lnTo>
                <a:lnTo>
                  <a:pt x="0" y="67437"/>
                </a:lnTo>
                <a:lnTo>
                  <a:pt x="5825" y="78367"/>
                </a:lnTo>
                <a:lnTo>
                  <a:pt x="49675" y="98413"/>
                </a:lnTo>
                <a:lnTo>
                  <a:pt x="130349" y="115109"/>
                </a:lnTo>
                <a:lnTo>
                  <a:pt x="182203" y="121852"/>
                </a:lnTo>
                <a:lnTo>
                  <a:pt x="240512" y="127340"/>
                </a:lnTo>
                <a:lnTo>
                  <a:pt x="304361" y="131432"/>
                </a:lnTo>
                <a:lnTo>
                  <a:pt x="372831" y="133990"/>
                </a:lnTo>
                <a:lnTo>
                  <a:pt x="445007" y="134874"/>
                </a:lnTo>
                <a:lnTo>
                  <a:pt x="517184" y="133990"/>
                </a:lnTo>
                <a:lnTo>
                  <a:pt x="585654" y="131432"/>
                </a:lnTo>
                <a:lnTo>
                  <a:pt x="649503" y="127340"/>
                </a:lnTo>
                <a:lnTo>
                  <a:pt x="707812" y="121852"/>
                </a:lnTo>
                <a:lnTo>
                  <a:pt x="759666" y="115109"/>
                </a:lnTo>
                <a:lnTo>
                  <a:pt x="804147" y="107249"/>
                </a:lnTo>
                <a:lnTo>
                  <a:pt x="867326" y="88739"/>
                </a:lnTo>
                <a:lnTo>
                  <a:pt x="890015" y="67437"/>
                </a:lnTo>
                <a:lnTo>
                  <a:pt x="884190" y="56506"/>
                </a:lnTo>
                <a:lnTo>
                  <a:pt x="840340" y="36460"/>
                </a:lnTo>
                <a:lnTo>
                  <a:pt x="759666" y="19764"/>
                </a:lnTo>
                <a:lnTo>
                  <a:pt x="707812" y="13021"/>
                </a:lnTo>
                <a:lnTo>
                  <a:pt x="649503" y="7533"/>
                </a:lnTo>
                <a:lnTo>
                  <a:pt x="585654" y="3441"/>
                </a:lnTo>
                <a:lnTo>
                  <a:pt x="517184" y="883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14843" y="3215639"/>
            <a:ext cx="890269" cy="539750"/>
          </a:xfrm>
          <a:custGeom>
            <a:avLst/>
            <a:gdLst/>
            <a:ahLst/>
            <a:cxnLst/>
            <a:rect l="l" t="t" r="r" b="b"/>
            <a:pathLst>
              <a:path w="890270" h="539750">
                <a:moveTo>
                  <a:pt x="890015" y="67437"/>
                </a:moveTo>
                <a:lnTo>
                  <a:pt x="840340" y="98413"/>
                </a:lnTo>
                <a:lnTo>
                  <a:pt x="759666" y="115109"/>
                </a:lnTo>
                <a:lnTo>
                  <a:pt x="707812" y="121852"/>
                </a:lnTo>
                <a:lnTo>
                  <a:pt x="649503" y="127340"/>
                </a:lnTo>
                <a:lnTo>
                  <a:pt x="585654" y="131432"/>
                </a:lnTo>
                <a:lnTo>
                  <a:pt x="517184" y="133990"/>
                </a:lnTo>
                <a:lnTo>
                  <a:pt x="445007" y="134874"/>
                </a:lnTo>
                <a:lnTo>
                  <a:pt x="372831" y="133990"/>
                </a:lnTo>
                <a:lnTo>
                  <a:pt x="304361" y="131432"/>
                </a:lnTo>
                <a:lnTo>
                  <a:pt x="240512" y="127340"/>
                </a:lnTo>
                <a:lnTo>
                  <a:pt x="182203" y="121852"/>
                </a:lnTo>
                <a:lnTo>
                  <a:pt x="130349" y="115109"/>
                </a:lnTo>
                <a:lnTo>
                  <a:pt x="85868" y="107249"/>
                </a:lnTo>
                <a:lnTo>
                  <a:pt x="22689" y="88739"/>
                </a:lnTo>
                <a:lnTo>
                  <a:pt x="0" y="67437"/>
                </a:lnTo>
                <a:lnTo>
                  <a:pt x="5825" y="56506"/>
                </a:lnTo>
                <a:lnTo>
                  <a:pt x="49675" y="36460"/>
                </a:lnTo>
                <a:lnTo>
                  <a:pt x="130349" y="19764"/>
                </a:lnTo>
                <a:lnTo>
                  <a:pt x="182203" y="13021"/>
                </a:lnTo>
                <a:lnTo>
                  <a:pt x="240512" y="7533"/>
                </a:lnTo>
                <a:lnTo>
                  <a:pt x="304361" y="3441"/>
                </a:lnTo>
                <a:lnTo>
                  <a:pt x="372831" y="883"/>
                </a:lnTo>
                <a:lnTo>
                  <a:pt x="445007" y="0"/>
                </a:lnTo>
                <a:lnTo>
                  <a:pt x="517184" y="883"/>
                </a:lnTo>
                <a:lnTo>
                  <a:pt x="585654" y="3441"/>
                </a:lnTo>
                <a:lnTo>
                  <a:pt x="649503" y="7533"/>
                </a:lnTo>
                <a:lnTo>
                  <a:pt x="707812" y="13021"/>
                </a:lnTo>
                <a:lnTo>
                  <a:pt x="759666" y="19764"/>
                </a:lnTo>
                <a:lnTo>
                  <a:pt x="804147" y="27624"/>
                </a:lnTo>
                <a:lnTo>
                  <a:pt x="867326" y="46134"/>
                </a:lnTo>
                <a:lnTo>
                  <a:pt x="890015" y="67437"/>
                </a:lnTo>
                <a:lnTo>
                  <a:pt x="890015" y="472059"/>
                </a:lnTo>
                <a:lnTo>
                  <a:pt x="840340" y="503035"/>
                </a:lnTo>
                <a:lnTo>
                  <a:pt x="759666" y="519731"/>
                </a:lnTo>
                <a:lnTo>
                  <a:pt x="707812" y="526474"/>
                </a:lnTo>
                <a:lnTo>
                  <a:pt x="649503" y="531962"/>
                </a:lnTo>
                <a:lnTo>
                  <a:pt x="585654" y="536054"/>
                </a:lnTo>
                <a:lnTo>
                  <a:pt x="517184" y="538612"/>
                </a:lnTo>
                <a:lnTo>
                  <a:pt x="445007" y="539496"/>
                </a:lnTo>
                <a:lnTo>
                  <a:pt x="372831" y="538612"/>
                </a:lnTo>
                <a:lnTo>
                  <a:pt x="304361" y="536054"/>
                </a:lnTo>
                <a:lnTo>
                  <a:pt x="240512" y="531962"/>
                </a:lnTo>
                <a:lnTo>
                  <a:pt x="182203" y="526474"/>
                </a:lnTo>
                <a:lnTo>
                  <a:pt x="130349" y="519731"/>
                </a:lnTo>
                <a:lnTo>
                  <a:pt x="85868" y="511871"/>
                </a:lnTo>
                <a:lnTo>
                  <a:pt x="22689" y="493361"/>
                </a:lnTo>
                <a:lnTo>
                  <a:pt x="0" y="472059"/>
                </a:lnTo>
                <a:lnTo>
                  <a:pt x="0" y="674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26095" y="342900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663194" y="0"/>
                </a:moveTo>
                <a:lnTo>
                  <a:pt x="0" y="0"/>
                </a:lnTo>
                <a:lnTo>
                  <a:pt x="0" y="208787"/>
                </a:lnTo>
                <a:lnTo>
                  <a:pt x="697992" y="208787"/>
                </a:lnTo>
                <a:lnTo>
                  <a:pt x="697992" y="34798"/>
                </a:lnTo>
                <a:lnTo>
                  <a:pt x="663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626095" y="3429000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0" y="0"/>
                </a:moveTo>
                <a:lnTo>
                  <a:pt x="663194" y="0"/>
                </a:lnTo>
                <a:lnTo>
                  <a:pt x="697992" y="34798"/>
                </a:lnTo>
                <a:lnTo>
                  <a:pt x="697992" y="208787"/>
                </a:lnTo>
                <a:lnTo>
                  <a:pt x="0" y="20878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979110" y="2140701"/>
            <a:ext cx="569057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979110" y="2980408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979110" y="3814036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69503" y="2538222"/>
            <a:ext cx="1485265" cy="840740"/>
          </a:xfrm>
          <a:custGeom>
            <a:avLst/>
            <a:gdLst/>
            <a:ahLst/>
            <a:cxnLst/>
            <a:rect l="l" t="t" r="r" b="b"/>
            <a:pathLst>
              <a:path w="1485265" h="840739">
                <a:moveTo>
                  <a:pt x="1413682" y="29044"/>
                </a:moveTo>
                <a:lnTo>
                  <a:pt x="0" y="823594"/>
                </a:lnTo>
                <a:lnTo>
                  <a:pt x="9398" y="840231"/>
                </a:lnTo>
                <a:lnTo>
                  <a:pt x="1422978" y="45612"/>
                </a:lnTo>
                <a:lnTo>
                  <a:pt x="1413682" y="29044"/>
                </a:lnTo>
                <a:close/>
              </a:path>
              <a:path w="1485265" h="840739">
                <a:moveTo>
                  <a:pt x="1469297" y="22860"/>
                </a:moveTo>
                <a:lnTo>
                  <a:pt x="1424686" y="22860"/>
                </a:lnTo>
                <a:lnTo>
                  <a:pt x="1434083" y="39369"/>
                </a:lnTo>
                <a:lnTo>
                  <a:pt x="1422978" y="45612"/>
                </a:lnTo>
                <a:lnTo>
                  <a:pt x="1437004" y="70612"/>
                </a:lnTo>
                <a:lnTo>
                  <a:pt x="1469297" y="22860"/>
                </a:lnTo>
                <a:close/>
              </a:path>
              <a:path w="1485265" h="840739">
                <a:moveTo>
                  <a:pt x="1424686" y="22860"/>
                </a:moveTo>
                <a:lnTo>
                  <a:pt x="1413682" y="29044"/>
                </a:lnTo>
                <a:lnTo>
                  <a:pt x="1422978" y="45612"/>
                </a:lnTo>
                <a:lnTo>
                  <a:pt x="1434083" y="39369"/>
                </a:lnTo>
                <a:lnTo>
                  <a:pt x="1424686" y="22860"/>
                </a:lnTo>
                <a:close/>
              </a:path>
              <a:path w="1485265" h="840739">
                <a:moveTo>
                  <a:pt x="1484756" y="0"/>
                </a:moveTo>
                <a:lnTo>
                  <a:pt x="1399667" y="4063"/>
                </a:lnTo>
                <a:lnTo>
                  <a:pt x="1413682" y="29044"/>
                </a:lnTo>
                <a:lnTo>
                  <a:pt x="1424686" y="22860"/>
                </a:lnTo>
                <a:lnTo>
                  <a:pt x="1469297" y="22860"/>
                </a:lnTo>
                <a:lnTo>
                  <a:pt x="148475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74202" y="3339084"/>
            <a:ext cx="1480185" cy="76200"/>
          </a:xfrm>
          <a:custGeom>
            <a:avLst/>
            <a:gdLst/>
            <a:ahLst/>
            <a:cxnLst/>
            <a:rect l="l" t="t" r="r" b="b"/>
            <a:pathLst>
              <a:path w="1480184" h="76200">
                <a:moveTo>
                  <a:pt x="1403826" y="47563"/>
                </a:moveTo>
                <a:lnTo>
                  <a:pt x="1403730" y="76200"/>
                </a:lnTo>
                <a:lnTo>
                  <a:pt x="1461554" y="47625"/>
                </a:lnTo>
                <a:lnTo>
                  <a:pt x="1416557" y="47625"/>
                </a:lnTo>
                <a:lnTo>
                  <a:pt x="1403826" y="47563"/>
                </a:lnTo>
                <a:close/>
              </a:path>
              <a:path w="1480184" h="76200">
                <a:moveTo>
                  <a:pt x="1403889" y="28513"/>
                </a:moveTo>
                <a:lnTo>
                  <a:pt x="1403826" y="47563"/>
                </a:lnTo>
                <a:lnTo>
                  <a:pt x="1416557" y="47625"/>
                </a:lnTo>
                <a:lnTo>
                  <a:pt x="1416557" y="28575"/>
                </a:lnTo>
                <a:lnTo>
                  <a:pt x="1403889" y="28513"/>
                </a:lnTo>
                <a:close/>
              </a:path>
              <a:path w="1480184" h="76200">
                <a:moveTo>
                  <a:pt x="1403984" y="0"/>
                </a:moveTo>
                <a:lnTo>
                  <a:pt x="1403889" y="28513"/>
                </a:lnTo>
                <a:lnTo>
                  <a:pt x="1416557" y="28575"/>
                </a:lnTo>
                <a:lnTo>
                  <a:pt x="1416557" y="47625"/>
                </a:lnTo>
                <a:lnTo>
                  <a:pt x="1461554" y="47625"/>
                </a:lnTo>
                <a:lnTo>
                  <a:pt x="1480057" y="38480"/>
                </a:lnTo>
                <a:lnTo>
                  <a:pt x="1403984" y="0"/>
                </a:lnTo>
                <a:close/>
              </a:path>
              <a:path w="1480184" h="76200">
                <a:moveTo>
                  <a:pt x="0" y="21716"/>
                </a:moveTo>
                <a:lnTo>
                  <a:pt x="0" y="40766"/>
                </a:lnTo>
                <a:lnTo>
                  <a:pt x="1403826" y="47563"/>
                </a:lnTo>
                <a:lnTo>
                  <a:pt x="1403889" y="28513"/>
                </a:lnTo>
                <a:lnTo>
                  <a:pt x="0" y="2171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69503" y="3362071"/>
            <a:ext cx="1485265" cy="848360"/>
          </a:xfrm>
          <a:custGeom>
            <a:avLst/>
            <a:gdLst/>
            <a:ahLst/>
            <a:cxnLst/>
            <a:rect l="l" t="t" r="r" b="b"/>
            <a:pathLst>
              <a:path w="1485265" h="848360">
                <a:moveTo>
                  <a:pt x="1413744" y="819089"/>
                </a:moveTo>
                <a:lnTo>
                  <a:pt x="1399667" y="843914"/>
                </a:lnTo>
                <a:lnTo>
                  <a:pt x="1484756" y="848359"/>
                </a:lnTo>
                <a:lnTo>
                  <a:pt x="1469322" y="825372"/>
                </a:lnTo>
                <a:lnTo>
                  <a:pt x="1424813" y="825372"/>
                </a:lnTo>
                <a:lnTo>
                  <a:pt x="1413744" y="819089"/>
                </a:lnTo>
                <a:close/>
              </a:path>
              <a:path w="1485265" h="848360">
                <a:moveTo>
                  <a:pt x="1423169" y="802468"/>
                </a:moveTo>
                <a:lnTo>
                  <a:pt x="1413744" y="819089"/>
                </a:lnTo>
                <a:lnTo>
                  <a:pt x="1424813" y="825372"/>
                </a:lnTo>
                <a:lnTo>
                  <a:pt x="1434211" y="808735"/>
                </a:lnTo>
                <a:lnTo>
                  <a:pt x="1423169" y="802468"/>
                </a:lnTo>
                <a:close/>
              </a:path>
              <a:path w="1485265" h="848360">
                <a:moveTo>
                  <a:pt x="1437258" y="777620"/>
                </a:moveTo>
                <a:lnTo>
                  <a:pt x="1423169" y="802468"/>
                </a:lnTo>
                <a:lnTo>
                  <a:pt x="1434211" y="808735"/>
                </a:lnTo>
                <a:lnTo>
                  <a:pt x="1424813" y="825372"/>
                </a:lnTo>
                <a:lnTo>
                  <a:pt x="1469322" y="825372"/>
                </a:lnTo>
                <a:lnTo>
                  <a:pt x="1437258" y="777620"/>
                </a:lnTo>
                <a:close/>
              </a:path>
              <a:path w="1485265" h="848360">
                <a:moveTo>
                  <a:pt x="9398" y="0"/>
                </a:moveTo>
                <a:lnTo>
                  <a:pt x="0" y="16509"/>
                </a:lnTo>
                <a:lnTo>
                  <a:pt x="1413744" y="819089"/>
                </a:lnTo>
                <a:lnTo>
                  <a:pt x="1423169" y="802468"/>
                </a:lnTo>
                <a:lnTo>
                  <a:pt x="939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514843" y="3283077"/>
            <a:ext cx="890269" cy="472440"/>
          </a:xfrm>
          <a:custGeom>
            <a:avLst/>
            <a:gdLst/>
            <a:ahLst/>
            <a:cxnLst/>
            <a:rect l="l" t="t" r="r" b="b"/>
            <a:pathLst>
              <a:path w="890270" h="472439">
                <a:moveTo>
                  <a:pt x="0" y="0"/>
                </a:moveTo>
                <a:lnTo>
                  <a:pt x="0" y="404622"/>
                </a:lnTo>
                <a:lnTo>
                  <a:pt x="5825" y="415552"/>
                </a:lnTo>
                <a:lnTo>
                  <a:pt x="49675" y="435598"/>
                </a:lnTo>
                <a:lnTo>
                  <a:pt x="130349" y="452294"/>
                </a:lnTo>
                <a:lnTo>
                  <a:pt x="182203" y="459037"/>
                </a:lnTo>
                <a:lnTo>
                  <a:pt x="240512" y="464525"/>
                </a:lnTo>
                <a:lnTo>
                  <a:pt x="304361" y="468617"/>
                </a:lnTo>
                <a:lnTo>
                  <a:pt x="372831" y="471175"/>
                </a:lnTo>
                <a:lnTo>
                  <a:pt x="445007" y="472059"/>
                </a:lnTo>
                <a:lnTo>
                  <a:pt x="517184" y="471175"/>
                </a:lnTo>
                <a:lnTo>
                  <a:pt x="585654" y="468617"/>
                </a:lnTo>
                <a:lnTo>
                  <a:pt x="649503" y="464525"/>
                </a:lnTo>
                <a:lnTo>
                  <a:pt x="707812" y="459037"/>
                </a:lnTo>
                <a:lnTo>
                  <a:pt x="759666" y="452294"/>
                </a:lnTo>
                <a:lnTo>
                  <a:pt x="804147" y="444434"/>
                </a:lnTo>
                <a:lnTo>
                  <a:pt x="867326" y="425924"/>
                </a:lnTo>
                <a:lnTo>
                  <a:pt x="890015" y="404622"/>
                </a:lnTo>
                <a:lnTo>
                  <a:pt x="890015" y="67437"/>
                </a:lnTo>
                <a:lnTo>
                  <a:pt x="445007" y="67437"/>
                </a:lnTo>
                <a:lnTo>
                  <a:pt x="372831" y="66553"/>
                </a:lnTo>
                <a:lnTo>
                  <a:pt x="304361" y="63995"/>
                </a:lnTo>
                <a:lnTo>
                  <a:pt x="240512" y="59903"/>
                </a:lnTo>
                <a:lnTo>
                  <a:pt x="182203" y="54415"/>
                </a:lnTo>
                <a:lnTo>
                  <a:pt x="130349" y="47672"/>
                </a:lnTo>
                <a:lnTo>
                  <a:pt x="85868" y="39812"/>
                </a:lnTo>
                <a:lnTo>
                  <a:pt x="22689" y="21302"/>
                </a:lnTo>
                <a:lnTo>
                  <a:pt x="5825" y="10930"/>
                </a:lnTo>
                <a:lnTo>
                  <a:pt x="0" y="0"/>
                </a:lnTo>
                <a:close/>
              </a:path>
              <a:path w="890270" h="472439">
                <a:moveTo>
                  <a:pt x="890015" y="0"/>
                </a:moveTo>
                <a:lnTo>
                  <a:pt x="840340" y="30976"/>
                </a:lnTo>
                <a:lnTo>
                  <a:pt x="759666" y="47672"/>
                </a:lnTo>
                <a:lnTo>
                  <a:pt x="707812" y="54415"/>
                </a:lnTo>
                <a:lnTo>
                  <a:pt x="649503" y="59903"/>
                </a:lnTo>
                <a:lnTo>
                  <a:pt x="585654" y="63995"/>
                </a:lnTo>
                <a:lnTo>
                  <a:pt x="517184" y="66553"/>
                </a:lnTo>
                <a:lnTo>
                  <a:pt x="445007" y="67437"/>
                </a:lnTo>
                <a:lnTo>
                  <a:pt x="890015" y="67437"/>
                </a:lnTo>
                <a:lnTo>
                  <a:pt x="890015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14843" y="3215639"/>
            <a:ext cx="890269" cy="135255"/>
          </a:xfrm>
          <a:custGeom>
            <a:avLst/>
            <a:gdLst/>
            <a:ahLst/>
            <a:cxnLst/>
            <a:rect l="l" t="t" r="r" b="b"/>
            <a:pathLst>
              <a:path w="890270" h="135254">
                <a:moveTo>
                  <a:pt x="445007" y="0"/>
                </a:moveTo>
                <a:lnTo>
                  <a:pt x="372831" y="883"/>
                </a:lnTo>
                <a:lnTo>
                  <a:pt x="304361" y="3441"/>
                </a:lnTo>
                <a:lnTo>
                  <a:pt x="240512" y="7533"/>
                </a:lnTo>
                <a:lnTo>
                  <a:pt x="182203" y="13021"/>
                </a:lnTo>
                <a:lnTo>
                  <a:pt x="130349" y="19764"/>
                </a:lnTo>
                <a:lnTo>
                  <a:pt x="85868" y="27624"/>
                </a:lnTo>
                <a:lnTo>
                  <a:pt x="22689" y="46134"/>
                </a:lnTo>
                <a:lnTo>
                  <a:pt x="0" y="67437"/>
                </a:lnTo>
                <a:lnTo>
                  <a:pt x="5825" y="78367"/>
                </a:lnTo>
                <a:lnTo>
                  <a:pt x="49675" y="98413"/>
                </a:lnTo>
                <a:lnTo>
                  <a:pt x="130349" y="115109"/>
                </a:lnTo>
                <a:lnTo>
                  <a:pt x="182203" y="121852"/>
                </a:lnTo>
                <a:lnTo>
                  <a:pt x="240512" y="127340"/>
                </a:lnTo>
                <a:lnTo>
                  <a:pt x="304361" y="131432"/>
                </a:lnTo>
                <a:lnTo>
                  <a:pt x="372831" y="133990"/>
                </a:lnTo>
                <a:lnTo>
                  <a:pt x="445007" y="134874"/>
                </a:lnTo>
                <a:lnTo>
                  <a:pt x="517184" y="133990"/>
                </a:lnTo>
                <a:lnTo>
                  <a:pt x="585654" y="131432"/>
                </a:lnTo>
                <a:lnTo>
                  <a:pt x="649503" y="127340"/>
                </a:lnTo>
                <a:lnTo>
                  <a:pt x="707812" y="121852"/>
                </a:lnTo>
                <a:lnTo>
                  <a:pt x="759666" y="115109"/>
                </a:lnTo>
                <a:lnTo>
                  <a:pt x="804147" y="107249"/>
                </a:lnTo>
                <a:lnTo>
                  <a:pt x="867326" y="88739"/>
                </a:lnTo>
                <a:lnTo>
                  <a:pt x="890015" y="67437"/>
                </a:lnTo>
                <a:lnTo>
                  <a:pt x="884190" y="56506"/>
                </a:lnTo>
                <a:lnTo>
                  <a:pt x="840340" y="36460"/>
                </a:lnTo>
                <a:lnTo>
                  <a:pt x="759666" y="19764"/>
                </a:lnTo>
                <a:lnTo>
                  <a:pt x="707812" y="13021"/>
                </a:lnTo>
                <a:lnTo>
                  <a:pt x="649503" y="7533"/>
                </a:lnTo>
                <a:lnTo>
                  <a:pt x="585654" y="3441"/>
                </a:lnTo>
                <a:lnTo>
                  <a:pt x="517184" y="883"/>
                </a:lnTo>
                <a:lnTo>
                  <a:pt x="445007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514843" y="3215639"/>
            <a:ext cx="890269" cy="539750"/>
          </a:xfrm>
          <a:custGeom>
            <a:avLst/>
            <a:gdLst/>
            <a:ahLst/>
            <a:cxnLst/>
            <a:rect l="l" t="t" r="r" b="b"/>
            <a:pathLst>
              <a:path w="890270" h="539750">
                <a:moveTo>
                  <a:pt x="890015" y="67437"/>
                </a:moveTo>
                <a:lnTo>
                  <a:pt x="840340" y="98413"/>
                </a:lnTo>
                <a:lnTo>
                  <a:pt x="759666" y="115109"/>
                </a:lnTo>
                <a:lnTo>
                  <a:pt x="707812" y="121852"/>
                </a:lnTo>
                <a:lnTo>
                  <a:pt x="649503" y="127340"/>
                </a:lnTo>
                <a:lnTo>
                  <a:pt x="585654" y="131432"/>
                </a:lnTo>
                <a:lnTo>
                  <a:pt x="517184" y="133990"/>
                </a:lnTo>
                <a:lnTo>
                  <a:pt x="445007" y="134874"/>
                </a:lnTo>
                <a:lnTo>
                  <a:pt x="372831" y="133990"/>
                </a:lnTo>
                <a:lnTo>
                  <a:pt x="304361" y="131432"/>
                </a:lnTo>
                <a:lnTo>
                  <a:pt x="240512" y="127340"/>
                </a:lnTo>
                <a:lnTo>
                  <a:pt x="182203" y="121852"/>
                </a:lnTo>
                <a:lnTo>
                  <a:pt x="130349" y="115109"/>
                </a:lnTo>
                <a:lnTo>
                  <a:pt x="85868" y="107249"/>
                </a:lnTo>
                <a:lnTo>
                  <a:pt x="22689" y="88739"/>
                </a:lnTo>
                <a:lnTo>
                  <a:pt x="0" y="67437"/>
                </a:lnTo>
                <a:lnTo>
                  <a:pt x="5825" y="56506"/>
                </a:lnTo>
                <a:lnTo>
                  <a:pt x="49675" y="36460"/>
                </a:lnTo>
                <a:lnTo>
                  <a:pt x="130349" y="19764"/>
                </a:lnTo>
                <a:lnTo>
                  <a:pt x="182203" y="13021"/>
                </a:lnTo>
                <a:lnTo>
                  <a:pt x="240512" y="7533"/>
                </a:lnTo>
                <a:lnTo>
                  <a:pt x="304361" y="3441"/>
                </a:lnTo>
                <a:lnTo>
                  <a:pt x="372831" y="883"/>
                </a:lnTo>
                <a:lnTo>
                  <a:pt x="445007" y="0"/>
                </a:lnTo>
                <a:lnTo>
                  <a:pt x="517184" y="883"/>
                </a:lnTo>
                <a:lnTo>
                  <a:pt x="585654" y="3441"/>
                </a:lnTo>
                <a:lnTo>
                  <a:pt x="649503" y="7533"/>
                </a:lnTo>
                <a:lnTo>
                  <a:pt x="707812" y="13021"/>
                </a:lnTo>
                <a:lnTo>
                  <a:pt x="759666" y="19764"/>
                </a:lnTo>
                <a:lnTo>
                  <a:pt x="804147" y="27624"/>
                </a:lnTo>
                <a:lnTo>
                  <a:pt x="867326" y="46134"/>
                </a:lnTo>
                <a:lnTo>
                  <a:pt x="890015" y="67437"/>
                </a:lnTo>
                <a:lnTo>
                  <a:pt x="890015" y="472059"/>
                </a:lnTo>
                <a:lnTo>
                  <a:pt x="840340" y="503035"/>
                </a:lnTo>
                <a:lnTo>
                  <a:pt x="759666" y="519731"/>
                </a:lnTo>
                <a:lnTo>
                  <a:pt x="707812" y="526474"/>
                </a:lnTo>
                <a:lnTo>
                  <a:pt x="649503" y="531962"/>
                </a:lnTo>
                <a:lnTo>
                  <a:pt x="585654" y="536054"/>
                </a:lnTo>
                <a:lnTo>
                  <a:pt x="517184" y="538612"/>
                </a:lnTo>
                <a:lnTo>
                  <a:pt x="445007" y="539496"/>
                </a:lnTo>
                <a:lnTo>
                  <a:pt x="372831" y="538612"/>
                </a:lnTo>
                <a:lnTo>
                  <a:pt x="304361" y="536054"/>
                </a:lnTo>
                <a:lnTo>
                  <a:pt x="240512" y="531962"/>
                </a:lnTo>
                <a:lnTo>
                  <a:pt x="182203" y="526474"/>
                </a:lnTo>
                <a:lnTo>
                  <a:pt x="130349" y="519731"/>
                </a:lnTo>
                <a:lnTo>
                  <a:pt x="85868" y="511871"/>
                </a:lnTo>
                <a:lnTo>
                  <a:pt x="22689" y="493361"/>
                </a:lnTo>
                <a:lnTo>
                  <a:pt x="0" y="472059"/>
                </a:lnTo>
                <a:lnTo>
                  <a:pt x="0" y="674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36764" y="3427476"/>
            <a:ext cx="698500" cy="210820"/>
          </a:xfrm>
          <a:custGeom>
            <a:avLst/>
            <a:gdLst/>
            <a:ahLst/>
            <a:cxnLst/>
            <a:rect l="l" t="t" r="r" b="b"/>
            <a:pathLst>
              <a:path w="698500" h="210820">
                <a:moveTo>
                  <a:pt x="662939" y="0"/>
                </a:moveTo>
                <a:lnTo>
                  <a:pt x="0" y="0"/>
                </a:lnTo>
                <a:lnTo>
                  <a:pt x="0" y="210312"/>
                </a:lnTo>
                <a:lnTo>
                  <a:pt x="697991" y="210312"/>
                </a:lnTo>
                <a:lnTo>
                  <a:pt x="697991" y="35051"/>
                </a:lnTo>
                <a:lnTo>
                  <a:pt x="662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36764" y="3427476"/>
            <a:ext cx="698500" cy="210820"/>
          </a:xfrm>
          <a:custGeom>
            <a:avLst/>
            <a:gdLst/>
            <a:ahLst/>
            <a:cxnLst/>
            <a:rect l="l" t="t" r="r" b="b"/>
            <a:pathLst>
              <a:path w="698500" h="210820">
                <a:moveTo>
                  <a:pt x="0" y="0"/>
                </a:moveTo>
                <a:lnTo>
                  <a:pt x="662939" y="0"/>
                </a:lnTo>
                <a:lnTo>
                  <a:pt x="697991" y="35051"/>
                </a:lnTo>
                <a:lnTo>
                  <a:pt x="697991" y="210312"/>
                </a:lnTo>
                <a:lnTo>
                  <a:pt x="0" y="2103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27035" y="3278504"/>
            <a:ext cx="890269" cy="472440"/>
          </a:xfrm>
          <a:custGeom>
            <a:avLst/>
            <a:gdLst/>
            <a:ahLst/>
            <a:cxnLst/>
            <a:rect l="l" t="t" r="r" b="b"/>
            <a:pathLst>
              <a:path w="890270" h="472439">
                <a:moveTo>
                  <a:pt x="0" y="0"/>
                </a:moveTo>
                <a:lnTo>
                  <a:pt x="0" y="404622"/>
                </a:lnTo>
                <a:lnTo>
                  <a:pt x="5825" y="415552"/>
                </a:lnTo>
                <a:lnTo>
                  <a:pt x="49675" y="435598"/>
                </a:lnTo>
                <a:lnTo>
                  <a:pt x="130349" y="452294"/>
                </a:lnTo>
                <a:lnTo>
                  <a:pt x="182203" y="459037"/>
                </a:lnTo>
                <a:lnTo>
                  <a:pt x="240512" y="464525"/>
                </a:lnTo>
                <a:lnTo>
                  <a:pt x="304361" y="468617"/>
                </a:lnTo>
                <a:lnTo>
                  <a:pt x="372831" y="471175"/>
                </a:lnTo>
                <a:lnTo>
                  <a:pt x="445008" y="472059"/>
                </a:lnTo>
                <a:lnTo>
                  <a:pt x="517184" y="471175"/>
                </a:lnTo>
                <a:lnTo>
                  <a:pt x="585654" y="468617"/>
                </a:lnTo>
                <a:lnTo>
                  <a:pt x="649503" y="464525"/>
                </a:lnTo>
                <a:lnTo>
                  <a:pt x="707812" y="459037"/>
                </a:lnTo>
                <a:lnTo>
                  <a:pt x="759666" y="452294"/>
                </a:lnTo>
                <a:lnTo>
                  <a:pt x="804147" y="444434"/>
                </a:lnTo>
                <a:lnTo>
                  <a:pt x="867326" y="425924"/>
                </a:lnTo>
                <a:lnTo>
                  <a:pt x="890016" y="404622"/>
                </a:lnTo>
                <a:lnTo>
                  <a:pt x="890016" y="67437"/>
                </a:lnTo>
                <a:lnTo>
                  <a:pt x="445008" y="67437"/>
                </a:lnTo>
                <a:lnTo>
                  <a:pt x="372831" y="66553"/>
                </a:lnTo>
                <a:lnTo>
                  <a:pt x="304361" y="63995"/>
                </a:lnTo>
                <a:lnTo>
                  <a:pt x="240512" y="59903"/>
                </a:lnTo>
                <a:lnTo>
                  <a:pt x="182203" y="54415"/>
                </a:lnTo>
                <a:lnTo>
                  <a:pt x="130349" y="47672"/>
                </a:lnTo>
                <a:lnTo>
                  <a:pt x="85868" y="39812"/>
                </a:lnTo>
                <a:lnTo>
                  <a:pt x="22689" y="21302"/>
                </a:lnTo>
                <a:lnTo>
                  <a:pt x="5825" y="10930"/>
                </a:lnTo>
                <a:lnTo>
                  <a:pt x="0" y="0"/>
                </a:lnTo>
                <a:close/>
              </a:path>
              <a:path w="890270" h="472439">
                <a:moveTo>
                  <a:pt x="890016" y="0"/>
                </a:moveTo>
                <a:lnTo>
                  <a:pt x="840340" y="30976"/>
                </a:lnTo>
                <a:lnTo>
                  <a:pt x="759666" y="47672"/>
                </a:lnTo>
                <a:lnTo>
                  <a:pt x="707812" y="54415"/>
                </a:lnTo>
                <a:lnTo>
                  <a:pt x="649503" y="59903"/>
                </a:lnTo>
                <a:lnTo>
                  <a:pt x="585654" y="63995"/>
                </a:lnTo>
                <a:lnTo>
                  <a:pt x="517184" y="66553"/>
                </a:lnTo>
                <a:lnTo>
                  <a:pt x="445008" y="67437"/>
                </a:lnTo>
                <a:lnTo>
                  <a:pt x="890016" y="67437"/>
                </a:lnTo>
                <a:lnTo>
                  <a:pt x="890016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27035" y="3211067"/>
            <a:ext cx="890269" cy="135255"/>
          </a:xfrm>
          <a:custGeom>
            <a:avLst/>
            <a:gdLst/>
            <a:ahLst/>
            <a:cxnLst/>
            <a:rect l="l" t="t" r="r" b="b"/>
            <a:pathLst>
              <a:path w="890270" h="135254">
                <a:moveTo>
                  <a:pt x="445008" y="0"/>
                </a:moveTo>
                <a:lnTo>
                  <a:pt x="372831" y="883"/>
                </a:lnTo>
                <a:lnTo>
                  <a:pt x="304361" y="3441"/>
                </a:lnTo>
                <a:lnTo>
                  <a:pt x="240512" y="7533"/>
                </a:lnTo>
                <a:lnTo>
                  <a:pt x="182203" y="13021"/>
                </a:lnTo>
                <a:lnTo>
                  <a:pt x="130349" y="19764"/>
                </a:lnTo>
                <a:lnTo>
                  <a:pt x="85868" y="27624"/>
                </a:lnTo>
                <a:lnTo>
                  <a:pt x="22689" y="46134"/>
                </a:lnTo>
                <a:lnTo>
                  <a:pt x="0" y="67437"/>
                </a:lnTo>
                <a:lnTo>
                  <a:pt x="5825" y="78367"/>
                </a:lnTo>
                <a:lnTo>
                  <a:pt x="49675" y="98413"/>
                </a:lnTo>
                <a:lnTo>
                  <a:pt x="130349" y="115109"/>
                </a:lnTo>
                <a:lnTo>
                  <a:pt x="182203" y="121852"/>
                </a:lnTo>
                <a:lnTo>
                  <a:pt x="240512" y="127340"/>
                </a:lnTo>
                <a:lnTo>
                  <a:pt x="304361" y="131432"/>
                </a:lnTo>
                <a:lnTo>
                  <a:pt x="372831" y="133990"/>
                </a:lnTo>
                <a:lnTo>
                  <a:pt x="445008" y="134874"/>
                </a:lnTo>
                <a:lnTo>
                  <a:pt x="517184" y="133990"/>
                </a:lnTo>
                <a:lnTo>
                  <a:pt x="585654" y="131432"/>
                </a:lnTo>
                <a:lnTo>
                  <a:pt x="649503" y="127340"/>
                </a:lnTo>
                <a:lnTo>
                  <a:pt x="707812" y="121852"/>
                </a:lnTo>
                <a:lnTo>
                  <a:pt x="759666" y="115109"/>
                </a:lnTo>
                <a:lnTo>
                  <a:pt x="804147" y="107249"/>
                </a:lnTo>
                <a:lnTo>
                  <a:pt x="867326" y="88739"/>
                </a:lnTo>
                <a:lnTo>
                  <a:pt x="890016" y="67437"/>
                </a:lnTo>
                <a:lnTo>
                  <a:pt x="884190" y="56506"/>
                </a:lnTo>
                <a:lnTo>
                  <a:pt x="840340" y="36460"/>
                </a:lnTo>
                <a:lnTo>
                  <a:pt x="759666" y="19764"/>
                </a:lnTo>
                <a:lnTo>
                  <a:pt x="707812" y="13021"/>
                </a:lnTo>
                <a:lnTo>
                  <a:pt x="649503" y="7533"/>
                </a:lnTo>
                <a:lnTo>
                  <a:pt x="585654" y="3441"/>
                </a:lnTo>
                <a:lnTo>
                  <a:pt x="517184" y="883"/>
                </a:lnTo>
                <a:lnTo>
                  <a:pt x="445008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27035" y="3211067"/>
            <a:ext cx="890269" cy="539750"/>
          </a:xfrm>
          <a:custGeom>
            <a:avLst/>
            <a:gdLst/>
            <a:ahLst/>
            <a:cxnLst/>
            <a:rect l="l" t="t" r="r" b="b"/>
            <a:pathLst>
              <a:path w="890270" h="539750">
                <a:moveTo>
                  <a:pt x="890016" y="67437"/>
                </a:moveTo>
                <a:lnTo>
                  <a:pt x="840340" y="98413"/>
                </a:lnTo>
                <a:lnTo>
                  <a:pt x="759666" y="115109"/>
                </a:lnTo>
                <a:lnTo>
                  <a:pt x="707812" y="121852"/>
                </a:lnTo>
                <a:lnTo>
                  <a:pt x="649503" y="127340"/>
                </a:lnTo>
                <a:lnTo>
                  <a:pt x="585654" y="131432"/>
                </a:lnTo>
                <a:lnTo>
                  <a:pt x="517184" y="133990"/>
                </a:lnTo>
                <a:lnTo>
                  <a:pt x="445008" y="134874"/>
                </a:lnTo>
                <a:lnTo>
                  <a:pt x="372831" y="133990"/>
                </a:lnTo>
                <a:lnTo>
                  <a:pt x="304361" y="131432"/>
                </a:lnTo>
                <a:lnTo>
                  <a:pt x="240512" y="127340"/>
                </a:lnTo>
                <a:lnTo>
                  <a:pt x="182203" y="121852"/>
                </a:lnTo>
                <a:lnTo>
                  <a:pt x="130349" y="115109"/>
                </a:lnTo>
                <a:lnTo>
                  <a:pt x="85868" y="107249"/>
                </a:lnTo>
                <a:lnTo>
                  <a:pt x="22689" y="88739"/>
                </a:lnTo>
                <a:lnTo>
                  <a:pt x="0" y="67437"/>
                </a:lnTo>
                <a:lnTo>
                  <a:pt x="5825" y="56506"/>
                </a:lnTo>
                <a:lnTo>
                  <a:pt x="49675" y="36460"/>
                </a:lnTo>
                <a:lnTo>
                  <a:pt x="130349" y="19764"/>
                </a:lnTo>
                <a:lnTo>
                  <a:pt x="182203" y="13021"/>
                </a:lnTo>
                <a:lnTo>
                  <a:pt x="240512" y="7533"/>
                </a:lnTo>
                <a:lnTo>
                  <a:pt x="304361" y="3441"/>
                </a:lnTo>
                <a:lnTo>
                  <a:pt x="372831" y="883"/>
                </a:lnTo>
                <a:lnTo>
                  <a:pt x="445008" y="0"/>
                </a:lnTo>
                <a:lnTo>
                  <a:pt x="517184" y="883"/>
                </a:lnTo>
                <a:lnTo>
                  <a:pt x="585654" y="3441"/>
                </a:lnTo>
                <a:lnTo>
                  <a:pt x="649503" y="7533"/>
                </a:lnTo>
                <a:lnTo>
                  <a:pt x="707812" y="13021"/>
                </a:lnTo>
                <a:lnTo>
                  <a:pt x="759666" y="19764"/>
                </a:lnTo>
                <a:lnTo>
                  <a:pt x="804147" y="27624"/>
                </a:lnTo>
                <a:lnTo>
                  <a:pt x="867326" y="46134"/>
                </a:lnTo>
                <a:lnTo>
                  <a:pt x="890016" y="67437"/>
                </a:lnTo>
                <a:lnTo>
                  <a:pt x="890016" y="472059"/>
                </a:lnTo>
                <a:lnTo>
                  <a:pt x="840340" y="503035"/>
                </a:lnTo>
                <a:lnTo>
                  <a:pt x="759666" y="519731"/>
                </a:lnTo>
                <a:lnTo>
                  <a:pt x="707812" y="526474"/>
                </a:lnTo>
                <a:lnTo>
                  <a:pt x="649503" y="531962"/>
                </a:lnTo>
                <a:lnTo>
                  <a:pt x="585654" y="536054"/>
                </a:lnTo>
                <a:lnTo>
                  <a:pt x="517184" y="538612"/>
                </a:lnTo>
                <a:lnTo>
                  <a:pt x="445008" y="539496"/>
                </a:lnTo>
                <a:lnTo>
                  <a:pt x="372831" y="538612"/>
                </a:lnTo>
                <a:lnTo>
                  <a:pt x="304361" y="536054"/>
                </a:lnTo>
                <a:lnTo>
                  <a:pt x="240512" y="531962"/>
                </a:lnTo>
                <a:lnTo>
                  <a:pt x="182203" y="526474"/>
                </a:lnTo>
                <a:lnTo>
                  <a:pt x="130349" y="519731"/>
                </a:lnTo>
                <a:lnTo>
                  <a:pt x="85868" y="511871"/>
                </a:lnTo>
                <a:lnTo>
                  <a:pt x="22689" y="493361"/>
                </a:lnTo>
                <a:lnTo>
                  <a:pt x="0" y="472059"/>
                </a:lnTo>
                <a:lnTo>
                  <a:pt x="0" y="674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50480" y="3424428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663194" y="0"/>
                </a:moveTo>
                <a:lnTo>
                  <a:pt x="0" y="0"/>
                </a:lnTo>
                <a:lnTo>
                  <a:pt x="0" y="208788"/>
                </a:lnTo>
                <a:lnTo>
                  <a:pt x="697992" y="208788"/>
                </a:lnTo>
                <a:lnTo>
                  <a:pt x="697992" y="34798"/>
                </a:lnTo>
                <a:lnTo>
                  <a:pt x="663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50480" y="3424428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0" y="0"/>
                </a:moveTo>
                <a:lnTo>
                  <a:pt x="663194" y="0"/>
                </a:lnTo>
                <a:lnTo>
                  <a:pt x="697992" y="34798"/>
                </a:lnTo>
                <a:lnTo>
                  <a:pt x="697992" y="208788"/>
                </a:lnTo>
                <a:lnTo>
                  <a:pt x="0" y="20878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20940" y="3278504"/>
            <a:ext cx="891540" cy="472440"/>
          </a:xfrm>
          <a:custGeom>
            <a:avLst/>
            <a:gdLst/>
            <a:ahLst/>
            <a:cxnLst/>
            <a:rect l="l" t="t" r="r" b="b"/>
            <a:pathLst>
              <a:path w="891540" h="472439">
                <a:moveTo>
                  <a:pt x="0" y="0"/>
                </a:moveTo>
                <a:lnTo>
                  <a:pt x="0" y="404622"/>
                </a:lnTo>
                <a:lnTo>
                  <a:pt x="5832" y="415552"/>
                </a:lnTo>
                <a:lnTo>
                  <a:pt x="49744" y="435598"/>
                </a:lnTo>
                <a:lnTo>
                  <a:pt x="130540" y="452294"/>
                </a:lnTo>
                <a:lnTo>
                  <a:pt x="182477" y="459037"/>
                </a:lnTo>
                <a:lnTo>
                  <a:pt x="240886" y="464525"/>
                </a:lnTo>
                <a:lnTo>
                  <a:pt x="304848" y="468617"/>
                </a:lnTo>
                <a:lnTo>
                  <a:pt x="373448" y="471175"/>
                </a:lnTo>
                <a:lnTo>
                  <a:pt x="445769" y="472059"/>
                </a:lnTo>
                <a:lnTo>
                  <a:pt x="518091" y="471175"/>
                </a:lnTo>
                <a:lnTo>
                  <a:pt x="586691" y="468617"/>
                </a:lnTo>
                <a:lnTo>
                  <a:pt x="650653" y="464525"/>
                </a:lnTo>
                <a:lnTo>
                  <a:pt x="709062" y="459037"/>
                </a:lnTo>
                <a:lnTo>
                  <a:pt x="760999" y="452294"/>
                </a:lnTo>
                <a:lnTo>
                  <a:pt x="805549" y="444434"/>
                </a:lnTo>
                <a:lnTo>
                  <a:pt x="868820" y="425924"/>
                </a:lnTo>
                <a:lnTo>
                  <a:pt x="891539" y="404622"/>
                </a:lnTo>
                <a:lnTo>
                  <a:pt x="891539" y="67437"/>
                </a:lnTo>
                <a:lnTo>
                  <a:pt x="445769" y="67437"/>
                </a:lnTo>
                <a:lnTo>
                  <a:pt x="373448" y="66553"/>
                </a:lnTo>
                <a:lnTo>
                  <a:pt x="304848" y="63995"/>
                </a:lnTo>
                <a:lnTo>
                  <a:pt x="240886" y="59903"/>
                </a:lnTo>
                <a:lnTo>
                  <a:pt x="182477" y="54415"/>
                </a:lnTo>
                <a:lnTo>
                  <a:pt x="130540" y="47672"/>
                </a:lnTo>
                <a:lnTo>
                  <a:pt x="85990" y="39812"/>
                </a:lnTo>
                <a:lnTo>
                  <a:pt x="22719" y="21302"/>
                </a:lnTo>
                <a:lnTo>
                  <a:pt x="5832" y="10930"/>
                </a:lnTo>
                <a:lnTo>
                  <a:pt x="0" y="0"/>
                </a:lnTo>
                <a:close/>
              </a:path>
              <a:path w="891540" h="472439">
                <a:moveTo>
                  <a:pt x="891539" y="0"/>
                </a:moveTo>
                <a:lnTo>
                  <a:pt x="841795" y="30976"/>
                </a:lnTo>
                <a:lnTo>
                  <a:pt x="760999" y="47672"/>
                </a:lnTo>
                <a:lnTo>
                  <a:pt x="709062" y="54415"/>
                </a:lnTo>
                <a:lnTo>
                  <a:pt x="650653" y="59903"/>
                </a:lnTo>
                <a:lnTo>
                  <a:pt x="586691" y="63995"/>
                </a:lnTo>
                <a:lnTo>
                  <a:pt x="518091" y="66553"/>
                </a:lnTo>
                <a:lnTo>
                  <a:pt x="445769" y="67437"/>
                </a:lnTo>
                <a:lnTo>
                  <a:pt x="891539" y="67437"/>
                </a:lnTo>
                <a:lnTo>
                  <a:pt x="891539" y="0"/>
                </a:lnTo>
                <a:close/>
              </a:path>
            </a:pathLst>
          </a:custGeom>
          <a:solidFill>
            <a:srgbClr val="746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20940" y="3211067"/>
            <a:ext cx="891540" cy="135255"/>
          </a:xfrm>
          <a:custGeom>
            <a:avLst/>
            <a:gdLst/>
            <a:ahLst/>
            <a:cxnLst/>
            <a:rect l="l" t="t" r="r" b="b"/>
            <a:pathLst>
              <a:path w="891540" h="135254">
                <a:moveTo>
                  <a:pt x="445769" y="0"/>
                </a:moveTo>
                <a:lnTo>
                  <a:pt x="373448" y="883"/>
                </a:lnTo>
                <a:lnTo>
                  <a:pt x="304848" y="3441"/>
                </a:lnTo>
                <a:lnTo>
                  <a:pt x="240886" y="7533"/>
                </a:lnTo>
                <a:lnTo>
                  <a:pt x="182477" y="13021"/>
                </a:lnTo>
                <a:lnTo>
                  <a:pt x="130540" y="19764"/>
                </a:lnTo>
                <a:lnTo>
                  <a:pt x="85990" y="27624"/>
                </a:lnTo>
                <a:lnTo>
                  <a:pt x="22719" y="46134"/>
                </a:lnTo>
                <a:lnTo>
                  <a:pt x="0" y="67437"/>
                </a:lnTo>
                <a:lnTo>
                  <a:pt x="5832" y="78367"/>
                </a:lnTo>
                <a:lnTo>
                  <a:pt x="49744" y="98413"/>
                </a:lnTo>
                <a:lnTo>
                  <a:pt x="130540" y="115109"/>
                </a:lnTo>
                <a:lnTo>
                  <a:pt x="182477" y="121852"/>
                </a:lnTo>
                <a:lnTo>
                  <a:pt x="240886" y="127340"/>
                </a:lnTo>
                <a:lnTo>
                  <a:pt x="304848" y="131432"/>
                </a:lnTo>
                <a:lnTo>
                  <a:pt x="373448" y="133990"/>
                </a:lnTo>
                <a:lnTo>
                  <a:pt x="445769" y="134874"/>
                </a:lnTo>
                <a:lnTo>
                  <a:pt x="518091" y="133990"/>
                </a:lnTo>
                <a:lnTo>
                  <a:pt x="586691" y="131432"/>
                </a:lnTo>
                <a:lnTo>
                  <a:pt x="650653" y="127340"/>
                </a:lnTo>
                <a:lnTo>
                  <a:pt x="709062" y="121852"/>
                </a:lnTo>
                <a:lnTo>
                  <a:pt x="760999" y="115109"/>
                </a:lnTo>
                <a:lnTo>
                  <a:pt x="805549" y="107249"/>
                </a:lnTo>
                <a:lnTo>
                  <a:pt x="868820" y="88739"/>
                </a:lnTo>
                <a:lnTo>
                  <a:pt x="891539" y="67437"/>
                </a:lnTo>
                <a:lnTo>
                  <a:pt x="885707" y="56506"/>
                </a:lnTo>
                <a:lnTo>
                  <a:pt x="841795" y="36460"/>
                </a:lnTo>
                <a:lnTo>
                  <a:pt x="760999" y="19764"/>
                </a:lnTo>
                <a:lnTo>
                  <a:pt x="709062" y="13021"/>
                </a:lnTo>
                <a:lnTo>
                  <a:pt x="650653" y="7533"/>
                </a:lnTo>
                <a:lnTo>
                  <a:pt x="586691" y="3441"/>
                </a:lnTo>
                <a:lnTo>
                  <a:pt x="518091" y="883"/>
                </a:lnTo>
                <a:lnTo>
                  <a:pt x="445769" y="0"/>
                </a:lnTo>
                <a:close/>
              </a:path>
            </a:pathLst>
          </a:custGeom>
          <a:solidFill>
            <a:srgbClr val="ACA7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20940" y="3211067"/>
            <a:ext cx="891540" cy="539750"/>
          </a:xfrm>
          <a:custGeom>
            <a:avLst/>
            <a:gdLst/>
            <a:ahLst/>
            <a:cxnLst/>
            <a:rect l="l" t="t" r="r" b="b"/>
            <a:pathLst>
              <a:path w="891540" h="539750">
                <a:moveTo>
                  <a:pt x="891539" y="67437"/>
                </a:moveTo>
                <a:lnTo>
                  <a:pt x="841795" y="98413"/>
                </a:lnTo>
                <a:lnTo>
                  <a:pt x="760999" y="115109"/>
                </a:lnTo>
                <a:lnTo>
                  <a:pt x="709062" y="121852"/>
                </a:lnTo>
                <a:lnTo>
                  <a:pt x="650653" y="127340"/>
                </a:lnTo>
                <a:lnTo>
                  <a:pt x="586691" y="131432"/>
                </a:lnTo>
                <a:lnTo>
                  <a:pt x="518091" y="133990"/>
                </a:lnTo>
                <a:lnTo>
                  <a:pt x="445769" y="134874"/>
                </a:lnTo>
                <a:lnTo>
                  <a:pt x="373448" y="133990"/>
                </a:lnTo>
                <a:lnTo>
                  <a:pt x="304848" y="131432"/>
                </a:lnTo>
                <a:lnTo>
                  <a:pt x="240886" y="127340"/>
                </a:lnTo>
                <a:lnTo>
                  <a:pt x="182477" y="121852"/>
                </a:lnTo>
                <a:lnTo>
                  <a:pt x="130540" y="115109"/>
                </a:lnTo>
                <a:lnTo>
                  <a:pt x="85990" y="107249"/>
                </a:lnTo>
                <a:lnTo>
                  <a:pt x="22719" y="88739"/>
                </a:lnTo>
                <a:lnTo>
                  <a:pt x="0" y="67437"/>
                </a:lnTo>
                <a:lnTo>
                  <a:pt x="5832" y="56506"/>
                </a:lnTo>
                <a:lnTo>
                  <a:pt x="49744" y="36460"/>
                </a:lnTo>
                <a:lnTo>
                  <a:pt x="130540" y="19764"/>
                </a:lnTo>
                <a:lnTo>
                  <a:pt x="182477" y="13021"/>
                </a:lnTo>
                <a:lnTo>
                  <a:pt x="240886" y="7533"/>
                </a:lnTo>
                <a:lnTo>
                  <a:pt x="304848" y="3441"/>
                </a:lnTo>
                <a:lnTo>
                  <a:pt x="373448" y="883"/>
                </a:lnTo>
                <a:lnTo>
                  <a:pt x="445769" y="0"/>
                </a:lnTo>
                <a:lnTo>
                  <a:pt x="518091" y="883"/>
                </a:lnTo>
                <a:lnTo>
                  <a:pt x="586691" y="3441"/>
                </a:lnTo>
                <a:lnTo>
                  <a:pt x="650653" y="7533"/>
                </a:lnTo>
                <a:lnTo>
                  <a:pt x="709062" y="13021"/>
                </a:lnTo>
                <a:lnTo>
                  <a:pt x="760999" y="19764"/>
                </a:lnTo>
                <a:lnTo>
                  <a:pt x="805549" y="27624"/>
                </a:lnTo>
                <a:lnTo>
                  <a:pt x="868820" y="46134"/>
                </a:lnTo>
                <a:lnTo>
                  <a:pt x="891539" y="67437"/>
                </a:lnTo>
                <a:lnTo>
                  <a:pt x="891539" y="472059"/>
                </a:lnTo>
                <a:lnTo>
                  <a:pt x="841795" y="503035"/>
                </a:lnTo>
                <a:lnTo>
                  <a:pt x="760999" y="519731"/>
                </a:lnTo>
                <a:lnTo>
                  <a:pt x="709062" y="526474"/>
                </a:lnTo>
                <a:lnTo>
                  <a:pt x="650653" y="531962"/>
                </a:lnTo>
                <a:lnTo>
                  <a:pt x="586691" y="536054"/>
                </a:lnTo>
                <a:lnTo>
                  <a:pt x="518091" y="538612"/>
                </a:lnTo>
                <a:lnTo>
                  <a:pt x="445769" y="539496"/>
                </a:lnTo>
                <a:lnTo>
                  <a:pt x="373448" y="538612"/>
                </a:lnTo>
                <a:lnTo>
                  <a:pt x="304848" y="536054"/>
                </a:lnTo>
                <a:lnTo>
                  <a:pt x="240886" y="531962"/>
                </a:lnTo>
                <a:lnTo>
                  <a:pt x="182477" y="526474"/>
                </a:lnTo>
                <a:lnTo>
                  <a:pt x="130540" y="519731"/>
                </a:lnTo>
                <a:lnTo>
                  <a:pt x="85990" y="511871"/>
                </a:lnTo>
                <a:lnTo>
                  <a:pt x="22719" y="493361"/>
                </a:lnTo>
                <a:lnTo>
                  <a:pt x="0" y="472059"/>
                </a:lnTo>
                <a:lnTo>
                  <a:pt x="0" y="6743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44383" y="3424428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663194" y="0"/>
                </a:moveTo>
                <a:lnTo>
                  <a:pt x="0" y="0"/>
                </a:lnTo>
                <a:lnTo>
                  <a:pt x="0" y="208788"/>
                </a:lnTo>
                <a:lnTo>
                  <a:pt x="697992" y="208788"/>
                </a:lnTo>
                <a:lnTo>
                  <a:pt x="697992" y="34798"/>
                </a:lnTo>
                <a:lnTo>
                  <a:pt x="663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44383" y="3424428"/>
            <a:ext cx="698500" cy="208915"/>
          </a:xfrm>
          <a:custGeom>
            <a:avLst/>
            <a:gdLst/>
            <a:ahLst/>
            <a:cxnLst/>
            <a:rect l="l" t="t" r="r" b="b"/>
            <a:pathLst>
              <a:path w="698500" h="208914">
                <a:moveTo>
                  <a:pt x="0" y="0"/>
                </a:moveTo>
                <a:lnTo>
                  <a:pt x="663194" y="0"/>
                </a:lnTo>
                <a:lnTo>
                  <a:pt x="697992" y="34798"/>
                </a:lnTo>
                <a:lnTo>
                  <a:pt x="697992" y="208788"/>
                </a:lnTo>
                <a:lnTo>
                  <a:pt x="0" y="20878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748396" y="3454400"/>
            <a:ext cx="4546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90" dirty="0">
                <a:latin typeface="Calibri" panose="020F0502020204030204"/>
                <a:cs typeface="Calibri" panose="020F0502020204030204"/>
              </a:rPr>
              <a:t>t</a:t>
            </a:r>
            <a:r>
              <a:rPr sz="1350" spc="-284" baseline="3000" dirty="0">
                <a:latin typeface="Calibri" panose="020F0502020204030204"/>
                <a:cs typeface="Calibri" panose="020F0502020204030204"/>
              </a:rPr>
              <a:t>t</a:t>
            </a:r>
            <a:r>
              <a:rPr sz="900" b="1" spc="-190" dirty="0">
                <a:latin typeface="Calibri" panose="020F0502020204030204"/>
                <a:cs typeface="Calibri" panose="020F0502020204030204"/>
              </a:rPr>
              <a:t>b</a:t>
            </a:r>
            <a:r>
              <a:rPr sz="1350" b="1" spc="-284" baseline="3000" dirty="0">
                <a:latin typeface="Calibri" panose="020F0502020204030204"/>
                <a:cs typeface="Calibri" panose="020F0502020204030204"/>
              </a:rPr>
              <a:t>b</a:t>
            </a:r>
            <a:r>
              <a:rPr sz="900" b="1" u="sng" spc="-19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_</a:t>
            </a:r>
            <a:r>
              <a:rPr sz="900" b="1" spc="-190" dirty="0">
                <a:latin typeface="Calibri" panose="020F0502020204030204"/>
                <a:cs typeface="Calibri" panose="020F0502020204030204"/>
              </a:rPr>
              <a:t>o</a:t>
            </a:r>
            <a:r>
              <a:rPr sz="1350" b="1" spc="-284" baseline="3000" dirty="0">
                <a:latin typeface="Calibri" panose="020F0502020204030204"/>
                <a:cs typeface="Calibri" panose="020F0502020204030204"/>
              </a:rPr>
              <a:t>o</a:t>
            </a:r>
            <a:r>
              <a:rPr sz="900" b="1" spc="-190" dirty="0">
                <a:latin typeface="Calibri" panose="020F0502020204030204"/>
                <a:cs typeface="Calibri" panose="020F0502020204030204"/>
              </a:rPr>
              <a:t>r</a:t>
            </a:r>
            <a:r>
              <a:rPr sz="1350" spc="-284" baseline="3000" dirty="0">
                <a:latin typeface="Calibri" panose="020F0502020204030204"/>
                <a:cs typeface="Calibri" panose="020F0502020204030204"/>
              </a:rPr>
              <a:t>r</a:t>
            </a:r>
            <a:r>
              <a:rPr sz="900" b="1" spc="-190" dirty="0">
                <a:latin typeface="Calibri" panose="020F0502020204030204"/>
                <a:cs typeface="Calibri" panose="020F0502020204030204"/>
              </a:rPr>
              <a:t>d</a:t>
            </a:r>
            <a:r>
              <a:rPr sz="1350" b="1" spc="-284" baseline="3000" dirty="0">
                <a:latin typeface="Calibri" panose="020F0502020204030204"/>
                <a:cs typeface="Calibri" panose="020F0502020204030204"/>
              </a:rPr>
              <a:t>d</a:t>
            </a:r>
            <a:r>
              <a:rPr sz="900" b="1" spc="-190" dirty="0">
                <a:latin typeface="Calibri" panose="020F0502020204030204"/>
                <a:cs typeface="Calibri" panose="020F0502020204030204"/>
              </a:rPr>
              <a:t>e</a:t>
            </a:r>
            <a:r>
              <a:rPr sz="1350" b="1" spc="-284" baseline="3000" dirty="0">
                <a:latin typeface="Calibri" panose="020F0502020204030204"/>
                <a:cs typeface="Calibri" panose="020F0502020204030204"/>
              </a:rPr>
              <a:t>e</a:t>
            </a:r>
            <a:r>
              <a:rPr sz="900" b="1" spc="-190" dirty="0">
                <a:latin typeface="Calibri" panose="020F0502020204030204"/>
                <a:cs typeface="Calibri" panose="020F0502020204030204"/>
              </a:rPr>
              <a:t>r</a:t>
            </a:r>
            <a:r>
              <a:rPr sz="1350" b="1" spc="-284" baseline="3000" dirty="0">
                <a:latin typeface="Calibri" panose="020F0502020204030204"/>
                <a:cs typeface="Calibri" panose="020F0502020204030204"/>
              </a:rPr>
              <a:t>r</a:t>
            </a:r>
            <a:endParaRPr sz="1350" baseline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77685" y="4819580"/>
            <a:ext cx="4745990" cy="98679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spc="-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水平分表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依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按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照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策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拆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498215">
              <a:lnSpc>
                <a:spcPct val="15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分到多个表中。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特点：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377685" y="5781118"/>
            <a:ext cx="2468880" cy="98551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每个表的表结构都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每个表的数据都不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所有表的并集是全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019413" y="2627757"/>
            <a:ext cx="49275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%3==0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006078" y="3171901"/>
            <a:ext cx="492759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id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%3==1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989314" y="3871976"/>
            <a:ext cx="49275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%3==2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43907" y="3032241"/>
            <a:ext cx="567679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9838" y="1015364"/>
            <a:ext cx="120396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实现技术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71490" y="2128509"/>
            <a:ext cx="569057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971490" y="2968216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71490" y="3800337"/>
            <a:ext cx="569057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61882" y="2526029"/>
            <a:ext cx="1485265" cy="840740"/>
          </a:xfrm>
          <a:custGeom>
            <a:avLst/>
            <a:gdLst/>
            <a:ahLst/>
            <a:cxnLst/>
            <a:rect l="l" t="t" r="r" b="b"/>
            <a:pathLst>
              <a:path w="1485265" h="840739">
                <a:moveTo>
                  <a:pt x="1413682" y="29044"/>
                </a:moveTo>
                <a:lnTo>
                  <a:pt x="0" y="823595"/>
                </a:lnTo>
                <a:lnTo>
                  <a:pt x="9398" y="840232"/>
                </a:lnTo>
                <a:lnTo>
                  <a:pt x="1422978" y="45612"/>
                </a:lnTo>
                <a:lnTo>
                  <a:pt x="1413682" y="29044"/>
                </a:lnTo>
                <a:close/>
              </a:path>
              <a:path w="1485265" h="840739">
                <a:moveTo>
                  <a:pt x="1469297" y="22860"/>
                </a:moveTo>
                <a:lnTo>
                  <a:pt x="1424686" y="22860"/>
                </a:lnTo>
                <a:lnTo>
                  <a:pt x="1434084" y="39370"/>
                </a:lnTo>
                <a:lnTo>
                  <a:pt x="1422978" y="45612"/>
                </a:lnTo>
                <a:lnTo>
                  <a:pt x="1437005" y="70612"/>
                </a:lnTo>
                <a:lnTo>
                  <a:pt x="1469297" y="22860"/>
                </a:lnTo>
                <a:close/>
              </a:path>
              <a:path w="1485265" h="840739">
                <a:moveTo>
                  <a:pt x="1424686" y="22860"/>
                </a:moveTo>
                <a:lnTo>
                  <a:pt x="1413682" y="29044"/>
                </a:lnTo>
                <a:lnTo>
                  <a:pt x="1422978" y="45612"/>
                </a:lnTo>
                <a:lnTo>
                  <a:pt x="1434084" y="39370"/>
                </a:lnTo>
                <a:lnTo>
                  <a:pt x="1424686" y="22860"/>
                </a:lnTo>
                <a:close/>
              </a:path>
              <a:path w="1485265" h="840739">
                <a:moveTo>
                  <a:pt x="1484757" y="0"/>
                </a:moveTo>
                <a:lnTo>
                  <a:pt x="1399667" y="4064"/>
                </a:lnTo>
                <a:lnTo>
                  <a:pt x="1413682" y="29044"/>
                </a:lnTo>
                <a:lnTo>
                  <a:pt x="1424686" y="22860"/>
                </a:lnTo>
                <a:lnTo>
                  <a:pt x="1469297" y="22860"/>
                </a:lnTo>
                <a:lnTo>
                  <a:pt x="148475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66581" y="3326891"/>
            <a:ext cx="1480185" cy="76200"/>
          </a:xfrm>
          <a:custGeom>
            <a:avLst/>
            <a:gdLst/>
            <a:ahLst/>
            <a:cxnLst/>
            <a:rect l="l" t="t" r="r" b="b"/>
            <a:pathLst>
              <a:path w="1480184" h="76200">
                <a:moveTo>
                  <a:pt x="1403826" y="47563"/>
                </a:moveTo>
                <a:lnTo>
                  <a:pt x="1403731" y="76200"/>
                </a:lnTo>
                <a:lnTo>
                  <a:pt x="1461554" y="47625"/>
                </a:lnTo>
                <a:lnTo>
                  <a:pt x="1416558" y="47625"/>
                </a:lnTo>
                <a:lnTo>
                  <a:pt x="1403826" y="47563"/>
                </a:lnTo>
                <a:close/>
              </a:path>
              <a:path w="1480184" h="76200">
                <a:moveTo>
                  <a:pt x="1403889" y="28513"/>
                </a:moveTo>
                <a:lnTo>
                  <a:pt x="1403826" y="47563"/>
                </a:lnTo>
                <a:lnTo>
                  <a:pt x="1416558" y="47625"/>
                </a:lnTo>
                <a:lnTo>
                  <a:pt x="1416558" y="28575"/>
                </a:lnTo>
                <a:lnTo>
                  <a:pt x="1403889" y="28513"/>
                </a:lnTo>
                <a:close/>
              </a:path>
              <a:path w="1480184" h="76200">
                <a:moveTo>
                  <a:pt x="1403985" y="0"/>
                </a:moveTo>
                <a:lnTo>
                  <a:pt x="1403889" y="28513"/>
                </a:lnTo>
                <a:lnTo>
                  <a:pt x="1416558" y="28575"/>
                </a:lnTo>
                <a:lnTo>
                  <a:pt x="1416558" y="47625"/>
                </a:lnTo>
                <a:lnTo>
                  <a:pt x="1461554" y="47625"/>
                </a:lnTo>
                <a:lnTo>
                  <a:pt x="1480058" y="38481"/>
                </a:lnTo>
                <a:lnTo>
                  <a:pt x="1403985" y="0"/>
                </a:lnTo>
                <a:close/>
              </a:path>
              <a:path w="1480184" h="76200">
                <a:moveTo>
                  <a:pt x="0" y="21717"/>
                </a:moveTo>
                <a:lnTo>
                  <a:pt x="0" y="40767"/>
                </a:lnTo>
                <a:lnTo>
                  <a:pt x="1403826" y="47563"/>
                </a:lnTo>
                <a:lnTo>
                  <a:pt x="1403889" y="28513"/>
                </a:lnTo>
                <a:lnTo>
                  <a:pt x="0" y="2171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61882" y="3349878"/>
            <a:ext cx="1485265" cy="848360"/>
          </a:xfrm>
          <a:custGeom>
            <a:avLst/>
            <a:gdLst/>
            <a:ahLst/>
            <a:cxnLst/>
            <a:rect l="l" t="t" r="r" b="b"/>
            <a:pathLst>
              <a:path w="1485265" h="848360">
                <a:moveTo>
                  <a:pt x="1413744" y="819089"/>
                </a:moveTo>
                <a:lnTo>
                  <a:pt x="1399667" y="843915"/>
                </a:lnTo>
                <a:lnTo>
                  <a:pt x="1484757" y="848360"/>
                </a:lnTo>
                <a:lnTo>
                  <a:pt x="1469322" y="825373"/>
                </a:lnTo>
                <a:lnTo>
                  <a:pt x="1424813" y="825373"/>
                </a:lnTo>
                <a:lnTo>
                  <a:pt x="1413744" y="819089"/>
                </a:lnTo>
                <a:close/>
              </a:path>
              <a:path w="1485265" h="848360">
                <a:moveTo>
                  <a:pt x="1423169" y="802468"/>
                </a:moveTo>
                <a:lnTo>
                  <a:pt x="1413744" y="819089"/>
                </a:lnTo>
                <a:lnTo>
                  <a:pt x="1424813" y="825373"/>
                </a:lnTo>
                <a:lnTo>
                  <a:pt x="1434211" y="808736"/>
                </a:lnTo>
                <a:lnTo>
                  <a:pt x="1423169" y="802468"/>
                </a:lnTo>
                <a:close/>
              </a:path>
              <a:path w="1485265" h="848360">
                <a:moveTo>
                  <a:pt x="1437259" y="777621"/>
                </a:moveTo>
                <a:lnTo>
                  <a:pt x="1423169" y="802468"/>
                </a:lnTo>
                <a:lnTo>
                  <a:pt x="1434211" y="808736"/>
                </a:lnTo>
                <a:lnTo>
                  <a:pt x="1424813" y="825373"/>
                </a:lnTo>
                <a:lnTo>
                  <a:pt x="1469322" y="825373"/>
                </a:lnTo>
                <a:lnTo>
                  <a:pt x="1437259" y="777621"/>
                </a:lnTo>
                <a:close/>
              </a:path>
              <a:path w="1485265" h="848360">
                <a:moveTo>
                  <a:pt x="9398" y="0"/>
                </a:moveTo>
                <a:lnTo>
                  <a:pt x="0" y="16510"/>
                </a:lnTo>
                <a:lnTo>
                  <a:pt x="1413744" y="819089"/>
                </a:lnTo>
                <a:lnTo>
                  <a:pt x="1423169" y="802468"/>
                </a:lnTo>
                <a:lnTo>
                  <a:pt x="939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82802" y="5320995"/>
            <a:ext cx="1120330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87705" indent="-287020">
              <a:lnSpc>
                <a:spcPct val="150000"/>
              </a:lnSpc>
              <a:spcBef>
                <a:spcPts val="100"/>
              </a:spcBef>
              <a:buFont typeface="Wingdings" panose="05000000000000000000"/>
              <a:buChar char="⚫"/>
              <a:tabLst>
                <a:tab pos="299085" algn="l"/>
                <a:tab pos="299720" algn="l"/>
              </a:tabLst>
            </a:pPr>
            <a:r>
              <a:rPr sz="1400" spc="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shardingJDBC：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400" spc="229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AOP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应用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对本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1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拦截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、改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行编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，只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支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 </a:t>
            </a:r>
            <a:r>
              <a:rPr sz="1400" spc="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语言，性能较高。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Wingdings" panose="05000000000000000000"/>
              <a:buChar char="⚫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⚫"/>
              <a:tabLst>
                <a:tab pos="299085" algn="l"/>
                <a:tab pos="299720" algn="l"/>
              </a:tabLst>
            </a:pPr>
            <a:r>
              <a:rPr sz="1400" spc="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MyCat：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数据库分库分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调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整代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分库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性能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1600" spc="-5" dirty="0">
                <a:solidFill>
                  <a:srgbClr val="FFFFFF"/>
                </a:solidFill>
                <a:latin typeface="华文楷体" panose="02010600040101010101" charset="-122"/>
                <a:cs typeface="华文楷体" panose="02010600040101010101" charset="-122"/>
              </a:rPr>
              <a:t>高级软件人才培训专家</a:t>
            </a:r>
            <a:endParaRPr sz="16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1644" y="3168395"/>
            <a:ext cx="990600" cy="521334"/>
          </a:xfrm>
          <a:custGeom>
            <a:avLst/>
            <a:gdLst/>
            <a:ahLst/>
            <a:cxnLst/>
            <a:rect l="l" t="t" r="r" b="b"/>
            <a:pathLst>
              <a:path w="990600" h="521335">
                <a:moveTo>
                  <a:pt x="990600" y="0"/>
                </a:moveTo>
                <a:lnTo>
                  <a:pt x="86868" y="0"/>
                </a:lnTo>
                <a:lnTo>
                  <a:pt x="53053" y="6822"/>
                </a:lnTo>
                <a:lnTo>
                  <a:pt x="25441" y="25431"/>
                </a:lnTo>
                <a:lnTo>
                  <a:pt x="6825" y="53042"/>
                </a:lnTo>
                <a:lnTo>
                  <a:pt x="0" y="86867"/>
                </a:lnTo>
                <a:lnTo>
                  <a:pt x="0" y="521207"/>
                </a:lnTo>
                <a:lnTo>
                  <a:pt x="903732" y="521207"/>
                </a:lnTo>
                <a:lnTo>
                  <a:pt x="937557" y="514385"/>
                </a:lnTo>
                <a:lnTo>
                  <a:pt x="965168" y="495776"/>
                </a:lnTo>
                <a:lnTo>
                  <a:pt x="983777" y="468165"/>
                </a:lnTo>
                <a:lnTo>
                  <a:pt x="990600" y="434339"/>
                </a:lnTo>
                <a:lnTo>
                  <a:pt x="990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88542" y="3301364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应用程序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53005" y="3374390"/>
            <a:ext cx="1165860" cy="111125"/>
          </a:xfrm>
          <a:custGeom>
            <a:avLst/>
            <a:gdLst/>
            <a:ahLst/>
            <a:cxnLst/>
            <a:rect l="l" t="t" r="r" b="b"/>
            <a:pathLst>
              <a:path w="1165860" h="111125">
                <a:moveTo>
                  <a:pt x="1127832" y="55372"/>
                </a:moveTo>
                <a:lnTo>
                  <a:pt x="1061212" y="94234"/>
                </a:lnTo>
                <a:lnTo>
                  <a:pt x="1059688" y="100075"/>
                </a:lnTo>
                <a:lnTo>
                  <a:pt x="1062355" y="104648"/>
                </a:lnTo>
                <a:lnTo>
                  <a:pt x="1064895" y="109220"/>
                </a:lnTo>
                <a:lnTo>
                  <a:pt x="1070737" y="110744"/>
                </a:lnTo>
                <a:lnTo>
                  <a:pt x="1149286" y="64897"/>
                </a:lnTo>
                <a:lnTo>
                  <a:pt x="1146683" y="64897"/>
                </a:lnTo>
                <a:lnTo>
                  <a:pt x="1146683" y="63626"/>
                </a:lnTo>
                <a:lnTo>
                  <a:pt x="1141983" y="63626"/>
                </a:lnTo>
                <a:lnTo>
                  <a:pt x="1127832" y="55372"/>
                </a:lnTo>
                <a:close/>
              </a:path>
              <a:path w="1165860" h="111125">
                <a:moveTo>
                  <a:pt x="1111504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111504" y="64897"/>
                </a:lnTo>
                <a:lnTo>
                  <a:pt x="1127832" y="55372"/>
                </a:lnTo>
                <a:lnTo>
                  <a:pt x="1111504" y="45847"/>
                </a:lnTo>
                <a:close/>
              </a:path>
              <a:path w="1165860" h="111125">
                <a:moveTo>
                  <a:pt x="1149287" y="45847"/>
                </a:moveTo>
                <a:lnTo>
                  <a:pt x="1146683" y="45847"/>
                </a:lnTo>
                <a:lnTo>
                  <a:pt x="1146683" y="64897"/>
                </a:lnTo>
                <a:lnTo>
                  <a:pt x="1149286" y="64897"/>
                </a:lnTo>
                <a:lnTo>
                  <a:pt x="1165606" y="55372"/>
                </a:lnTo>
                <a:lnTo>
                  <a:pt x="1149287" y="45847"/>
                </a:lnTo>
                <a:close/>
              </a:path>
              <a:path w="1165860" h="111125">
                <a:moveTo>
                  <a:pt x="1141983" y="47117"/>
                </a:moveTo>
                <a:lnTo>
                  <a:pt x="1127832" y="55372"/>
                </a:lnTo>
                <a:lnTo>
                  <a:pt x="1141983" y="63626"/>
                </a:lnTo>
                <a:lnTo>
                  <a:pt x="1141983" y="47117"/>
                </a:lnTo>
                <a:close/>
              </a:path>
              <a:path w="1165860" h="111125">
                <a:moveTo>
                  <a:pt x="1146683" y="47117"/>
                </a:moveTo>
                <a:lnTo>
                  <a:pt x="1141983" y="47117"/>
                </a:lnTo>
                <a:lnTo>
                  <a:pt x="1141983" y="63626"/>
                </a:lnTo>
                <a:lnTo>
                  <a:pt x="1146683" y="63626"/>
                </a:lnTo>
                <a:lnTo>
                  <a:pt x="1146683" y="47117"/>
                </a:lnTo>
                <a:close/>
              </a:path>
              <a:path w="1165860" h="111125">
                <a:moveTo>
                  <a:pt x="1070737" y="0"/>
                </a:moveTo>
                <a:lnTo>
                  <a:pt x="1064895" y="1524"/>
                </a:lnTo>
                <a:lnTo>
                  <a:pt x="1062355" y="6096"/>
                </a:lnTo>
                <a:lnTo>
                  <a:pt x="1059688" y="10668"/>
                </a:lnTo>
                <a:lnTo>
                  <a:pt x="1061212" y="16510"/>
                </a:lnTo>
                <a:lnTo>
                  <a:pt x="1127832" y="55372"/>
                </a:lnTo>
                <a:lnTo>
                  <a:pt x="1141983" y="47117"/>
                </a:lnTo>
                <a:lnTo>
                  <a:pt x="1146683" y="47117"/>
                </a:lnTo>
                <a:lnTo>
                  <a:pt x="1146683" y="45847"/>
                </a:lnTo>
                <a:lnTo>
                  <a:pt x="1149287" y="45847"/>
                </a:lnTo>
                <a:lnTo>
                  <a:pt x="107073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31023" y="3110483"/>
            <a:ext cx="990600" cy="520065"/>
          </a:xfrm>
          <a:custGeom>
            <a:avLst/>
            <a:gdLst/>
            <a:ahLst/>
            <a:cxnLst/>
            <a:rect l="l" t="t" r="r" b="b"/>
            <a:pathLst>
              <a:path w="990600" h="520064">
                <a:moveTo>
                  <a:pt x="990600" y="0"/>
                </a:moveTo>
                <a:lnTo>
                  <a:pt x="86614" y="0"/>
                </a:lnTo>
                <a:lnTo>
                  <a:pt x="52881" y="6800"/>
                </a:lnTo>
                <a:lnTo>
                  <a:pt x="25352" y="25352"/>
                </a:lnTo>
                <a:lnTo>
                  <a:pt x="6800" y="52881"/>
                </a:lnTo>
                <a:lnTo>
                  <a:pt x="0" y="86613"/>
                </a:lnTo>
                <a:lnTo>
                  <a:pt x="0" y="519683"/>
                </a:lnTo>
                <a:lnTo>
                  <a:pt x="903985" y="519683"/>
                </a:lnTo>
                <a:lnTo>
                  <a:pt x="937718" y="512883"/>
                </a:lnTo>
                <a:lnTo>
                  <a:pt x="965247" y="494331"/>
                </a:lnTo>
                <a:lnTo>
                  <a:pt x="983799" y="466802"/>
                </a:lnTo>
                <a:lnTo>
                  <a:pt x="990600" y="433069"/>
                </a:lnTo>
                <a:lnTo>
                  <a:pt x="990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558531" y="3242818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应用程序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40165" y="2645155"/>
            <a:ext cx="49275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%3==0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26448" y="3189859"/>
            <a:ext cx="49275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%3==1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10066" y="3889628"/>
            <a:ext cx="49275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%3==2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626810" y="2133064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626810" y="2971281"/>
            <a:ext cx="569057" cy="776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626810" y="3804892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22897" y="3318002"/>
            <a:ext cx="1165860" cy="111125"/>
          </a:xfrm>
          <a:custGeom>
            <a:avLst/>
            <a:gdLst/>
            <a:ahLst/>
            <a:cxnLst/>
            <a:rect l="l" t="t" r="r" b="b"/>
            <a:pathLst>
              <a:path w="1165859" h="111125">
                <a:moveTo>
                  <a:pt x="1127832" y="55372"/>
                </a:moveTo>
                <a:lnTo>
                  <a:pt x="1061211" y="94234"/>
                </a:lnTo>
                <a:lnTo>
                  <a:pt x="1059687" y="100075"/>
                </a:lnTo>
                <a:lnTo>
                  <a:pt x="1062354" y="104648"/>
                </a:lnTo>
                <a:lnTo>
                  <a:pt x="1064895" y="109220"/>
                </a:lnTo>
                <a:lnTo>
                  <a:pt x="1070736" y="110744"/>
                </a:lnTo>
                <a:lnTo>
                  <a:pt x="1149286" y="64897"/>
                </a:lnTo>
                <a:lnTo>
                  <a:pt x="1146682" y="64897"/>
                </a:lnTo>
                <a:lnTo>
                  <a:pt x="1146682" y="63626"/>
                </a:lnTo>
                <a:lnTo>
                  <a:pt x="1141983" y="63626"/>
                </a:lnTo>
                <a:lnTo>
                  <a:pt x="1127832" y="55372"/>
                </a:lnTo>
                <a:close/>
              </a:path>
              <a:path w="1165859" h="111125">
                <a:moveTo>
                  <a:pt x="1111503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111503" y="64897"/>
                </a:lnTo>
                <a:lnTo>
                  <a:pt x="1127832" y="55372"/>
                </a:lnTo>
                <a:lnTo>
                  <a:pt x="1111503" y="45847"/>
                </a:lnTo>
                <a:close/>
              </a:path>
              <a:path w="1165859" h="111125">
                <a:moveTo>
                  <a:pt x="1149287" y="45847"/>
                </a:moveTo>
                <a:lnTo>
                  <a:pt x="1146682" y="45847"/>
                </a:lnTo>
                <a:lnTo>
                  <a:pt x="1146682" y="64897"/>
                </a:lnTo>
                <a:lnTo>
                  <a:pt x="1149286" y="64897"/>
                </a:lnTo>
                <a:lnTo>
                  <a:pt x="1165605" y="55372"/>
                </a:lnTo>
                <a:lnTo>
                  <a:pt x="1149287" y="45847"/>
                </a:lnTo>
                <a:close/>
              </a:path>
              <a:path w="1165859" h="111125">
                <a:moveTo>
                  <a:pt x="1141983" y="47117"/>
                </a:moveTo>
                <a:lnTo>
                  <a:pt x="1127832" y="55372"/>
                </a:lnTo>
                <a:lnTo>
                  <a:pt x="1141983" y="63626"/>
                </a:lnTo>
                <a:lnTo>
                  <a:pt x="1141983" y="47117"/>
                </a:lnTo>
                <a:close/>
              </a:path>
              <a:path w="1165859" h="111125">
                <a:moveTo>
                  <a:pt x="1146682" y="47117"/>
                </a:moveTo>
                <a:lnTo>
                  <a:pt x="1141983" y="47117"/>
                </a:lnTo>
                <a:lnTo>
                  <a:pt x="1141983" y="63626"/>
                </a:lnTo>
                <a:lnTo>
                  <a:pt x="1146682" y="63626"/>
                </a:lnTo>
                <a:lnTo>
                  <a:pt x="1146682" y="47117"/>
                </a:lnTo>
                <a:close/>
              </a:path>
              <a:path w="1165859" h="111125">
                <a:moveTo>
                  <a:pt x="1070736" y="0"/>
                </a:moveTo>
                <a:lnTo>
                  <a:pt x="1064895" y="1524"/>
                </a:lnTo>
                <a:lnTo>
                  <a:pt x="1062354" y="6096"/>
                </a:lnTo>
                <a:lnTo>
                  <a:pt x="1059687" y="10668"/>
                </a:lnTo>
                <a:lnTo>
                  <a:pt x="1061211" y="16510"/>
                </a:lnTo>
                <a:lnTo>
                  <a:pt x="1127832" y="55372"/>
                </a:lnTo>
                <a:lnTo>
                  <a:pt x="1141983" y="47117"/>
                </a:lnTo>
                <a:lnTo>
                  <a:pt x="1146682" y="47117"/>
                </a:lnTo>
                <a:lnTo>
                  <a:pt x="1146682" y="45847"/>
                </a:lnTo>
                <a:lnTo>
                  <a:pt x="1149287" y="45847"/>
                </a:lnTo>
                <a:lnTo>
                  <a:pt x="10707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83768" y="3061475"/>
            <a:ext cx="641350" cy="640715"/>
          </a:xfrm>
          <a:custGeom>
            <a:avLst/>
            <a:gdLst/>
            <a:ahLst/>
            <a:cxnLst/>
            <a:rect l="l" t="t" r="r" b="b"/>
            <a:pathLst>
              <a:path w="641350" h="640714">
                <a:moveTo>
                  <a:pt x="236171" y="549839"/>
                </a:moveTo>
                <a:lnTo>
                  <a:pt x="191077" y="549839"/>
                </a:lnTo>
                <a:lnTo>
                  <a:pt x="205339" y="557271"/>
                </a:lnTo>
                <a:lnTo>
                  <a:pt x="220003" y="563837"/>
                </a:lnTo>
                <a:lnTo>
                  <a:pt x="235029" y="569522"/>
                </a:lnTo>
                <a:lnTo>
                  <a:pt x="250377" y="574311"/>
                </a:lnTo>
                <a:lnTo>
                  <a:pt x="283321" y="640198"/>
                </a:lnTo>
                <a:lnTo>
                  <a:pt x="358623" y="640198"/>
                </a:lnTo>
                <a:lnTo>
                  <a:pt x="367996" y="621452"/>
                </a:lnTo>
                <a:lnTo>
                  <a:pt x="294977" y="621452"/>
                </a:lnTo>
                <a:lnTo>
                  <a:pt x="263476" y="558389"/>
                </a:lnTo>
                <a:lnTo>
                  <a:pt x="255350" y="556177"/>
                </a:lnTo>
                <a:lnTo>
                  <a:pt x="241069" y="551698"/>
                </a:lnTo>
                <a:lnTo>
                  <a:pt x="236171" y="549839"/>
                </a:lnTo>
                <a:close/>
              </a:path>
              <a:path w="641350" h="640714">
                <a:moveTo>
                  <a:pt x="447831" y="529328"/>
                </a:moveTo>
                <a:lnTo>
                  <a:pt x="400512" y="551871"/>
                </a:lnTo>
                <a:lnTo>
                  <a:pt x="378483" y="558389"/>
                </a:lnTo>
                <a:lnTo>
                  <a:pt x="346974" y="621452"/>
                </a:lnTo>
                <a:lnTo>
                  <a:pt x="367996" y="621452"/>
                </a:lnTo>
                <a:lnTo>
                  <a:pt x="391567" y="574311"/>
                </a:lnTo>
                <a:lnTo>
                  <a:pt x="406727" y="569614"/>
                </a:lnTo>
                <a:lnTo>
                  <a:pt x="421538" y="563958"/>
                </a:lnTo>
                <a:lnTo>
                  <a:pt x="435953" y="557360"/>
                </a:lnTo>
                <a:lnTo>
                  <a:pt x="449926" y="549839"/>
                </a:lnTo>
                <a:lnTo>
                  <a:pt x="509338" y="549839"/>
                </a:lnTo>
                <a:lnTo>
                  <a:pt x="447831" y="529328"/>
                </a:lnTo>
                <a:close/>
              </a:path>
              <a:path w="641350" h="640714">
                <a:moveTo>
                  <a:pt x="120482" y="66827"/>
                </a:moveTo>
                <a:lnTo>
                  <a:pt x="66830" y="120478"/>
                </a:lnTo>
                <a:lnTo>
                  <a:pt x="90361" y="191071"/>
                </a:lnTo>
                <a:lnTo>
                  <a:pt x="82937" y="205332"/>
                </a:lnTo>
                <a:lnTo>
                  <a:pt x="76372" y="219993"/>
                </a:lnTo>
                <a:lnTo>
                  <a:pt x="70683" y="235018"/>
                </a:lnTo>
                <a:lnTo>
                  <a:pt x="65888" y="250369"/>
                </a:lnTo>
                <a:lnTo>
                  <a:pt x="0" y="282371"/>
                </a:lnTo>
                <a:lnTo>
                  <a:pt x="0" y="357670"/>
                </a:lnTo>
                <a:lnTo>
                  <a:pt x="65888" y="390613"/>
                </a:lnTo>
                <a:lnTo>
                  <a:pt x="70582" y="405809"/>
                </a:lnTo>
                <a:lnTo>
                  <a:pt x="76239" y="420658"/>
                </a:lnTo>
                <a:lnTo>
                  <a:pt x="82839" y="435113"/>
                </a:lnTo>
                <a:lnTo>
                  <a:pt x="90361" y="449127"/>
                </a:lnTo>
                <a:lnTo>
                  <a:pt x="66830" y="519720"/>
                </a:lnTo>
                <a:lnTo>
                  <a:pt x="120482" y="573370"/>
                </a:lnTo>
                <a:lnTo>
                  <a:pt x="185029" y="551855"/>
                </a:lnTo>
                <a:lnTo>
                  <a:pt x="125577" y="551844"/>
                </a:lnTo>
                <a:lnTo>
                  <a:pt x="88377" y="514637"/>
                </a:lnTo>
                <a:lnTo>
                  <a:pt x="110920" y="447040"/>
                </a:lnTo>
                <a:lnTo>
                  <a:pt x="106677" y="439699"/>
                </a:lnTo>
                <a:lnTo>
                  <a:pt x="99725" y="426787"/>
                </a:lnTo>
                <a:lnTo>
                  <a:pt x="93634" y="413481"/>
                </a:lnTo>
                <a:lnTo>
                  <a:pt x="88414" y="399805"/>
                </a:lnTo>
                <a:lnTo>
                  <a:pt x="84086" y="385805"/>
                </a:lnTo>
                <a:lnTo>
                  <a:pt x="81866" y="377687"/>
                </a:lnTo>
                <a:lnTo>
                  <a:pt x="18825" y="346179"/>
                </a:lnTo>
                <a:lnTo>
                  <a:pt x="18825" y="294270"/>
                </a:lnTo>
                <a:lnTo>
                  <a:pt x="81811" y="263640"/>
                </a:lnTo>
                <a:lnTo>
                  <a:pt x="84055" y="255396"/>
                </a:lnTo>
                <a:lnTo>
                  <a:pt x="99947" y="213469"/>
                </a:lnTo>
                <a:lnTo>
                  <a:pt x="110826" y="192977"/>
                </a:lnTo>
                <a:lnTo>
                  <a:pt x="88369" y="125600"/>
                </a:lnTo>
                <a:lnTo>
                  <a:pt x="125580" y="88382"/>
                </a:lnTo>
                <a:lnTo>
                  <a:pt x="185147" y="88382"/>
                </a:lnTo>
                <a:lnTo>
                  <a:pt x="120482" y="66827"/>
                </a:lnTo>
                <a:close/>
              </a:path>
              <a:path w="641350" h="640714">
                <a:moveTo>
                  <a:pt x="509338" y="549839"/>
                </a:moveTo>
                <a:lnTo>
                  <a:pt x="449926" y="549839"/>
                </a:lnTo>
                <a:lnTo>
                  <a:pt x="520521" y="573370"/>
                </a:lnTo>
                <a:lnTo>
                  <a:pt x="542021" y="551871"/>
                </a:lnTo>
                <a:lnTo>
                  <a:pt x="515430" y="551871"/>
                </a:lnTo>
                <a:lnTo>
                  <a:pt x="509338" y="549839"/>
                </a:lnTo>
                <a:close/>
              </a:path>
              <a:path w="641350" h="640714">
                <a:moveTo>
                  <a:pt x="541017" y="88421"/>
                </a:moveTo>
                <a:lnTo>
                  <a:pt x="514528" y="88421"/>
                </a:lnTo>
                <a:lnTo>
                  <a:pt x="551740" y="125631"/>
                </a:lnTo>
                <a:lnTo>
                  <a:pt x="529196" y="193251"/>
                </a:lnTo>
                <a:lnTo>
                  <a:pt x="551705" y="240479"/>
                </a:lnTo>
                <a:lnTo>
                  <a:pt x="558305" y="262793"/>
                </a:lnTo>
                <a:lnTo>
                  <a:pt x="622178" y="293399"/>
                </a:lnTo>
                <a:lnTo>
                  <a:pt x="622178" y="345238"/>
                </a:lnTo>
                <a:lnTo>
                  <a:pt x="559160" y="376746"/>
                </a:lnTo>
                <a:lnTo>
                  <a:pt x="556948" y="384864"/>
                </a:lnTo>
                <a:lnTo>
                  <a:pt x="541055" y="426793"/>
                </a:lnTo>
                <a:lnTo>
                  <a:pt x="530184" y="447276"/>
                </a:lnTo>
                <a:lnTo>
                  <a:pt x="552642" y="514660"/>
                </a:lnTo>
                <a:lnTo>
                  <a:pt x="515430" y="551871"/>
                </a:lnTo>
                <a:lnTo>
                  <a:pt x="542021" y="551871"/>
                </a:lnTo>
                <a:lnTo>
                  <a:pt x="574173" y="519720"/>
                </a:lnTo>
                <a:lnTo>
                  <a:pt x="550641" y="449127"/>
                </a:lnTo>
                <a:lnTo>
                  <a:pt x="558070" y="434866"/>
                </a:lnTo>
                <a:lnTo>
                  <a:pt x="564637" y="420204"/>
                </a:lnTo>
                <a:lnTo>
                  <a:pt x="570324" y="405179"/>
                </a:lnTo>
                <a:lnTo>
                  <a:pt x="575114" y="389829"/>
                </a:lnTo>
                <a:lnTo>
                  <a:pt x="641003" y="356885"/>
                </a:lnTo>
                <a:lnTo>
                  <a:pt x="641003" y="281586"/>
                </a:lnTo>
                <a:lnTo>
                  <a:pt x="574173" y="249584"/>
                </a:lnTo>
                <a:lnTo>
                  <a:pt x="569474" y="234429"/>
                </a:lnTo>
                <a:lnTo>
                  <a:pt x="563816" y="219621"/>
                </a:lnTo>
                <a:lnTo>
                  <a:pt x="557218" y="205205"/>
                </a:lnTo>
                <a:lnTo>
                  <a:pt x="549700" y="191228"/>
                </a:lnTo>
                <a:lnTo>
                  <a:pt x="573232" y="120635"/>
                </a:lnTo>
                <a:lnTo>
                  <a:pt x="541017" y="88421"/>
                </a:lnTo>
                <a:close/>
              </a:path>
              <a:path w="641350" h="640714">
                <a:moveTo>
                  <a:pt x="192952" y="529391"/>
                </a:moveTo>
                <a:lnTo>
                  <a:pt x="125588" y="551855"/>
                </a:lnTo>
                <a:lnTo>
                  <a:pt x="185062" y="551844"/>
                </a:lnTo>
                <a:lnTo>
                  <a:pt x="191077" y="549839"/>
                </a:lnTo>
                <a:lnTo>
                  <a:pt x="236171" y="549839"/>
                </a:lnTo>
                <a:lnTo>
                  <a:pt x="227089" y="546392"/>
                </a:lnTo>
                <a:lnTo>
                  <a:pt x="213446" y="540274"/>
                </a:lnTo>
                <a:lnTo>
                  <a:pt x="200176" y="533360"/>
                </a:lnTo>
                <a:lnTo>
                  <a:pt x="192952" y="529391"/>
                </a:lnTo>
                <a:close/>
              </a:path>
              <a:path w="641350" h="640714">
                <a:moveTo>
                  <a:pt x="185147" y="88382"/>
                </a:moveTo>
                <a:lnTo>
                  <a:pt x="125580" y="88382"/>
                </a:lnTo>
                <a:lnTo>
                  <a:pt x="193179" y="110924"/>
                </a:lnTo>
                <a:lnTo>
                  <a:pt x="200521" y="106665"/>
                </a:lnTo>
                <a:lnTo>
                  <a:pt x="213422" y="99725"/>
                </a:lnTo>
                <a:lnTo>
                  <a:pt x="226731" y="93635"/>
                </a:lnTo>
                <a:lnTo>
                  <a:pt x="235311" y="90358"/>
                </a:lnTo>
                <a:lnTo>
                  <a:pt x="191077" y="90358"/>
                </a:lnTo>
                <a:lnTo>
                  <a:pt x="185147" y="88382"/>
                </a:lnTo>
                <a:close/>
              </a:path>
              <a:path w="641350" h="640714">
                <a:moveTo>
                  <a:pt x="366803" y="18824"/>
                </a:moveTo>
                <a:lnTo>
                  <a:pt x="345916" y="18824"/>
                </a:lnTo>
                <a:lnTo>
                  <a:pt x="372742" y="74169"/>
                </a:lnTo>
                <a:lnTo>
                  <a:pt x="376507" y="81848"/>
                </a:lnTo>
                <a:lnTo>
                  <a:pt x="384759" y="84099"/>
                </a:lnTo>
                <a:lnTo>
                  <a:pt x="399039" y="88576"/>
                </a:lnTo>
                <a:lnTo>
                  <a:pt x="413020" y="93881"/>
                </a:lnTo>
                <a:lnTo>
                  <a:pt x="426666" y="99999"/>
                </a:lnTo>
                <a:lnTo>
                  <a:pt x="439940" y="106916"/>
                </a:lnTo>
                <a:lnTo>
                  <a:pt x="447165" y="110885"/>
                </a:lnTo>
                <a:lnTo>
                  <a:pt x="508248" y="90515"/>
                </a:lnTo>
                <a:lnTo>
                  <a:pt x="448984" y="90515"/>
                </a:lnTo>
                <a:lnTo>
                  <a:pt x="434726" y="83087"/>
                </a:lnTo>
                <a:lnTo>
                  <a:pt x="420064" y="76520"/>
                </a:lnTo>
                <a:lnTo>
                  <a:pt x="405037" y="70833"/>
                </a:lnTo>
                <a:lnTo>
                  <a:pt x="389685" y="66043"/>
                </a:lnTo>
                <a:lnTo>
                  <a:pt x="366803" y="18824"/>
                </a:lnTo>
                <a:close/>
              </a:path>
              <a:path w="641350" h="640714">
                <a:moveTo>
                  <a:pt x="519580" y="66984"/>
                </a:moveTo>
                <a:lnTo>
                  <a:pt x="448984" y="90515"/>
                </a:lnTo>
                <a:lnTo>
                  <a:pt x="508248" y="90515"/>
                </a:lnTo>
                <a:lnTo>
                  <a:pt x="514528" y="88421"/>
                </a:lnTo>
                <a:lnTo>
                  <a:pt x="541017" y="88421"/>
                </a:lnTo>
                <a:lnTo>
                  <a:pt x="519580" y="66984"/>
                </a:lnTo>
                <a:close/>
              </a:path>
              <a:path w="641350" h="640714">
                <a:moveTo>
                  <a:pt x="357681" y="0"/>
                </a:moveTo>
                <a:lnTo>
                  <a:pt x="282380" y="0"/>
                </a:lnTo>
                <a:lnTo>
                  <a:pt x="249436" y="65886"/>
                </a:lnTo>
                <a:lnTo>
                  <a:pt x="234280" y="70583"/>
                </a:lnTo>
                <a:lnTo>
                  <a:pt x="219471" y="76240"/>
                </a:lnTo>
                <a:lnTo>
                  <a:pt x="205054" y="82837"/>
                </a:lnTo>
                <a:lnTo>
                  <a:pt x="191077" y="90358"/>
                </a:lnTo>
                <a:lnTo>
                  <a:pt x="235311" y="90358"/>
                </a:lnTo>
                <a:lnTo>
                  <a:pt x="240505" y="88382"/>
                </a:lnTo>
                <a:lnTo>
                  <a:pt x="254401" y="84076"/>
                </a:lnTo>
                <a:lnTo>
                  <a:pt x="262519" y="81864"/>
                </a:lnTo>
                <a:lnTo>
                  <a:pt x="294036" y="18824"/>
                </a:lnTo>
                <a:lnTo>
                  <a:pt x="366803" y="18824"/>
                </a:lnTo>
                <a:lnTo>
                  <a:pt x="35768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90847" y="3268704"/>
            <a:ext cx="225904" cy="225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767573" y="3650741"/>
            <a:ext cx="563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MyC</a:t>
            </a:r>
            <a:r>
              <a:rPr sz="16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8394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1066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错误日志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667125"/>
            <a:ext cx="1269365" cy="125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二进制日志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慢查询日志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9715" y="3174314"/>
            <a:ext cx="1887855" cy="2734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63525" indent="-238760">
              <a:lnSpc>
                <a:spcPct val="100000"/>
              </a:lnSpc>
              <a:spcBef>
                <a:spcPts val="1670"/>
              </a:spcBef>
              <a:buFont typeface="Arial" panose="020B0604020202020204"/>
              <a:buChar char="•"/>
              <a:tabLst>
                <a:tab pos="263525" algn="l"/>
                <a:tab pos="264160" algn="l"/>
              </a:tabLst>
            </a:pPr>
            <a:r>
              <a:rPr sz="1600" spc="28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sz="1600" spc="27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sz="1600" spc="8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sz="1600" spc="7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1600" spc="-26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254000" indent="-228600">
              <a:lnSpc>
                <a:spcPct val="100000"/>
              </a:lnSpc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入门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54000" indent="-228600">
              <a:lnSpc>
                <a:spcPct val="100000"/>
              </a:lnSpc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配置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54000" indent="-228600">
              <a:lnSpc>
                <a:spcPct val="100000"/>
              </a:lnSpc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分片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54000" indent="-228600">
              <a:lnSpc>
                <a:spcPct val="100000"/>
              </a:lnSpc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Mycat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管理及监控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54430" y="3218814"/>
            <a:ext cx="1539240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优势：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性能可靠稳定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强大的技术团队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体系完善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社区活跃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15364"/>
            <a:ext cx="10674985" cy="17170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7165" marR="5080">
              <a:lnSpc>
                <a:spcPct val="150000"/>
              </a:lnSpc>
              <a:spcBef>
                <a:spcPts val="1660"/>
              </a:spcBef>
            </a:pPr>
            <a:r>
              <a:rPr sz="1400" spc="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是开源的、活跃的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400" spc="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编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1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中间</a:t>
            </a:r>
            <a:r>
              <a:rPr sz="1400" spc="-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以像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400" spc="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一样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400" spc="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人员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说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觉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不到</a:t>
            </a:r>
            <a:r>
              <a:rPr sz="1400" spc="1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的存在。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80990" y="5473672"/>
            <a:ext cx="569057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08971" y="5473672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92507" y="5473672"/>
            <a:ext cx="567679" cy="774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54885" y="3953015"/>
            <a:ext cx="641350" cy="640715"/>
          </a:xfrm>
          <a:custGeom>
            <a:avLst/>
            <a:gdLst/>
            <a:ahLst/>
            <a:cxnLst/>
            <a:rect l="l" t="t" r="r" b="b"/>
            <a:pathLst>
              <a:path w="641350" h="640714">
                <a:moveTo>
                  <a:pt x="236171" y="549839"/>
                </a:moveTo>
                <a:lnTo>
                  <a:pt x="191077" y="549839"/>
                </a:lnTo>
                <a:lnTo>
                  <a:pt x="205339" y="557271"/>
                </a:lnTo>
                <a:lnTo>
                  <a:pt x="220003" y="563837"/>
                </a:lnTo>
                <a:lnTo>
                  <a:pt x="235029" y="569522"/>
                </a:lnTo>
                <a:lnTo>
                  <a:pt x="250377" y="574311"/>
                </a:lnTo>
                <a:lnTo>
                  <a:pt x="283321" y="640198"/>
                </a:lnTo>
                <a:lnTo>
                  <a:pt x="358623" y="640198"/>
                </a:lnTo>
                <a:lnTo>
                  <a:pt x="367996" y="621452"/>
                </a:lnTo>
                <a:lnTo>
                  <a:pt x="294977" y="621452"/>
                </a:lnTo>
                <a:lnTo>
                  <a:pt x="263476" y="558389"/>
                </a:lnTo>
                <a:lnTo>
                  <a:pt x="255350" y="556177"/>
                </a:lnTo>
                <a:lnTo>
                  <a:pt x="241069" y="551698"/>
                </a:lnTo>
                <a:lnTo>
                  <a:pt x="236171" y="549839"/>
                </a:lnTo>
                <a:close/>
              </a:path>
              <a:path w="641350" h="640714">
                <a:moveTo>
                  <a:pt x="447831" y="529328"/>
                </a:moveTo>
                <a:lnTo>
                  <a:pt x="400512" y="551871"/>
                </a:lnTo>
                <a:lnTo>
                  <a:pt x="378483" y="558389"/>
                </a:lnTo>
                <a:lnTo>
                  <a:pt x="346974" y="621452"/>
                </a:lnTo>
                <a:lnTo>
                  <a:pt x="367996" y="621452"/>
                </a:lnTo>
                <a:lnTo>
                  <a:pt x="391567" y="574311"/>
                </a:lnTo>
                <a:lnTo>
                  <a:pt x="406727" y="569614"/>
                </a:lnTo>
                <a:lnTo>
                  <a:pt x="421538" y="563958"/>
                </a:lnTo>
                <a:lnTo>
                  <a:pt x="435953" y="557360"/>
                </a:lnTo>
                <a:lnTo>
                  <a:pt x="449926" y="549839"/>
                </a:lnTo>
                <a:lnTo>
                  <a:pt x="509338" y="549839"/>
                </a:lnTo>
                <a:lnTo>
                  <a:pt x="447831" y="529328"/>
                </a:lnTo>
                <a:close/>
              </a:path>
              <a:path w="641350" h="640714">
                <a:moveTo>
                  <a:pt x="120482" y="66827"/>
                </a:moveTo>
                <a:lnTo>
                  <a:pt x="66830" y="120478"/>
                </a:lnTo>
                <a:lnTo>
                  <a:pt x="90361" y="191071"/>
                </a:lnTo>
                <a:lnTo>
                  <a:pt x="82937" y="205332"/>
                </a:lnTo>
                <a:lnTo>
                  <a:pt x="76372" y="219993"/>
                </a:lnTo>
                <a:lnTo>
                  <a:pt x="70683" y="235018"/>
                </a:lnTo>
                <a:lnTo>
                  <a:pt x="65888" y="250369"/>
                </a:lnTo>
                <a:lnTo>
                  <a:pt x="0" y="282371"/>
                </a:lnTo>
                <a:lnTo>
                  <a:pt x="0" y="357670"/>
                </a:lnTo>
                <a:lnTo>
                  <a:pt x="65888" y="390613"/>
                </a:lnTo>
                <a:lnTo>
                  <a:pt x="70582" y="405809"/>
                </a:lnTo>
                <a:lnTo>
                  <a:pt x="76239" y="420658"/>
                </a:lnTo>
                <a:lnTo>
                  <a:pt x="82839" y="435113"/>
                </a:lnTo>
                <a:lnTo>
                  <a:pt x="90361" y="449127"/>
                </a:lnTo>
                <a:lnTo>
                  <a:pt x="66830" y="519720"/>
                </a:lnTo>
                <a:lnTo>
                  <a:pt x="120482" y="573370"/>
                </a:lnTo>
                <a:lnTo>
                  <a:pt x="185029" y="551855"/>
                </a:lnTo>
                <a:lnTo>
                  <a:pt x="125577" y="551844"/>
                </a:lnTo>
                <a:lnTo>
                  <a:pt x="88377" y="514637"/>
                </a:lnTo>
                <a:lnTo>
                  <a:pt x="110920" y="447040"/>
                </a:lnTo>
                <a:lnTo>
                  <a:pt x="106677" y="439699"/>
                </a:lnTo>
                <a:lnTo>
                  <a:pt x="99725" y="426787"/>
                </a:lnTo>
                <a:lnTo>
                  <a:pt x="93634" y="413481"/>
                </a:lnTo>
                <a:lnTo>
                  <a:pt x="88414" y="399805"/>
                </a:lnTo>
                <a:lnTo>
                  <a:pt x="84086" y="385805"/>
                </a:lnTo>
                <a:lnTo>
                  <a:pt x="81866" y="377687"/>
                </a:lnTo>
                <a:lnTo>
                  <a:pt x="18825" y="346179"/>
                </a:lnTo>
                <a:lnTo>
                  <a:pt x="18825" y="294270"/>
                </a:lnTo>
                <a:lnTo>
                  <a:pt x="81811" y="263640"/>
                </a:lnTo>
                <a:lnTo>
                  <a:pt x="84055" y="255396"/>
                </a:lnTo>
                <a:lnTo>
                  <a:pt x="99947" y="213469"/>
                </a:lnTo>
                <a:lnTo>
                  <a:pt x="110826" y="192977"/>
                </a:lnTo>
                <a:lnTo>
                  <a:pt x="88369" y="125600"/>
                </a:lnTo>
                <a:lnTo>
                  <a:pt x="125580" y="88382"/>
                </a:lnTo>
                <a:lnTo>
                  <a:pt x="185147" y="88382"/>
                </a:lnTo>
                <a:lnTo>
                  <a:pt x="120482" y="66827"/>
                </a:lnTo>
                <a:close/>
              </a:path>
              <a:path w="641350" h="640714">
                <a:moveTo>
                  <a:pt x="509338" y="549839"/>
                </a:moveTo>
                <a:lnTo>
                  <a:pt x="449926" y="549839"/>
                </a:lnTo>
                <a:lnTo>
                  <a:pt x="520521" y="573370"/>
                </a:lnTo>
                <a:lnTo>
                  <a:pt x="542021" y="551871"/>
                </a:lnTo>
                <a:lnTo>
                  <a:pt x="515430" y="551871"/>
                </a:lnTo>
                <a:lnTo>
                  <a:pt x="509338" y="549839"/>
                </a:lnTo>
                <a:close/>
              </a:path>
              <a:path w="641350" h="640714">
                <a:moveTo>
                  <a:pt x="541017" y="88421"/>
                </a:moveTo>
                <a:lnTo>
                  <a:pt x="514528" y="88421"/>
                </a:lnTo>
                <a:lnTo>
                  <a:pt x="551740" y="125631"/>
                </a:lnTo>
                <a:lnTo>
                  <a:pt x="529196" y="193251"/>
                </a:lnTo>
                <a:lnTo>
                  <a:pt x="551705" y="240479"/>
                </a:lnTo>
                <a:lnTo>
                  <a:pt x="558305" y="262793"/>
                </a:lnTo>
                <a:lnTo>
                  <a:pt x="622178" y="293399"/>
                </a:lnTo>
                <a:lnTo>
                  <a:pt x="622178" y="345238"/>
                </a:lnTo>
                <a:lnTo>
                  <a:pt x="559160" y="376746"/>
                </a:lnTo>
                <a:lnTo>
                  <a:pt x="556948" y="384864"/>
                </a:lnTo>
                <a:lnTo>
                  <a:pt x="541055" y="426793"/>
                </a:lnTo>
                <a:lnTo>
                  <a:pt x="530184" y="447276"/>
                </a:lnTo>
                <a:lnTo>
                  <a:pt x="552642" y="514660"/>
                </a:lnTo>
                <a:lnTo>
                  <a:pt x="515430" y="551871"/>
                </a:lnTo>
                <a:lnTo>
                  <a:pt x="542021" y="551871"/>
                </a:lnTo>
                <a:lnTo>
                  <a:pt x="574173" y="519720"/>
                </a:lnTo>
                <a:lnTo>
                  <a:pt x="550641" y="449127"/>
                </a:lnTo>
                <a:lnTo>
                  <a:pt x="558070" y="434866"/>
                </a:lnTo>
                <a:lnTo>
                  <a:pt x="564637" y="420204"/>
                </a:lnTo>
                <a:lnTo>
                  <a:pt x="570324" y="405179"/>
                </a:lnTo>
                <a:lnTo>
                  <a:pt x="575114" y="389829"/>
                </a:lnTo>
                <a:lnTo>
                  <a:pt x="641003" y="356885"/>
                </a:lnTo>
                <a:lnTo>
                  <a:pt x="641003" y="281586"/>
                </a:lnTo>
                <a:lnTo>
                  <a:pt x="574173" y="249584"/>
                </a:lnTo>
                <a:lnTo>
                  <a:pt x="569474" y="234429"/>
                </a:lnTo>
                <a:lnTo>
                  <a:pt x="563816" y="219621"/>
                </a:lnTo>
                <a:lnTo>
                  <a:pt x="557218" y="205205"/>
                </a:lnTo>
                <a:lnTo>
                  <a:pt x="549700" y="191228"/>
                </a:lnTo>
                <a:lnTo>
                  <a:pt x="573232" y="120635"/>
                </a:lnTo>
                <a:lnTo>
                  <a:pt x="541017" y="88421"/>
                </a:lnTo>
                <a:close/>
              </a:path>
              <a:path w="641350" h="640714">
                <a:moveTo>
                  <a:pt x="192952" y="529391"/>
                </a:moveTo>
                <a:lnTo>
                  <a:pt x="125588" y="551855"/>
                </a:lnTo>
                <a:lnTo>
                  <a:pt x="185062" y="551844"/>
                </a:lnTo>
                <a:lnTo>
                  <a:pt x="191077" y="549839"/>
                </a:lnTo>
                <a:lnTo>
                  <a:pt x="236171" y="549839"/>
                </a:lnTo>
                <a:lnTo>
                  <a:pt x="227089" y="546392"/>
                </a:lnTo>
                <a:lnTo>
                  <a:pt x="213446" y="540274"/>
                </a:lnTo>
                <a:lnTo>
                  <a:pt x="200176" y="533360"/>
                </a:lnTo>
                <a:lnTo>
                  <a:pt x="192952" y="529391"/>
                </a:lnTo>
                <a:close/>
              </a:path>
              <a:path w="641350" h="640714">
                <a:moveTo>
                  <a:pt x="185147" y="88382"/>
                </a:moveTo>
                <a:lnTo>
                  <a:pt x="125580" y="88382"/>
                </a:lnTo>
                <a:lnTo>
                  <a:pt x="193179" y="110924"/>
                </a:lnTo>
                <a:lnTo>
                  <a:pt x="200521" y="106665"/>
                </a:lnTo>
                <a:lnTo>
                  <a:pt x="213422" y="99725"/>
                </a:lnTo>
                <a:lnTo>
                  <a:pt x="226731" y="93635"/>
                </a:lnTo>
                <a:lnTo>
                  <a:pt x="235311" y="90358"/>
                </a:lnTo>
                <a:lnTo>
                  <a:pt x="191077" y="90358"/>
                </a:lnTo>
                <a:lnTo>
                  <a:pt x="185147" y="88382"/>
                </a:lnTo>
                <a:close/>
              </a:path>
              <a:path w="641350" h="640714">
                <a:moveTo>
                  <a:pt x="366803" y="18824"/>
                </a:moveTo>
                <a:lnTo>
                  <a:pt x="345916" y="18824"/>
                </a:lnTo>
                <a:lnTo>
                  <a:pt x="372742" y="74169"/>
                </a:lnTo>
                <a:lnTo>
                  <a:pt x="376507" y="81848"/>
                </a:lnTo>
                <a:lnTo>
                  <a:pt x="384759" y="84099"/>
                </a:lnTo>
                <a:lnTo>
                  <a:pt x="399039" y="88576"/>
                </a:lnTo>
                <a:lnTo>
                  <a:pt x="413020" y="93881"/>
                </a:lnTo>
                <a:lnTo>
                  <a:pt x="426666" y="99999"/>
                </a:lnTo>
                <a:lnTo>
                  <a:pt x="439940" y="106916"/>
                </a:lnTo>
                <a:lnTo>
                  <a:pt x="447165" y="110885"/>
                </a:lnTo>
                <a:lnTo>
                  <a:pt x="508248" y="90515"/>
                </a:lnTo>
                <a:lnTo>
                  <a:pt x="448984" y="90515"/>
                </a:lnTo>
                <a:lnTo>
                  <a:pt x="434726" y="83087"/>
                </a:lnTo>
                <a:lnTo>
                  <a:pt x="420064" y="76520"/>
                </a:lnTo>
                <a:lnTo>
                  <a:pt x="405037" y="70833"/>
                </a:lnTo>
                <a:lnTo>
                  <a:pt x="389685" y="66043"/>
                </a:lnTo>
                <a:lnTo>
                  <a:pt x="366803" y="18824"/>
                </a:lnTo>
                <a:close/>
              </a:path>
              <a:path w="641350" h="640714">
                <a:moveTo>
                  <a:pt x="519580" y="66984"/>
                </a:moveTo>
                <a:lnTo>
                  <a:pt x="448984" y="90515"/>
                </a:lnTo>
                <a:lnTo>
                  <a:pt x="508248" y="90515"/>
                </a:lnTo>
                <a:lnTo>
                  <a:pt x="514528" y="88421"/>
                </a:lnTo>
                <a:lnTo>
                  <a:pt x="541017" y="88421"/>
                </a:lnTo>
                <a:lnTo>
                  <a:pt x="519580" y="66984"/>
                </a:lnTo>
                <a:close/>
              </a:path>
              <a:path w="641350" h="640714">
                <a:moveTo>
                  <a:pt x="357681" y="0"/>
                </a:moveTo>
                <a:lnTo>
                  <a:pt x="282380" y="0"/>
                </a:lnTo>
                <a:lnTo>
                  <a:pt x="249436" y="65886"/>
                </a:lnTo>
                <a:lnTo>
                  <a:pt x="234280" y="70583"/>
                </a:lnTo>
                <a:lnTo>
                  <a:pt x="219471" y="76240"/>
                </a:lnTo>
                <a:lnTo>
                  <a:pt x="205054" y="82837"/>
                </a:lnTo>
                <a:lnTo>
                  <a:pt x="191077" y="90358"/>
                </a:lnTo>
                <a:lnTo>
                  <a:pt x="235311" y="90358"/>
                </a:lnTo>
                <a:lnTo>
                  <a:pt x="240505" y="88382"/>
                </a:lnTo>
                <a:lnTo>
                  <a:pt x="254401" y="84076"/>
                </a:lnTo>
                <a:lnTo>
                  <a:pt x="262519" y="81864"/>
                </a:lnTo>
                <a:lnTo>
                  <a:pt x="294036" y="18824"/>
                </a:lnTo>
                <a:lnTo>
                  <a:pt x="366803" y="18824"/>
                </a:lnTo>
                <a:lnTo>
                  <a:pt x="35768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961964" y="4160244"/>
            <a:ext cx="225904" cy="225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519409" y="4124325"/>
            <a:ext cx="563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MyC</a:t>
            </a:r>
            <a:r>
              <a:rPr sz="1600" spc="-1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21951" y="3270503"/>
            <a:ext cx="103505" cy="659765"/>
          </a:xfrm>
          <a:custGeom>
            <a:avLst/>
            <a:gdLst/>
            <a:ahLst/>
            <a:cxnLst/>
            <a:rect l="l" t="t" r="r" b="b"/>
            <a:pathLst>
              <a:path w="103504" h="659764">
                <a:moveTo>
                  <a:pt x="7112" y="563499"/>
                </a:moveTo>
                <a:lnTo>
                  <a:pt x="1016" y="567055"/>
                </a:lnTo>
                <a:lnTo>
                  <a:pt x="0" y="570992"/>
                </a:lnTo>
                <a:lnTo>
                  <a:pt x="51689" y="659638"/>
                </a:lnTo>
                <a:lnTo>
                  <a:pt x="59094" y="646938"/>
                </a:lnTo>
                <a:lnTo>
                  <a:pt x="45339" y="646938"/>
                </a:lnTo>
                <a:lnTo>
                  <a:pt x="45339" y="623515"/>
                </a:lnTo>
                <a:lnTo>
                  <a:pt x="10922" y="564515"/>
                </a:lnTo>
                <a:lnTo>
                  <a:pt x="7112" y="563499"/>
                </a:lnTo>
                <a:close/>
              </a:path>
              <a:path w="103504" h="659764">
                <a:moveTo>
                  <a:pt x="45339" y="623515"/>
                </a:moveTo>
                <a:lnTo>
                  <a:pt x="45339" y="646938"/>
                </a:lnTo>
                <a:lnTo>
                  <a:pt x="58039" y="646938"/>
                </a:lnTo>
                <a:lnTo>
                  <a:pt x="58039" y="643763"/>
                </a:lnTo>
                <a:lnTo>
                  <a:pt x="46227" y="643763"/>
                </a:lnTo>
                <a:lnTo>
                  <a:pt x="51688" y="634401"/>
                </a:lnTo>
                <a:lnTo>
                  <a:pt x="45339" y="623515"/>
                </a:lnTo>
                <a:close/>
              </a:path>
              <a:path w="103504" h="659764">
                <a:moveTo>
                  <a:pt x="96266" y="563499"/>
                </a:moveTo>
                <a:lnTo>
                  <a:pt x="92455" y="564515"/>
                </a:lnTo>
                <a:lnTo>
                  <a:pt x="58039" y="623515"/>
                </a:lnTo>
                <a:lnTo>
                  <a:pt x="58039" y="646938"/>
                </a:lnTo>
                <a:lnTo>
                  <a:pt x="59094" y="646938"/>
                </a:lnTo>
                <a:lnTo>
                  <a:pt x="103377" y="570992"/>
                </a:lnTo>
                <a:lnTo>
                  <a:pt x="102362" y="567055"/>
                </a:lnTo>
                <a:lnTo>
                  <a:pt x="96266" y="563499"/>
                </a:lnTo>
                <a:close/>
              </a:path>
              <a:path w="103504" h="659764">
                <a:moveTo>
                  <a:pt x="51689" y="634401"/>
                </a:moveTo>
                <a:lnTo>
                  <a:pt x="46227" y="643763"/>
                </a:lnTo>
                <a:lnTo>
                  <a:pt x="57150" y="643763"/>
                </a:lnTo>
                <a:lnTo>
                  <a:pt x="51689" y="634401"/>
                </a:lnTo>
                <a:close/>
              </a:path>
              <a:path w="103504" h="659764">
                <a:moveTo>
                  <a:pt x="58039" y="623515"/>
                </a:moveTo>
                <a:lnTo>
                  <a:pt x="51689" y="634401"/>
                </a:lnTo>
                <a:lnTo>
                  <a:pt x="57150" y="643763"/>
                </a:lnTo>
                <a:lnTo>
                  <a:pt x="58039" y="643763"/>
                </a:lnTo>
                <a:lnTo>
                  <a:pt x="58039" y="623515"/>
                </a:lnTo>
                <a:close/>
              </a:path>
              <a:path w="103504" h="659764">
                <a:moveTo>
                  <a:pt x="58039" y="0"/>
                </a:moveTo>
                <a:lnTo>
                  <a:pt x="45339" y="0"/>
                </a:lnTo>
                <a:lnTo>
                  <a:pt x="45339" y="623515"/>
                </a:lnTo>
                <a:lnTo>
                  <a:pt x="51689" y="634401"/>
                </a:lnTo>
                <a:lnTo>
                  <a:pt x="58038" y="623515"/>
                </a:lnTo>
                <a:lnTo>
                  <a:pt x="5803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97111" y="4623308"/>
            <a:ext cx="1136650" cy="841375"/>
          </a:xfrm>
          <a:custGeom>
            <a:avLst/>
            <a:gdLst/>
            <a:ahLst/>
            <a:cxnLst/>
            <a:rect l="l" t="t" r="r" b="b"/>
            <a:pathLst>
              <a:path w="1136650" h="841375">
                <a:moveTo>
                  <a:pt x="38735" y="765048"/>
                </a:moveTo>
                <a:lnTo>
                  <a:pt x="0" y="840994"/>
                </a:lnTo>
                <a:lnTo>
                  <a:pt x="83947" y="826389"/>
                </a:lnTo>
                <a:lnTo>
                  <a:pt x="70654" y="808355"/>
                </a:lnTo>
                <a:lnTo>
                  <a:pt x="54864" y="808355"/>
                </a:lnTo>
                <a:lnTo>
                  <a:pt x="47371" y="798195"/>
                </a:lnTo>
                <a:lnTo>
                  <a:pt x="57601" y="790645"/>
                </a:lnTo>
                <a:lnTo>
                  <a:pt x="38735" y="765048"/>
                </a:lnTo>
                <a:close/>
              </a:path>
              <a:path w="1136650" h="841375">
                <a:moveTo>
                  <a:pt x="57601" y="790645"/>
                </a:moveTo>
                <a:lnTo>
                  <a:pt x="47371" y="798195"/>
                </a:lnTo>
                <a:lnTo>
                  <a:pt x="54864" y="808355"/>
                </a:lnTo>
                <a:lnTo>
                  <a:pt x="65091" y="800807"/>
                </a:lnTo>
                <a:lnTo>
                  <a:pt x="57601" y="790645"/>
                </a:lnTo>
                <a:close/>
              </a:path>
              <a:path w="1136650" h="841375">
                <a:moveTo>
                  <a:pt x="65091" y="800807"/>
                </a:moveTo>
                <a:lnTo>
                  <a:pt x="54864" y="808355"/>
                </a:lnTo>
                <a:lnTo>
                  <a:pt x="70654" y="808355"/>
                </a:lnTo>
                <a:lnTo>
                  <a:pt x="65091" y="800807"/>
                </a:lnTo>
                <a:close/>
              </a:path>
              <a:path w="1136650" h="841375">
                <a:moveTo>
                  <a:pt x="1129030" y="0"/>
                </a:moveTo>
                <a:lnTo>
                  <a:pt x="57601" y="790645"/>
                </a:lnTo>
                <a:lnTo>
                  <a:pt x="65091" y="800807"/>
                </a:lnTo>
                <a:lnTo>
                  <a:pt x="1136523" y="10160"/>
                </a:lnTo>
                <a:lnTo>
                  <a:pt x="11290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32492" y="4628388"/>
            <a:ext cx="76200" cy="836294"/>
          </a:xfrm>
          <a:custGeom>
            <a:avLst/>
            <a:gdLst/>
            <a:ahLst/>
            <a:cxnLst/>
            <a:rect l="l" t="t" r="r" b="b"/>
            <a:pathLst>
              <a:path w="76200" h="836295">
                <a:moveTo>
                  <a:pt x="31750" y="759714"/>
                </a:moveTo>
                <a:lnTo>
                  <a:pt x="0" y="759714"/>
                </a:lnTo>
                <a:lnTo>
                  <a:pt x="38100" y="835914"/>
                </a:lnTo>
                <a:lnTo>
                  <a:pt x="69850" y="772414"/>
                </a:lnTo>
                <a:lnTo>
                  <a:pt x="31750" y="772414"/>
                </a:lnTo>
                <a:lnTo>
                  <a:pt x="31750" y="759714"/>
                </a:lnTo>
                <a:close/>
              </a:path>
              <a:path w="76200" h="836295">
                <a:moveTo>
                  <a:pt x="44450" y="0"/>
                </a:moveTo>
                <a:lnTo>
                  <a:pt x="31750" y="0"/>
                </a:lnTo>
                <a:lnTo>
                  <a:pt x="31750" y="772414"/>
                </a:lnTo>
                <a:lnTo>
                  <a:pt x="44450" y="772414"/>
                </a:lnTo>
                <a:lnTo>
                  <a:pt x="44450" y="0"/>
                </a:lnTo>
                <a:close/>
              </a:path>
              <a:path w="76200" h="836295">
                <a:moveTo>
                  <a:pt x="76200" y="759714"/>
                </a:moveTo>
                <a:lnTo>
                  <a:pt x="44450" y="759714"/>
                </a:lnTo>
                <a:lnTo>
                  <a:pt x="44450" y="772414"/>
                </a:lnTo>
                <a:lnTo>
                  <a:pt x="69850" y="772414"/>
                </a:lnTo>
                <a:lnTo>
                  <a:pt x="76200" y="75971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114153" y="4623180"/>
            <a:ext cx="1167130" cy="841375"/>
          </a:xfrm>
          <a:custGeom>
            <a:avLst/>
            <a:gdLst/>
            <a:ahLst/>
            <a:cxnLst/>
            <a:rect l="l" t="t" r="r" b="b"/>
            <a:pathLst>
              <a:path w="1167129" h="841375">
                <a:moveTo>
                  <a:pt x="1101287" y="801810"/>
                </a:moveTo>
                <a:lnTo>
                  <a:pt x="1082802" y="827532"/>
                </a:lnTo>
                <a:lnTo>
                  <a:pt x="1166876" y="841121"/>
                </a:lnTo>
                <a:lnTo>
                  <a:pt x="1150132" y="809244"/>
                </a:lnTo>
                <a:lnTo>
                  <a:pt x="1111630" y="809244"/>
                </a:lnTo>
                <a:lnTo>
                  <a:pt x="1101287" y="801810"/>
                </a:lnTo>
                <a:close/>
              </a:path>
              <a:path w="1167129" h="841375">
                <a:moveTo>
                  <a:pt x="1108731" y="791453"/>
                </a:moveTo>
                <a:lnTo>
                  <a:pt x="1101287" y="801810"/>
                </a:lnTo>
                <a:lnTo>
                  <a:pt x="1111630" y="809244"/>
                </a:lnTo>
                <a:lnTo>
                  <a:pt x="1118997" y="798830"/>
                </a:lnTo>
                <a:lnTo>
                  <a:pt x="1108731" y="791453"/>
                </a:lnTo>
                <a:close/>
              </a:path>
              <a:path w="1167129" h="841375">
                <a:moveTo>
                  <a:pt x="1127252" y="765683"/>
                </a:moveTo>
                <a:lnTo>
                  <a:pt x="1108731" y="791453"/>
                </a:lnTo>
                <a:lnTo>
                  <a:pt x="1118997" y="798830"/>
                </a:lnTo>
                <a:lnTo>
                  <a:pt x="1111630" y="809244"/>
                </a:lnTo>
                <a:lnTo>
                  <a:pt x="1150132" y="809244"/>
                </a:lnTo>
                <a:lnTo>
                  <a:pt x="1127252" y="765683"/>
                </a:lnTo>
                <a:close/>
              </a:path>
              <a:path w="1167129" h="841375">
                <a:moveTo>
                  <a:pt x="7366" y="0"/>
                </a:moveTo>
                <a:lnTo>
                  <a:pt x="0" y="10414"/>
                </a:lnTo>
                <a:lnTo>
                  <a:pt x="1101287" y="801810"/>
                </a:lnTo>
                <a:lnTo>
                  <a:pt x="1108731" y="791453"/>
                </a:lnTo>
                <a:lnTo>
                  <a:pt x="736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644803" y="2788638"/>
            <a:ext cx="452120" cy="320675"/>
          </a:xfrm>
          <a:custGeom>
            <a:avLst/>
            <a:gdLst/>
            <a:ahLst/>
            <a:cxnLst/>
            <a:rect l="l" t="t" r="r" b="b"/>
            <a:pathLst>
              <a:path w="452120" h="320675">
                <a:moveTo>
                  <a:pt x="451805" y="0"/>
                </a:moveTo>
                <a:lnTo>
                  <a:pt x="0" y="0"/>
                </a:lnTo>
                <a:lnTo>
                  <a:pt x="0" y="320130"/>
                </a:lnTo>
                <a:lnTo>
                  <a:pt x="451805" y="320130"/>
                </a:lnTo>
                <a:lnTo>
                  <a:pt x="451805" y="301305"/>
                </a:lnTo>
                <a:lnTo>
                  <a:pt x="18822" y="301305"/>
                </a:lnTo>
                <a:lnTo>
                  <a:pt x="18822" y="18824"/>
                </a:lnTo>
                <a:lnTo>
                  <a:pt x="451805" y="18824"/>
                </a:lnTo>
                <a:lnTo>
                  <a:pt x="451805" y="0"/>
                </a:lnTo>
                <a:close/>
              </a:path>
              <a:path w="452120" h="320675">
                <a:moveTo>
                  <a:pt x="451805" y="18824"/>
                </a:moveTo>
                <a:lnTo>
                  <a:pt x="432980" y="18824"/>
                </a:lnTo>
                <a:lnTo>
                  <a:pt x="432980" y="301305"/>
                </a:lnTo>
                <a:lnTo>
                  <a:pt x="451805" y="301305"/>
                </a:lnTo>
                <a:lnTo>
                  <a:pt x="451805" y="18824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97739" y="2741522"/>
            <a:ext cx="546100" cy="508634"/>
          </a:xfrm>
          <a:custGeom>
            <a:avLst/>
            <a:gdLst/>
            <a:ahLst/>
            <a:cxnLst/>
            <a:rect l="l" t="t" r="r" b="b"/>
            <a:pathLst>
              <a:path w="546100" h="508635">
                <a:moveTo>
                  <a:pt x="320028" y="414324"/>
                </a:moveTo>
                <a:lnTo>
                  <a:pt x="225901" y="414324"/>
                </a:lnTo>
                <a:lnTo>
                  <a:pt x="225901" y="489623"/>
                </a:lnTo>
                <a:lnTo>
                  <a:pt x="131774" y="489623"/>
                </a:lnTo>
                <a:lnTo>
                  <a:pt x="131774" y="508448"/>
                </a:lnTo>
                <a:lnTo>
                  <a:pt x="414154" y="508448"/>
                </a:lnTo>
                <a:lnTo>
                  <a:pt x="414154" y="489655"/>
                </a:lnTo>
                <a:lnTo>
                  <a:pt x="244726" y="489655"/>
                </a:lnTo>
                <a:lnTo>
                  <a:pt x="244726" y="414356"/>
                </a:lnTo>
                <a:lnTo>
                  <a:pt x="320028" y="414356"/>
                </a:lnTo>
                <a:close/>
              </a:path>
              <a:path w="546100" h="508635">
                <a:moveTo>
                  <a:pt x="320028" y="414356"/>
                </a:moveTo>
                <a:lnTo>
                  <a:pt x="301202" y="414356"/>
                </a:lnTo>
                <a:lnTo>
                  <a:pt x="301202" y="489655"/>
                </a:lnTo>
                <a:lnTo>
                  <a:pt x="414154" y="489655"/>
                </a:lnTo>
                <a:lnTo>
                  <a:pt x="320028" y="489623"/>
                </a:lnTo>
                <a:lnTo>
                  <a:pt x="320028" y="414356"/>
                </a:lnTo>
                <a:close/>
              </a:path>
              <a:path w="546100" h="508635">
                <a:moveTo>
                  <a:pt x="508281" y="0"/>
                </a:moveTo>
                <a:lnTo>
                  <a:pt x="37650" y="0"/>
                </a:lnTo>
                <a:lnTo>
                  <a:pt x="23007" y="2993"/>
                </a:lnTo>
                <a:lnTo>
                  <a:pt x="11048" y="11077"/>
                </a:lnTo>
                <a:lnTo>
                  <a:pt x="2988" y="23013"/>
                </a:lnTo>
                <a:lnTo>
                  <a:pt x="0" y="37649"/>
                </a:lnTo>
                <a:lnTo>
                  <a:pt x="6" y="376706"/>
                </a:lnTo>
                <a:lnTo>
                  <a:pt x="2991" y="391307"/>
                </a:lnTo>
                <a:lnTo>
                  <a:pt x="11063" y="403259"/>
                </a:lnTo>
                <a:lnTo>
                  <a:pt x="23016" y="411332"/>
                </a:lnTo>
                <a:lnTo>
                  <a:pt x="37650" y="414324"/>
                </a:lnTo>
                <a:lnTo>
                  <a:pt x="508281" y="414324"/>
                </a:lnTo>
                <a:lnTo>
                  <a:pt x="522918" y="411332"/>
                </a:lnTo>
                <a:lnTo>
                  <a:pt x="534872" y="403259"/>
                </a:lnTo>
                <a:lnTo>
                  <a:pt x="540091" y="395531"/>
                </a:lnTo>
                <a:lnTo>
                  <a:pt x="37650" y="395531"/>
                </a:lnTo>
                <a:lnTo>
                  <a:pt x="30322" y="394052"/>
                </a:lnTo>
                <a:lnTo>
                  <a:pt x="24339" y="390019"/>
                </a:lnTo>
                <a:lnTo>
                  <a:pt x="20304" y="384035"/>
                </a:lnTo>
                <a:lnTo>
                  <a:pt x="18825" y="376706"/>
                </a:lnTo>
                <a:lnTo>
                  <a:pt x="18834" y="37649"/>
                </a:lnTo>
                <a:lnTo>
                  <a:pt x="20304" y="30367"/>
                </a:lnTo>
                <a:lnTo>
                  <a:pt x="24339" y="24383"/>
                </a:lnTo>
                <a:lnTo>
                  <a:pt x="30322" y="20350"/>
                </a:lnTo>
                <a:lnTo>
                  <a:pt x="37650" y="18871"/>
                </a:lnTo>
                <a:lnTo>
                  <a:pt x="540146" y="18871"/>
                </a:lnTo>
                <a:lnTo>
                  <a:pt x="534866" y="11059"/>
                </a:lnTo>
                <a:lnTo>
                  <a:pt x="522907" y="2988"/>
                </a:lnTo>
                <a:lnTo>
                  <a:pt x="508281" y="0"/>
                </a:lnTo>
                <a:close/>
              </a:path>
              <a:path w="546100" h="508635">
                <a:moveTo>
                  <a:pt x="540146" y="18871"/>
                </a:moveTo>
                <a:lnTo>
                  <a:pt x="508281" y="18871"/>
                </a:lnTo>
                <a:lnTo>
                  <a:pt x="515611" y="20350"/>
                </a:lnTo>
                <a:lnTo>
                  <a:pt x="521594" y="24383"/>
                </a:lnTo>
                <a:lnTo>
                  <a:pt x="525628" y="30367"/>
                </a:lnTo>
                <a:lnTo>
                  <a:pt x="527097" y="37649"/>
                </a:lnTo>
                <a:lnTo>
                  <a:pt x="527107" y="376706"/>
                </a:lnTo>
                <a:lnTo>
                  <a:pt x="525628" y="384035"/>
                </a:lnTo>
                <a:lnTo>
                  <a:pt x="521594" y="390019"/>
                </a:lnTo>
                <a:lnTo>
                  <a:pt x="515611" y="394052"/>
                </a:lnTo>
                <a:lnTo>
                  <a:pt x="508281" y="395531"/>
                </a:lnTo>
                <a:lnTo>
                  <a:pt x="540091" y="395531"/>
                </a:lnTo>
                <a:lnTo>
                  <a:pt x="542943" y="391307"/>
                </a:lnTo>
                <a:lnTo>
                  <a:pt x="545925" y="376706"/>
                </a:lnTo>
                <a:lnTo>
                  <a:pt x="545922" y="37649"/>
                </a:lnTo>
                <a:lnTo>
                  <a:pt x="542960" y="23046"/>
                </a:lnTo>
                <a:lnTo>
                  <a:pt x="540146" y="18871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200147" y="2741522"/>
            <a:ext cx="264160" cy="508634"/>
          </a:xfrm>
          <a:custGeom>
            <a:avLst/>
            <a:gdLst/>
            <a:ahLst/>
            <a:cxnLst/>
            <a:rect l="l" t="t" r="r" b="b"/>
            <a:pathLst>
              <a:path w="264159" h="508635">
                <a:moveTo>
                  <a:pt x="225904" y="0"/>
                </a:moveTo>
                <a:lnTo>
                  <a:pt x="37650" y="0"/>
                </a:lnTo>
                <a:lnTo>
                  <a:pt x="22998" y="2958"/>
                </a:lnTo>
                <a:lnTo>
                  <a:pt x="11030" y="11027"/>
                </a:lnTo>
                <a:lnTo>
                  <a:pt x="2959" y="22994"/>
                </a:lnTo>
                <a:lnTo>
                  <a:pt x="0" y="37649"/>
                </a:lnTo>
                <a:lnTo>
                  <a:pt x="0" y="470618"/>
                </a:lnTo>
                <a:lnTo>
                  <a:pt x="2959" y="485273"/>
                </a:lnTo>
                <a:lnTo>
                  <a:pt x="11030" y="497241"/>
                </a:lnTo>
                <a:lnTo>
                  <a:pt x="22998" y="505309"/>
                </a:lnTo>
                <a:lnTo>
                  <a:pt x="37650" y="508268"/>
                </a:lnTo>
                <a:lnTo>
                  <a:pt x="225904" y="508268"/>
                </a:lnTo>
                <a:lnTo>
                  <a:pt x="240556" y="505309"/>
                </a:lnTo>
                <a:lnTo>
                  <a:pt x="252524" y="497241"/>
                </a:lnTo>
                <a:lnTo>
                  <a:pt x="257783" y="489443"/>
                </a:lnTo>
                <a:lnTo>
                  <a:pt x="37650" y="489443"/>
                </a:lnTo>
                <a:lnTo>
                  <a:pt x="30324" y="487963"/>
                </a:lnTo>
                <a:lnTo>
                  <a:pt x="24340" y="483928"/>
                </a:lnTo>
                <a:lnTo>
                  <a:pt x="20305" y="477944"/>
                </a:lnTo>
                <a:lnTo>
                  <a:pt x="18825" y="470618"/>
                </a:lnTo>
                <a:lnTo>
                  <a:pt x="18825" y="37649"/>
                </a:lnTo>
                <a:lnTo>
                  <a:pt x="20305" y="30320"/>
                </a:lnTo>
                <a:lnTo>
                  <a:pt x="24340" y="24336"/>
                </a:lnTo>
                <a:lnTo>
                  <a:pt x="30324" y="20303"/>
                </a:lnTo>
                <a:lnTo>
                  <a:pt x="37650" y="18824"/>
                </a:lnTo>
                <a:lnTo>
                  <a:pt x="257783" y="18824"/>
                </a:lnTo>
                <a:lnTo>
                  <a:pt x="252524" y="11027"/>
                </a:lnTo>
                <a:lnTo>
                  <a:pt x="240556" y="2958"/>
                </a:lnTo>
                <a:lnTo>
                  <a:pt x="225904" y="0"/>
                </a:lnTo>
                <a:close/>
              </a:path>
              <a:path w="264159" h="508635">
                <a:moveTo>
                  <a:pt x="257783" y="18824"/>
                </a:moveTo>
                <a:lnTo>
                  <a:pt x="225904" y="18824"/>
                </a:lnTo>
                <a:lnTo>
                  <a:pt x="233246" y="20303"/>
                </a:lnTo>
                <a:lnTo>
                  <a:pt x="239229" y="24336"/>
                </a:lnTo>
                <a:lnTo>
                  <a:pt x="243255" y="30320"/>
                </a:lnTo>
                <a:lnTo>
                  <a:pt x="244729" y="37649"/>
                </a:lnTo>
                <a:lnTo>
                  <a:pt x="244729" y="470618"/>
                </a:lnTo>
                <a:lnTo>
                  <a:pt x="243255" y="477944"/>
                </a:lnTo>
                <a:lnTo>
                  <a:pt x="239229" y="483928"/>
                </a:lnTo>
                <a:lnTo>
                  <a:pt x="233246" y="487963"/>
                </a:lnTo>
                <a:lnTo>
                  <a:pt x="225904" y="489443"/>
                </a:lnTo>
                <a:lnTo>
                  <a:pt x="257783" y="489443"/>
                </a:lnTo>
                <a:lnTo>
                  <a:pt x="260595" y="485273"/>
                </a:lnTo>
                <a:lnTo>
                  <a:pt x="263555" y="470618"/>
                </a:lnTo>
                <a:lnTo>
                  <a:pt x="263555" y="37649"/>
                </a:lnTo>
                <a:lnTo>
                  <a:pt x="260595" y="22994"/>
                </a:lnTo>
                <a:lnTo>
                  <a:pt x="257783" y="18824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256624" y="2826233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602" y="0"/>
                </a:lnTo>
              </a:path>
            </a:pathLst>
          </a:custGeom>
          <a:ln w="18824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256624" y="2882707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602" y="0"/>
                </a:lnTo>
              </a:path>
            </a:pathLst>
          </a:custGeom>
          <a:ln w="18824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17806" y="31462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1923" y="0"/>
                </a:moveTo>
                <a:lnTo>
                  <a:pt x="6322" y="0"/>
                </a:lnTo>
                <a:lnTo>
                  <a:pt x="0" y="6321"/>
                </a:lnTo>
                <a:lnTo>
                  <a:pt x="0" y="21915"/>
                </a:lnTo>
                <a:lnTo>
                  <a:pt x="6322" y="28237"/>
                </a:lnTo>
                <a:lnTo>
                  <a:pt x="21923" y="28237"/>
                </a:lnTo>
                <a:lnTo>
                  <a:pt x="28238" y="21915"/>
                </a:lnTo>
                <a:lnTo>
                  <a:pt x="28238" y="6321"/>
                </a:lnTo>
                <a:lnTo>
                  <a:pt x="21923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3071495" cy="1397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下载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77165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下载地址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  <a:hlinkClick r:id="rId1"/>
              </a:rPr>
              <a:t>http://dl.mycat.org.cn/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9847" y="2547325"/>
            <a:ext cx="7723081" cy="336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53642" y="2834894"/>
            <a:ext cx="678484" cy="2758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53642" y="3197986"/>
            <a:ext cx="37795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3642" y="3560698"/>
            <a:ext cx="599846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9838" y="1015364"/>
            <a:ext cx="10743565" cy="2806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安装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7165">
              <a:lnSpc>
                <a:spcPct val="150000"/>
              </a:lnSpc>
              <a:spcBef>
                <a:spcPts val="1660"/>
              </a:spcBef>
            </a:pPr>
            <a:r>
              <a:rPr sz="1400" spc="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是采用</a:t>
            </a:r>
            <a:r>
              <a:rPr sz="1400" spc="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的数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支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</a:t>
            </a:r>
            <a:r>
              <a:rPr sz="1400" spc="1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spc="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运行环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境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面介</a:t>
            </a:r>
            <a:r>
              <a:rPr sz="1400" spc="-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绍</a:t>
            </a:r>
            <a:r>
              <a:rPr sz="1400" spc="1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境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搭建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我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们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需要在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准备好的服务器中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安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装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下软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7165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77165">
              <a:lnSpc>
                <a:spcPct val="100000"/>
              </a:lnSpc>
              <a:spcBef>
                <a:spcPts val="1180"/>
              </a:spcBef>
            </a:pPr>
            <a:r>
              <a:rPr sz="1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77165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9921" y="4550257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85209" y="4550257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8" y="296951"/>
                </a:lnTo>
                <a:lnTo>
                  <a:pt x="341972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04939" y="4550257"/>
            <a:ext cx="4622800" cy="297180"/>
          </a:xfrm>
          <a:custGeom>
            <a:avLst/>
            <a:gdLst/>
            <a:ahLst/>
            <a:cxnLst/>
            <a:rect l="l" t="t" r="r" b="b"/>
            <a:pathLst>
              <a:path w="4622800" h="297179">
                <a:moveTo>
                  <a:pt x="0" y="296951"/>
                </a:moveTo>
                <a:lnTo>
                  <a:pt x="4622291" y="296951"/>
                </a:lnTo>
                <a:lnTo>
                  <a:pt x="4622291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9921" y="4847183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85209" y="4847183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8" y="296951"/>
                </a:lnTo>
                <a:lnTo>
                  <a:pt x="341972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9921" y="5144109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5209" y="5144109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8" y="296951"/>
                </a:lnTo>
                <a:lnTo>
                  <a:pt x="341972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9921" y="5441111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85209" y="5441111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8" y="296951"/>
                </a:lnTo>
                <a:lnTo>
                  <a:pt x="3419728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35201" y="4567428"/>
            <a:ext cx="1188643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12105" y="4567428"/>
            <a:ext cx="292608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80914" y="4567428"/>
            <a:ext cx="477316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61781" y="4567428"/>
            <a:ext cx="497433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93571" y="4164965"/>
          <a:ext cx="10646410" cy="157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085"/>
                <a:gridCol w="3419475"/>
                <a:gridCol w="4622165"/>
              </a:tblGrid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服务器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安装软件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说明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83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中间件服务器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86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分片服务器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86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分片服务器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97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86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分片服务器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1735201" y="4864353"/>
            <a:ext cx="1188643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69078" y="4864353"/>
            <a:ext cx="544982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35201" y="5161534"/>
            <a:ext cx="1188643" cy="236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69078" y="5161534"/>
            <a:ext cx="544982" cy="236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35201" y="5458358"/>
            <a:ext cx="1188643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69078" y="5458358"/>
            <a:ext cx="544982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26174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目录结构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6780" y="2132076"/>
            <a:ext cx="10378440" cy="16626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5215" y="4341622"/>
            <a:ext cx="37744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bin</a:t>
            </a:r>
            <a:r>
              <a:rPr sz="1600" spc="-4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存放可执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行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文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件，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于启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动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停</a:t>
            </a:r>
            <a:r>
              <a:rPr sz="16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止</a:t>
            </a:r>
            <a:r>
              <a:rPr sz="16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conf</a:t>
            </a:r>
            <a:r>
              <a:rPr sz="16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存放</a:t>
            </a:r>
            <a:r>
              <a:rPr sz="16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的配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文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件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  <a:p>
            <a:pPr marL="12700" marR="604520">
              <a:lnSpc>
                <a:spcPct val="200000"/>
              </a:lnSpc>
              <a:spcBef>
                <a:spcPts val="5"/>
              </a:spcBef>
            </a:pPr>
            <a:r>
              <a:rPr sz="16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li</a:t>
            </a:r>
            <a:r>
              <a:rPr sz="16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：存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放</a:t>
            </a:r>
            <a:r>
              <a:rPr sz="1600" spc="-3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</a:t>
            </a:r>
            <a:r>
              <a:rPr sz="16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项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目依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赖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包（</a:t>
            </a:r>
            <a:r>
              <a:rPr sz="16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ja</a:t>
            </a:r>
            <a:r>
              <a:rPr sz="16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）  </a:t>
            </a:r>
            <a:r>
              <a:rPr sz="16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logs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存放</a:t>
            </a:r>
            <a:r>
              <a:rPr sz="16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日志</a:t>
            </a:r>
            <a:r>
              <a:rPr sz="16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文</a:t>
            </a:r>
            <a:r>
              <a:rPr sz="16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件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61516" y="5204459"/>
            <a:ext cx="7583805" cy="1298575"/>
          </a:xfrm>
          <a:custGeom>
            <a:avLst/>
            <a:gdLst/>
            <a:ahLst/>
            <a:cxnLst/>
            <a:rect l="l" t="t" r="r" b="b"/>
            <a:pathLst>
              <a:path w="7583805" h="1298575">
                <a:moveTo>
                  <a:pt x="7539735" y="0"/>
                </a:moveTo>
                <a:lnTo>
                  <a:pt x="43687" y="0"/>
                </a:lnTo>
                <a:lnTo>
                  <a:pt x="26681" y="3432"/>
                </a:lnTo>
                <a:lnTo>
                  <a:pt x="12795" y="12795"/>
                </a:lnTo>
                <a:lnTo>
                  <a:pt x="3432" y="26681"/>
                </a:lnTo>
                <a:lnTo>
                  <a:pt x="0" y="43687"/>
                </a:lnTo>
                <a:lnTo>
                  <a:pt x="0" y="1254696"/>
                </a:lnTo>
                <a:lnTo>
                  <a:pt x="3432" y="1271728"/>
                </a:lnTo>
                <a:lnTo>
                  <a:pt x="12795" y="1285635"/>
                </a:lnTo>
                <a:lnTo>
                  <a:pt x="26681" y="1295010"/>
                </a:lnTo>
                <a:lnTo>
                  <a:pt x="43687" y="1298447"/>
                </a:lnTo>
                <a:lnTo>
                  <a:pt x="7539735" y="1298447"/>
                </a:lnTo>
                <a:lnTo>
                  <a:pt x="7556742" y="1295010"/>
                </a:lnTo>
                <a:lnTo>
                  <a:pt x="7570628" y="1285635"/>
                </a:lnTo>
                <a:lnTo>
                  <a:pt x="7579991" y="1271728"/>
                </a:lnTo>
                <a:lnTo>
                  <a:pt x="7583424" y="1254696"/>
                </a:lnTo>
                <a:lnTo>
                  <a:pt x="7583424" y="43687"/>
                </a:lnTo>
                <a:lnTo>
                  <a:pt x="7579991" y="26681"/>
                </a:lnTo>
                <a:lnTo>
                  <a:pt x="7570628" y="12795"/>
                </a:lnTo>
                <a:lnTo>
                  <a:pt x="7556742" y="3432"/>
                </a:lnTo>
                <a:lnTo>
                  <a:pt x="7539735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1516" y="2132076"/>
            <a:ext cx="7583805" cy="2985770"/>
          </a:xfrm>
          <a:custGeom>
            <a:avLst/>
            <a:gdLst/>
            <a:ahLst/>
            <a:cxnLst/>
            <a:rect l="l" t="t" r="r" b="b"/>
            <a:pathLst>
              <a:path w="7583805" h="2985770">
                <a:moveTo>
                  <a:pt x="7482839" y="0"/>
                </a:moveTo>
                <a:lnTo>
                  <a:pt x="100584" y="0"/>
                </a:lnTo>
                <a:lnTo>
                  <a:pt x="61454" y="7911"/>
                </a:lnTo>
                <a:lnTo>
                  <a:pt x="29479" y="29479"/>
                </a:lnTo>
                <a:lnTo>
                  <a:pt x="7911" y="61454"/>
                </a:lnTo>
                <a:lnTo>
                  <a:pt x="0" y="100584"/>
                </a:lnTo>
                <a:lnTo>
                  <a:pt x="0" y="2884932"/>
                </a:lnTo>
                <a:lnTo>
                  <a:pt x="7911" y="2924061"/>
                </a:lnTo>
                <a:lnTo>
                  <a:pt x="29479" y="2956036"/>
                </a:lnTo>
                <a:lnTo>
                  <a:pt x="61454" y="2977604"/>
                </a:lnTo>
                <a:lnTo>
                  <a:pt x="100584" y="2985516"/>
                </a:lnTo>
                <a:lnTo>
                  <a:pt x="7482839" y="2985516"/>
                </a:lnTo>
                <a:lnTo>
                  <a:pt x="7521969" y="2977604"/>
                </a:lnTo>
                <a:lnTo>
                  <a:pt x="7553944" y="2956036"/>
                </a:lnTo>
                <a:lnTo>
                  <a:pt x="7575512" y="2924061"/>
                </a:lnTo>
                <a:lnTo>
                  <a:pt x="7583424" y="2884932"/>
                </a:lnTo>
                <a:lnTo>
                  <a:pt x="7583424" y="100584"/>
                </a:lnTo>
                <a:lnTo>
                  <a:pt x="7575512" y="61454"/>
                </a:lnTo>
                <a:lnTo>
                  <a:pt x="7553944" y="29479"/>
                </a:lnTo>
                <a:lnTo>
                  <a:pt x="7521969" y="7911"/>
                </a:lnTo>
                <a:lnTo>
                  <a:pt x="7482839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9838" y="1015364"/>
            <a:ext cx="126174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概念介绍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0097" y="236500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20002" y="5515359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82028" y="56998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82028" y="58535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82028" y="60073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35273" y="4333251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8501" y="4342395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96177" y="4333251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45179" y="2829941"/>
            <a:ext cx="1887220" cy="489584"/>
          </a:xfrm>
          <a:custGeom>
            <a:avLst/>
            <a:gdLst/>
            <a:ahLst/>
            <a:cxnLst/>
            <a:rect l="l" t="t" r="r" b="b"/>
            <a:pathLst>
              <a:path w="1887220" h="489585">
                <a:moveTo>
                  <a:pt x="64897" y="415036"/>
                </a:moveTo>
                <a:lnTo>
                  <a:pt x="0" y="470281"/>
                </a:lnTo>
                <a:lnTo>
                  <a:pt x="83058" y="489076"/>
                </a:lnTo>
                <a:lnTo>
                  <a:pt x="76235" y="461263"/>
                </a:lnTo>
                <a:lnTo>
                  <a:pt x="63119" y="461263"/>
                </a:lnTo>
                <a:lnTo>
                  <a:pt x="60198" y="448945"/>
                </a:lnTo>
                <a:lnTo>
                  <a:pt x="72473" y="445923"/>
                </a:lnTo>
                <a:lnTo>
                  <a:pt x="64897" y="415036"/>
                </a:lnTo>
                <a:close/>
              </a:path>
              <a:path w="1887220" h="489585">
                <a:moveTo>
                  <a:pt x="72473" y="445923"/>
                </a:moveTo>
                <a:lnTo>
                  <a:pt x="60198" y="448945"/>
                </a:lnTo>
                <a:lnTo>
                  <a:pt x="63119" y="461263"/>
                </a:lnTo>
                <a:lnTo>
                  <a:pt x="75489" y="458219"/>
                </a:lnTo>
                <a:lnTo>
                  <a:pt x="72473" y="445923"/>
                </a:lnTo>
                <a:close/>
              </a:path>
              <a:path w="1887220" h="489585">
                <a:moveTo>
                  <a:pt x="75489" y="458219"/>
                </a:moveTo>
                <a:lnTo>
                  <a:pt x="63119" y="461263"/>
                </a:lnTo>
                <a:lnTo>
                  <a:pt x="76235" y="461263"/>
                </a:lnTo>
                <a:lnTo>
                  <a:pt x="75489" y="458219"/>
                </a:lnTo>
                <a:close/>
              </a:path>
              <a:path w="1887220" h="489585">
                <a:moveTo>
                  <a:pt x="1884045" y="0"/>
                </a:moveTo>
                <a:lnTo>
                  <a:pt x="72473" y="445923"/>
                </a:lnTo>
                <a:lnTo>
                  <a:pt x="75489" y="458219"/>
                </a:lnTo>
                <a:lnTo>
                  <a:pt x="1886966" y="12446"/>
                </a:lnTo>
                <a:lnTo>
                  <a:pt x="1884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28971" y="2829941"/>
            <a:ext cx="1982470" cy="490220"/>
          </a:xfrm>
          <a:custGeom>
            <a:avLst/>
            <a:gdLst/>
            <a:ahLst/>
            <a:cxnLst/>
            <a:rect l="l" t="t" r="r" b="b"/>
            <a:pathLst>
              <a:path w="1982470" h="490220">
                <a:moveTo>
                  <a:pt x="1906389" y="459137"/>
                </a:moveTo>
                <a:lnTo>
                  <a:pt x="1899157" y="489966"/>
                </a:lnTo>
                <a:lnTo>
                  <a:pt x="1982088" y="470281"/>
                </a:lnTo>
                <a:lnTo>
                  <a:pt x="1972159" y="462025"/>
                </a:lnTo>
                <a:lnTo>
                  <a:pt x="1918715" y="462025"/>
                </a:lnTo>
                <a:lnTo>
                  <a:pt x="1906389" y="459137"/>
                </a:lnTo>
                <a:close/>
              </a:path>
              <a:path w="1982470" h="490220">
                <a:moveTo>
                  <a:pt x="1909309" y="446691"/>
                </a:moveTo>
                <a:lnTo>
                  <a:pt x="1906389" y="459137"/>
                </a:lnTo>
                <a:lnTo>
                  <a:pt x="1918715" y="462025"/>
                </a:lnTo>
                <a:lnTo>
                  <a:pt x="1921636" y="449580"/>
                </a:lnTo>
                <a:lnTo>
                  <a:pt x="1909309" y="446691"/>
                </a:lnTo>
                <a:close/>
              </a:path>
              <a:path w="1982470" h="490220">
                <a:moveTo>
                  <a:pt x="1916556" y="415798"/>
                </a:moveTo>
                <a:lnTo>
                  <a:pt x="1909309" y="446691"/>
                </a:lnTo>
                <a:lnTo>
                  <a:pt x="1921636" y="449580"/>
                </a:lnTo>
                <a:lnTo>
                  <a:pt x="1918715" y="462025"/>
                </a:lnTo>
                <a:lnTo>
                  <a:pt x="1972159" y="462025"/>
                </a:lnTo>
                <a:lnTo>
                  <a:pt x="1916556" y="415798"/>
                </a:lnTo>
                <a:close/>
              </a:path>
              <a:path w="1982470" h="490220">
                <a:moveTo>
                  <a:pt x="2793" y="0"/>
                </a:moveTo>
                <a:lnTo>
                  <a:pt x="0" y="12446"/>
                </a:lnTo>
                <a:lnTo>
                  <a:pt x="1906389" y="459137"/>
                </a:lnTo>
                <a:lnTo>
                  <a:pt x="1909309" y="446691"/>
                </a:lnTo>
                <a:lnTo>
                  <a:pt x="2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62911" y="3750817"/>
            <a:ext cx="1330325" cy="586740"/>
          </a:xfrm>
          <a:custGeom>
            <a:avLst/>
            <a:gdLst/>
            <a:ahLst/>
            <a:cxnLst/>
            <a:rect l="l" t="t" r="r" b="b"/>
            <a:pathLst>
              <a:path w="1330325" h="586739">
                <a:moveTo>
                  <a:pt x="54737" y="516508"/>
                </a:moveTo>
                <a:lnTo>
                  <a:pt x="0" y="581786"/>
                </a:lnTo>
                <a:lnTo>
                  <a:pt x="85089" y="586358"/>
                </a:lnTo>
                <a:lnTo>
                  <a:pt x="74659" y="562355"/>
                </a:lnTo>
                <a:lnTo>
                  <a:pt x="60832" y="562355"/>
                </a:lnTo>
                <a:lnTo>
                  <a:pt x="55752" y="550671"/>
                </a:lnTo>
                <a:lnTo>
                  <a:pt x="67389" y="545625"/>
                </a:lnTo>
                <a:lnTo>
                  <a:pt x="54737" y="516508"/>
                </a:lnTo>
                <a:close/>
              </a:path>
              <a:path w="1330325" h="586739">
                <a:moveTo>
                  <a:pt x="67389" y="545625"/>
                </a:moveTo>
                <a:lnTo>
                  <a:pt x="55752" y="550671"/>
                </a:lnTo>
                <a:lnTo>
                  <a:pt x="60832" y="562355"/>
                </a:lnTo>
                <a:lnTo>
                  <a:pt x="72466" y="557309"/>
                </a:lnTo>
                <a:lnTo>
                  <a:pt x="67389" y="545625"/>
                </a:lnTo>
                <a:close/>
              </a:path>
              <a:path w="1330325" h="586739">
                <a:moveTo>
                  <a:pt x="72466" y="557309"/>
                </a:moveTo>
                <a:lnTo>
                  <a:pt x="60832" y="562355"/>
                </a:lnTo>
                <a:lnTo>
                  <a:pt x="74659" y="562355"/>
                </a:lnTo>
                <a:lnTo>
                  <a:pt x="72466" y="557309"/>
                </a:lnTo>
                <a:close/>
              </a:path>
              <a:path w="1330325" h="586739">
                <a:moveTo>
                  <a:pt x="1325372" y="0"/>
                </a:moveTo>
                <a:lnTo>
                  <a:pt x="67389" y="545625"/>
                </a:lnTo>
                <a:lnTo>
                  <a:pt x="72466" y="557309"/>
                </a:lnTo>
                <a:lnTo>
                  <a:pt x="1330325" y="11683"/>
                </a:lnTo>
                <a:lnTo>
                  <a:pt x="13253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07079" y="3756659"/>
            <a:ext cx="76200" cy="575945"/>
          </a:xfrm>
          <a:custGeom>
            <a:avLst/>
            <a:gdLst/>
            <a:ahLst/>
            <a:cxnLst/>
            <a:rect l="l" t="t" r="r" b="b"/>
            <a:pathLst>
              <a:path w="76200" h="575945">
                <a:moveTo>
                  <a:pt x="31750" y="499744"/>
                </a:moveTo>
                <a:lnTo>
                  <a:pt x="0" y="499744"/>
                </a:lnTo>
                <a:lnTo>
                  <a:pt x="38100" y="575944"/>
                </a:lnTo>
                <a:lnTo>
                  <a:pt x="69850" y="512444"/>
                </a:lnTo>
                <a:lnTo>
                  <a:pt x="31750" y="512444"/>
                </a:lnTo>
                <a:lnTo>
                  <a:pt x="31750" y="499744"/>
                </a:lnTo>
                <a:close/>
              </a:path>
              <a:path w="76200" h="575945">
                <a:moveTo>
                  <a:pt x="44450" y="0"/>
                </a:moveTo>
                <a:lnTo>
                  <a:pt x="31750" y="0"/>
                </a:lnTo>
                <a:lnTo>
                  <a:pt x="31750" y="512444"/>
                </a:lnTo>
                <a:lnTo>
                  <a:pt x="44450" y="512444"/>
                </a:lnTo>
                <a:lnTo>
                  <a:pt x="44450" y="0"/>
                </a:lnTo>
                <a:close/>
              </a:path>
              <a:path w="76200" h="575945">
                <a:moveTo>
                  <a:pt x="76200" y="499744"/>
                </a:moveTo>
                <a:lnTo>
                  <a:pt x="44450" y="499744"/>
                </a:lnTo>
                <a:lnTo>
                  <a:pt x="44450" y="512444"/>
                </a:lnTo>
                <a:lnTo>
                  <a:pt x="69850" y="512444"/>
                </a:lnTo>
                <a:lnTo>
                  <a:pt x="76200" y="49974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83660" y="3750945"/>
            <a:ext cx="1220470" cy="583565"/>
          </a:xfrm>
          <a:custGeom>
            <a:avLst/>
            <a:gdLst/>
            <a:ahLst/>
            <a:cxnLst/>
            <a:rect l="l" t="t" r="r" b="b"/>
            <a:pathLst>
              <a:path w="1220470" h="583564">
                <a:moveTo>
                  <a:pt x="1148330" y="554786"/>
                </a:moveTo>
                <a:lnTo>
                  <a:pt x="1134744" y="583437"/>
                </a:lnTo>
                <a:lnTo>
                  <a:pt x="1219962" y="581659"/>
                </a:lnTo>
                <a:lnTo>
                  <a:pt x="1203133" y="560196"/>
                </a:lnTo>
                <a:lnTo>
                  <a:pt x="1159764" y="560196"/>
                </a:lnTo>
                <a:lnTo>
                  <a:pt x="1148330" y="554786"/>
                </a:lnTo>
                <a:close/>
              </a:path>
              <a:path w="1220470" h="583564">
                <a:moveTo>
                  <a:pt x="1153757" y="543341"/>
                </a:moveTo>
                <a:lnTo>
                  <a:pt x="1148330" y="554786"/>
                </a:lnTo>
                <a:lnTo>
                  <a:pt x="1159764" y="560196"/>
                </a:lnTo>
                <a:lnTo>
                  <a:pt x="1165225" y="548766"/>
                </a:lnTo>
                <a:lnTo>
                  <a:pt x="1153757" y="543341"/>
                </a:lnTo>
                <a:close/>
              </a:path>
              <a:path w="1220470" h="583564">
                <a:moveTo>
                  <a:pt x="1167384" y="514603"/>
                </a:moveTo>
                <a:lnTo>
                  <a:pt x="1153757" y="543341"/>
                </a:lnTo>
                <a:lnTo>
                  <a:pt x="1165225" y="548766"/>
                </a:lnTo>
                <a:lnTo>
                  <a:pt x="1159764" y="560196"/>
                </a:lnTo>
                <a:lnTo>
                  <a:pt x="1203133" y="560196"/>
                </a:lnTo>
                <a:lnTo>
                  <a:pt x="1167384" y="514603"/>
                </a:lnTo>
                <a:close/>
              </a:path>
              <a:path w="1220470" h="583564">
                <a:moveTo>
                  <a:pt x="5334" y="0"/>
                </a:moveTo>
                <a:lnTo>
                  <a:pt x="0" y="11429"/>
                </a:lnTo>
                <a:lnTo>
                  <a:pt x="1148330" y="554786"/>
                </a:lnTo>
                <a:lnTo>
                  <a:pt x="1153757" y="543341"/>
                </a:lnTo>
                <a:lnTo>
                  <a:pt x="533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71045" y="4325395"/>
            <a:ext cx="615315" cy="523240"/>
          </a:xfrm>
          <a:custGeom>
            <a:avLst/>
            <a:gdLst/>
            <a:ahLst/>
            <a:cxnLst/>
            <a:rect l="l" t="t" r="r" b="b"/>
            <a:pathLst>
              <a:path w="615314" h="523239">
                <a:moveTo>
                  <a:pt x="361291" y="430576"/>
                </a:moveTo>
                <a:lnTo>
                  <a:pt x="253672" y="430576"/>
                </a:lnTo>
                <a:lnTo>
                  <a:pt x="253672" y="507444"/>
                </a:lnTo>
                <a:lnTo>
                  <a:pt x="169115" y="507444"/>
                </a:lnTo>
                <a:lnTo>
                  <a:pt x="169115" y="522818"/>
                </a:lnTo>
                <a:lnTo>
                  <a:pt x="445849" y="522818"/>
                </a:lnTo>
                <a:lnTo>
                  <a:pt x="445849" y="507476"/>
                </a:lnTo>
                <a:lnTo>
                  <a:pt x="269046" y="507476"/>
                </a:lnTo>
                <a:lnTo>
                  <a:pt x="269046" y="430608"/>
                </a:lnTo>
                <a:lnTo>
                  <a:pt x="361291" y="430608"/>
                </a:lnTo>
                <a:close/>
              </a:path>
              <a:path w="615314" h="523239">
                <a:moveTo>
                  <a:pt x="361291" y="430608"/>
                </a:moveTo>
                <a:lnTo>
                  <a:pt x="345917" y="430608"/>
                </a:lnTo>
                <a:lnTo>
                  <a:pt x="345917" y="507476"/>
                </a:lnTo>
                <a:lnTo>
                  <a:pt x="445849" y="507476"/>
                </a:lnTo>
                <a:lnTo>
                  <a:pt x="361291" y="507444"/>
                </a:lnTo>
                <a:lnTo>
                  <a:pt x="361291" y="430608"/>
                </a:lnTo>
                <a:close/>
              </a:path>
              <a:path w="615314" h="523239">
                <a:moveTo>
                  <a:pt x="584216" y="0"/>
                </a:moveTo>
                <a:lnTo>
                  <a:pt x="30748" y="0"/>
                </a:lnTo>
                <a:lnTo>
                  <a:pt x="18797" y="2440"/>
                </a:lnTo>
                <a:lnTo>
                  <a:pt x="9034" y="9031"/>
                </a:lnTo>
                <a:lnTo>
                  <a:pt x="2441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4" y="411778"/>
                </a:lnTo>
                <a:lnTo>
                  <a:pt x="9037" y="421539"/>
                </a:lnTo>
                <a:lnTo>
                  <a:pt x="18798" y="428132"/>
                </a:lnTo>
                <a:lnTo>
                  <a:pt x="30748" y="430576"/>
                </a:lnTo>
                <a:lnTo>
                  <a:pt x="584216" y="430576"/>
                </a:lnTo>
                <a:lnTo>
                  <a:pt x="596173" y="428132"/>
                </a:lnTo>
                <a:lnTo>
                  <a:pt x="605932" y="421539"/>
                </a:lnTo>
                <a:lnTo>
                  <a:pt x="610187" y="415234"/>
                </a:lnTo>
                <a:lnTo>
                  <a:pt x="22260" y="415234"/>
                </a:lnTo>
                <a:lnTo>
                  <a:pt x="15374" y="408348"/>
                </a:lnTo>
                <a:lnTo>
                  <a:pt x="15374" y="22253"/>
                </a:lnTo>
                <a:lnTo>
                  <a:pt x="22260" y="15373"/>
                </a:lnTo>
                <a:lnTo>
                  <a:pt x="610211" y="15373"/>
                </a:lnTo>
                <a:lnTo>
                  <a:pt x="605932" y="9031"/>
                </a:lnTo>
                <a:lnTo>
                  <a:pt x="596173" y="2440"/>
                </a:lnTo>
                <a:lnTo>
                  <a:pt x="584216" y="0"/>
                </a:lnTo>
                <a:close/>
              </a:path>
              <a:path w="615314" h="523239">
                <a:moveTo>
                  <a:pt x="610211" y="15373"/>
                </a:moveTo>
                <a:lnTo>
                  <a:pt x="592735" y="15373"/>
                </a:lnTo>
                <a:lnTo>
                  <a:pt x="599590" y="22253"/>
                </a:lnTo>
                <a:lnTo>
                  <a:pt x="599590" y="408348"/>
                </a:lnTo>
                <a:lnTo>
                  <a:pt x="592735" y="415234"/>
                </a:lnTo>
                <a:lnTo>
                  <a:pt x="610187" y="415234"/>
                </a:lnTo>
                <a:lnTo>
                  <a:pt x="612520" y="411778"/>
                </a:lnTo>
                <a:lnTo>
                  <a:pt x="614957" y="399861"/>
                </a:lnTo>
                <a:lnTo>
                  <a:pt x="614964" y="30747"/>
                </a:lnTo>
                <a:lnTo>
                  <a:pt x="612520" y="18794"/>
                </a:lnTo>
                <a:lnTo>
                  <a:pt x="610211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14273" y="4333251"/>
            <a:ext cx="615315" cy="523875"/>
          </a:xfrm>
          <a:custGeom>
            <a:avLst/>
            <a:gdLst/>
            <a:ahLst/>
            <a:cxnLst/>
            <a:rect l="l" t="t" r="r" b="b"/>
            <a:pathLst>
              <a:path w="615315" h="523875">
                <a:moveTo>
                  <a:pt x="361291" y="431451"/>
                </a:moveTo>
                <a:lnTo>
                  <a:pt x="253672" y="431451"/>
                </a:lnTo>
                <a:lnTo>
                  <a:pt x="253672" y="508475"/>
                </a:lnTo>
                <a:lnTo>
                  <a:pt x="169115" y="508475"/>
                </a:lnTo>
                <a:lnTo>
                  <a:pt x="169115" y="523880"/>
                </a:lnTo>
                <a:lnTo>
                  <a:pt x="445849" y="523880"/>
                </a:lnTo>
                <a:lnTo>
                  <a:pt x="445849" y="508507"/>
                </a:lnTo>
                <a:lnTo>
                  <a:pt x="269046" y="508507"/>
                </a:lnTo>
                <a:lnTo>
                  <a:pt x="269046" y="431483"/>
                </a:lnTo>
                <a:lnTo>
                  <a:pt x="361291" y="431483"/>
                </a:lnTo>
                <a:close/>
              </a:path>
              <a:path w="615315" h="523875">
                <a:moveTo>
                  <a:pt x="361291" y="431483"/>
                </a:moveTo>
                <a:lnTo>
                  <a:pt x="345917" y="431483"/>
                </a:lnTo>
                <a:lnTo>
                  <a:pt x="345917" y="508507"/>
                </a:lnTo>
                <a:lnTo>
                  <a:pt x="445849" y="508507"/>
                </a:lnTo>
                <a:lnTo>
                  <a:pt x="361291" y="508475"/>
                </a:lnTo>
                <a:lnTo>
                  <a:pt x="361291" y="431483"/>
                </a:lnTo>
                <a:close/>
              </a:path>
              <a:path w="615315" h="523875">
                <a:moveTo>
                  <a:pt x="584216" y="0"/>
                </a:moveTo>
                <a:lnTo>
                  <a:pt x="30748" y="0"/>
                </a:lnTo>
                <a:lnTo>
                  <a:pt x="18797" y="2445"/>
                </a:lnTo>
                <a:lnTo>
                  <a:pt x="9034" y="9050"/>
                </a:lnTo>
                <a:lnTo>
                  <a:pt x="2441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4" y="412615"/>
                </a:lnTo>
                <a:lnTo>
                  <a:pt x="9037" y="422396"/>
                </a:lnTo>
                <a:lnTo>
                  <a:pt x="18798" y="429002"/>
                </a:lnTo>
                <a:lnTo>
                  <a:pt x="30748" y="431451"/>
                </a:lnTo>
                <a:lnTo>
                  <a:pt x="584216" y="431451"/>
                </a:lnTo>
                <a:lnTo>
                  <a:pt x="596173" y="429002"/>
                </a:lnTo>
                <a:lnTo>
                  <a:pt x="605932" y="422396"/>
                </a:lnTo>
                <a:lnTo>
                  <a:pt x="610187" y="416078"/>
                </a:lnTo>
                <a:lnTo>
                  <a:pt x="22260" y="416078"/>
                </a:lnTo>
                <a:lnTo>
                  <a:pt x="15374" y="409178"/>
                </a:lnTo>
                <a:lnTo>
                  <a:pt x="15374" y="22298"/>
                </a:lnTo>
                <a:lnTo>
                  <a:pt x="22260" y="15404"/>
                </a:lnTo>
                <a:lnTo>
                  <a:pt x="610211" y="15404"/>
                </a:lnTo>
                <a:lnTo>
                  <a:pt x="605932" y="9050"/>
                </a:lnTo>
                <a:lnTo>
                  <a:pt x="596173" y="2445"/>
                </a:lnTo>
                <a:lnTo>
                  <a:pt x="584216" y="0"/>
                </a:lnTo>
                <a:close/>
              </a:path>
              <a:path w="615315" h="523875">
                <a:moveTo>
                  <a:pt x="610211" y="15404"/>
                </a:moveTo>
                <a:lnTo>
                  <a:pt x="592735" y="15404"/>
                </a:lnTo>
                <a:lnTo>
                  <a:pt x="599590" y="22298"/>
                </a:lnTo>
                <a:lnTo>
                  <a:pt x="599590" y="409178"/>
                </a:lnTo>
                <a:lnTo>
                  <a:pt x="592735" y="416078"/>
                </a:lnTo>
                <a:lnTo>
                  <a:pt x="610187" y="416078"/>
                </a:lnTo>
                <a:lnTo>
                  <a:pt x="612520" y="412615"/>
                </a:lnTo>
                <a:lnTo>
                  <a:pt x="614957" y="400673"/>
                </a:lnTo>
                <a:lnTo>
                  <a:pt x="614964" y="30809"/>
                </a:lnTo>
                <a:lnTo>
                  <a:pt x="612520" y="18832"/>
                </a:lnTo>
                <a:lnTo>
                  <a:pt x="610211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30561" y="4325395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4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4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4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4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97296" y="3741673"/>
            <a:ext cx="1330325" cy="586740"/>
          </a:xfrm>
          <a:custGeom>
            <a:avLst/>
            <a:gdLst/>
            <a:ahLst/>
            <a:cxnLst/>
            <a:rect l="l" t="t" r="r" b="b"/>
            <a:pathLst>
              <a:path w="1330325" h="586739">
                <a:moveTo>
                  <a:pt x="54737" y="516508"/>
                </a:moveTo>
                <a:lnTo>
                  <a:pt x="0" y="581787"/>
                </a:lnTo>
                <a:lnTo>
                  <a:pt x="85089" y="586358"/>
                </a:lnTo>
                <a:lnTo>
                  <a:pt x="74659" y="562356"/>
                </a:lnTo>
                <a:lnTo>
                  <a:pt x="60832" y="562356"/>
                </a:lnTo>
                <a:lnTo>
                  <a:pt x="55752" y="550671"/>
                </a:lnTo>
                <a:lnTo>
                  <a:pt x="67389" y="545625"/>
                </a:lnTo>
                <a:lnTo>
                  <a:pt x="54737" y="516508"/>
                </a:lnTo>
                <a:close/>
              </a:path>
              <a:path w="1330325" h="586739">
                <a:moveTo>
                  <a:pt x="67389" y="545625"/>
                </a:moveTo>
                <a:lnTo>
                  <a:pt x="55752" y="550671"/>
                </a:lnTo>
                <a:lnTo>
                  <a:pt x="60832" y="562356"/>
                </a:lnTo>
                <a:lnTo>
                  <a:pt x="72466" y="557309"/>
                </a:lnTo>
                <a:lnTo>
                  <a:pt x="67389" y="545625"/>
                </a:lnTo>
                <a:close/>
              </a:path>
              <a:path w="1330325" h="586739">
                <a:moveTo>
                  <a:pt x="72466" y="557309"/>
                </a:moveTo>
                <a:lnTo>
                  <a:pt x="60832" y="562356"/>
                </a:lnTo>
                <a:lnTo>
                  <a:pt x="74659" y="562356"/>
                </a:lnTo>
                <a:lnTo>
                  <a:pt x="72466" y="557309"/>
                </a:lnTo>
                <a:close/>
              </a:path>
              <a:path w="1330325" h="586739">
                <a:moveTo>
                  <a:pt x="1325372" y="0"/>
                </a:moveTo>
                <a:lnTo>
                  <a:pt x="67389" y="545625"/>
                </a:lnTo>
                <a:lnTo>
                  <a:pt x="72466" y="557309"/>
                </a:lnTo>
                <a:lnTo>
                  <a:pt x="1330325" y="11683"/>
                </a:lnTo>
                <a:lnTo>
                  <a:pt x="13253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41464" y="3747515"/>
            <a:ext cx="76200" cy="575945"/>
          </a:xfrm>
          <a:custGeom>
            <a:avLst/>
            <a:gdLst/>
            <a:ahLst/>
            <a:cxnLst/>
            <a:rect l="l" t="t" r="r" b="b"/>
            <a:pathLst>
              <a:path w="76200" h="575945">
                <a:moveTo>
                  <a:pt x="31750" y="499744"/>
                </a:moveTo>
                <a:lnTo>
                  <a:pt x="0" y="499744"/>
                </a:lnTo>
                <a:lnTo>
                  <a:pt x="38100" y="575944"/>
                </a:lnTo>
                <a:lnTo>
                  <a:pt x="69850" y="512444"/>
                </a:lnTo>
                <a:lnTo>
                  <a:pt x="31750" y="512444"/>
                </a:lnTo>
                <a:lnTo>
                  <a:pt x="31750" y="499744"/>
                </a:lnTo>
                <a:close/>
              </a:path>
              <a:path w="76200" h="575945">
                <a:moveTo>
                  <a:pt x="44450" y="0"/>
                </a:moveTo>
                <a:lnTo>
                  <a:pt x="31750" y="0"/>
                </a:lnTo>
                <a:lnTo>
                  <a:pt x="31750" y="512444"/>
                </a:lnTo>
                <a:lnTo>
                  <a:pt x="44450" y="512444"/>
                </a:lnTo>
                <a:lnTo>
                  <a:pt x="44450" y="0"/>
                </a:lnTo>
                <a:close/>
              </a:path>
              <a:path w="76200" h="575945">
                <a:moveTo>
                  <a:pt x="76200" y="499744"/>
                </a:moveTo>
                <a:lnTo>
                  <a:pt x="44450" y="499744"/>
                </a:lnTo>
                <a:lnTo>
                  <a:pt x="44450" y="512444"/>
                </a:lnTo>
                <a:lnTo>
                  <a:pt x="69850" y="512444"/>
                </a:lnTo>
                <a:lnTo>
                  <a:pt x="76200" y="49974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18044" y="3741801"/>
            <a:ext cx="1220470" cy="583565"/>
          </a:xfrm>
          <a:custGeom>
            <a:avLst/>
            <a:gdLst/>
            <a:ahLst/>
            <a:cxnLst/>
            <a:rect l="l" t="t" r="r" b="b"/>
            <a:pathLst>
              <a:path w="1220470" h="583564">
                <a:moveTo>
                  <a:pt x="1148330" y="554786"/>
                </a:moveTo>
                <a:lnTo>
                  <a:pt x="1134745" y="583438"/>
                </a:lnTo>
                <a:lnTo>
                  <a:pt x="1219961" y="581660"/>
                </a:lnTo>
                <a:lnTo>
                  <a:pt x="1203133" y="560197"/>
                </a:lnTo>
                <a:lnTo>
                  <a:pt x="1159763" y="560197"/>
                </a:lnTo>
                <a:lnTo>
                  <a:pt x="1148330" y="554786"/>
                </a:lnTo>
                <a:close/>
              </a:path>
              <a:path w="1220470" h="583564">
                <a:moveTo>
                  <a:pt x="1153757" y="543341"/>
                </a:moveTo>
                <a:lnTo>
                  <a:pt x="1148330" y="554786"/>
                </a:lnTo>
                <a:lnTo>
                  <a:pt x="1159763" y="560197"/>
                </a:lnTo>
                <a:lnTo>
                  <a:pt x="1165225" y="548767"/>
                </a:lnTo>
                <a:lnTo>
                  <a:pt x="1153757" y="543341"/>
                </a:lnTo>
                <a:close/>
              </a:path>
              <a:path w="1220470" h="583564">
                <a:moveTo>
                  <a:pt x="1167383" y="514604"/>
                </a:moveTo>
                <a:lnTo>
                  <a:pt x="1153757" y="543341"/>
                </a:lnTo>
                <a:lnTo>
                  <a:pt x="1165225" y="548767"/>
                </a:lnTo>
                <a:lnTo>
                  <a:pt x="1159763" y="560197"/>
                </a:lnTo>
                <a:lnTo>
                  <a:pt x="1203133" y="560197"/>
                </a:lnTo>
                <a:lnTo>
                  <a:pt x="1167383" y="514604"/>
                </a:lnTo>
                <a:close/>
              </a:path>
              <a:path w="1220470" h="583564">
                <a:moveTo>
                  <a:pt x="5333" y="0"/>
                </a:moveTo>
                <a:lnTo>
                  <a:pt x="0" y="11430"/>
                </a:lnTo>
                <a:lnTo>
                  <a:pt x="1148330" y="554786"/>
                </a:lnTo>
                <a:lnTo>
                  <a:pt x="1153757" y="543341"/>
                </a:lnTo>
                <a:lnTo>
                  <a:pt x="533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63230" y="5515359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25256" y="56998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25256" y="58535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25256" y="60073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80907" y="5515359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42932" y="56998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42932" y="58535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42932" y="60073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55603" y="5515359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16894" y="56998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16894" y="58535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16894" y="60073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98830" y="5515359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60122" y="56998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60122" y="58535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60122" y="60073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215290" y="5515359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40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40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40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40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40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40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40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40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577316" y="56998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77316" y="58535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77316" y="60073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05000" y="4968240"/>
            <a:ext cx="76200" cy="464820"/>
          </a:xfrm>
          <a:custGeom>
            <a:avLst/>
            <a:gdLst/>
            <a:ahLst/>
            <a:cxnLst/>
            <a:rect l="l" t="t" r="r" b="b"/>
            <a:pathLst>
              <a:path w="76200" h="464820">
                <a:moveTo>
                  <a:pt x="31750" y="388112"/>
                </a:moveTo>
                <a:lnTo>
                  <a:pt x="0" y="388112"/>
                </a:lnTo>
                <a:lnTo>
                  <a:pt x="38100" y="464312"/>
                </a:lnTo>
                <a:lnTo>
                  <a:pt x="69850" y="400812"/>
                </a:lnTo>
                <a:lnTo>
                  <a:pt x="31750" y="400812"/>
                </a:lnTo>
                <a:lnTo>
                  <a:pt x="31750" y="388112"/>
                </a:lnTo>
                <a:close/>
              </a:path>
              <a:path w="76200" h="464820">
                <a:moveTo>
                  <a:pt x="44450" y="0"/>
                </a:moveTo>
                <a:lnTo>
                  <a:pt x="31750" y="0"/>
                </a:lnTo>
                <a:lnTo>
                  <a:pt x="31750" y="400812"/>
                </a:lnTo>
                <a:lnTo>
                  <a:pt x="44450" y="400812"/>
                </a:lnTo>
                <a:lnTo>
                  <a:pt x="44450" y="0"/>
                </a:lnTo>
                <a:close/>
              </a:path>
              <a:path w="76200" h="464820">
                <a:moveTo>
                  <a:pt x="76200" y="388112"/>
                </a:moveTo>
                <a:lnTo>
                  <a:pt x="44450" y="388112"/>
                </a:lnTo>
                <a:lnTo>
                  <a:pt x="44450" y="400812"/>
                </a:lnTo>
                <a:lnTo>
                  <a:pt x="69850" y="400812"/>
                </a:lnTo>
                <a:lnTo>
                  <a:pt x="76200" y="3881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48228" y="4977384"/>
            <a:ext cx="76200" cy="455930"/>
          </a:xfrm>
          <a:custGeom>
            <a:avLst/>
            <a:gdLst/>
            <a:ahLst/>
            <a:cxnLst/>
            <a:rect l="l" t="t" r="r" b="b"/>
            <a:pathLst>
              <a:path w="76200" h="455929">
                <a:moveTo>
                  <a:pt x="31750" y="379476"/>
                </a:moveTo>
                <a:lnTo>
                  <a:pt x="0" y="379476"/>
                </a:lnTo>
                <a:lnTo>
                  <a:pt x="38100" y="455676"/>
                </a:lnTo>
                <a:lnTo>
                  <a:pt x="69850" y="392176"/>
                </a:lnTo>
                <a:lnTo>
                  <a:pt x="31750" y="392176"/>
                </a:lnTo>
                <a:lnTo>
                  <a:pt x="31750" y="379476"/>
                </a:lnTo>
                <a:close/>
              </a:path>
              <a:path w="76200" h="455929">
                <a:moveTo>
                  <a:pt x="44450" y="0"/>
                </a:moveTo>
                <a:lnTo>
                  <a:pt x="31750" y="0"/>
                </a:lnTo>
                <a:lnTo>
                  <a:pt x="31750" y="392176"/>
                </a:lnTo>
                <a:lnTo>
                  <a:pt x="44450" y="392176"/>
                </a:lnTo>
                <a:lnTo>
                  <a:pt x="44450" y="0"/>
                </a:lnTo>
                <a:close/>
              </a:path>
              <a:path w="76200" h="455929">
                <a:moveTo>
                  <a:pt x="76200" y="379476"/>
                </a:moveTo>
                <a:lnTo>
                  <a:pt x="44450" y="379476"/>
                </a:lnTo>
                <a:lnTo>
                  <a:pt x="44450" y="392176"/>
                </a:lnTo>
                <a:lnTo>
                  <a:pt x="69850" y="392176"/>
                </a:lnTo>
                <a:lnTo>
                  <a:pt x="76200" y="37947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64379" y="4968240"/>
            <a:ext cx="76200" cy="464820"/>
          </a:xfrm>
          <a:custGeom>
            <a:avLst/>
            <a:gdLst/>
            <a:ahLst/>
            <a:cxnLst/>
            <a:rect l="l" t="t" r="r" b="b"/>
            <a:pathLst>
              <a:path w="76200" h="464820">
                <a:moveTo>
                  <a:pt x="31750" y="388112"/>
                </a:moveTo>
                <a:lnTo>
                  <a:pt x="0" y="388112"/>
                </a:lnTo>
                <a:lnTo>
                  <a:pt x="38100" y="464312"/>
                </a:lnTo>
                <a:lnTo>
                  <a:pt x="69850" y="400812"/>
                </a:lnTo>
                <a:lnTo>
                  <a:pt x="31750" y="400812"/>
                </a:lnTo>
                <a:lnTo>
                  <a:pt x="31750" y="388112"/>
                </a:lnTo>
                <a:close/>
              </a:path>
              <a:path w="76200" h="464820">
                <a:moveTo>
                  <a:pt x="44450" y="0"/>
                </a:moveTo>
                <a:lnTo>
                  <a:pt x="31750" y="0"/>
                </a:lnTo>
                <a:lnTo>
                  <a:pt x="31750" y="400812"/>
                </a:lnTo>
                <a:lnTo>
                  <a:pt x="44450" y="400812"/>
                </a:lnTo>
                <a:lnTo>
                  <a:pt x="44450" y="0"/>
                </a:lnTo>
                <a:close/>
              </a:path>
              <a:path w="76200" h="464820">
                <a:moveTo>
                  <a:pt x="76200" y="388112"/>
                </a:moveTo>
                <a:lnTo>
                  <a:pt x="44450" y="388112"/>
                </a:lnTo>
                <a:lnTo>
                  <a:pt x="44450" y="400812"/>
                </a:lnTo>
                <a:lnTo>
                  <a:pt x="69850" y="400812"/>
                </a:lnTo>
                <a:lnTo>
                  <a:pt x="76200" y="3881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39384" y="4959096"/>
            <a:ext cx="76200" cy="473075"/>
          </a:xfrm>
          <a:custGeom>
            <a:avLst/>
            <a:gdLst/>
            <a:ahLst/>
            <a:cxnLst/>
            <a:rect l="l" t="t" r="r" b="b"/>
            <a:pathLst>
              <a:path w="76200" h="473075">
                <a:moveTo>
                  <a:pt x="31750" y="396747"/>
                </a:moveTo>
                <a:lnTo>
                  <a:pt x="0" y="396747"/>
                </a:lnTo>
                <a:lnTo>
                  <a:pt x="38100" y="472947"/>
                </a:lnTo>
                <a:lnTo>
                  <a:pt x="69850" y="409447"/>
                </a:lnTo>
                <a:lnTo>
                  <a:pt x="31750" y="409447"/>
                </a:lnTo>
                <a:lnTo>
                  <a:pt x="31750" y="396747"/>
                </a:lnTo>
                <a:close/>
              </a:path>
              <a:path w="76200" h="473075">
                <a:moveTo>
                  <a:pt x="44450" y="0"/>
                </a:moveTo>
                <a:lnTo>
                  <a:pt x="31750" y="0"/>
                </a:lnTo>
                <a:lnTo>
                  <a:pt x="31750" y="409447"/>
                </a:lnTo>
                <a:lnTo>
                  <a:pt x="44450" y="409447"/>
                </a:lnTo>
                <a:lnTo>
                  <a:pt x="44450" y="0"/>
                </a:lnTo>
                <a:close/>
              </a:path>
              <a:path w="76200" h="473075">
                <a:moveTo>
                  <a:pt x="76200" y="396747"/>
                </a:moveTo>
                <a:lnTo>
                  <a:pt x="44450" y="396747"/>
                </a:lnTo>
                <a:lnTo>
                  <a:pt x="44450" y="409447"/>
                </a:lnTo>
                <a:lnTo>
                  <a:pt x="69850" y="409447"/>
                </a:lnTo>
                <a:lnTo>
                  <a:pt x="76200" y="3967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82611" y="4968240"/>
            <a:ext cx="76200" cy="464820"/>
          </a:xfrm>
          <a:custGeom>
            <a:avLst/>
            <a:gdLst/>
            <a:ahLst/>
            <a:cxnLst/>
            <a:rect l="l" t="t" r="r" b="b"/>
            <a:pathLst>
              <a:path w="76200" h="464820">
                <a:moveTo>
                  <a:pt x="31750" y="388112"/>
                </a:moveTo>
                <a:lnTo>
                  <a:pt x="0" y="388112"/>
                </a:lnTo>
                <a:lnTo>
                  <a:pt x="38100" y="464312"/>
                </a:lnTo>
                <a:lnTo>
                  <a:pt x="69850" y="400812"/>
                </a:lnTo>
                <a:lnTo>
                  <a:pt x="31750" y="400812"/>
                </a:lnTo>
                <a:lnTo>
                  <a:pt x="31750" y="388112"/>
                </a:lnTo>
                <a:close/>
              </a:path>
              <a:path w="76200" h="464820">
                <a:moveTo>
                  <a:pt x="44450" y="0"/>
                </a:moveTo>
                <a:lnTo>
                  <a:pt x="31750" y="0"/>
                </a:lnTo>
                <a:lnTo>
                  <a:pt x="31750" y="400812"/>
                </a:lnTo>
                <a:lnTo>
                  <a:pt x="44450" y="400812"/>
                </a:lnTo>
                <a:lnTo>
                  <a:pt x="44450" y="0"/>
                </a:lnTo>
                <a:close/>
              </a:path>
              <a:path w="76200" h="464820">
                <a:moveTo>
                  <a:pt x="76200" y="388112"/>
                </a:moveTo>
                <a:lnTo>
                  <a:pt x="44450" y="388112"/>
                </a:lnTo>
                <a:lnTo>
                  <a:pt x="44450" y="400812"/>
                </a:lnTo>
                <a:lnTo>
                  <a:pt x="69850" y="400812"/>
                </a:lnTo>
                <a:lnTo>
                  <a:pt x="76200" y="3881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00288" y="4959096"/>
            <a:ext cx="76200" cy="473075"/>
          </a:xfrm>
          <a:custGeom>
            <a:avLst/>
            <a:gdLst/>
            <a:ahLst/>
            <a:cxnLst/>
            <a:rect l="l" t="t" r="r" b="b"/>
            <a:pathLst>
              <a:path w="76200" h="473075">
                <a:moveTo>
                  <a:pt x="31750" y="396747"/>
                </a:moveTo>
                <a:lnTo>
                  <a:pt x="0" y="396747"/>
                </a:lnTo>
                <a:lnTo>
                  <a:pt x="38100" y="472947"/>
                </a:lnTo>
                <a:lnTo>
                  <a:pt x="69850" y="409447"/>
                </a:lnTo>
                <a:lnTo>
                  <a:pt x="31750" y="409447"/>
                </a:lnTo>
                <a:lnTo>
                  <a:pt x="31750" y="396747"/>
                </a:lnTo>
                <a:close/>
              </a:path>
              <a:path w="76200" h="473075">
                <a:moveTo>
                  <a:pt x="44450" y="0"/>
                </a:moveTo>
                <a:lnTo>
                  <a:pt x="31750" y="0"/>
                </a:lnTo>
                <a:lnTo>
                  <a:pt x="31750" y="409447"/>
                </a:lnTo>
                <a:lnTo>
                  <a:pt x="44450" y="409447"/>
                </a:lnTo>
                <a:lnTo>
                  <a:pt x="44450" y="0"/>
                </a:lnTo>
                <a:close/>
              </a:path>
              <a:path w="76200" h="473075">
                <a:moveTo>
                  <a:pt x="76200" y="396747"/>
                </a:moveTo>
                <a:lnTo>
                  <a:pt x="44450" y="396747"/>
                </a:lnTo>
                <a:lnTo>
                  <a:pt x="44450" y="409447"/>
                </a:lnTo>
                <a:lnTo>
                  <a:pt x="69850" y="409447"/>
                </a:lnTo>
                <a:lnTo>
                  <a:pt x="76200" y="3967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45179" y="2829941"/>
            <a:ext cx="1887220" cy="489584"/>
          </a:xfrm>
          <a:custGeom>
            <a:avLst/>
            <a:gdLst/>
            <a:ahLst/>
            <a:cxnLst/>
            <a:rect l="l" t="t" r="r" b="b"/>
            <a:pathLst>
              <a:path w="1887220" h="489585">
                <a:moveTo>
                  <a:pt x="64897" y="415036"/>
                </a:moveTo>
                <a:lnTo>
                  <a:pt x="0" y="470281"/>
                </a:lnTo>
                <a:lnTo>
                  <a:pt x="83058" y="489076"/>
                </a:lnTo>
                <a:lnTo>
                  <a:pt x="76235" y="461263"/>
                </a:lnTo>
                <a:lnTo>
                  <a:pt x="63119" y="461263"/>
                </a:lnTo>
                <a:lnTo>
                  <a:pt x="60198" y="448945"/>
                </a:lnTo>
                <a:lnTo>
                  <a:pt x="72473" y="445923"/>
                </a:lnTo>
                <a:lnTo>
                  <a:pt x="64897" y="415036"/>
                </a:lnTo>
                <a:close/>
              </a:path>
              <a:path w="1887220" h="489585">
                <a:moveTo>
                  <a:pt x="72473" y="445923"/>
                </a:moveTo>
                <a:lnTo>
                  <a:pt x="60198" y="448945"/>
                </a:lnTo>
                <a:lnTo>
                  <a:pt x="63119" y="461263"/>
                </a:lnTo>
                <a:lnTo>
                  <a:pt x="75489" y="458219"/>
                </a:lnTo>
                <a:lnTo>
                  <a:pt x="72473" y="445923"/>
                </a:lnTo>
                <a:close/>
              </a:path>
              <a:path w="1887220" h="489585">
                <a:moveTo>
                  <a:pt x="75489" y="458219"/>
                </a:moveTo>
                <a:lnTo>
                  <a:pt x="63119" y="461263"/>
                </a:lnTo>
                <a:lnTo>
                  <a:pt x="76235" y="461263"/>
                </a:lnTo>
                <a:lnTo>
                  <a:pt x="75489" y="458219"/>
                </a:lnTo>
                <a:close/>
              </a:path>
              <a:path w="1887220" h="489585">
                <a:moveTo>
                  <a:pt x="1884045" y="0"/>
                </a:moveTo>
                <a:lnTo>
                  <a:pt x="72473" y="445923"/>
                </a:lnTo>
                <a:lnTo>
                  <a:pt x="75489" y="458219"/>
                </a:lnTo>
                <a:lnTo>
                  <a:pt x="1886966" y="12446"/>
                </a:lnTo>
                <a:lnTo>
                  <a:pt x="18840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228971" y="2829941"/>
            <a:ext cx="1982470" cy="490220"/>
          </a:xfrm>
          <a:custGeom>
            <a:avLst/>
            <a:gdLst/>
            <a:ahLst/>
            <a:cxnLst/>
            <a:rect l="l" t="t" r="r" b="b"/>
            <a:pathLst>
              <a:path w="1982470" h="490220">
                <a:moveTo>
                  <a:pt x="1906389" y="459137"/>
                </a:moveTo>
                <a:lnTo>
                  <a:pt x="1899157" y="489966"/>
                </a:lnTo>
                <a:lnTo>
                  <a:pt x="1982088" y="470281"/>
                </a:lnTo>
                <a:lnTo>
                  <a:pt x="1972159" y="462025"/>
                </a:lnTo>
                <a:lnTo>
                  <a:pt x="1918715" y="462025"/>
                </a:lnTo>
                <a:lnTo>
                  <a:pt x="1906389" y="459137"/>
                </a:lnTo>
                <a:close/>
              </a:path>
              <a:path w="1982470" h="490220">
                <a:moveTo>
                  <a:pt x="1909309" y="446691"/>
                </a:moveTo>
                <a:lnTo>
                  <a:pt x="1906389" y="459137"/>
                </a:lnTo>
                <a:lnTo>
                  <a:pt x="1918715" y="462025"/>
                </a:lnTo>
                <a:lnTo>
                  <a:pt x="1921636" y="449580"/>
                </a:lnTo>
                <a:lnTo>
                  <a:pt x="1909309" y="446691"/>
                </a:lnTo>
                <a:close/>
              </a:path>
              <a:path w="1982470" h="490220">
                <a:moveTo>
                  <a:pt x="1916556" y="415798"/>
                </a:moveTo>
                <a:lnTo>
                  <a:pt x="1909309" y="446691"/>
                </a:lnTo>
                <a:lnTo>
                  <a:pt x="1921636" y="449580"/>
                </a:lnTo>
                <a:lnTo>
                  <a:pt x="1918715" y="462025"/>
                </a:lnTo>
                <a:lnTo>
                  <a:pt x="1972159" y="462025"/>
                </a:lnTo>
                <a:lnTo>
                  <a:pt x="1916556" y="415798"/>
                </a:lnTo>
                <a:close/>
              </a:path>
              <a:path w="1982470" h="490220">
                <a:moveTo>
                  <a:pt x="2793" y="0"/>
                </a:moveTo>
                <a:lnTo>
                  <a:pt x="0" y="12446"/>
                </a:lnTo>
                <a:lnTo>
                  <a:pt x="1906389" y="459137"/>
                </a:lnTo>
                <a:lnTo>
                  <a:pt x="1909309" y="446691"/>
                </a:lnTo>
                <a:lnTo>
                  <a:pt x="279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62911" y="3750817"/>
            <a:ext cx="1330325" cy="586740"/>
          </a:xfrm>
          <a:custGeom>
            <a:avLst/>
            <a:gdLst/>
            <a:ahLst/>
            <a:cxnLst/>
            <a:rect l="l" t="t" r="r" b="b"/>
            <a:pathLst>
              <a:path w="1330325" h="586739">
                <a:moveTo>
                  <a:pt x="54737" y="516508"/>
                </a:moveTo>
                <a:lnTo>
                  <a:pt x="0" y="581786"/>
                </a:lnTo>
                <a:lnTo>
                  <a:pt x="85089" y="586358"/>
                </a:lnTo>
                <a:lnTo>
                  <a:pt x="74659" y="562355"/>
                </a:lnTo>
                <a:lnTo>
                  <a:pt x="60832" y="562355"/>
                </a:lnTo>
                <a:lnTo>
                  <a:pt x="55752" y="550671"/>
                </a:lnTo>
                <a:lnTo>
                  <a:pt x="67389" y="545625"/>
                </a:lnTo>
                <a:lnTo>
                  <a:pt x="54737" y="516508"/>
                </a:lnTo>
                <a:close/>
              </a:path>
              <a:path w="1330325" h="586739">
                <a:moveTo>
                  <a:pt x="67389" y="545625"/>
                </a:moveTo>
                <a:lnTo>
                  <a:pt x="55752" y="550671"/>
                </a:lnTo>
                <a:lnTo>
                  <a:pt x="60832" y="562355"/>
                </a:lnTo>
                <a:lnTo>
                  <a:pt x="72466" y="557309"/>
                </a:lnTo>
                <a:lnTo>
                  <a:pt x="67389" y="545625"/>
                </a:lnTo>
                <a:close/>
              </a:path>
              <a:path w="1330325" h="586739">
                <a:moveTo>
                  <a:pt x="72466" y="557309"/>
                </a:moveTo>
                <a:lnTo>
                  <a:pt x="60832" y="562355"/>
                </a:lnTo>
                <a:lnTo>
                  <a:pt x="74659" y="562355"/>
                </a:lnTo>
                <a:lnTo>
                  <a:pt x="72466" y="557309"/>
                </a:lnTo>
                <a:close/>
              </a:path>
              <a:path w="1330325" h="586739">
                <a:moveTo>
                  <a:pt x="1325372" y="0"/>
                </a:moveTo>
                <a:lnTo>
                  <a:pt x="67389" y="545625"/>
                </a:lnTo>
                <a:lnTo>
                  <a:pt x="72466" y="557309"/>
                </a:lnTo>
                <a:lnTo>
                  <a:pt x="1330325" y="11683"/>
                </a:lnTo>
                <a:lnTo>
                  <a:pt x="132537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07079" y="3756659"/>
            <a:ext cx="76200" cy="575945"/>
          </a:xfrm>
          <a:custGeom>
            <a:avLst/>
            <a:gdLst/>
            <a:ahLst/>
            <a:cxnLst/>
            <a:rect l="l" t="t" r="r" b="b"/>
            <a:pathLst>
              <a:path w="76200" h="575945">
                <a:moveTo>
                  <a:pt x="31750" y="499744"/>
                </a:moveTo>
                <a:lnTo>
                  <a:pt x="0" y="499744"/>
                </a:lnTo>
                <a:lnTo>
                  <a:pt x="38100" y="575944"/>
                </a:lnTo>
                <a:lnTo>
                  <a:pt x="69850" y="512444"/>
                </a:lnTo>
                <a:lnTo>
                  <a:pt x="31750" y="512444"/>
                </a:lnTo>
                <a:lnTo>
                  <a:pt x="31750" y="499744"/>
                </a:lnTo>
                <a:close/>
              </a:path>
              <a:path w="76200" h="575945">
                <a:moveTo>
                  <a:pt x="44450" y="0"/>
                </a:moveTo>
                <a:lnTo>
                  <a:pt x="31750" y="0"/>
                </a:lnTo>
                <a:lnTo>
                  <a:pt x="31750" y="512444"/>
                </a:lnTo>
                <a:lnTo>
                  <a:pt x="44450" y="512444"/>
                </a:lnTo>
                <a:lnTo>
                  <a:pt x="44450" y="0"/>
                </a:lnTo>
                <a:close/>
              </a:path>
              <a:path w="76200" h="575945">
                <a:moveTo>
                  <a:pt x="76200" y="499744"/>
                </a:moveTo>
                <a:lnTo>
                  <a:pt x="44450" y="499744"/>
                </a:lnTo>
                <a:lnTo>
                  <a:pt x="44450" y="512444"/>
                </a:lnTo>
                <a:lnTo>
                  <a:pt x="69850" y="512444"/>
                </a:lnTo>
                <a:lnTo>
                  <a:pt x="76200" y="4997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83660" y="3750945"/>
            <a:ext cx="1220470" cy="583565"/>
          </a:xfrm>
          <a:custGeom>
            <a:avLst/>
            <a:gdLst/>
            <a:ahLst/>
            <a:cxnLst/>
            <a:rect l="l" t="t" r="r" b="b"/>
            <a:pathLst>
              <a:path w="1220470" h="583564">
                <a:moveTo>
                  <a:pt x="1148330" y="554786"/>
                </a:moveTo>
                <a:lnTo>
                  <a:pt x="1134744" y="583437"/>
                </a:lnTo>
                <a:lnTo>
                  <a:pt x="1219962" y="581659"/>
                </a:lnTo>
                <a:lnTo>
                  <a:pt x="1203133" y="560196"/>
                </a:lnTo>
                <a:lnTo>
                  <a:pt x="1159764" y="560196"/>
                </a:lnTo>
                <a:lnTo>
                  <a:pt x="1148330" y="554786"/>
                </a:lnTo>
                <a:close/>
              </a:path>
              <a:path w="1220470" h="583564">
                <a:moveTo>
                  <a:pt x="1153757" y="543341"/>
                </a:moveTo>
                <a:lnTo>
                  <a:pt x="1148330" y="554786"/>
                </a:lnTo>
                <a:lnTo>
                  <a:pt x="1159764" y="560196"/>
                </a:lnTo>
                <a:lnTo>
                  <a:pt x="1165225" y="548766"/>
                </a:lnTo>
                <a:lnTo>
                  <a:pt x="1153757" y="543341"/>
                </a:lnTo>
                <a:close/>
              </a:path>
              <a:path w="1220470" h="583564">
                <a:moveTo>
                  <a:pt x="1167384" y="514603"/>
                </a:moveTo>
                <a:lnTo>
                  <a:pt x="1153757" y="543341"/>
                </a:lnTo>
                <a:lnTo>
                  <a:pt x="1165225" y="548766"/>
                </a:lnTo>
                <a:lnTo>
                  <a:pt x="1159764" y="560196"/>
                </a:lnTo>
                <a:lnTo>
                  <a:pt x="1203133" y="560196"/>
                </a:lnTo>
                <a:lnTo>
                  <a:pt x="1167384" y="514603"/>
                </a:lnTo>
                <a:close/>
              </a:path>
              <a:path w="1220470" h="583564">
                <a:moveTo>
                  <a:pt x="5334" y="0"/>
                </a:moveTo>
                <a:lnTo>
                  <a:pt x="0" y="11429"/>
                </a:lnTo>
                <a:lnTo>
                  <a:pt x="1148330" y="554786"/>
                </a:lnTo>
                <a:lnTo>
                  <a:pt x="1153757" y="543341"/>
                </a:lnTo>
                <a:lnTo>
                  <a:pt x="533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97296" y="3741673"/>
            <a:ext cx="1330325" cy="586740"/>
          </a:xfrm>
          <a:custGeom>
            <a:avLst/>
            <a:gdLst/>
            <a:ahLst/>
            <a:cxnLst/>
            <a:rect l="l" t="t" r="r" b="b"/>
            <a:pathLst>
              <a:path w="1330325" h="586739">
                <a:moveTo>
                  <a:pt x="54737" y="516508"/>
                </a:moveTo>
                <a:lnTo>
                  <a:pt x="0" y="581787"/>
                </a:lnTo>
                <a:lnTo>
                  <a:pt x="85089" y="586358"/>
                </a:lnTo>
                <a:lnTo>
                  <a:pt x="74659" y="562356"/>
                </a:lnTo>
                <a:lnTo>
                  <a:pt x="60832" y="562356"/>
                </a:lnTo>
                <a:lnTo>
                  <a:pt x="55752" y="550671"/>
                </a:lnTo>
                <a:lnTo>
                  <a:pt x="67389" y="545625"/>
                </a:lnTo>
                <a:lnTo>
                  <a:pt x="54737" y="516508"/>
                </a:lnTo>
                <a:close/>
              </a:path>
              <a:path w="1330325" h="586739">
                <a:moveTo>
                  <a:pt x="67389" y="545625"/>
                </a:moveTo>
                <a:lnTo>
                  <a:pt x="55752" y="550671"/>
                </a:lnTo>
                <a:lnTo>
                  <a:pt x="60832" y="562356"/>
                </a:lnTo>
                <a:lnTo>
                  <a:pt x="72466" y="557309"/>
                </a:lnTo>
                <a:lnTo>
                  <a:pt x="67389" y="545625"/>
                </a:lnTo>
                <a:close/>
              </a:path>
              <a:path w="1330325" h="586739">
                <a:moveTo>
                  <a:pt x="72466" y="557309"/>
                </a:moveTo>
                <a:lnTo>
                  <a:pt x="60832" y="562356"/>
                </a:lnTo>
                <a:lnTo>
                  <a:pt x="74659" y="562356"/>
                </a:lnTo>
                <a:lnTo>
                  <a:pt x="72466" y="557309"/>
                </a:lnTo>
                <a:close/>
              </a:path>
              <a:path w="1330325" h="586739">
                <a:moveTo>
                  <a:pt x="1325372" y="0"/>
                </a:moveTo>
                <a:lnTo>
                  <a:pt x="67389" y="545625"/>
                </a:lnTo>
                <a:lnTo>
                  <a:pt x="72466" y="557309"/>
                </a:lnTo>
                <a:lnTo>
                  <a:pt x="1330325" y="11683"/>
                </a:lnTo>
                <a:lnTo>
                  <a:pt x="132537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141464" y="3747515"/>
            <a:ext cx="76200" cy="575945"/>
          </a:xfrm>
          <a:custGeom>
            <a:avLst/>
            <a:gdLst/>
            <a:ahLst/>
            <a:cxnLst/>
            <a:rect l="l" t="t" r="r" b="b"/>
            <a:pathLst>
              <a:path w="76200" h="575945">
                <a:moveTo>
                  <a:pt x="31750" y="499744"/>
                </a:moveTo>
                <a:lnTo>
                  <a:pt x="0" y="499744"/>
                </a:lnTo>
                <a:lnTo>
                  <a:pt x="38100" y="575944"/>
                </a:lnTo>
                <a:lnTo>
                  <a:pt x="69850" y="512444"/>
                </a:lnTo>
                <a:lnTo>
                  <a:pt x="31750" y="512444"/>
                </a:lnTo>
                <a:lnTo>
                  <a:pt x="31750" y="499744"/>
                </a:lnTo>
                <a:close/>
              </a:path>
              <a:path w="76200" h="575945">
                <a:moveTo>
                  <a:pt x="44450" y="0"/>
                </a:moveTo>
                <a:lnTo>
                  <a:pt x="31750" y="0"/>
                </a:lnTo>
                <a:lnTo>
                  <a:pt x="31750" y="512444"/>
                </a:lnTo>
                <a:lnTo>
                  <a:pt x="44450" y="512444"/>
                </a:lnTo>
                <a:lnTo>
                  <a:pt x="44450" y="0"/>
                </a:lnTo>
                <a:close/>
              </a:path>
              <a:path w="76200" h="575945">
                <a:moveTo>
                  <a:pt x="76200" y="499744"/>
                </a:moveTo>
                <a:lnTo>
                  <a:pt x="44450" y="499744"/>
                </a:lnTo>
                <a:lnTo>
                  <a:pt x="44450" y="512444"/>
                </a:lnTo>
                <a:lnTo>
                  <a:pt x="69850" y="512444"/>
                </a:lnTo>
                <a:lnTo>
                  <a:pt x="76200" y="4997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998278" y="3345110"/>
          <a:ext cx="742315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/>
                <a:gridCol w="220345"/>
                <a:gridCol w="229234"/>
              </a:tblGrid>
              <a:tr h="131092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71">
                <a:tc>
                  <a:txBody>
                    <a:bodyPr/>
                    <a:lstStyle/>
                    <a:p>
                      <a:pPr algn="r">
                        <a:lnSpc>
                          <a:spcPts val="870"/>
                        </a:lnSpc>
                      </a:pPr>
                      <a:r>
                        <a:rPr sz="9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870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sz="9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70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71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6829446" y="3344578"/>
          <a:ext cx="714375" cy="39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29234"/>
                <a:gridCol w="228600"/>
              </a:tblGrid>
              <a:tr h="131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085">
                <a:tc>
                  <a:txBody>
                    <a:bodyPr/>
                    <a:lstStyle/>
                    <a:p>
                      <a:pPr marR="9525" algn="r">
                        <a:lnSpc>
                          <a:spcPts val="870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70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r>
                        <a:rPr sz="9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70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6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4984241" y="2527808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81489" y="4378969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24717" y="4388113"/>
            <a:ext cx="5238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83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05109" y="4480305"/>
            <a:ext cx="844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42393" y="4378969"/>
            <a:ext cx="5619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17167" y="4371095"/>
            <a:ext cx="548640" cy="339090"/>
          </a:xfrm>
          <a:prstGeom prst="rect">
            <a:avLst/>
          </a:prstGeom>
          <a:ln w="15374">
            <a:solidFill>
              <a:srgbClr val="92D05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960396" y="4379642"/>
            <a:ext cx="548640" cy="339090"/>
          </a:xfrm>
          <a:prstGeom prst="rect">
            <a:avLst/>
          </a:prstGeom>
          <a:ln w="15374">
            <a:solidFill>
              <a:srgbClr val="92D05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176777" y="4371692"/>
            <a:ext cx="5238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5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49549" y="4449317"/>
            <a:ext cx="844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57325" y="6205524"/>
            <a:ext cx="10966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latin typeface="宋体" panose="02010600030101010101" pitchFamily="2" charset="-122"/>
                <a:cs typeface="宋体" panose="02010600030101010101" pitchFamily="2" charset="-122"/>
              </a:rPr>
              <a:t>192.168.200.201:3306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829560" y="6205524"/>
            <a:ext cx="35445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235" algn="l"/>
                <a:tab pos="2459990" algn="l"/>
              </a:tabLst>
            </a:pPr>
            <a:r>
              <a:rPr sz="800" spc="15" dirty="0">
                <a:latin typeface="宋体" panose="02010600030101010101" pitchFamily="2" charset="-122"/>
                <a:cs typeface="宋体" panose="02010600030101010101" pitchFamily="2" charset="-122"/>
              </a:rPr>
              <a:t>192.168.200.202:3306	192.168.200.203:3306	192.168.200.204:3306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45402" y="6205524"/>
            <a:ext cx="10966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latin typeface="宋体" panose="02010600030101010101" pitchFamily="2" charset="-122"/>
                <a:cs typeface="宋体" panose="02010600030101010101" pitchFamily="2" charset="-122"/>
              </a:rPr>
              <a:t>192.168.200.205:3306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38007" y="6205524"/>
            <a:ext cx="10966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5" dirty="0">
                <a:latin typeface="宋体" panose="02010600030101010101" pitchFamily="2" charset="-122"/>
                <a:cs typeface="宋体" panose="02010600030101010101" pitchFamily="2" charset="-122"/>
              </a:rPr>
              <a:t>192.168.200.206:3306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20623" y="3310509"/>
            <a:ext cx="624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逻辑结构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9170" y="5736742"/>
            <a:ext cx="62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物理结构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692394" y="2577338"/>
            <a:ext cx="112267" cy="1137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779008" y="2580385"/>
            <a:ext cx="3740785" cy="76200"/>
          </a:xfrm>
          <a:custGeom>
            <a:avLst/>
            <a:gdLst/>
            <a:ahLst/>
            <a:cxnLst/>
            <a:rect l="l" t="t" r="r" b="b"/>
            <a:pathLst>
              <a:path w="3740784" h="76200">
                <a:moveTo>
                  <a:pt x="3728490" y="31750"/>
                </a:moveTo>
                <a:lnTo>
                  <a:pt x="3677285" y="31750"/>
                </a:lnTo>
                <a:lnTo>
                  <a:pt x="3677285" y="44450"/>
                </a:lnTo>
                <a:lnTo>
                  <a:pt x="3664606" y="44493"/>
                </a:lnTo>
                <a:lnTo>
                  <a:pt x="3664712" y="76200"/>
                </a:lnTo>
                <a:lnTo>
                  <a:pt x="3740785" y="37846"/>
                </a:lnTo>
                <a:lnTo>
                  <a:pt x="3728490" y="31750"/>
                </a:lnTo>
                <a:close/>
              </a:path>
              <a:path w="3740784" h="76200">
                <a:moveTo>
                  <a:pt x="3664563" y="31793"/>
                </a:moveTo>
                <a:lnTo>
                  <a:pt x="0" y="44323"/>
                </a:lnTo>
                <a:lnTo>
                  <a:pt x="0" y="57023"/>
                </a:lnTo>
                <a:lnTo>
                  <a:pt x="3664606" y="44493"/>
                </a:lnTo>
                <a:lnTo>
                  <a:pt x="3664563" y="31793"/>
                </a:lnTo>
                <a:close/>
              </a:path>
              <a:path w="3740784" h="76200">
                <a:moveTo>
                  <a:pt x="3677285" y="31750"/>
                </a:moveTo>
                <a:lnTo>
                  <a:pt x="3664563" y="31793"/>
                </a:lnTo>
                <a:lnTo>
                  <a:pt x="3664606" y="44493"/>
                </a:lnTo>
                <a:lnTo>
                  <a:pt x="3677285" y="44450"/>
                </a:lnTo>
                <a:lnTo>
                  <a:pt x="3677285" y="31750"/>
                </a:lnTo>
                <a:close/>
              </a:path>
              <a:path w="3740784" h="76200">
                <a:moveTo>
                  <a:pt x="3664458" y="0"/>
                </a:moveTo>
                <a:lnTo>
                  <a:pt x="3664563" y="31793"/>
                </a:lnTo>
                <a:lnTo>
                  <a:pt x="3728490" y="31750"/>
                </a:lnTo>
                <a:lnTo>
                  <a:pt x="366445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00442" y="3510026"/>
            <a:ext cx="112267" cy="11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87056" y="3519170"/>
            <a:ext cx="1833245" cy="76200"/>
          </a:xfrm>
          <a:custGeom>
            <a:avLst/>
            <a:gdLst/>
            <a:ahLst/>
            <a:cxnLst/>
            <a:rect l="l" t="t" r="r" b="b"/>
            <a:pathLst>
              <a:path w="1833245" h="76200">
                <a:moveTo>
                  <a:pt x="1820442" y="31750"/>
                </a:moveTo>
                <a:lnTo>
                  <a:pt x="1769237" y="31750"/>
                </a:lnTo>
                <a:lnTo>
                  <a:pt x="1769237" y="44450"/>
                </a:lnTo>
                <a:lnTo>
                  <a:pt x="1756558" y="44492"/>
                </a:lnTo>
                <a:lnTo>
                  <a:pt x="1756664" y="76200"/>
                </a:lnTo>
                <a:lnTo>
                  <a:pt x="1832737" y="37845"/>
                </a:lnTo>
                <a:lnTo>
                  <a:pt x="1820442" y="31750"/>
                </a:lnTo>
                <a:close/>
              </a:path>
              <a:path w="1833245" h="76200">
                <a:moveTo>
                  <a:pt x="1756515" y="31792"/>
                </a:moveTo>
                <a:lnTo>
                  <a:pt x="0" y="37718"/>
                </a:lnTo>
                <a:lnTo>
                  <a:pt x="0" y="50418"/>
                </a:lnTo>
                <a:lnTo>
                  <a:pt x="1756558" y="44492"/>
                </a:lnTo>
                <a:lnTo>
                  <a:pt x="1756515" y="31792"/>
                </a:lnTo>
                <a:close/>
              </a:path>
              <a:path w="1833245" h="76200">
                <a:moveTo>
                  <a:pt x="1769237" y="31750"/>
                </a:moveTo>
                <a:lnTo>
                  <a:pt x="1756515" y="31792"/>
                </a:lnTo>
                <a:lnTo>
                  <a:pt x="1756558" y="44492"/>
                </a:lnTo>
                <a:lnTo>
                  <a:pt x="1769237" y="44450"/>
                </a:lnTo>
                <a:lnTo>
                  <a:pt x="1769237" y="31750"/>
                </a:lnTo>
                <a:close/>
              </a:path>
              <a:path w="1833245" h="76200">
                <a:moveTo>
                  <a:pt x="1756410" y="0"/>
                </a:moveTo>
                <a:lnTo>
                  <a:pt x="1756515" y="31792"/>
                </a:lnTo>
                <a:lnTo>
                  <a:pt x="1820442" y="31750"/>
                </a:lnTo>
                <a:lnTo>
                  <a:pt x="175641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770873" y="4499102"/>
            <a:ext cx="113792" cy="11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857488" y="4514088"/>
            <a:ext cx="642620" cy="76200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6419" y="0"/>
                </a:moveTo>
                <a:lnTo>
                  <a:pt x="566419" y="76200"/>
                </a:lnTo>
                <a:lnTo>
                  <a:pt x="629919" y="44450"/>
                </a:lnTo>
                <a:lnTo>
                  <a:pt x="579119" y="44450"/>
                </a:lnTo>
                <a:lnTo>
                  <a:pt x="579119" y="31750"/>
                </a:lnTo>
                <a:lnTo>
                  <a:pt x="629919" y="31750"/>
                </a:lnTo>
                <a:lnTo>
                  <a:pt x="566419" y="0"/>
                </a:lnTo>
                <a:close/>
              </a:path>
              <a:path w="642620" h="76200">
                <a:moveTo>
                  <a:pt x="56641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66419" y="44450"/>
                </a:lnTo>
                <a:lnTo>
                  <a:pt x="566419" y="31750"/>
                </a:lnTo>
                <a:close/>
              </a:path>
              <a:path w="642620" h="76200">
                <a:moveTo>
                  <a:pt x="629919" y="31750"/>
                </a:moveTo>
                <a:lnTo>
                  <a:pt x="579119" y="31750"/>
                </a:lnTo>
                <a:lnTo>
                  <a:pt x="579119" y="44450"/>
                </a:lnTo>
                <a:lnTo>
                  <a:pt x="629919" y="44450"/>
                </a:lnTo>
                <a:lnTo>
                  <a:pt x="642619" y="38100"/>
                </a:lnTo>
                <a:lnTo>
                  <a:pt x="629919" y="3175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740393" y="5856985"/>
            <a:ext cx="113791" cy="113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827007" y="5871971"/>
            <a:ext cx="642620" cy="76200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6420" y="0"/>
                </a:moveTo>
                <a:lnTo>
                  <a:pt x="566420" y="76199"/>
                </a:lnTo>
                <a:lnTo>
                  <a:pt x="629920" y="44449"/>
                </a:lnTo>
                <a:lnTo>
                  <a:pt x="579120" y="44449"/>
                </a:lnTo>
                <a:lnTo>
                  <a:pt x="579120" y="31749"/>
                </a:lnTo>
                <a:lnTo>
                  <a:pt x="629920" y="31749"/>
                </a:lnTo>
                <a:lnTo>
                  <a:pt x="566420" y="0"/>
                </a:lnTo>
                <a:close/>
              </a:path>
              <a:path w="642620" h="76200">
                <a:moveTo>
                  <a:pt x="56642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6420" y="44449"/>
                </a:lnTo>
                <a:lnTo>
                  <a:pt x="566420" y="31749"/>
                </a:lnTo>
                <a:close/>
              </a:path>
              <a:path w="642620" h="76200">
                <a:moveTo>
                  <a:pt x="629920" y="31749"/>
                </a:moveTo>
                <a:lnTo>
                  <a:pt x="579120" y="31749"/>
                </a:lnTo>
                <a:lnTo>
                  <a:pt x="579120" y="44449"/>
                </a:lnTo>
                <a:lnTo>
                  <a:pt x="629920" y="44449"/>
                </a:lnTo>
                <a:lnTo>
                  <a:pt x="642620" y="38099"/>
                </a:lnTo>
                <a:lnTo>
                  <a:pt x="629920" y="31749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011921" y="3979417"/>
            <a:ext cx="113792" cy="113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098535" y="3994403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4892" y="0"/>
                </a:moveTo>
                <a:lnTo>
                  <a:pt x="1294892" y="76200"/>
                </a:lnTo>
                <a:lnTo>
                  <a:pt x="1358392" y="44450"/>
                </a:lnTo>
                <a:lnTo>
                  <a:pt x="1307719" y="44450"/>
                </a:lnTo>
                <a:lnTo>
                  <a:pt x="1307719" y="31750"/>
                </a:lnTo>
                <a:lnTo>
                  <a:pt x="1358392" y="31750"/>
                </a:lnTo>
                <a:lnTo>
                  <a:pt x="1294892" y="0"/>
                </a:lnTo>
                <a:close/>
              </a:path>
              <a:path w="1371600" h="76200">
                <a:moveTo>
                  <a:pt x="129489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4892" y="44450"/>
                </a:lnTo>
                <a:lnTo>
                  <a:pt x="1294892" y="31750"/>
                </a:lnTo>
                <a:close/>
              </a:path>
              <a:path w="1371600" h="76200">
                <a:moveTo>
                  <a:pt x="1358392" y="31750"/>
                </a:moveTo>
                <a:lnTo>
                  <a:pt x="1307719" y="31750"/>
                </a:lnTo>
                <a:lnTo>
                  <a:pt x="1307719" y="44450"/>
                </a:lnTo>
                <a:lnTo>
                  <a:pt x="1358392" y="44450"/>
                </a:lnTo>
                <a:lnTo>
                  <a:pt x="1371092" y="38100"/>
                </a:lnTo>
                <a:lnTo>
                  <a:pt x="1358392" y="3175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9599803" y="2506802"/>
            <a:ext cx="4737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逻辑库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94" name="object 94"/>
          <p:cNvSpPr txBox="1"/>
          <p:nvPr/>
        </p:nvSpPr>
        <p:spPr>
          <a:xfrm>
            <a:off x="9602469" y="3449192"/>
            <a:ext cx="645160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逻辑表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4925">
              <a:lnSpc>
                <a:spcPct val="100000"/>
              </a:lnSpc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621393" y="4431029"/>
            <a:ext cx="62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分片节点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594342" y="5794044"/>
            <a:ext cx="62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节点主机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1862455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Mycat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35585" indent="-2235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35585" algn="l"/>
                <a:tab pos="236220" algn="l"/>
              </a:tabLst>
            </a:pPr>
            <a:r>
              <a:rPr sz="2400" spc="135" baseline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400" spc="-15" baseline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入门</a:t>
            </a:r>
            <a:endParaRPr sz="2400" baseline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配置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分片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Mycat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管理及监控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0372090" cy="200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9102725" algn="ctr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R="9161780" algn="ctr">
              <a:lnSpc>
                <a:spcPct val="100000"/>
              </a:lnSpc>
              <a:tabLst>
                <a:tab pos="28638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需求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7810" marR="5080">
              <a:lnSpc>
                <a:spcPct val="200000"/>
              </a:lnSpc>
              <a:spcBef>
                <a:spcPts val="106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由</a:t>
            </a:r>
            <a:r>
              <a:rPr sz="1400" spc="28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tb_order</a:t>
            </a:r>
            <a:r>
              <a:rPr sz="1400" spc="9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表中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量很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大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，磁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盘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及容量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都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到达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瓶颈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现在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要对</a:t>
            </a:r>
            <a:r>
              <a:rPr sz="1400" spc="-35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tb_order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表进行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分片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分为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节点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每一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节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点主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机位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不同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服务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器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上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4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具体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的结构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参考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下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图：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1283" y="4352081"/>
            <a:ext cx="709295" cy="604520"/>
          </a:xfrm>
          <a:custGeom>
            <a:avLst/>
            <a:gdLst/>
            <a:ahLst/>
            <a:cxnLst/>
            <a:rect l="l" t="t" r="r" b="b"/>
            <a:pathLst>
              <a:path w="709295" h="604520">
                <a:moveTo>
                  <a:pt x="416591" y="497355"/>
                </a:moveTo>
                <a:lnTo>
                  <a:pt x="292500" y="497355"/>
                </a:lnTo>
                <a:lnTo>
                  <a:pt x="292500" y="586145"/>
                </a:lnTo>
                <a:lnTo>
                  <a:pt x="195000" y="586145"/>
                </a:lnTo>
                <a:lnTo>
                  <a:pt x="195000" y="603903"/>
                </a:lnTo>
                <a:lnTo>
                  <a:pt x="514091" y="603903"/>
                </a:lnTo>
                <a:lnTo>
                  <a:pt x="514091" y="586182"/>
                </a:lnTo>
                <a:lnTo>
                  <a:pt x="310227" y="586182"/>
                </a:lnTo>
                <a:lnTo>
                  <a:pt x="310227" y="497392"/>
                </a:lnTo>
                <a:lnTo>
                  <a:pt x="416591" y="497392"/>
                </a:lnTo>
                <a:close/>
              </a:path>
              <a:path w="709295" h="604520">
                <a:moveTo>
                  <a:pt x="416591" y="497392"/>
                </a:moveTo>
                <a:lnTo>
                  <a:pt x="398863" y="497392"/>
                </a:lnTo>
                <a:lnTo>
                  <a:pt x="398863" y="586182"/>
                </a:lnTo>
                <a:lnTo>
                  <a:pt x="514091" y="586182"/>
                </a:lnTo>
                <a:lnTo>
                  <a:pt x="416591" y="586145"/>
                </a:lnTo>
                <a:lnTo>
                  <a:pt x="416591" y="497392"/>
                </a:lnTo>
                <a:close/>
              </a:path>
              <a:path w="709295" h="604520">
                <a:moveTo>
                  <a:pt x="673636" y="0"/>
                </a:moveTo>
                <a:lnTo>
                  <a:pt x="35454" y="0"/>
                </a:lnTo>
                <a:lnTo>
                  <a:pt x="21674" y="2819"/>
                </a:lnTo>
                <a:lnTo>
                  <a:pt x="10417" y="10432"/>
                </a:lnTo>
                <a:lnTo>
                  <a:pt x="2815" y="21709"/>
                </a:lnTo>
                <a:lnTo>
                  <a:pt x="0" y="35515"/>
                </a:lnTo>
                <a:lnTo>
                  <a:pt x="7" y="461876"/>
                </a:lnTo>
                <a:lnTo>
                  <a:pt x="2818" y="475642"/>
                </a:lnTo>
                <a:lnTo>
                  <a:pt x="10420" y="486917"/>
                </a:lnTo>
                <a:lnTo>
                  <a:pt x="21675" y="494532"/>
                </a:lnTo>
                <a:lnTo>
                  <a:pt x="35454" y="497355"/>
                </a:lnTo>
                <a:lnTo>
                  <a:pt x="673636" y="497355"/>
                </a:lnTo>
                <a:lnTo>
                  <a:pt x="687423" y="494532"/>
                </a:lnTo>
                <a:lnTo>
                  <a:pt x="698676" y="486917"/>
                </a:lnTo>
                <a:lnTo>
                  <a:pt x="703583" y="479634"/>
                </a:lnTo>
                <a:lnTo>
                  <a:pt x="25667" y="479634"/>
                </a:lnTo>
                <a:lnTo>
                  <a:pt x="17727" y="471680"/>
                </a:lnTo>
                <a:lnTo>
                  <a:pt x="17727" y="25704"/>
                </a:lnTo>
                <a:lnTo>
                  <a:pt x="25667" y="17757"/>
                </a:lnTo>
                <a:lnTo>
                  <a:pt x="703611" y="17757"/>
                </a:lnTo>
                <a:lnTo>
                  <a:pt x="698676" y="10432"/>
                </a:lnTo>
                <a:lnTo>
                  <a:pt x="687423" y="2819"/>
                </a:lnTo>
                <a:lnTo>
                  <a:pt x="673636" y="0"/>
                </a:lnTo>
                <a:close/>
              </a:path>
              <a:path w="709295" h="604520">
                <a:moveTo>
                  <a:pt x="703611" y="17757"/>
                </a:moveTo>
                <a:lnTo>
                  <a:pt x="683460" y="17757"/>
                </a:lnTo>
                <a:lnTo>
                  <a:pt x="691363" y="25704"/>
                </a:lnTo>
                <a:lnTo>
                  <a:pt x="691363" y="471680"/>
                </a:lnTo>
                <a:lnTo>
                  <a:pt x="683460" y="479634"/>
                </a:lnTo>
                <a:lnTo>
                  <a:pt x="703583" y="479634"/>
                </a:lnTo>
                <a:lnTo>
                  <a:pt x="706272" y="475642"/>
                </a:lnTo>
                <a:lnTo>
                  <a:pt x="709083" y="461876"/>
                </a:lnTo>
                <a:lnTo>
                  <a:pt x="709091" y="35515"/>
                </a:lnTo>
                <a:lnTo>
                  <a:pt x="706272" y="21709"/>
                </a:lnTo>
                <a:lnTo>
                  <a:pt x="703611" y="17757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42023" y="4303077"/>
            <a:ext cx="709295" cy="603250"/>
          </a:xfrm>
          <a:custGeom>
            <a:avLst/>
            <a:gdLst/>
            <a:ahLst/>
            <a:cxnLst/>
            <a:rect l="l" t="t" r="r" b="b"/>
            <a:pathLst>
              <a:path w="709295" h="603250">
                <a:moveTo>
                  <a:pt x="416591" y="496480"/>
                </a:moveTo>
                <a:lnTo>
                  <a:pt x="292500" y="496480"/>
                </a:lnTo>
                <a:lnTo>
                  <a:pt x="292500" y="585114"/>
                </a:lnTo>
                <a:lnTo>
                  <a:pt x="195000" y="585114"/>
                </a:lnTo>
                <a:lnTo>
                  <a:pt x="195000" y="602840"/>
                </a:lnTo>
                <a:lnTo>
                  <a:pt x="514091" y="602840"/>
                </a:lnTo>
                <a:lnTo>
                  <a:pt x="514091" y="585151"/>
                </a:lnTo>
                <a:lnTo>
                  <a:pt x="310227" y="585151"/>
                </a:lnTo>
                <a:lnTo>
                  <a:pt x="310227" y="496517"/>
                </a:lnTo>
                <a:lnTo>
                  <a:pt x="416591" y="496517"/>
                </a:lnTo>
                <a:close/>
              </a:path>
              <a:path w="709295" h="603250">
                <a:moveTo>
                  <a:pt x="416591" y="496517"/>
                </a:moveTo>
                <a:lnTo>
                  <a:pt x="398863" y="496517"/>
                </a:lnTo>
                <a:lnTo>
                  <a:pt x="398863" y="585151"/>
                </a:lnTo>
                <a:lnTo>
                  <a:pt x="514091" y="585151"/>
                </a:lnTo>
                <a:lnTo>
                  <a:pt x="416591" y="585114"/>
                </a:lnTo>
                <a:lnTo>
                  <a:pt x="416591" y="496517"/>
                </a:lnTo>
                <a:close/>
              </a:path>
              <a:path w="709295" h="603250">
                <a:moveTo>
                  <a:pt x="673636" y="0"/>
                </a:moveTo>
                <a:lnTo>
                  <a:pt x="35454" y="0"/>
                </a:lnTo>
                <a:lnTo>
                  <a:pt x="21674" y="2814"/>
                </a:lnTo>
                <a:lnTo>
                  <a:pt x="10417" y="10414"/>
                </a:lnTo>
                <a:lnTo>
                  <a:pt x="2815" y="21670"/>
                </a:lnTo>
                <a:lnTo>
                  <a:pt x="0" y="35453"/>
                </a:lnTo>
                <a:lnTo>
                  <a:pt x="7" y="461064"/>
                </a:lnTo>
                <a:lnTo>
                  <a:pt x="2818" y="474805"/>
                </a:lnTo>
                <a:lnTo>
                  <a:pt x="10420" y="486060"/>
                </a:lnTo>
                <a:lnTo>
                  <a:pt x="21675" y="493662"/>
                </a:lnTo>
                <a:lnTo>
                  <a:pt x="35454" y="496480"/>
                </a:lnTo>
                <a:lnTo>
                  <a:pt x="673636" y="496480"/>
                </a:lnTo>
                <a:lnTo>
                  <a:pt x="687423" y="493662"/>
                </a:lnTo>
                <a:lnTo>
                  <a:pt x="698676" y="486060"/>
                </a:lnTo>
                <a:lnTo>
                  <a:pt x="703583" y="478790"/>
                </a:lnTo>
                <a:lnTo>
                  <a:pt x="25667" y="478790"/>
                </a:lnTo>
                <a:lnTo>
                  <a:pt x="17727" y="470850"/>
                </a:lnTo>
                <a:lnTo>
                  <a:pt x="17727" y="25659"/>
                </a:lnTo>
                <a:lnTo>
                  <a:pt x="25667" y="17726"/>
                </a:lnTo>
                <a:lnTo>
                  <a:pt x="703611" y="17726"/>
                </a:lnTo>
                <a:lnTo>
                  <a:pt x="698676" y="10414"/>
                </a:lnTo>
                <a:lnTo>
                  <a:pt x="687423" y="2814"/>
                </a:lnTo>
                <a:lnTo>
                  <a:pt x="673636" y="0"/>
                </a:lnTo>
                <a:close/>
              </a:path>
              <a:path w="709295" h="603250">
                <a:moveTo>
                  <a:pt x="703611" y="17726"/>
                </a:moveTo>
                <a:lnTo>
                  <a:pt x="683460" y="17726"/>
                </a:lnTo>
                <a:lnTo>
                  <a:pt x="691363" y="25659"/>
                </a:lnTo>
                <a:lnTo>
                  <a:pt x="691363" y="470850"/>
                </a:lnTo>
                <a:lnTo>
                  <a:pt x="683460" y="478790"/>
                </a:lnTo>
                <a:lnTo>
                  <a:pt x="703583" y="478790"/>
                </a:lnTo>
                <a:lnTo>
                  <a:pt x="706272" y="474805"/>
                </a:lnTo>
                <a:lnTo>
                  <a:pt x="709083" y="461064"/>
                </a:lnTo>
                <a:lnTo>
                  <a:pt x="709091" y="35453"/>
                </a:lnTo>
                <a:lnTo>
                  <a:pt x="706272" y="21670"/>
                </a:lnTo>
                <a:lnTo>
                  <a:pt x="703611" y="1772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84108" y="5466765"/>
            <a:ext cx="441325" cy="601345"/>
          </a:xfrm>
          <a:custGeom>
            <a:avLst/>
            <a:gdLst/>
            <a:ahLst/>
            <a:cxnLst/>
            <a:rect l="l" t="t" r="r" b="b"/>
            <a:pathLst>
              <a:path w="441325" h="601345">
                <a:moveTo>
                  <a:pt x="220648" y="0"/>
                </a:moveTo>
                <a:lnTo>
                  <a:pt x="156626" y="2888"/>
                </a:lnTo>
                <a:lnTo>
                  <a:pt x="96771" y="11438"/>
                </a:lnTo>
                <a:lnTo>
                  <a:pt x="46862" y="25477"/>
                </a:lnTo>
                <a:lnTo>
                  <a:pt x="12678" y="44833"/>
                </a:lnTo>
                <a:lnTo>
                  <a:pt x="0" y="69334"/>
                </a:lnTo>
                <a:lnTo>
                  <a:pt x="0" y="531480"/>
                </a:lnTo>
                <a:lnTo>
                  <a:pt x="46862" y="575333"/>
                </a:lnTo>
                <a:lnTo>
                  <a:pt x="96771" y="589368"/>
                </a:lnTo>
                <a:lnTo>
                  <a:pt x="156626" y="597915"/>
                </a:lnTo>
                <a:lnTo>
                  <a:pt x="220648" y="600802"/>
                </a:lnTo>
                <a:lnTo>
                  <a:pt x="284671" y="597915"/>
                </a:lnTo>
                <a:lnTo>
                  <a:pt x="344527" y="589368"/>
                </a:lnTo>
                <a:lnTo>
                  <a:pt x="358648" y="585397"/>
                </a:lnTo>
                <a:lnTo>
                  <a:pt x="220648" y="585397"/>
                </a:lnTo>
                <a:lnTo>
                  <a:pt x="154135" y="582230"/>
                </a:lnTo>
                <a:lnTo>
                  <a:pt x="97545" y="573739"/>
                </a:lnTo>
                <a:lnTo>
                  <a:pt x="53668" y="561439"/>
                </a:lnTo>
                <a:lnTo>
                  <a:pt x="25295" y="546848"/>
                </a:lnTo>
                <a:lnTo>
                  <a:pt x="15217" y="531480"/>
                </a:lnTo>
                <a:lnTo>
                  <a:pt x="15217" y="404082"/>
                </a:lnTo>
                <a:lnTo>
                  <a:pt x="47233" y="404082"/>
                </a:lnTo>
                <a:lnTo>
                  <a:pt x="25295" y="392799"/>
                </a:lnTo>
                <a:lnTo>
                  <a:pt x="15217" y="377431"/>
                </a:lnTo>
                <a:lnTo>
                  <a:pt x="15217" y="250033"/>
                </a:lnTo>
                <a:lnTo>
                  <a:pt x="47233" y="250033"/>
                </a:lnTo>
                <a:lnTo>
                  <a:pt x="25295" y="238751"/>
                </a:lnTo>
                <a:lnTo>
                  <a:pt x="15217" y="223383"/>
                </a:lnTo>
                <a:lnTo>
                  <a:pt x="15217" y="95985"/>
                </a:lnTo>
                <a:lnTo>
                  <a:pt x="47233" y="95985"/>
                </a:lnTo>
                <a:lnTo>
                  <a:pt x="25295" y="84702"/>
                </a:lnTo>
                <a:lnTo>
                  <a:pt x="15217" y="69334"/>
                </a:lnTo>
                <a:lnTo>
                  <a:pt x="25295" y="53965"/>
                </a:lnTo>
                <a:lnTo>
                  <a:pt x="53668" y="39370"/>
                </a:lnTo>
                <a:lnTo>
                  <a:pt x="97545" y="27067"/>
                </a:lnTo>
                <a:lnTo>
                  <a:pt x="154135" y="18573"/>
                </a:lnTo>
                <a:lnTo>
                  <a:pt x="220648" y="15404"/>
                </a:lnTo>
                <a:lnTo>
                  <a:pt x="358628" y="15404"/>
                </a:lnTo>
                <a:lnTo>
                  <a:pt x="344527" y="11438"/>
                </a:lnTo>
                <a:lnTo>
                  <a:pt x="284671" y="2888"/>
                </a:lnTo>
                <a:lnTo>
                  <a:pt x="220648" y="0"/>
                </a:lnTo>
                <a:close/>
              </a:path>
              <a:path w="441325" h="601345">
                <a:moveTo>
                  <a:pt x="441296" y="404082"/>
                </a:moveTo>
                <a:lnTo>
                  <a:pt x="426078" y="404082"/>
                </a:lnTo>
                <a:lnTo>
                  <a:pt x="426078" y="531480"/>
                </a:lnTo>
                <a:lnTo>
                  <a:pt x="416001" y="546848"/>
                </a:lnTo>
                <a:lnTo>
                  <a:pt x="387629" y="561439"/>
                </a:lnTo>
                <a:lnTo>
                  <a:pt x="343753" y="573739"/>
                </a:lnTo>
                <a:lnTo>
                  <a:pt x="287162" y="582230"/>
                </a:lnTo>
                <a:lnTo>
                  <a:pt x="220648" y="585397"/>
                </a:lnTo>
                <a:lnTo>
                  <a:pt x="358648" y="585397"/>
                </a:lnTo>
                <a:lnTo>
                  <a:pt x="394435" y="575333"/>
                </a:lnTo>
                <a:lnTo>
                  <a:pt x="428617" y="555980"/>
                </a:lnTo>
                <a:lnTo>
                  <a:pt x="441296" y="531480"/>
                </a:lnTo>
                <a:lnTo>
                  <a:pt x="441296" y="404082"/>
                </a:lnTo>
                <a:close/>
              </a:path>
              <a:path w="441325" h="601345">
                <a:moveTo>
                  <a:pt x="47233" y="404082"/>
                </a:moveTo>
                <a:lnTo>
                  <a:pt x="15217" y="404082"/>
                </a:lnTo>
                <a:lnTo>
                  <a:pt x="50119" y="422512"/>
                </a:lnTo>
                <a:lnTo>
                  <a:pt x="99565" y="435874"/>
                </a:lnTo>
                <a:lnTo>
                  <a:pt x="158193" y="444007"/>
                </a:lnTo>
                <a:lnTo>
                  <a:pt x="220648" y="446753"/>
                </a:lnTo>
                <a:lnTo>
                  <a:pt x="283105" y="444007"/>
                </a:lnTo>
                <a:lnTo>
                  <a:pt x="341735" y="435874"/>
                </a:lnTo>
                <a:lnTo>
                  <a:pt x="358481" y="431348"/>
                </a:lnTo>
                <a:lnTo>
                  <a:pt x="220648" y="431348"/>
                </a:lnTo>
                <a:lnTo>
                  <a:pt x="154135" y="428181"/>
                </a:lnTo>
                <a:lnTo>
                  <a:pt x="97545" y="419690"/>
                </a:lnTo>
                <a:lnTo>
                  <a:pt x="53668" y="407391"/>
                </a:lnTo>
                <a:lnTo>
                  <a:pt x="47233" y="404082"/>
                </a:lnTo>
                <a:close/>
              </a:path>
              <a:path w="441325" h="601345">
                <a:moveTo>
                  <a:pt x="441296" y="250033"/>
                </a:moveTo>
                <a:lnTo>
                  <a:pt x="426078" y="250033"/>
                </a:lnTo>
                <a:lnTo>
                  <a:pt x="426078" y="377431"/>
                </a:lnTo>
                <a:lnTo>
                  <a:pt x="416001" y="392799"/>
                </a:lnTo>
                <a:lnTo>
                  <a:pt x="387629" y="407391"/>
                </a:lnTo>
                <a:lnTo>
                  <a:pt x="343753" y="419690"/>
                </a:lnTo>
                <a:lnTo>
                  <a:pt x="287162" y="428181"/>
                </a:lnTo>
                <a:lnTo>
                  <a:pt x="220648" y="431348"/>
                </a:lnTo>
                <a:lnTo>
                  <a:pt x="358481" y="431348"/>
                </a:lnTo>
                <a:lnTo>
                  <a:pt x="391179" y="422512"/>
                </a:lnTo>
                <a:lnTo>
                  <a:pt x="426078" y="404082"/>
                </a:lnTo>
                <a:lnTo>
                  <a:pt x="441296" y="404082"/>
                </a:lnTo>
                <a:lnTo>
                  <a:pt x="441296" y="250033"/>
                </a:lnTo>
                <a:close/>
              </a:path>
              <a:path w="441325" h="601345">
                <a:moveTo>
                  <a:pt x="47233" y="250033"/>
                </a:moveTo>
                <a:lnTo>
                  <a:pt x="15217" y="250033"/>
                </a:lnTo>
                <a:lnTo>
                  <a:pt x="50119" y="268464"/>
                </a:lnTo>
                <a:lnTo>
                  <a:pt x="99565" y="281825"/>
                </a:lnTo>
                <a:lnTo>
                  <a:pt x="158193" y="289958"/>
                </a:lnTo>
                <a:lnTo>
                  <a:pt x="220648" y="292705"/>
                </a:lnTo>
                <a:lnTo>
                  <a:pt x="283105" y="289958"/>
                </a:lnTo>
                <a:lnTo>
                  <a:pt x="341735" y="281825"/>
                </a:lnTo>
                <a:lnTo>
                  <a:pt x="358481" y="277300"/>
                </a:lnTo>
                <a:lnTo>
                  <a:pt x="220648" y="277300"/>
                </a:lnTo>
                <a:lnTo>
                  <a:pt x="154135" y="274133"/>
                </a:lnTo>
                <a:lnTo>
                  <a:pt x="97545" y="265641"/>
                </a:lnTo>
                <a:lnTo>
                  <a:pt x="53668" y="253342"/>
                </a:lnTo>
                <a:lnTo>
                  <a:pt x="47233" y="250033"/>
                </a:lnTo>
                <a:close/>
              </a:path>
              <a:path w="441325" h="601345">
                <a:moveTo>
                  <a:pt x="441296" y="95985"/>
                </a:moveTo>
                <a:lnTo>
                  <a:pt x="426078" y="95985"/>
                </a:lnTo>
                <a:lnTo>
                  <a:pt x="426078" y="223383"/>
                </a:lnTo>
                <a:lnTo>
                  <a:pt x="416001" y="238751"/>
                </a:lnTo>
                <a:lnTo>
                  <a:pt x="387629" y="253342"/>
                </a:lnTo>
                <a:lnTo>
                  <a:pt x="343753" y="265641"/>
                </a:lnTo>
                <a:lnTo>
                  <a:pt x="287162" y="274133"/>
                </a:lnTo>
                <a:lnTo>
                  <a:pt x="220648" y="277300"/>
                </a:lnTo>
                <a:lnTo>
                  <a:pt x="358481" y="277300"/>
                </a:lnTo>
                <a:lnTo>
                  <a:pt x="391179" y="268464"/>
                </a:lnTo>
                <a:lnTo>
                  <a:pt x="426078" y="250033"/>
                </a:lnTo>
                <a:lnTo>
                  <a:pt x="441296" y="250033"/>
                </a:lnTo>
                <a:lnTo>
                  <a:pt x="441296" y="95985"/>
                </a:lnTo>
                <a:close/>
              </a:path>
              <a:path w="441325" h="601345">
                <a:moveTo>
                  <a:pt x="47233" y="95985"/>
                </a:moveTo>
                <a:lnTo>
                  <a:pt x="15217" y="95985"/>
                </a:lnTo>
                <a:lnTo>
                  <a:pt x="50119" y="114415"/>
                </a:lnTo>
                <a:lnTo>
                  <a:pt x="99565" y="127776"/>
                </a:lnTo>
                <a:lnTo>
                  <a:pt x="158193" y="135910"/>
                </a:lnTo>
                <a:lnTo>
                  <a:pt x="220648" y="138656"/>
                </a:lnTo>
                <a:lnTo>
                  <a:pt x="283105" y="135910"/>
                </a:lnTo>
                <a:lnTo>
                  <a:pt x="341735" y="127776"/>
                </a:lnTo>
                <a:lnTo>
                  <a:pt x="358481" y="123251"/>
                </a:lnTo>
                <a:lnTo>
                  <a:pt x="220648" y="123251"/>
                </a:lnTo>
                <a:lnTo>
                  <a:pt x="154135" y="120084"/>
                </a:lnTo>
                <a:lnTo>
                  <a:pt x="97545" y="111593"/>
                </a:lnTo>
                <a:lnTo>
                  <a:pt x="53668" y="99294"/>
                </a:lnTo>
                <a:lnTo>
                  <a:pt x="47233" y="95985"/>
                </a:lnTo>
                <a:close/>
              </a:path>
              <a:path w="441325" h="601345">
                <a:moveTo>
                  <a:pt x="358628" y="15404"/>
                </a:moveTo>
                <a:lnTo>
                  <a:pt x="220648" y="15404"/>
                </a:lnTo>
                <a:lnTo>
                  <a:pt x="287162" y="18573"/>
                </a:lnTo>
                <a:lnTo>
                  <a:pt x="343753" y="27067"/>
                </a:lnTo>
                <a:lnTo>
                  <a:pt x="387629" y="39370"/>
                </a:lnTo>
                <a:lnTo>
                  <a:pt x="416001" y="53965"/>
                </a:lnTo>
                <a:lnTo>
                  <a:pt x="426078" y="69334"/>
                </a:lnTo>
                <a:lnTo>
                  <a:pt x="416001" y="84702"/>
                </a:lnTo>
                <a:lnTo>
                  <a:pt x="387629" y="99294"/>
                </a:lnTo>
                <a:lnTo>
                  <a:pt x="343753" y="111593"/>
                </a:lnTo>
                <a:lnTo>
                  <a:pt x="287162" y="120084"/>
                </a:lnTo>
                <a:lnTo>
                  <a:pt x="220648" y="123251"/>
                </a:lnTo>
                <a:lnTo>
                  <a:pt x="358481" y="123251"/>
                </a:lnTo>
                <a:lnTo>
                  <a:pt x="391179" y="114415"/>
                </a:lnTo>
                <a:lnTo>
                  <a:pt x="426078" y="95985"/>
                </a:lnTo>
                <a:lnTo>
                  <a:pt x="441296" y="95985"/>
                </a:lnTo>
                <a:lnTo>
                  <a:pt x="441296" y="69334"/>
                </a:lnTo>
                <a:lnTo>
                  <a:pt x="428617" y="44833"/>
                </a:lnTo>
                <a:lnTo>
                  <a:pt x="394435" y="25477"/>
                </a:lnTo>
                <a:lnTo>
                  <a:pt x="358628" y="15404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41709" y="5651636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23624" y="0"/>
                </a:moveTo>
                <a:lnTo>
                  <a:pt x="6815" y="0"/>
                </a:lnTo>
                <a:lnTo>
                  <a:pt x="0" y="6893"/>
                </a:lnTo>
                <a:lnTo>
                  <a:pt x="0" y="23909"/>
                </a:lnTo>
                <a:lnTo>
                  <a:pt x="6815" y="30809"/>
                </a:lnTo>
                <a:lnTo>
                  <a:pt x="23624" y="30809"/>
                </a:lnTo>
                <a:lnTo>
                  <a:pt x="30434" y="23909"/>
                </a:lnTo>
                <a:lnTo>
                  <a:pt x="30434" y="6893"/>
                </a:lnTo>
                <a:lnTo>
                  <a:pt x="2362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41709" y="5805684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23624" y="0"/>
                </a:moveTo>
                <a:lnTo>
                  <a:pt x="6815" y="0"/>
                </a:lnTo>
                <a:lnTo>
                  <a:pt x="0" y="6893"/>
                </a:lnTo>
                <a:lnTo>
                  <a:pt x="0" y="23909"/>
                </a:lnTo>
                <a:lnTo>
                  <a:pt x="6815" y="30809"/>
                </a:lnTo>
                <a:lnTo>
                  <a:pt x="23624" y="30809"/>
                </a:lnTo>
                <a:lnTo>
                  <a:pt x="30434" y="23909"/>
                </a:lnTo>
                <a:lnTo>
                  <a:pt x="30434" y="6893"/>
                </a:lnTo>
                <a:lnTo>
                  <a:pt x="2362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41709" y="5959733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23624" y="0"/>
                </a:moveTo>
                <a:lnTo>
                  <a:pt x="6815" y="0"/>
                </a:lnTo>
                <a:lnTo>
                  <a:pt x="0" y="6893"/>
                </a:lnTo>
                <a:lnTo>
                  <a:pt x="0" y="23909"/>
                </a:lnTo>
                <a:lnTo>
                  <a:pt x="6815" y="30809"/>
                </a:lnTo>
                <a:lnTo>
                  <a:pt x="23624" y="30809"/>
                </a:lnTo>
                <a:lnTo>
                  <a:pt x="30434" y="23909"/>
                </a:lnTo>
                <a:lnTo>
                  <a:pt x="30434" y="6893"/>
                </a:lnTo>
                <a:lnTo>
                  <a:pt x="23624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207910" y="3311318"/>
          <a:ext cx="704850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19709"/>
                <a:gridCol w="228600"/>
              </a:tblGrid>
              <a:tr h="130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547471" y="4303077"/>
            <a:ext cx="710565" cy="603250"/>
          </a:xfrm>
          <a:custGeom>
            <a:avLst/>
            <a:gdLst/>
            <a:ahLst/>
            <a:cxnLst/>
            <a:rect l="l" t="t" r="r" b="b"/>
            <a:pathLst>
              <a:path w="710564" h="603250">
                <a:moveTo>
                  <a:pt x="417325" y="496480"/>
                </a:moveTo>
                <a:lnTo>
                  <a:pt x="293015" y="496480"/>
                </a:lnTo>
                <a:lnTo>
                  <a:pt x="293015" y="585114"/>
                </a:lnTo>
                <a:lnTo>
                  <a:pt x="195343" y="585114"/>
                </a:lnTo>
                <a:lnTo>
                  <a:pt x="195343" y="602840"/>
                </a:lnTo>
                <a:lnTo>
                  <a:pt x="514997" y="602840"/>
                </a:lnTo>
                <a:lnTo>
                  <a:pt x="514997" y="585151"/>
                </a:lnTo>
                <a:lnTo>
                  <a:pt x="310774" y="585151"/>
                </a:lnTo>
                <a:lnTo>
                  <a:pt x="310774" y="496517"/>
                </a:lnTo>
                <a:lnTo>
                  <a:pt x="417325" y="496517"/>
                </a:lnTo>
                <a:close/>
              </a:path>
              <a:path w="710564" h="603250">
                <a:moveTo>
                  <a:pt x="417325" y="496517"/>
                </a:moveTo>
                <a:lnTo>
                  <a:pt x="399566" y="496517"/>
                </a:lnTo>
                <a:lnTo>
                  <a:pt x="399566" y="585151"/>
                </a:lnTo>
                <a:lnTo>
                  <a:pt x="514997" y="585151"/>
                </a:lnTo>
                <a:lnTo>
                  <a:pt x="417325" y="585114"/>
                </a:lnTo>
                <a:lnTo>
                  <a:pt x="417325" y="496517"/>
                </a:lnTo>
                <a:close/>
              </a:path>
              <a:path w="710564" h="603250">
                <a:moveTo>
                  <a:pt x="674824" y="0"/>
                </a:moveTo>
                <a:lnTo>
                  <a:pt x="35517" y="0"/>
                </a:lnTo>
                <a:lnTo>
                  <a:pt x="21712" y="2814"/>
                </a:lnTo>
                <a:lnTo>
                  <a:pt x="10435" y="10414"/>
                </a:lnTo>
                <a:lnTo>
                  <a:pt x="2820" y="21670"/>
                </a:lnTo>
                <a:lnTo>
                  <a:pt x="0" y="35453"/>
                </a:lnTo>
                <a:lnTo>
                  <a:pt x="7" y="461064"/>
                </a:lnTo>
                <a:lnTo>
                  <a:pt x="2823" y="474805"/>
                </a:lnTo>
                <a:lnTo>
                  <a:pt x="10438" y="486060"/>
                </a:lnTo>
                <a:lnTo>
                  <a:pt x="21713" y="493662"/>
                </a:lnTo>
                <a:lnTo>
                  <a:pt x="35517" y="496480"/>
                </a:lnTo>
                <a:lnTo>
                  <a:pt x="674824" y="496480"/>
                </a:lnTo>
                <a:lnTo>
                  <a:pt x="688635" y="493662"/>
                </a:lnTo>
                <a:lnTo>
                  <a:pt x="699908" y="486060"/>
                </a:lnTo>
                <a:lnTo>
                  <a:pt x="704823" y="478790"/>
                </a:lnTo>
                <a:lnTo>
                  <a:pt x="25712" y="478790"/>
                </a:lnTo>
                <a:lnTo>
                  <a:pt x="17758" y="470850"/>
                </a:lnTo>
                <a:lnTo>
                  <a:pt x="17758" y="25659"/>
                </a:lnTo>
                <a:lnTo>
                  <a:pt x="25712" y="17726"/>
                </a:lnTo>
                <a:lnTo>
                  <a:pt x="704851" y="17726"/>
                </a:lnTo>
                <a:lnTo>
                  <a:pt x="699908" y="10414"/>
                </a:lnTo>
                <a:lnTo>
                  <a:pt x="688635" y="2814"/>
                </a:lnTo>
                <a:lnTo>
                  <a:pt x="674824" y="0"/>
                </a:lnTo>
                <a:close/>
              </a:path>
              <a:path w="710564" h="603250">
                <a:moveTo>
                  <a:pt x="704851" y="17726"/>
                </a:moveTo>
                <a:lnTo>
                  <a:pt x="684665" y="17726"/>
                </a:lnTo>
                <a:lnTo>
                  <a:pt x="692582" y="25659"/>
                </a:lnTo>
                <a:lnTo>
                  <a:pt x="692582" y="470850"/>
                </a:lnTo>
                <a:lnTo>
                  <a:pt x="684665" y="478790"/>
                </a:lnTo>
                <a:lnTo>
                  <a:pt x="704823" y="478790"/>
                </a:lnTo>
                <a:lnTo>
                  <a:pt x="707517" y="474805"/>
                </a:lnTo>
                <a:lnTo>
                  <a:pt x="710333" y="461064"/>
                </a:lnTo>
                <a:lnTo>
                  <a:pt x="710341" y="35453"/>
                </a:lnTo>
                <a:lnTo>
                  <a:pt x="707517" y="21670"/>
                </a:lnTo>
                <a:lnTo>
                  <a:pt x="704851" y="1772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73030" y="5480480"/>
            <a:ext cx="447040" cy="601345"/>
          </a:xfrm>
          <a:custGeom>
            <a:avLst/>
            <a:gdLst/>
            <a:ahLst/>
            <a:cxnLst/>
            <a:rect l="l" t="t" r="r" b="b"/>
            <a:pathLst>
              <a:path w="447039" h="601345">
                <a:moveTo>
                  <a:pt x="223377" y="0"/>
                </a:moveTo>
                <a:lnTo>
                  <a:pt x="158564" y="2888"/>
                </a:lnTo>
                <a:lnTo>
                  <a:pt x="97968" y="11438"/>
                </a:lnTo>
                <a:lnTo>
                  <a:pt x="47442" y="25477"/>
                </a:lnTo>
                <a:lnTo>
                  <a:pt x="12835" y="44833"/>
                </a:lnTo>
                <a:lnTo>
                  <a:pt x="0" y="69334"/>
                </a:lnTo>
                <a:lnTo>
                  <a:pt x="0" y="531480"/>
                </a:lnTo>
                <a:lnTo>
                  <a:pt x="47442" y="575333"/>
                </a:lnTo>
                <a:lnTo>
                  <a:pt x="97968" y="589368"/>
                </a:lnTo>
                <a:lnTo>
                  <a:pt x="158564" y="597915"/>
                </a:lnTo>
                <a:lnTo>
                  <a:pt x="223377" y="600802"/>
                </a:lnTo>
                <a:lnTo>
                  <a:pt x="288193" y="597915"/>
                </a:lnTo>
                <a:lnTo>
                  <a:pt x="348789" y="589368"/>
                </a:lnTo>
                <a:lnTo>
                  <a:pt x="363085" y="585397"/>
                </a:lnTo>
                <a:lnTo>
                  <a:pt x="223377" y="585397"/>
                </a:lnTo>
                <a:lnTo>
                  <a:pt x="156042" y="582230"/>
                </a:lnTo>
                <a:lnTo>
                  <a:pt x="98752" y="573739"/>
                </a:lnTo>
                <a:lnTo>
                  <a:pt x="54332" y="561439"/>
                </a:lnTo>
                <a:lnTo>
                  <a:pt x="25608" y="546848"/>
                </a:lnTo>
                <a:lnTo>
                  <a:pt x="15405" y="531480"/>
                </a:lnTo>
                <a:lnTo>
                  <a:pt x="15405" y="404082"/>
                </a:lnTo>
                <a:lnTo>
                  <a:pt x="47818" y="404082"/>
                </a:lnTo>
                <a:lnTo>
                  <a:pt x="25608" y="392799"/>
                </a:lnTo>
                <a:lnTo>
                  <a:pt x="15405" y="377431"/>
                </a:lnTo>
                <a:lnTo>
                  <a:pt x="15405" y="250033"/>
                </a:lnTo>
                <a:lnTo>
                  <a:pt x="47818" y="250033"/>
                </a:lnTo>
                <a:lnTo>
                  <a:pt x="25608" y="238751"/>
                </a:lnTo>
                <a:lnTo>
                  <a:pt x="15405" y="223383"/>
                </a:lnTo>
                <a:lnTo>
                  <a:pt x="15405" y="95985"/>
                </a:lnTo>
                <a:lnTo>
                  <a:pt x="47818" y="95985"/>
                </a:lnTo>
                <a:lnTo>
                  <a:pt x="25608" y="84702"/>
                </a:lnTo>
                <a:lnTo>
                  <a:pt x="15405" y="69334"/>
                </a:lnTo>
                <a:lnTo>
                  <a:pt x="25608" y="53965"/>
                </a:lnTo>
                <a:lnTo>
                  <a:pt x="54332" y="39370"/>
                </a:lnTo>
                <a:lnTo>
                  <a:pt x="98752" y="27067"/>
                </a:lnTo>
                <a:lnTo>
                  <a:pt x="156042" y="18573"/>
                </a:lnTo>
                <a:lnTo>
                  <a:pt x="223377" y="15404"/>
                </a:lnTo>
                <a:lnTo>
                  <a:pt x="363065" y="15404"/>
                </a:lnTo>
                <a:lnTo>
                  <a:pt x="348789" y="11438"/>
                </a:lnTo>
                <a:lnTo>
                  <a:pt x="288193" y="2888"/>
                </a:lnTo>
                <a:lnTo>
                  <a:pt x="223377" y="0"/>
                </a:lnTo>
                <a:close/>
              </a:path>
              <a:path w="447039" h="601345">
                <a:moveTo>
                  <a:pt x="446755" y="404082"/>
                </a:moveTo>
                <a:lnTo>
                  <a:pt x="431350" y="404082"/>
                </a:lnTo>
                <a:lnTo>
                  <a:pt x="431350" y="531480"/>
                </a:lnTo>
                <a:lnTo>
                  <a:pt x="421148" y="546848"/>
                </a:lnTo>
                <a:lnTo>
                  <a:pt x="392425" y="561439"/>
                </a:lnTo>
                <a:lnTo>
                  <a:pt x="348005" y="573739"/>
                </a:lnTo>
                <a:lnTo>
                  <a:pt x="290715" y="582230"/>
                </a:lnTo>
                <a:lnTo>
                  <a:pt x="223377" y="585397"/>
                </a:lnTo>
                <a:lnTo>
                  <a:pt x="363085" y="585397"/>
                </a:lnTo>
                <a:lnTo>
                  <a:pt x="399314" y="575333"/>
                </a:lnTo>
                <a:lnTo>
                  <a:pt x="433920" y="555980"/>
                </a:lnTo>
                <a:lnTo>
                  <a:pt x="446755" y="531480"/>
                </a:lnTo>
                <a:lnTo>
                  <a:pt x="446755" y="404082"/>
                </a:lnTo>
                <a:close/>
              </a:path>
              <a:path w="447039" h="601345">
                <a:moveTo>
                  <a:pt x="47818" y="404082"/>
                </a:moveTo>
                <a:lnTo>
                  <a:pt x="15405" y="404082"/>
                </a:lnTo>
                <a:lnTo>
                  <a:pt x="50739" y="422512"/>
                </a:lnTo>
                <a:lnTo>
                  <a:pt x="100796" y="435874"/>
                </a:lnTo>
                <a:lnTo>
                  <a:pt x="160151" y="444007"/>
                </a:lnTo>
                <a:lnTo>
                  <a:pt x="223377" y="446753"/>
                </a:lnTo>
                <a:lnTo>
                  <a:pt x="286607" y="444007"/>
                </a:lnTo>
                <a:lnTo>
                  <a:pt x="345963" y="435874"/>
                </a:lnTo>
                <a:lnTo>
                  <a:pt x="362916" y="431348"/>
                </a:lnTo>
                <a:lnTo>
                  <a:pt x="223377" y="431348"/>
                </a:lnTo>
                <a:lnTo>
                  <a:pt x="156042" y="428181"/>
                </a:lnTo>
                <a:lnTo>
                  <a:pt x="98752" y="419690"/>
                </a:lnTo>
                <a:lnTo>
                  <a:pt x="54332" y="407391"/>
                </a:lnTo>
                <a:lnTo>
                  <a:pt x="47818" y="404082"/>
                </a:lnTo>
                <a:close/>
              </a:path>
              <a:path w="447039" h="601345">
                <a:moveTo>
                  <a:pt x="446755" y="250033"/>
                </a:moveTo>
                <a:lnTo>
                  <a:pt x="431350" y="250033"/>
                </a:lnTo>
                <a:lnTo>
                  <a:pt x="431350" y="377431"/>
                </a:lnTo>
                <a:lnTo>
                  <a:pt x="421148" y="392799"/>
                </a:lnTo>
                <a:lnTo>
                  <a:pt x="392425" y="407391"/>
                </a:lnTo>
                <a:lnTo>
                  <a:pt x="348005" y="419690"/>
                </a:lnTo>
                <a:lnTo>
                  <a:pt x="290715" y="428181"/>
                </a:lnTo>
                <a:lnTo>
                  <a:pt x="223377" y="431348"/>
                </a:lnTo>
                <a:lnTo>
                  <a:pt x="362916" y="431348"/>
                </a:lnTo>
                <a:lnTo>
                  <a:pt x="396019" y="422512"/>
                </a:lnTo>
                <a:lnTo>
                  <a:pt x="431350" y="404082"/>
                </a:lnTo>
                <a:lnTo>
                  <a:pt x="446755" y="404082"/>
                </a:lnTo>
                <a:lnTo>
                  <a:pt x="446755" y="250033"/>
                </a:lnTo>
                <a:close/>
              </a:path>
              <a:path w="447039" h="601345">
                <a:moveTo>
                  <a:pt x="47818" y="250033"/>
                </a:moveTo>
                <a:lnTo>
                  <a:pt x="15405" y="250033"/>
                </a:lnTo>
                <a:lnTo>
                  <a:pt x="50739" y="268464"/>
                </a:lnTo>
                <a:lnTo>
                  <a:pt x="100796" y="281825"/>
                </a:lnTo>
                <a:lnTo>
                  <a:pt x="160151" y="289958"/>
                </a:lnTo>
                <a:lnTo>
                  <a:pt x="223377" y="292705"/>
                </a:lnTo>
                <a:lnTo>
                  <a:pt x="286607" y="289958"/>
                </a:lnTo>
                <a:lnTo>
                  <a:pt x="345963" y="281825"/>
                </a:lnTo>
                <a:lnTo>
                  <a:pt x="362916" y="277300"/>
                </a:lnTo>
                <a:lnTo>
                  <a:pt x="223377" y="277300"/>
                </a:lnTo>
                <a:lnTo>
                  <a:pt x="156042" y="274133"/>
                </a:lnTo>
                <a:lnTo>
                  <a:pt x="98752" y="265641"/>
                </a:lnTo>
                <a:lnTo>
                  <a:pt x="54332" y="253342"/>
                </a:lnTo>
                <a:lnTo>
                  <a:pt x="47818" y="250033"/>
                </a:lnTo>
                <a:close/>
              </a:path>
              <a:path w="447039" h="601345">
                <a:moveTo>
                  <a:pt x="446755" y="95985"/>
                </a:moveTo>
                <a:lnTo>
                  <a:pt x="431350" y="95985"/>
                </a:lnTo>
                <a:lnTo>
                  <a:pt x="431350" y="223383"/>
                </a:lnTo>
                <a:lnTo>
                  <a:pt x="421148" y="238751"/>
                </a:lnTo>
                <a:lnTo>
                  <a:pt x="392425" y="253342"/>
                </a:lnTo>
                <a:lnTo>
                  <a:pt x="348005" y="265641"/>
                </a:lnTo>
                <a:lnTo>
                  <a:pt x="290715" y="274133"/>
                </a:lnTo>
                <a:lnTo>
                  <a:pt x="223377" y="277300"/>
                </a:lnTo>
                <a:lnTo>
                  <a:pt x="362916" y="277300"/>
                </a:lnTo>
                <a:lnTo>
                  <a:pt x="396019" y="268464"/>
                </a:lnTo>
                <a:lnTo>
                  <a:pt x="431350" y="250033"/>
                </a:lnTo>
                <a:lnTo>
                  <a:pt x="446755" y="250033"/>
                </a:lnTo>
                <a:lnTo>
                  <a:pt x="446755" y="95985"/>
                </a:lnTo>
                <a:close/>
              </a:path>
              <a:path w="447039" h="601345">
                <a:moveTo>
                  <a:pt x="47818" y="95985"/>
                </a:moveTo>
                <a:lnTo>
                  <a:pt x="15405" y="95985"/>
                </a:lnTo>
                <a:lnTo>
                  <a:pt x="50739" y="114415"/>
                </a:lnTo>
                <a:lnTo>
                  <a:pt x="100796" y="127776"/>
                </a:lnTo>
                <a:lnTo>
                  <a:pt x="160151" y="135910"/>
                </a:lnTo>
                <a:lnTo>
                  <a:pt x="223377" y="138656"/>
                </a:lnTo>
                <a:lnTo>
                  <a:pt x="286607" y="135910"/>
                </a:lnTo>
                <a:lnTo>
                  <a:pt x="345963" y="127776"/>
                </a:lnTo>
                <a:lnTo>
                  <a:pt x="362916" y="123251"/>
                </a:lnTo>
                <a:lnTo>
                  <a:pt x="223377" y="123251"/>
                </a:lnTo>
                <a:lnTo>
                  <a:pt x="156042" y="120084"/>
                </a:lnTo>
                <a:lnTo>
                  <a:pt x="98752" y="111593"/>
                </a:lnTo>
                <a:lnTo>
                  <a:pt x="54332" y="99294"/>
                </a:lnTo>
                <a:lnTo>
                  <a:pt x="47818" y="95985"/>
                </a:lnTo>
                <a:close/>
              </a:path>
              <a:path w="447039" h="601345">
                <a:moveTo>
                  <a:pt x="363065" y="15404"/>
                </a:moveTo>
                <a:lnTo>
                  <a:pt x="223377" y="15404"/>
                </a:lnTo>
                <a:lnTo>
                  <a:pt x="290715" y="18573"/>
                </a:lnTo>
                <a:lnTo>
                  <a:pt x="348005" y="27067"/>
                </a:lnTo>
                <a:lnTo>
                  <a:pt x="392425" y="39370"/>
                </a:lnTo>
                <a:lnTo>
                  <a:pt x="421148" y="53965"/>
                </a:lnTo>
                <a:lnTo>
                  <a:pt x="431350" y="69334"/>
                </a:lnTo>
                <a:lnTo>
                  <a:pt x="421148" y="84702"/>
                </a:lnTo>
                <a:lnTo>
                  <a:pt x="392425" y="99294"/>
                </a:lnTo>
                <a:lnTo>
                  <a:pt x="348005" y="111593"/>
                </a:lnTo>
                <a:lnTo>
                  <a:pt x="290715" y="120084"/>
                </a:lnTo>
                <a:lnTo>
                  <a:pt x="223377" y="123251"/>
                </a:lnTo>
                <a:lnTo>
                  <a:pt x="362916" y="123251"/>
                </a:lnTo>
                <a:lnTo>
                  <a:pt x="396019" y="114415"/>
                </a:lnTo>
                <a:lnTo>
                  <a:pt x="431350" y="95985"/>
                </a:lnTo>
                <a:lnTo>
                  <a:pt x="446755" y="95985"/>
                </a:lnTo>
                <a:lnTo>
                  <a:pt x="446755" y="69334"/>
                </a:lnTo>
                <a:lnTo>
                  <a:pt x="433920" y="44833"/>
                </a:lnTo>
                <a:lnTo>
                  <a:pt x="399314" y="25477"/>
                </a:lnTo>
                <a:lnTo>
                  <a:pt x="363065" y="15404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35056" y="5665352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35056" y="581940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35056" y="5973449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55218" y="5529249"/>
            <a:ext cx="446405" cy="601345"/>
          </a:xfrm>
          <a:custGeom>
            <a:avLst/>
            <a:gdLst/>
            <a:ahLst/>
            <a:cxnLst/>
            <a:rect l="l" t="t" r="r" b="b"/>
            <a:pathLst>
              <a:path w="446404" h="601345">
                <a:moveTo>
                  <a:pt x="222924" y="0"/>
                </a:moveTo>
                <a:lnTo>
                  <a:pt x="158242" y="2888"/>
                </a:lnTo>
                <a:lnTo>
                  <a:pt x="97770" y="11438"/>
                </a:lnTo>
                <a:lnTo>
                  <a:pt x="47346" y="25477"/>
                </a:lnTo>
                <a:lnTo>
                  <a:pt x="12809" y="44833"/>
                </a:lnTo>
                <a:lnTo>
                  <a:pt x="0" y="69334"/>
                </a:lnTo>
                <a:lnTo>
                  <a:pt x="0" y="531480"/>
                </a:lnTo>
                <a:lnTo>
                  <a:pt x="47346" y="575333"/>
                </a:lnTo>
                <a:lnTo>
                  <a:pt x="97770" y="589368"/>
                </a:lnTo>
                <a:lnTo>
                  <a:pt x="158242" y="597915"/>
                </a:lnTo>
                <a:lnTo>
                  <a:pt x="222924" y="600802"/>
                </a:lnTo>
                <a:lnTo>
                  <a:pt x="287609" y="597915"/>
                </a:lnTo>
                <a:lnTo>
                  <a:pt x="348081" y="589368"/>
                </a:lnTo>
                <a:lnTo>
                  <a:pt x="362349" y="585397"/>
                </a:lnTo>
                <a:lnTo>
                  <a:pt x="222924" y="585397"/>
                </a:lnTo>
                <a:lnTo>
                  <a:pt x="155726" y="582230"/>
                </a:lnTo>
                <a:lnTo>
                  <a:pt x="98552" y="573739"/>
                </a:lnTo>
                <a:lnTo>
                  <a:pt x="54222" y="561439"/>
                </a:lnTo>
                <a:lnTo>
                  <a:pt x="25556" y="546848"/>
                </a:lnTo>
                <a:lnTo>
                  <a:pt x="15374" y="531480"/>
                </a:lnTo>
                <a:lnTo>
                  <a:pt x="15374" y="404082"/>
                </a:lnTo>
                <a:lnTo>
                  <a:pt x="47721" y="404082"/>
                </a:lnTo>
                <a:lnTo>
                  <a:pt x="25556" y="392799"/>
                </a:lnTo>
                <a:lnTo>
                  <a:pt x="15374" y="377431"/>
                </a:lnTo>
                <a:lnTo>
                  <a:pt x="15374" y="250033"/>
                </a:lnTo>
                <a:lnTo>
                  <a:pt x="47721" y="250033"/>
                </a:lnTo>
                <a:lnTo>
                  <a:pt x="25556" y="238751"/>
                </a:lnTo>
                <a:lnTo>
                  <a:pt x="15374" y="223383"/>
                </a:lnTo>
                <a:lnTo>
                  <a:pt x="15374" y="95985"/>
                </a:lnTo>
                <a:lnTo>
                  <a:pt x="47721" y="95985"/>
                </a:lnTo>
                <a:lnTo>
                  <a:pt x="25556" y="84702"/>
                </a:lnTo>
                <a:lnTo>
                  <a:pt x="15374" y="69334"/>
                </a:lnTo>
                <a:lnTo>
                  <a:pt x="25556" y="53965"/>
                </a:lnTo>
                <a:lnTo>
                  <a:pt x="54222" y="39370"/>
                </a:lnTo>
                <a:lnTo>
                  <a:pt x="98552" y="27067"/>
                </a:lnTo>
                <a:lnTo>
                  <a:pt x="155726" y="18573"/>
                </a:lnTo>
                <a:lnTo>
                  <a:pt x="222924" y="15404"/>
                </a:lnTo>
                <a:lnTo>
                  <a:pt x="362329" y="15404"/>
                </a:lnTo>
                <a:lnTo>
                  <a:pt x="348081" y="11438"/>
                </a:lnTo>
                <a:lnTo>
                  <a:pt x="287609" y="2888"/>
                </a:lnTo>
                <a:lnTo>
                  <a:pt x="222924" y="0"/>
                </a:lnTo>
                <a:close/>
              </a:path>
              <a:path w="446404" h="601345">
                <a:moveTo>
                  <a:pt x="445849" y="404082"/>
                </a:moveTo>
                <a:lnTo>
                  <a:pt x="430475" y="404082"/>
                </a:lnTo>
                <a:lnTo>
                  <a:pt x="430475" y="531480"/>
                </a:lnTo>
                <a:lnTo>
                  <a:pt x="420293" y="546848"/>
                </a:lnTo>
                <a:lnTo>
                  <a:pt x="391629" y="561439"/>
                </a:lnTo>
                <a:lnTo>
                  <a:pt x="347299" y="573739"/>
                </a:lnTo>
                <a:lnTo>
                  <a:pt x="290125" y="582230"/>
                </a:lnTo>
                <a:lnTo>
                  <a:pt x="222924" y="585397"/>
                </a:lnTo>
                <a:lnTo>
                  <a:pt x="362349" y="585397"/>
                </a:lnTo>
                <a:lnTo>
                  <a:pt x="398504" y="575333"/>
                </a:lnTo>
                <a:lnTo>
                  <a:pt x="433040" y="555980"/>
                </a:lnTo>
                <a:lnTo>
                  <a:pt x="445849" y="531480"/>
                </a:lnTo>
                <a:lnTo>
                  <a:pt x="445849" y="404082"/>
                </a:lnTo>
                <a:close/>
              </a:path>
              <a:path w="446404" h="601345">
                <a:moveTo>
                  <a:pt x="47721" y="404082"/>
                </a:moveTo>
                <a:lnTo>
                  <a:pt x="15374" y="404082"/>
                </a:lnTo>
                <a:lnTo>
                  <a:pt x="50636" y="422512"/>
                </a:lnTo>
                <a:lnTo>
                  <a:pt x="100592" y="435874"/>
                </a:lnTo>
                <a:lnTo>
                  <a:pt x="159826" y="444007"/>
                </a:lnTo>
                <a:lnTo>
                  <a:pt x="222924" y="446753"/>
                </a:lnTo>
                <a:lnTo>
                  <a:pt x="286026" y="444007"/>
                </a:lnTo>
                <a:lnTo>
                  <a:pt x="345261" y="435874"/>
                </a:lnTo>
                <a:lnTo>
                  <a:pt x="362180" y="431348"/>
                </a:lnTo>
                <a:lnTo>
                  <a:pt x="222924" y="431348"/>
                </a:lnTo>
                <a:lnTo>
                  <a:pt x="155726" y="428181"/>
                </a:lnTo>
                <a:lnTo>
                  <a:pt x="98552" y="419690"/>
                </a:lnTo>
                <a:lnTo>
                  <a:pt x="54222" y="407391"/>
                </a:lnTo>
                <a:lnTo>
                  <a:pt x="47721" y="404082"/>
                </a:lnTo>
                <a:close/>
              </a:path>
              <a:path w="446404" h="601345">
                <a:moveTo>
                  <a:pt x="445849" y="250033"/>
                </a:moveTo>
                <a:lnTo>
                  <a:pt x="430475" y="250033"/>
                </a:lnTo>
                <a:lnTo>
                  <a:pt x="430475" y="377431"/>
                </a:lnTo>
                <a:lnTo>
                  <a:pt x="420293" y="392799"/>
                </a:lnTo>
                <a:lnTo>
                  <a:pt x="391629" y="407391"/>
                </a:lnTo>
                <a:lnTo>
                  <a:pt x="347299" y="419690"/>
                </a:lnTo>
                <a:lnTo>
                  <a:pt x="290125" y="428181"/>
                </a:lnTo>
                <a:lnTo>
                  <a:pt x="222924" y="431348"/>
                </a:lnTo>
                <a:lnTo>
                  <a:pt x="362180" y="431348"/>
                </a:lnTo>
                <a:lnTo>
                  <a:pt x="395215" y="422512"/>
                </a:lnTo>
                <a:lnTo>
                  <a:pt x="430475" y="404082"/>
                </a:lnTo>
                <a:lnTo>
                  <a:pt x="445849" y="404082"/>
                </a:lnTo>
                <a:lnTo>
                  <a:pt x="445849" y="250033"/>
                </a:lnTo>
                <a:close/>
              </a:path>
              <a:path w="446404" h="601345">
                <a:moveTo>
                  <a:pt x="47721" y="250033"/>
                </a:moveTo>
                <a:lnTo>
                  <a:pt x="15374" y="250033"/>
                </a:lnTo>
                <a:lnTo>
                  <a:pt x="50636" y="268464"/>
                </a:lnTo>
                <a:lnTo>
                  <a:pt x="100592" y="281825"/>
                </a:lnTo>
                <a:lnTo>
                  <a:pt x="159826" y="289958"/>
                </a:lnTo>
                <a:lnTo>
                  <a:pt x="222924" y="292705"/>
                </a:lnTo>
                <a:lnTo>
                  <a:pt x="286026" y="289958"/>
                </a:lnTo>
                <a:lnTo>
                  <a:pt x="345261" y="281825"/>
                </a:lnTo>
                <a:lnTo>
                  <a:pt x="362180" y="277300"/>
                </a:lnTo>
                <a:lnTo>
                  <a:pt x="222924" y="277300"/>
                </a:lnTo>
                <a:lnTo>
                  <a:pt x="155726" y="274133"/>
                </a:lnTo>
                <a:lnTo>
                  <a:pt x="98552" y="265641"/>
                </a:lnTo>
                <a:lnTo>
                  <a:pt x="54222" y="253342"/>
                </a:lnTo>
                <a:lnTo>
                  <a:pt x="47721" y="250033"/>
                </a:lnTo>
                <a:close/>
              </a:path>
              <a:path w="446404" h="601345">
                <a:moveTo>
                  <a:pt x="445849" y="95985"/>
                </a:moveTo>
                <a:lnTo>
                  <a:pt x="430475" y="95985"/>
                </a:lnTo>
                <a:lnTo>
                  <a:pt x="430475" y="223383"/>
                </a:lnTo>
                <a:lnTo>
                  <a:pt x="420293" y="238751"/>
                </a:lnTo>
                <a:lnTo>
                  <a:pt x="391629" y="253342"/>
                </a:lnTo>
                <a:lnTo>
                  <a:pt x="347299" y="265641"/>
                </a:lnTo>
                <a:lnTo>
                  <a:pt x="290125" y="274133"/>
                </a:lnTo>
                <a:lnTo>
                  <a:pt x="222924" y="277300"/>
                </a:lnTo>
                <a:lnTo>
                  <a:pt x="362180" y="277300"/>
                </a:lnTo>
                <a:lnTo>
                  <a:pt x="395215" y="268464"/>
                </a:lnTo>
                <a:lnTo>
                  <a:pt x="430475" y="250033"/>
                </a:lnTo>
                <a:lnTo>
                  <a:pt x="445849" y="250033"/>
                </a:lnTo>
                <a:lnTo>
                  <a:pt x="445849" y="95985"/>
                </a:lnTo>
                <a:close/>
              </a:path>
              <a:path w="446404" h="601345">
                <a:moveTo>
                  <a:pt x="47721" y="95985"/>
                </a:moveTo>
                <a:lnTo>
                  <a:pt x="15374" y="95985"/>
                </a:lnTo>
                <a:lnTo>
                  <a:pt x="50636" y="114415"/>
                </a:lnTo>
                <a:lnTo>
                  <a:pt x="100592" y="127776"/>
                </a:lnTo>
                <a:lnTo>
                  <a:pt x="159826" y="135910"/>
                </a:lnTo>
                <a:lnTo>
                  <a:pt x="222924" y="138656"/>
                </a:lnTo>
                <a:lnTo>
                  <a:pt x="286026" y="135910"/>
                </a:lnTo>
                <a:lnTo>
                  <a:pt x="345261" y="127776"/>
                </a:lnTo>
                <a:lnTo>
                  <a:pt x="362180" y="123251"/>
                </a:lnTo>
                <a:lnTo>
                  <a:pt x="222924" y="123251"/>
                </a:lnTo>
                <a:lnTo>
                  <a:pt x="155726" y="120084"/>
                </a:lnTo>
                <a:lnTo>
                  <a:pt x="98552" y="111593"/>
                </a:lnTo>
                <a:lnTo>
                  <a:pt x="54222" y="99294"/>
                </a:lnTo>
                <a:lnTo>
                  <a:pt x="47721" y="95985"/>
                </a:lnTo>
                <a:close/>
              </a:path>
              <a:path w="446404" h="601345">
                <a:moveTo>
                  <a:pt x="362329" y="15404"/>
                </a:moveTo>
                <a:lnTo>
                  <a:pt x="222924" y="15404"/>
                </a:lnTo>
                <a:lnTo>
                  <a:pt x="290125" y="18573"/>
                </a:lnTo>
                <a:lnTo>
                  <a:pt x="347299" y="27067"/>
                </a:lnTo>
                <a:lnTo>
                  <a:pt x="391629" y="39370"/>
                </a:lnTo>
                <a:lnTo>
                  <a:pt x="420293" y="53965"/>
                </a:lnTo>
                <a:lnTo>
                  <a:pt x="430475" y="69334"/>
                </a:lnTo>
                <a:lnTo>
                  <a:pt x="420293" y="84702"/>
                </a:lnTo>
                <a:lnTo>
                  <a:pt x="391629" y="99294"/>
                </a:lnTo>
                <a:lnTo>
                  <a:pt x="347299" y="111593"/>
                </a:lnTo>
                <a:lnTo>
                  <a:pt x="290125" y="120084"/>
                </a:lnTo>
                <a:lnTo>
                  <a:pt x="222924" y="123251"/>
                </a:lnTo>
                <a:lnTo>
                  <a:pt x="362180" y="123251"/>
                </a:lnTo>
                <a:lnTo>
                  <a:pt x="395215" y="114415"/>
                </a:lnTo>
                <a:lnTo>
                  <a:pt x="430475" y="95985"/>
                </a:lnTo>
                <a:lnTo>
                  <a:pt x="445849" y="95985"/>
                </a:lnTo>
                <a:lnTo>
                  <a:pt x="445849" y="69334"/>
                </a:lnTo>
                <a:lnTo>
                  <a:pt x="433040" y="44833"/>
                </a:lnTo>
                <a:lnTo>
                  <a:pt x="398504" y="25477"/>
                </a:lnTo>
                <a:lnTo>
                  <a:pt x="362329" y="15404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16510" y="57141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93"/>
                </a:lnTo>
                <a:lnTo>
                  <a:pt x="0" y="23909"/>
                </a:lnTo>
                <a:lnTo>
                  <a:pt x="6886" y="30809"/>
                </a:lnTo>
                <a:lnTo>
                  <a:pt x="23868" y="30809"/>
                </a:lnTo>
                <a:lnTo>
                  <a:pt x="30748" y="23909"/>
                </a:lnTo>
                <a:lnTo>
                  <a:pt x="30748" y="6893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16510" y="5868168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93"/>
                </a:lnTo>
                <a:lnTo>
                  <a:pt x="0" y="23909"/>
                </a:lnTo>
                <a:lnTo>
                  <a:pt x="6886" y="30809"/>
                </a:lnTo>
                <a:lnTo>
                  <a:pt x="23868" y="30809"/>
                </a:lnTo>
                <a:lnTo>
                  <a:pt x="30748" y="23909"/>
                </a:lnTo>
                <a:lnTo>
                  <a:pt x="30748" y="6893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16510" y="602221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93"/>
                </a:lnTo>
                <a:lnTo>
                  <a:pt x="0" y="23909"/>
                </a:lnTo>
                <a:lnTo>
                  <a:pt x="6886" y="30809"/>
                </a:lnTo>
                <a:lnTo>
                  <a:pt x="23868" y="30809"/>
                </a:lnTo>
                <a:lnTo>
                  <a:pt x="30748" y="23909"/>
                </a:lnTo>
                <a:lnTo>
                  <a:pt x="30748" y="6893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65245" y="5033771"/>
            <a:ext cx="76200" cy="350520"/>
          </a:xfrm>
          <a:custGeom>
            <a:avLst/>
            <a:gdLst/>
            <a:ahLst/>
            <a:cxnLst/>
            <a:rect l="l" t="t" r="r" b="b"/>
            <a:pathLst>
              <a:path w="76200" h="350520">
                <a:moveTo>
                  <a:pt x="31665" y="274362"/>
                </a:moveTo>
                <a:lnTo>
                  <a:pt x="0" y="274573"/>
                </a:lnTo>
                <a:lnTo>
                  <a:pt x="38607" y="350519"/>
                </a:lnTo>
                <a:lnTo>
                  <a:pt x="69830" y="287019"/>
                </a:lnTo>
                <a:lnTo>
                  <a:pt x="31750" y="287019"/>
                </a:lnTo>
                <a:lnTo>
                  <a:pt x="31665" y="274362"/>
                </a:lnTo>
                <a:close/>
              </a:path>
              <a:path w="76200" h="350520">
                <a:moveTo>
                  <a:pt x="44365" y="274278"/>
                </a:moveTo>
                <a:lnTo>
                  <a:pt x="31665" y="274362"/>
                </a:lnTo>
                <a:lnTo>
                  <a:pt x="31750" y="287019"/>
                </a:lnTo>
                <a:lnTo>
                  <a:pt x="44450" y="287019"/>
                </a:lnTo>
                <a:lnTo>
                  <a:pt x="44365" y="274278"/>
                </a:lnTo>
                <a:close/>
              </a:path>
              <a:path w="76200" h="350520">
                <a:moveTo>
                  <a:pt x="76200" y="274065"/>
                </a:moveTo>
                <a:lnTo>
                  <a:pt x="44365" y="274278"/>
                </a:lnTo>
                <a:lnTo>
                  <a:pt x="44450" y="287019"/>
                </a:lnTo>
                <a:lnTo>
                  <a:pt x="69830" y="287019"/>
                </a:lnTo>
                <a:lnTo>
                  <a:pt x="76200" y="274065"/>
                </a:lnTo>
                <a:close/>
              </a:path>
              <a:path w="76200" h="350520">
                <a:moveTo>
                  <a:pt x="42544" y="0"/>
                </a:moveTo>
                <a:lnTo>
                  <a:pt x="29844" y="0"/>
                </a:lnTo>
                <a:lnTo>
                  <a:pt x="31665" y="274362"/>
                </a:lnTo>
                <a:lnTo>
                  <a:pt x="44365" y="274278"/>
                </a:lnTo>
                <a:lnTo>
                  <a:pt x="425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67171" y="4981955"/>
            <a:ext cx="76200" cy="455930"/>
          </a:xfrm>
          <a:custGeom>
            <a:avLst/>
            <a:gdLst/>
            <a:ahLst/>
            <a:cxnLst/>
            <a:rect l="l" t="t" r="r" b="b"/>
            <a:pathLst>
              <a:path w="76200" h="455929">
                <a:moveTo>
                  <a:pt x="31750" y="379476"/>
                </a:moveTo>
                <a:lnTo>
                  <a:pt x="0" y="379476"/>
                </a:lnTo>
                <a:lnTo>
                  <a:pt x="38100" y="455676"/>
                </a:lnTo>
                <a:lnTo>
                  <a:pt x="69850" y="392176"/>
                </a:lnTo>
                <a:lnTo>
                  <a:pt x="31750" y="392176"/>
                </a:lnTo>
                <a:lnTo>
                  <a:pt x="31750" y="379476"/>
                </a:lnTo>
                <a:close/>
              </a:path>
              <a:path w="76200" h="455929">
                <a:moveTo>
                  <a:pt x="44450" y="0"/>
                </a:moveTo>
                <a:lnTo>
                  <a:pt x="31750" y="0"/>
                </a:lnTo>
                <a:lnTo>
                  <a:pt x="31750" y="392176"/>
                </a:lnTo>
                <a:lnTo>
                  <a:pt x="44450" y="392176"/>
                </a:lnTo>
                <a:lnTo>
                  <a:pt x="44450" y="0"/>
                </a:lnTo>
                <a:close/>
              </a:path>
              <a:path w="76200" h="455929">
                <a:moveTo>
                  <a:pt x="76200" y="379476"/>
                </a:moveTo>
                <a:lnTo>
                  <a:pt x="44450" y="379476"/>
                </a:lnTo>
                <a:lnTo>
                  <a:pt x="44450" y="392176"/>
                </a:lnTo>
                <a:lnTo>
                  <a:pt x="69850" y="392176"/>
                </a:lnTo>
                <a:lnTo>
                  <a:pt x="76200" y="37947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39000" y="4983479"/>
            <a:ext cx="76200" cy="464820"/>
          </a:xfrm>
          <a:custGeom>
            <a:avLst/>
            <a:gdLst/>
            <a:ahLst/>
            <a:cxnLst/>
            <a:rect l="l" t="t" r="r" b="b"/>
            <a:pathLst>
              <a:path w="76200" h="464820">
                <a:moveTo>
                  <a:pt x="31750" y="388112"/>
                </a:moveTo>
                <a:lnTo>
                  <a:pt x="0" y="388112"/>
                </a:lnTo>
                <a:lnTo>
                  <a:pt x="38100" y="464312"/>
                </a:lnTo>
                <a:lnTo>
                  <a:pt x="69850" y="400812"/>
                </a:lnTo>
                <a:lnTo>
                  <a:pt x="31750" y="400812"/>
                </a:lnTo>
                <a:lnTo>
                  <a:pt x="31750" y="388112"/>
                </a:lnTo>
                <a:close/>
              </a:path>
              <a:path w="76200" h="464820">
                <a:moveTo>
                  <a:pt x="44450" y="0"/>
                </a:moveTo>
                <a:lnTo>
                  <a:pt x="31750" y="0"/>
                </a:lnTo>
                <a:lnTo>
                  <a:pt x="31750" y="400812"/>
                </a:lnTo>
                <a:lnTo>
                  <a:pt x="44450" y="400812"/>
                </a:lnTo>
                <a:lnTo>
                  <a:pt x="44450" y="0"/>
                </a:lnTo>
                <a:close/>
              </a:path>
              <a:path w="76200" h="464820">
                <a:moveTo>
                  <a:pt x="76200" y="388112"/>
                </a:moveTo>
                <a:lnTo>
                  <a:pt x="44450" y="388112"/>
                </a:lnTo>
                <a:lnTo>
                  <a:pt x="44450" y="400812"/>
                </a:lnTo>
                <a:lnTo>
                  <a:pt x="69850" y="400812"/>
                </a:lnTo>
                <a:lnTo>
                  <a:pt x="76200" y="3881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31920" y="3715639"/>
            <a:ext cx="1570355" cy="591820"/>
          </a:xfrm>
          <a:custGeom>
            <a:avLst/>
            <a:gdLst/>
            <a:ahLst/>
            <a:cxnLst/>
            <a:rect l="l" t="t" r="r" b="b"/>
            <a:pathLst>
              <a:path w="1570354" h="591820">
                <a:moveTo>
                  <a:pt x="58419" y="519811"/>
                </a:moveTo>
                <a:lnTo>
                  <a:pt x="0" y="581913"/>
                </a:lnTo>
                <a:lnTo>
                  <a:pt x="84708" y="591438"/>
                </a:lnTo>
                <a:lnTo>
                  <a:pt x="75340" y="565912"/>
                </a:lnTo>
                <a:lnTo>
                  <a:pt x="61849" y="565912"/>
                </a:lnTo>
                <a:lnTo>
                  <a:pt x="57403" y="554101"/>
                </a:lnTo>
                <a:lnTo>
                  <a:pt x="69389" y="549698"/>
                </a:lnTo>
                <a:lnTo>
                  <a:pt x="58419" y="519811"/>
                </a:lnTo>
                <a:close/>
              </a:path>
              <a:path w="1570354" h="591820">
                <a:moveTo>
                  <a:pt x="69389" y="549698"/>
                </a:moveTo>
                <a:lnTo>
                  <a:pt x="57403" y="554101"/>
                </a:lnTo>
                <a:lnTo>
                  <a:pt x="61849" y="565912"/>
                </a:lnTo>
                <a:lnTo>
                  <a:pt x="73737" y="561546"/>
                </a:lnTo>
                <a:lnTo>
                  <a:pt x="69389" y="549698"/>
                </a:lnTo>
                <a:close/>
              </a:path>
              <a:path w="1570354" h="591820">
                <a:moveTo>
                  <a:pt x="73737" y="561546"/>
                </a:moveTo>
                <a:lnTo>
                  <a:pt x="61849" y="565912"/>
                </a:lnTo>
                <a:lnTo>
                  <a:pt x="75340" y="565912"/>
                </a:lnTo>
                <a:lnTo>
                  <a:pt x="73737" y="561546"/>
                </a:lnTo>
                <a:close/>
              </a:path>
              <a:path w="1570354" h="591820">
                <a:moveTo>
                  <a:pt x="1566037" y="0"/>
                </a:moveTo>
                <a:lnTo>
                  <a:pt x="69389" y="549698"/>
                </a:lnTo>
                <a:lnTo>
                  <a:pt x="73737" y="561546"/>
                </a:lnTo>
                <a:lnTo>
                  <a:pt x="1570354" y="11937"/>
                </a:lnTo>
                <a:lnTo>
                  <a:pt x="15660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15355" y="3736847"/>
            <a:ext cx="76200" cy="575945"/>
          </a:xfrm>
          <a:custGeom>
            <a:avLst/>
            <a:gdLst/>
            <a:ahLst/>
            <a:cxnLst/>
            <a:rect l="l" t="t" r="r" b="b"/>
            <a:pathLst>
              <a:path w="76200" h="575945">
                <a:moveTo>
                  <a:pt x="31750" y="499744"/>
                </a:moveTo>
                <a:lnTo>
                  <a:pt x="0" y="499744"/>
                </a:lnTo>
                <a:lnTo>
                  <a:pt x="38100" y="575944"/>
                </a:lnTo>
                <a:lnTo>
                  <a:pt x="69850" y="512444"/>
                </a:lnTo>
                <a:lnTo>
                  <a:pt x="31750" y="512444"/>
                </a:lnTo>
                <a:lnTo>
                  <a:pt x="31750" y="499744"/>
                </a:lnTo>
                <a:close/>
              </a:path>
              <a:path w="76200" h="575945">
                <a:moveTo>
                  <a:pt x="44450" y="0"/>
                </a:moveTo>
                <a:lnTo>
                  <a:pt x="31750" y="0"/>
                </a:lnTo>
                <a:lnTo>
                  <a:pt x="31750" y="512444"/>
                </a:lnTo>
                <a:lnTo>
                  <a:pt x="44450" y="512444"/>
                </a:lnTo>
                <a:lnTo>
                  <a:pt x="44450" y="0"/>
                </a:lnTo>
                <a:close/>
              </a:path>
              <a:path w="76200" h="575945">
                <a:moveTo>
                  <a:pt x="76200" y="499744"/>
                </a:moveTo>
                <a:lnTo>
                  <a:pt x="44450" y="499744"/>
                </a:lnTo>
                <a:lnTo>
                  <a:pt x="44450" y="512444"/>
                </a:lnTo>
                <a:lnTo>
                  <a:pt x="69850" y="512444"/>
                </a:lnTo>
                <a:lnTo>
                  <a:pt x="76200" y="4997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92445" y="3715639"/>
            <a:ext cx="1696085" cy="629285"/>
          </a:xfrm>
          <a:custGeom>
            <a:avLst/>
            <a:gdLst/>
            <a:ahLst/>
            <a:cxnLst/>
            <a:rect l="l" t="t" r="r" b="b"/>
            <a:pathLst>
              <a:path w="1696084" h="629285">
                <a:moveTo>
                  <a:pt x="1622107" y="599285"/>
                </a:moveTo>
                <a:lnTo>
                  <a:pt x="1611249" y="629158"/>
                </a:lnTo>
                <a:lnTo>
                  <a:pt x="1695957" y="619252"/>
                </a:lnTo>
                <a:lnTo>
                  <a:pt x="1681108" y="603631"/>
                </a:lnTo>
                <a:lnTo>
                  <a:pt x="1634108" y="603631"/>
                </a:lnTo>
                <a:lnTo>
                  <a:pt x="1622107" y="599285"/>
                </a:lnTo>
                <a:close/>
              </a:path>
              <a:path w="1696084" h="629285">
                <a:moveTo>
                  <a:pt x="1626443" y="587353"/>
                </a:moveTo>
                <a:lnTo>
                  <a:pt x="1622107" y="599285"/>
                </a:lnTo>
                <a:lnTo>
                  <a:pt x="1634108" y="603631"/>
                </a:lnTo>
                <a:lnTo>
                  <a:pt x="1638427" y="591693"/>
                </a:lnTo>
                <a:lnTo>
                  <a:pt x="1626443" y="587353"/>
                </a:lnTo>
                <a:close/>
              </a:path>
              <a:path w="1696084" h="629285">
                <a:moveTo>
                  <a:pt x="1637283" y="557530"/>
                </a:moveTo>
                <a:lnTo>
                  <a:pt x="1626443" y="587353"/>
                </a:lnTo>
                <a:lnTo>
                  <a:pt x="1638427" y="591693"/>
                </a:lnTo>
                <a:lnTo>
                  <a:pt x="1634108" y="603631"/>
                </a:lnTo>
                <a:lnTo>
                  <a:pt x="1681108" y="603631"/>
                </a:lnTo>
                <a:lnTo>
                  <a:pt x="1637283" y="557530"/>
                </a:lnTo>
                <a:close/>
              </a:path>
              <a:path w="1696084" h="629285">
                <a:moveTo>
                  <a:pt x="4317" y="0"/>
                </a:moveTo>
                <a:lnTo>
                  <a:pt x="0" y="11937"/>
                </a:lnTo>
                <a:lnTo>
                  <a:pt x="1622107" y="599285"/>
                </a:lnTo>
                <a:lnTo>
                  <a:pt x="1626443" y="587353"/>
                </a:lnTo>
                <a:lnTo>
                  <a:pt x="431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600747" y="4356200"/>
            <a:ext cx="603885" cy="390525"/>
          </a:xfrm>
          <a:prstGeom prst="rect">
            <a:avLst/>
          </a:prstGeom>
          <a:ln w="17758">
            <a:solidFill>
              <a:srgbClr val="92D050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7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35" name="object 35"/>
          <p:cNvSpPr txBox="1"/>
          <p:nvPr/>
        </p:nvSpPr>
        <p:spPr>
          <a:xfrm>
            <a:off x="5295205" y="4356237"/>
            <a:ext cx="603250" cy="390525"/>
          </a:xfrm>
          <a:prstGeom prst="rect">
            <a:avLst/>
          </a:prstGeom>
          <a:ln w="17727">
            <a:solidFill>
              <a:srgbClr val="92D05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94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94465" y="4405297"/>
            <a:ext cx="603250" cy="391160"/>
          </a:xfrm>
          <a:prstGeom prst="rect">
            <a:avLst/>
          </a:prstGeom>
          <a:ln w="17727">
            <a:solidFill>
              <a:srgbClr val="92D05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2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63517" y="6114084"/>
            <a:ext cx="275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db01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16041" y="6127191"/>
            <a:ext cx="275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db01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51369" y="6157976"/>
            <a:ext cx="275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db01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88863" y="3428822"/>
            <a:ext cx="5829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85" dirty="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1350" spc="-427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900" spc="-285" dirty="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1350" spc="-427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900" spc="-285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1350" spc="-427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900" u="sng" spc="-220" dirty="0">
                <a:uFill>
                  <a:solidFill>
                    <a:srgbClr val="000000"/>
                  </a:solidFill>
                </a:u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229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1350" spc="-345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900" spc="-229" dirty="0">
                <a:latin typeface="宋体" panose="02010600030101010101" pitchFamily="2" charset="-122"/>
                <a:cs typeface="宋体" panose="02010600030101010101" pitchFamily="2" charset="-122"/>
              </a:rPr>
              <a:t>RR</a:t>
            </a:r>
            <a:r>
              <a:rPr sz="1350" spc="-345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sz="900" spc="-229" dirty="0">
                <a:latin typeface="宋体" panose="02010600030101010101" pitchFamily="2" charset="-122"/>
                <a:cs typeface="宋体" panose="02010600030101010101" pitchFamily="2" charset="-122"/>
              </a:rPr>
              <a:t>DD</a:t>
            </a:r>
            <a:r>
              <a:rPr sz="1350" spc="-345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900" spc="-229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1350" spc="-345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-229" dirty="0">
                <a:latin typeface="宋体" panose="02010600030101010101" pitchFamily="2" charset="-122"/>
                <a:cs typeface="宋体" panose="02010600030101010101" pitchFamily="2" charset="-122"/>
              </a:rPr>
              <a:t>RR</a:t>
            </a:r>
            <a:r>
              <a:rPr sz="1350" spc="-345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R</a:t>
            </a:r>
            <a:endParaRPr sz="1350" baseline="3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26174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环境准备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76608" y="3464295"/>
            <a:ext cx="625898" cy="9000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63951" y="5411723"/>
            <a:ext cx="755903" cy="880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2777" y="1917192"/>
            <a:ext cx="588022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48500" y="5411723"/>
            <a:ext cx="755903" cy="880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5464" y="5414771"/>
            <a:ext cx="757427" cy="880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78301" y="4383151"/>
            <a:ext cx="2112010" cy="1031240"/>
          </a:xfrm>
          <a:custGeom>
            <a:avLst/>
            <a:gdLst/>
            <a:ahLst/>
            <a:cxnLst/>
            <a:rect l="l" t="t" r="r" b="b"/>
            <a:pathLst>
              <a:path w="2112010" h="1031239">
                <a:moveTo>
                  <a:pt x="58547" y="953770"/>
                </a:moveTo>
                <a:lnTo>
                  <a:pt x="0" y="1029589"/>
                </a:lnTo>
                <a:lnTo>
                  <a:pt x="95885" y="1030986"/>
                </a:lnTo>
                <a:lnTo>
                  <a:pt x="86427" y="1011428"/>
                </a:lnTo>
                <a:lnTo>
                  <a:pt x="70485" y="1011428"/>
                </a:lnTo>
                <a:lnTo>
                  <a:pt x="58166" y="985647"/>
                </a:lnTo>
                <a:lnTo>
                  <a:pt x="70971" y="979463"/>
                </a:lnTo>
                <a:lnTo>
                  <a:pt x="58547" y="953770"/>
                </a:lnTo>
                <a:close/>
              </a:path>
              <a:path w="2112010" h="1031239">
                <a:moveTo>
                  <a:pt x="70971" y="979463"/>
                </a:moveTo>
                <a:lnTo>
                  <a:pt x="58166" y="985647"/>
                </a:lnTo>
                <a:lnTo>
                  <a:pt x="70485" y="1011428"/>
                </a:lnTo>
                <a:lnTo>
                  <a:pt x="83409" y="1005186"/>
                </a:lnTo>
                <a:lnTo>
                  <a:pt x="70971" y="979463"/>
                </a:lnTo>
                <a:close/>
              </a:path>
              <a:path w="2112010" h="1031239">
                <a:moveTo>
                  <a:pt x="83409" y="1005186"/>
                </a:moveTo>
                <a:lnTo>
                  <a:pt x="70485" y="1011428"/>
                </a:lnTo>
                <a:lnTo>
                  <a:pt x="86427" y="1011428"/>
                </a:lnTo>
                <a:lnTo>
                  <a:pt x="83409" y="1005186"/>
                </a:lnTo>
                <a:close/>
              </a:path>
              <a:path w="2112010" h="1031239">
                <a:moveTo>
                  <a:pt x="2099183" y="0"/>
                </a:moveTo>
                <a:lnTo>
                  <a:pt x="70971" y="979463"/>
                </a:lnTo>
                <a:lnTo>
                  <a:pt x="83409" y="1005186"/>
                </a:lnTo>
                <a:lnTo>
                  <a:pt x="2111629" y="25654"/>
                </a:lnTo>
                <a:lnTo>
                  <a:pt x="20991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40020" y="4395978"/>
            <a:ext cx="85725" cy="988060"/>
          </a:xfrm>
          <a:custGeom>
            <a:avLst/>
            <a:gdLst/>
            <a:ahLst/>
            <a:cxnLst/>
            <a:rect l="l" t="t" r="r" b="b"/>
            <a:pathLst>
              <a:path w="85725" h="988060">
                <a:moveTo>
                  <a:pt x="28575" y="901827"/>
                </a:moveTo>
                <a:lnTo>
                  <a:pt x="0" y="901827"/>
                </a:lnTo>
                <a:lnTo>
                  <a:pt x="42925" y="987552"/>
                </a:lnTo>
                <a:lnTo>
                  <a:pt x="78560" y="916178"/>
                </a:lnTo>
                <a:lnTo>
                  <a:pt x="28575" y="916178"/>
                </a:lnTo>
                <a:lnTo>
                  <a:pt x="28575" y="901827"/>
                </a:lnTo>
                <a:close/>
              </a:path>
              <a:path w="85725" h="988060">
                <a:moveTo>
                  <a:pt x="57150" y="0"/>
                </a:moveTo>
                <a:lnTo>
                  <a:pt x="28575" y="0"/>
                </a:lnTo>
                <a:lnTo>
                  <a:pt x="28575" y="916178"/>
                </a:lnTo>
                <a:lnTo>
                  <a:pt x="57150" y="916178"/>
                </a:lnTo>
                <a:lnTo>
                  <a:pt x="57150" y="0"/>
                </a:lnTo>
                <a:close/>
              </a:path>
              <a:path w="85725" h="988060">
                <a:moveTo>
                  <a:pt x="85725" y="901827"/>
                </a:moveTo>
                <a:lnTo>
                  <a:pt x="57150" y="901827"/>
                </a:lnTo>
                <a:lnTo>
                  <a:pt x="57150" y="916178"/>
                </a:lnTo>
                <a:lnTo>
                  <a:pt x="78560" y="916178"/>
                </a:lnTo>
                <a:lnTo>
                  <a:pt x="85725" y="90182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76850" y="4383023"/>
            <a:ext cx="2150110" cy="1031875"/>
          </a:xfrm>
          <a:custGeom>
            <a:avLst/>
            <a:gdLst/>
            <a:ahLst/>
            <a:cxnLst/>
            <a:rect l="l" t="t" r="r" b="b"/>
            <a:pathLst>
              <a:path w="2150109" h="1031875">
                <a:moveTo>
                  <a:pt x="2065980" y="1005951"/>
                </a:moveTo>
                <a:lnTo>
                  <a:pt x="2053717" y="1031747"/>
                </a:lnTo>
                <a:lnTo>
                  <a:pt x="2149602" y="1029716"/>
                </a:lnTo>
                <a:lnTo>
                  <a:pt x="2135782" y="1012063"/>
                </a:lnTo>
                <a:lnTo>
                  <a:pt x="2078863" y="1012063"/>
                </a:lnTo>
                <a:lnTo>
                  <a:pt x="2065980" y="1005951"/>
                </a:lnTo>
                <a:close/>
              </a:path>
              <a:path w="2150109" h="1031875">
                <a:moveTo>
                  <a:pt x="2078297" y="980043"/>
                </a:moveTo>
                <a:lnTo>
                  <a:pt x="2065980" y="1005951"/>
                </a:lnTo>
                <a:lnTo>
                  <a:pt x="2078863" y="1012063"/>
                </a:lnTo>
                <a:lnTo>
                  <a:pt x="2091181" y="986154"/>
                </a:lnTo>
                <a:lnTo>
                  <a:pt x="2078297" y="980043"/>
                </a:lnTo>
                <a:close/>
              </a:path>
              <a:path w="2150109" h="1031875">
                <a:moveTo>
                  <a:pt x="2090547" y="954278"/>
                </a:moveTo>
                <a:lnTo>
                  <a:pt x="2078297" y="980043"/>
                </a:lnTo>
                <a:lnTo>
                  <a:pt x="2091181" y="986154"/>
                </a:lnTo>
                <a:lnTo>
                  <a:pt x="2078863" y="1012063"/>
                </a:lnTo>
                <a:lnTo>
                  <a:pt x="2135782" y="1012063"/>
                </a:lnTo>
                <a:lnTo>
                  <a:pt x="2090547" y="954278"/>
                </a:lnTo>
                <a:close/>
              </a:path>
              <a:path w="2150109" h="1031875">
                <a:moveTo>
                  <a:pt x="12191" y="0"/>
                </a:moveTo>
                <a:lnTo>
                  <a:pt x="0" y="25907"/>
                </a:lnTo>
                <a:lnTo>
                  <a:pt x="2065980" y="1005951"/>
                </a:lnTo>
                <a:lnTo>
                  <a:pt x="2078297" y="980043"/>
                </a:lnTo>
                <a:lnTo>
                  <a:pt x="1219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40909" y="2780538"/>
            <a:ext cx="85725" cy="648970"/>
          </a:xfrm>
          <a:custGeom>
            <a:avLst/>
            <a:gdLst/>
            <a:ahLst/>
            <a:cxnLst/>
            <a:rect l="l" t="t" r="r" b="b"/>
            <a:pathLst>
              <a:path w="85725" h="648970">
                <a:moveTo>
                  <a:pt x="28515" y="563245"/>
                </a:moveTo>
                <a:lnTo>
                  <a:pt x="0" y="563372"/>
                </a:lnTo>
                <a:lnTo>
                  <a:pt x="43179" y="648970"/>
                </a:lnTo>
                <a:lnTo>
                  <a:pt x="78498" y="577596"/>
                </a:lnTo>
                <a:lnTo>
                  <a:pt x="28575" y="577596"/>
                </a:lnTo>
                <a:lnTo>
                  <a:pt x="28515" y="563245"/>
                </a:lnTo>
                <a:close/>
              </a:path>
              <a:path w="85725" h="648970">
                <a:moveTo>
                  <a:pt x="57090" y="563118"/>
                </a:moveTo>
                <a:lnTo>
                  <a:pt x="28515" y="563245"/>
                </a:lnTo>
                <a:lnTo>
                  <a:pt x="28575" y="577596"/>
                </a:lnTo>
                <a:lnTo>
                  <a:pt x="57150" y="577469"/>
                </a:lnTo>
                <a:lnTo>
                  <a:pt x="57090" y="563118"/>
                </a:lnTo>
                <a:close/>
              </a:path>
              <a:path w="85725" h="648970">
                <a:moveTo>
                  <a:pt x="85725" y="562990"/>
                </a:moveTo>
                <a:lnTo>
                  <a:pt x="57090" y="563118"/>
                </a:lnTo>
                <a:lnTo>
                  <a:pt x="57150" y="577469"/>
                </a:lnTo>
                <a:lnTo>
                  <a:pt x="28575" y="577596"/>
                </a:lnTo>
                <a:lnTo>
                  <a:pt x="78498" y="577596"/>
                </a:lnTo>
                <a:lnTo>
                  <a:pt x="85725" y="562990"/>
                </a:lnTo>
                <a:close/>
              </a:path>
              <a:path w="85725" h="648970">
                <a:moveTo>
                  <a:pt x="54737" y="0"/>
                </a:moveTo>
                <a:lnTo>
                  <a:pt x="26162" y="0"/>
                </a:lnTo>
                <a:lnTo>
                  <a:pt x="28515" y="563245"/>
                </a:lnTo>
                <a:lnTo>
                  <a:pt x="57090" y="563118"/>
                </a:lnTo>
                <a:lnTo>
                  <a:pt x="547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32175" y="3850639"/>
            <a:ext cx="13671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Mycat(192.168.200.210)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2447670" y="6320739"/>
            <a:ext cx="14103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MySQL(192.168.200.210)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9993" y="6314947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1050" spc="-4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(192.168.200.214)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8034" y="6320434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1050" spc="-4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(192.168.200.213)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4191" y="5751677"/>
            <a:ext cx="275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db01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4594" y="5751677"/>
            <a:ext cx="275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db01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08138" y="5763869"/>
            <a:ext cx="275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db01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76288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分片配置</a:t>
            </a:r>
            <a:r>
              <a:rPr sz="1600" spc="85" dirty="0">
                <a:latin typeface="宋体" panose="02010600030101010101" pitchFamily="2" charset="-122"/>
                <a:cs typeface="宋体" panose="02010600030101010101" pitchFamily="2" charset="-122"/>
              </a:rPr>
              <a:t>（schema.xml）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2132076"/>
            <a:ext cx="10646643" cy="3938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82311" y="2363723"/>
            <a:ext cx="3816985" cy="76200"/>
          </a:xfrm>
          <a:custGeom>
            <a:avLst/>
            <a:gdLst/>
            <a:ahLst/>
            <a:cxnLst/>
            <a:rect l="l" t="t" r="r" b="b"/>
            <a:pathLst>
              <a:path w="3816984" h="76200">
                <a:moveTo>
                  <a:pt x="3740404" y="0"/>
                </a:moveTo>
                <a:lnTo>
                  <a:pt x="3740404" y="76200"/>
                </a:lnTo>
                <a:lnTo>
                  <a:pt x="3803904" y="44450"/>
                </a:lnTo>
                <a:lnTo>
                  <a:pt x="3753104" y="44450"/>
                </a:lnTo>
                <a:lnTo>
                  <a:pt x="3753104" y="31750"/>
                </a:lnTo>
                <a:lnTo>
                  <a:pt x="3803904" y="31750"/>
                </a:lnTo>
                <a:lnTo>
                  <a:pt x="3740404" y="0"/>
                </a:lnTo>
                <a:close/>
              </a:path>
              <a:path w="3816984" h="76200">
                <a:moveTo>
                  <a:pt x="374040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740404" y="44450"/>
                </a:lnTo>
                <a:lnTo>
                  <a:pt x="3740404" y="31750"/>
                </a:lnTo>
                <a:close/>
              </a:path>
              <a:path w="3816984" h="76200">
                <a:moveTo>
                  <a:pt x="3803904" y="31750"/>
                </a:moveTo>
                <a:lnTo>
                  <a:pt x="3753104" y="31750"/>
                </a:lnTo>
                <a:lnTo>
                  <a:pt x="3753104" y="44450"/>
                </a:lnTo>
                <a:lnTo>
                  <a:pt x="3803904" y="44450"/>
                </a:lnTo>
                <a:lnTo>
                  <a:pt x="3816604" y="38100"/>
                </a:lnTo>
                <a:lnTo>
                  <a:pt x="3803904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75020" y="2522982"/>
            <a:ext cx="2723515" cy="76200"/>
          </a:xfrm>
          <a:custGeom>
            <a:avLst/>
            <a:gdLst/>
            <a:ahLst/>
            <a:cxnLst/>
            <a:rect l="l" t="t" r="r" b="b"/>
            <a:pathLst>
              <a:path w="2723515" h="76200">
                <a:moveTo>
                  <a:pt x="2647569" y="0"/>
                </a:moveTo>
                <a:lnTo>
                  <a:pt x="2647304" y="31756"/>
                </a:lnTo>
                <a:lnTo>
                  <a:pt x="2660014" y="31876"/>
                </a:lnTo>
                <a:lnTo>
                  <a:pt x="2659887" y="44576"/>
                </a:lnTo>
                <a:lnTo>
                  <a:pt x="2647197" y="44576"/>
                </a:lnTo>
                <a:lnTo>
                  <a:pt x="2646933" y="76200"/>
                </a:lnTo>
                <a:lnTo>
                  <a:pt x="2711793" y="44576"/>
                </a:lnTo>
                <a:lnTo>
                  <a:pt x="2659887" y="44576"/>
                </a:lnTo>
                <a:lnTo>
                  <a:pt x="2712040" y="44456"/>
                </a:lnTo>
                <a:lnTo>
                  <a:pt x="2723514" y="38862"/>
                </a:lnTo>
                <a:lnTo>
                  <a:pt x="2647569" y="0"/>
                </a:lnTo>
                <a:close/>
              </a:path>
              <a:path w="2723515" h="76200">
                <a:moveTo>
                  <a:pt x="2647304" y="31756"/>
                </a:moveTo>
                <a:lnTo>
                  <a:pt x="2647198" y="44456"/>
                </a:lnTo>
                <a:lnTo>
                  <a:pt x="2659887" y="44576"/>
                </a:lnTo>
                <a:lnTo>
                  <a:pt x="2660014" y="31876"/>
                </a:lnTo>
                <a:lnTo>
                  <a:pt x="2647304" y="31756"/>
                </a:lnTo>
                <a:close/>
              </a:path>
              <a:path w="2723515" h="76200">
                <a:moveTo>
                  <a:pt x="0" y="6603"/>
                </a:moveTo>
                <a:lnTo>
                  <a:pt x="0" y="19303"/>
                </a:lnTo>
                <a:lnTo>
                  <a:pt x="2647198" y="44456"/>
                </a:lnTo>
                <a:lnTo>
                  <a:pt x="2647304" y="31756"/>
                </a:lnTo>
                <a:lnTo>
                  <a:pt x="0" y="66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7720" y="2950464"/>
            <a:ext cx="3981450" cy="76200"/>
          </a:xfrm>
          <a:custGeom>
            <a:avLst/>
            <a:gdLst/>
            <a:ahLst/>
            <a:cxnLst/>
            <a:rect l="l" t="t" r="r" b="b"/>
            <a:pathLst>
              <a:path w="3981450" h="76200">
                <a:moveTo>
                  <a:pt x="3904869" y="0"/>
                </a:moveTo>
                <a:lnTo>
                  <a:pt x="3904869" y="76200"/>
                </a:lnTo>
                <a:lnTo>
                  <a:pt x="3968369" y="44450"/>
                </a:lnTo>
                <a:lnTo>
                  <a:pt x="3917569" y="44450"/>
                </a:lnTo>
                <a:lnTo>
                  <a:pt x="3917569" y="31750"/>
                </a:lnTo>
                <a:lnTo>
                  <a:pt x="3968369" y="31750"/>
                </a:lnTo>
                <a:lnTo>
                  <a:pt x="3904869" y="0"/>
                </a:lnTo>
                <a:close/>
              </a:path>
              <a:path w="3981450" h="76200">
                <a:moveTo>
                  <a:pt x="390486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04869" y="44450"/>
                </a:lnTo>
                <a:lnTo>
                  <a:pt x="3904869" y="31750"/>
                </a:lnTo>
                <a:close/>
              </a:path>
              <a:path w="3981450" h="76200">
                <a:moveTo>
                  <a:pt x="3968369" y="31750"/>
                </a:moveTo>
                <a:lnTo>
                  <a:pt x="3917569" y="31750"/>
                </a:lnTo>
                <a:lnTo>
                  <a:pt x="3917569" y="44450"/>
                </a:lnTo>
                <a:lnTo>
                  <a:pt x="3968369" y="44450"/>
                </a:lnTo>
                <a:lnTo>
                  <a:pt x="3981069" y="38100"/>
                </a:lnTo>
                <a:lnTo>
                  <a:pt x="3968369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12380" y="3332988"/>
            <a:ext cx="986790" cy="76200"/>
          </a:xfrm>
          <a:custGeom>
            <a:avLst/>
            <a:gdLst/>
            <a:ahLst/>
            <a:cxnLst/>
            <a:rect l="l" t="t" r="r" b="b"/>
            <a:pathLst>
              <a:path w="986790" h="76200">
                <a:moveTo>
                  <a:pt x="910590" y="0"/>
                </a:moveTo>
                <a:lnTo>
                  <a:pt x="910590" y="76200"/>
                </a:lnTo>
                <a:lnTo>
                  <a:pt x="974090" y="44450"/>
                </a:lnTo>
                <a:lnTo>
                  <a:pt x="923290" y="44450"/>
                </a:lnTo>
                <a:lnTo>
                  <a:pt x="923290" y="31750"/>
                </a:lnTo>
                <a:lnTo>
                  <a:pt x="974090" y="31750"/>
                </a:lnTo>
                <a:lnTo>
                  <a:pt x="910590" y="0"/>
                </a:lnTo>
                <a:close/>
              </a:path>
              <a:path w="986790" h="76200">
                <a:moveTo>
                  <a:pt x="91059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10590" y="44450"/>
                </a:lnTo>
                <a:lnTo>
                  <a:pt x="910590" y="31750"/>
                </a:lnTo>
                <a:close/>
              </a:path>
              <a:path w="986790" h="76200">
                <a:moveTo>
                  <a:pt x="974090" y="31750"/>
                </a:moveTo>
                <a:lnTo>
                  <a:pt x="923290" y="31750"/>
                </a:lnTo>
                <a:lnTo>
                  <a:pt x="923290" y="44450"/>
                </a:lnTo>
                <a:lnTo>
                  <a:pt x="974090" y="44450"/>
                </a:lnTo>
                <a:lnTo>
                  <a:pt x="986790" y="38100"/>
                </a:lnTo>
                <a:lnTo>
                  <a:pt x="974090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678926" y="2300732"/>
            <a:ext cx="560705" cy="1157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7160">
              <a:lnSpc>
                <a:spcPct val="101000"/>
              </a:lnSpc>
              <a:spcBef>
                <a:spcPts val="90"/>
              </a:spcBef>
            </a:pP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逻</a:t>
            </a:r>
            <a:r>
              <a:rPr sz="105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辑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库 逻辑表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ct val="239000"/>
              </a:lnSpc>
              <a:spcBef>
                <a:spcPts val="345"/>
              </a:spcBef>
            </a:pP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05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节点 节</a:t>
            </a:r>
            <a:r>
              <a:rPr sz="105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主机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88891" y="2474976"/>
            <a:ext cx="1571625" cy="140335"/>
          </a:xfrm>
          <a:custGeom>
            <a:avLst/>
            <a:gdLst/>
            <a:ahLst/>
            <a:cxnLst/>
            <a:rect l="l" t="t" r="r" b="b"/>
            <a:pathLst>
              <a:path w="1571625" h="140335">
                <a:moveTo>
                  <a:pt x="0" y="23368"/>
                </a:moveTo>
                <a:lnTo>
                  <a:pt x="1829" y="14251"/>
                </a:lnTo>
                <a:lnTo>
                  <a:pt x="6826" y="6826"/>
                </a:lnTo>
                <a:lnTo>
                  <a:pt x="14251" y="1829"/>
                </a:lnTo>
                <a:lnTo>
                  <a:pt x="23368" y="0"/>
                </a:lnTo>
                <a:lnTo>
                  <a:pt x="1547876" y="0"/>
                </a:lnTo>
                <a:lnTo>
                  <a:pt x="1556992" y="1829"/>
                </a:lnTo>
                <a:lnTo>
                  <a:pt x="1564417" y="6826"/>
                </a:lnTo>
                <a:lnTo>
                  <a:pt x="1569414" y="14251"/>
                </a:lnTo>
                <a:lnTo>
                  <a:pt x="1571244" y="23368"/>
                </a:lnTo>
                <a:lnTo>
                  <a:pt x="1571244" y="116839"/>
                </a:lnTo>
                <a:lnTo>
                  <a:pt x="1569414" y="125956"/>
                </a:lnTo>
                <a:lnTo>
                  <a:pt x="1564417" y="133381"/>
                </a:lnTo>
                <a:lnTo>
                  <a:pt x="1556992" y="138378"/>
                </a:lnTo>
                <a:lnTo>
                  <a:pt x="1547876" y="140208"/>
                </a:lnTo>
                <a:lnTo>
                  <a:pt x="23368" y="140208"/>
                </a:lnTo>
                <a:lnTo>
                  <a:pt x="14251" y="138378"/>
                </a:lnTo>
                <a:lnTo>
                  <a:pt x="6826" y="133381"/>
                </a:lnTo>
                <a:lnTo>
                  <a:pt x="1829" y="125956"/>
                </a:lnTo>
                <a:lnTo>
                  <a:pt x="0" y="116839"/>
                </a:lnTo>
                <a:lnTo>
                  <a:pt x="0" y="23368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68926" y="1900427"/>
            <a:ext cx="934085" cy="575310"/>
          </a:xfrm>
          <a:custGeom>
            <a:avLst/>
            <a:gdLst/>
            <a:ahLst/>
            <a:cxnLst/>
            <a:rect l="l" t="t" r="r" b="b"/>
            <a:pathLst>
              <a:path w="934085" h="575310">
                <a:moveTo>
                  <a:pt x="857758" y="31750"/>
                </a:moveTo>
                <a:lnTo>
                  <a:pt x="2794" y="31750"/>
                </a:lnTo>
                <a:lnTo>
                  <a:pt x="0" y="34544"/>
                </a:lnTo>
                <a:lnTo>
                  <a:pt x="0" y="574929"/>
                </a:lnTo>
                <a:lnTo>
                  <a:pt x="12700" y="574929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857758" y="38100"/>
                </a:lnTo>
                <a:lnTo>
                  <a:pt x="857758" y="31750"/>
                </a:lnTo>
                <a:close/>
              </a:path>
              <a:path w="934085" h="575310">
                <a:moveTo>
                  <a:pt x="857758" y="0"/>
                </a:moveTo>
                <a:lnTo>
                  <a:pt x="857758" y="76200"/>
                </a:lnTo>
                <a:lnTo>
                  <a:pt x="921258" y="44450"/>
                </a:lnTo>
                <a:lnTo>
                  <a:pt x="870458" y="44450"/>
                </a:lnTo>
                <a:lnTo>
                  <a:pt x="870458" y="31750"/>
                </a:lnTo>
                <a:lnTo>
                  <a:pt x="921258" y="31750"/>
                </a:lnTo>
                <a:lnTo>
                  <a:pt x="857758" y="0"/>
                </a:lnTo>
                <a:close/>
              </a:path>
              <a:path w="934085" h="575310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934085" h="575310">
                <a:moveTo>
                  <a:pt x="857758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857758" y="44450"/>
                </a:lnTo>
                <a:lnTo>
                  <a:pt x="857758" y="38100"/>
                </a:lnTo>
                <a:close/>
              </a:path>
              <a:path w="934085" h="575310">
                <a:moveTo>
                  <a:pt x="921258" y="31750"/>
                </a:moveTo>
                <a:lnTo>
                  <a:pt x="870458" y="31750"/>
                </a:lnTo>
                <a:lnTo>
                  <a:pt x="870458" y="44450"/>
                </a:lnTo>
                <a:lnTo>
                  <a:pt x="921258" y="44450"/>
                </a:lnTo>
                <a:lnTo>
                  <a:pt x="933958" y="38100"/>
                </a:lnTo>
                <a:lnTo>
                  <a:pt x="921258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66257" y="1844802"/>
            <a:ext cx="10845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分片规则</a:t>
            </a:r>
            <a:r>
              <a:rPr sz="105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(rule.xml)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04019" y="1591055"/>
            <a:ext cx="2641092" cy="194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8394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667125"/>
            <a:ext cx="1269365" cy="125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二进制日志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慢查询日志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174618"/>
            <a:ext cx="1066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indent="-23050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2570" algn="l"/>
                <a:tab pos="242570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错误日志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6883" y="2459735"/>
            <a:ext cx="4263416" cy="31988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9838" y="1015364"/>
            <a:ext cx="3138805" cy="1260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分片配置</a:t>
            </a:r>
            <a:r>
              <a:rPr sz="1600" spc="-15" dirty="0">
                <a:latin typeface="宋体" panose="02010600030101010101" pitchFamily="2" charset="-122"/>
                <a:cs typeface="宋体" panose="02010600030101010101" pitchFamily="2" charset="-122"/>
              </a:rPr>
              <a:t>（server.xml）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5755">
              <a:lnSpc>
                <a:spcPct val="100000"/>
              </a:lnSpc>
              <a:spcBef>
                <a:spcPts val="142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</a:t>
            </a:r>
            <a:r>
              <a:rPr sz="1400" spc="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4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户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户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权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限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息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4127" y="2459735"/>
            <a:ext cx="3914140" cy="547370"/>
          </a:xfrm>
          <a:custGeom>
            <a:avLst/>
            <a:gdLst/>
            <a:ahLst/>
            <a:cxnLst/>
            <a:rect l="l" t="t" r="r" b="b"/>
            <a:pathLst>
              <a:path w="3914140" h="547369">
                <a:moveTo>
                  <a:pt x="0" y="91186"/>
                </a:moveTo>
                <a:lnTo>
                  <a:pt x="7166" y="55667"/>
                </a:lnTo>
                <a:lnTo>
                  <a:pt x="26709" y="26685"/>
                </a:lnTo>
                <a:lnTo>
                  <a:pt x="55694" y="7157"/>
                </a:lnTo>
                <a:lnTo>
                  <a:pt x="91185" y="0"/>
                </a:lnTo>
                <a:lnTo>
                  <a:pt x="3822446" y="0"/>
                </a:lnTo>
                <a:lnTo>
                  <a:pt x="3857964" y="7157"/>
                </a:lnTo>
                <a:lnTo>
                  <a:pt x="3886946" y="26685"/>
                </a:lnTo>
                <a:lnTo>
                  <a:pt x="3906474" y="55667"/>
                </a:lnTo>
                <a:lnTo>
                  <a:pt x="3913632" y="91186"/>
                </a:lnTo>
                <a:lnTo>
                  <a:pt x="3913632" y="455929"/>
                </a:lnTo>
                <a:lnTo>
                  <a:pt x="3906474" y="491448"/>
                </a:lnTo>
                <a:lnTo>
                  <a:pt x="3886946" y="520430"/>
                </a:lnTo>
                <a:lnTo>
                  <a:pt x="3857964" y="539958"/>
                </a:lnTo>
                <a:lnTo>
                  <a:pt x="3822446" y="547115"/>
                </a:lnTo>
                <a:lnTo>
                  <a:pt x="91185" y="547115"/>
                </a:lnTo>
                <a:lnTo>
                  <a:pt x="55694" y="539958"/>
                </a:lnTo>
                <a:lnTo>
                  <a:pt x="26709" y="520430"/>
                </a:lnTo>
                <a:lnTo>
                  <a:pt x="7166" y="491448"/>
                </a:lnTo>
                <a:lnTo>
                  <a:pt x="0" y="455929"/>
                </a:lnTo>
                <a:lnTo>
                  <a:pt x="0" y="91186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37759" y="2714244"/>
            <a:ext cx="1637030" cy="76200"/>
          </a:xfrm>
          <a:custGeom>
            <a:avLst/>
            <a:gdLst/>
            <a:ahLst/>
            <a:cxnLst/>
            <a:rect l="l" t="t" r="r" b="b"/>
            <a:pathLst>
              <a:path w="1637029" h="76200">
                <a:moveTo>
                  <a:pt x="1560576" y="0"/>
                </a:moveTo>
                <a:lnTo>
                  <a:pt x="1560576" y="76200"/>
                </a:lnTo>
                <a:lnTo>
                  <a:pt x="1624075" y="44450"/>
                </a:lnTo>
                <a:lnTo>
                  <a:pt x="1573275" y="44450"/>
                </a:lnTo>
                <a:lnTo>
                  <a:pt x="1573275" y="31750"/>
                </a:lnTo>
                <a:lnTo>
                  <a:pt x="1624075" y="31750"/>
                </a:lnTo>
                <a:lnTo>
                  <a:pt x="1560576" y="0"/>
                </a:lnTo>
                <a:close/>
              </a:path>
              <a:path w="1637029" h="76200">
                <a:moveTo>
                  <a:pt x="156057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60576" y="44450"/>
                </a:lnTo>
                <a:lnTo>
                  <a:pt x="1560576" y="31750"/>
                </a:lnTo>
                <a:close/>
              </a:path>
              <a:path w="1637029" h="76200">
                <a:moveTo>
                  <a:pt x="1624075" y="31750"/>
                </a:moveTo>
                <a:lnTo>
                  <a:pt x="1573275" y="31750"/>
                </a:lnTo>
                <a:lnTo>
                  <a:pt x="1573275" y="44450"/>
                </a:lnTo>
                <a:lnTo>
                  <a:pt x="1624075" y="44450"/>
                </a:lnTo>
                <a:lnTo>
                  <a:pt x="1636775" y="38100"/>
                </a:lnTo>
                <a:lnTo>
                  <a:pt x="1624075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53530" y="2652776"/>
            <a:ext cx="96011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05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户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105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密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码</a:t>
            </a:r>
            <a:r>
              <a:rPr sz="105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信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息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4567555" cy="1428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启动服务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切换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到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的安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装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目录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执行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下指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令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，启</a:t>
            </a:r>
            <a:r>
              <a:rPr sz="1400" spc="-3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动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1747" y="2549651"/>
            <a:ext cx="5907405" cy="1173480"/>
          </a:xfrm>
          <a:custGeom>
            <a:avLst/>
            <a:gdLst/>
            <a:ahLst/>
            <a:cxnLst/>
            <a:rect l="l" t="t" r="r" b="b"/>
            <a:pathLst>
              <a:path w="5907405" h="1173479">
                <a:moveTo>
                  <a:pt x="0" y="1173480"/>
                </a:moveTo>
                <a:lnTo>
                  <a:pt x="5907024" y="1173480"/>
                </a:lnTo>
                <a:lnTo>
                  <a:pt x="5907024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3188" y="2619755"/>
            <a:ext cx="18288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23188" y="2894076"/>
            <a:ext cx="36195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12747" y="2894076"/>
            <a:ext cx="84557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3188" y="3168395"/>
            <a:ext cx="182880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31747" y="2549651"/>
            <a:ext cx="5907405" cy="117348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启动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82880">
              <a:lnSpc>
                <a:spcPct val="100000"/>
              </a:lnSpc>
            </a:pPr>
            <a:r>
              <a:rPr sz="1200" dirty="0">
                <a:solidFill>
                  <a:srgbClr val="00AFEF"/>
                </a:solidFill>
                <a:latin typeface="黑体" panose="02010609060101010101" charset="-122"/>
                <a:cs typeface="黑体" panose="02010609060101010101" charset="-122"/>
              </a:rPr>
              <a:t>停止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3188" y="3442970"/>
            <a:ext cx="36195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12747" y="3442970"/>
            <a:ext cx="854964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35202" y="3880865"/>
            <a:ext cx="5925820" cy="64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启动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之后，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占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用端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口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号</a:t>
            </a:r>
            <a:r>
              <a:rPr sz="1400" spc="-42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8066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启动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完毕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之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后，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以查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看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logs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录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下的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动日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志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，查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看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是否启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完成。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31747" y="4572000"/>
            <a:ext cx="8916924" cy="1984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3608704" cy="1428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入门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分片测试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通过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如下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令，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就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可以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连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接并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登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陆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1747" y="2549651"/>
            <a:ext cx="10395585" cy="342900"/>
          </a:xfrm>
          <a:custGeom>
            <a:avLst/>
            <a:gdLst/>
            <a:ahLst/>
            <a:cxnLst/>
            <a:rect l="l" t="t" r="r" b="b"/>
            <a:pathLst>
              <a:path w="10395585" h="342900">
                <a:moveTo>
                  <a:pt x="0" y="342900"/>
                </a:moveTo>
                <a:lnTo>
                  <a:pt x="10395204" y="342900"/>
                </a:lnTo>
                <a:lnTo>
                  <a:pt x="1039520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1747" y="2549651"/>
            <a:ext cx="10395585" cy="342900"/>
          </a:xfrm>
          <a:custGeom>
            <a:avLst/>
            <a:gdLst/>
            <a:ahLst/>
            <a:cxnLst/>
            <a:rect l="l" t="t" r="r" b="b"/>
            <a:pathLst>
              <a:path w="10395585" h="342900">
                <a:moveTo>
                  <a:pt x="0" y="342900"/>
                </a:moveTo>
                <a:lnTo>
                  <a:pt x="10395204" y="342900"/>
                </a:lnTo>
                <a:lnTo>
                  <a:pt x="1039520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23188" y="2619755"/>
            <a:ext cx="515619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65147" y="2619755"/>
            <a:ext cx="12801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29155" y="2619755"/>
            <a:ext cx="1342008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00426" y="2619755"/>
            <a:ext cx="128016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64433" y="2619755"/>
            <a:ext cx="555612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50590" y="2619755"/>
            <a:ext cx="12801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14597" y="2619755"/>
            <a:ext cx="465836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13885" y="2619755"/>
            <a:ext cx="12801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77894" y="2619755"/>
            <a:ext cx="676135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51661" y="3225164"/>
            <a:ext cx="72351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然后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就可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创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建表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并往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结构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插入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看数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布情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况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31747" y="3604259"/>
            <a:ext cx="10395585" cy="2836545"/>
          </a:xfrm>
          <a:custGeom>
            <a:avLst/>
            <a:gdLst/>
            <a:ahLst/>
            <a:cxnLst/>
            <a:rect l="l" t="t" r="r" b="b"/>
            <a:pathLst>
              <a:path w="10395585" h="2836545">
                <a:moveTo>
                  <a:pt x="0" y="2836164"/>
                </a:moveTo>
                <a:lnTo>
                  <a:pt x="10395204" y="2836164"/>
                </a:lnTo>
                <a:lnTo>
                  <a:pt x="10395204" y="0"/>
                </a:lnTo>
                <a:lnTo>
                  <a:pt x="0" y="0"/>
                </a:lnTo>
                <a:lnTo>
                  <a:pt x="0" y="28361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31747" y="3604259"/>
            <a:ext cx="10395585" cy="2836545"/>
          </a:xfrm>
          <a:custGeom>
            <a:avLst/>
            <a:gdLst/>
            <a:ahLst/>
            <a:cxnLst/>
            <a:rect l="l" t="t" r="r" b="b"/>
            <a:pathLst>
              <a:path w="10395585" h="2836545">
                <a:moveTo>
                  <a:pt x="0" y="2836164"/>
                </a:moveTo>
                <a:lnTo>
                  <a:pt x="10395204" y="2836164"/>
                </a:lnTo>
                <a:lnTo>
                  <a:pt x="10395204" y="0"/>
                </a:lnTo>
                <a:lnTo>
                  <a:pt x="0" y="0"/>
                </a:lnTo>
                <a:lnTo>
                  <a:pt x="0" y="28361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23188" y="3675888"/>
            <a:ext cx="1851406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96339" y="3950208"/>
            <a:ext cx="1690751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96339" y="4224528"/>
            <a:ext cx="2120773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96339" y="4498543"/>
            <a:ext cx="1198575" cy="236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23188" y="4773421"/>
            <a:ext cx="3023742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23188" y="5047741"/>
            <a:ext cx="1699133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44977" y="5047741"/>
            <a:ext cx="471487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64077" y="5047741"/>
            <a:ext cx="1526666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23188" y="5322061"/>
            <a:ext cx="1699133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44977" y="5322061"/>
            <a:ext cx="471487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64077" y="5322061"/>
            <a:ext cx="1526666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23188" y="5596432"/>
            <a:ext cx="1699133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44977" y="5596432"/>
            <a:ext cx="471487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64077" y="5596432"/>
            <a:ext cx="1520316" cy="2362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23188" y="5871057"/>
            <a:ext cx="1699133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44977" y="5871057"/>
            <a:ext cx="471487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64077" y="5871057"/>
            <a:ext cx="2554351" cy="2362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23188" y="6145377"/>
            <a:ext cx="1699133" cy="2362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44977" y="6145377"/>
            <a:ext cx="471487" cy="236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64077" y="6145377"/>
            <a:ext cx="2688590" cy="2362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1862455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入门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40665" indent="-227965">
              <a:lnSpc>
                <a:spcPct val="100000"/>
              </a:lnSpc>
              <a:spcBef>
                <a:spcPts val="1805"/>
              </a:spcBef>
              <a:buFont typeface="Arial" panose="020B0604020202020204"/>
              <a:buChar char="•"/>
              <a:tabLst>
                <a:tab pos="239395" algn="l"/>
                <a:tab pos="240665" algn="l"/>
              </a:tabLst>
            </a:pPr>
            <a:r>
              <a:rPr sz="1600" spc="9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6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配置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Mycat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分片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Mycat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管理及监控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9932670" cy="3284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110" dirty="0">
                <a:latin typeface="宋体" panose="02010600030101010101" pitchFamily="2" charset="-122"/>
                <a:cs typeface="宋体" panose="02010600030101010101" pitchFamily="2" charset="-122"/>
              </a:rPr>
              <a:t>schema.xml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7320">
              <a:lnSpc>
                <a:spcPct val="100000"/>
              </a:lnSpc>
              <a:spcBef>
                <a:spcPts val="5"/>
              </a:spcBef>
            </a:pPr>
            <a:r>
              <a:rPr sz="1400" spc="1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schema.xml</a:t>
            </a:r>
            <a:r>
              <a:rPr sz="1400" spc="-3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作为</a:t>
            </a: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要的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件之一</a:t>
            </a:r>
            <a:r>
              <a:rPr sz="1400" spc="-3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涵盖了</a:t>
            </a: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的逻辑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3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-3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3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-3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分片规则、分片节点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05410">
              <a:lnSpc>
                <a:spcPct val="100000"/>
              </a:lnSpc>
              <a:spcBef>
                <a:spcPts val="133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主要包含以下三组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签：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1795" indent="-28702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1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1795" indent="-28702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1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1795" indent="-28702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datahost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565275" cy="137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110" dirty="0">
                <a:latin typeface="宋体" panose="02010600030101010101" pitchFamily="2" charset="-122"/>
                <a:cs typeface="宋体" panose="02010600030101010101" pitchFamily="2" charset="-122"/>
              </a:rPr>
              <a:t>schema.xml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1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1580" y="2682239"/>
            <a:ext cx="8077200" cy="5105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72362" y="3605021"/>
            <a:ext cx="102984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sz="1400" spc="-3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标签用于定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1400" spc="-3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实例中的逻辑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3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实例中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可以有多个逻辑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3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400" spc="-3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sz="1400" spc="-3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标签来划分不同的逻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辑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中的逻辑库的概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念</a:t>
            </a:r>
            <a:r>
              <a:rPr sz="1400" spc="-3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等同于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1400" spc="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database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概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念</a:t>
            </a:r>
            <a:r>
              <a:rPr sz="1400" spc="-3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需要操作某个逻辑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也需要切换逻辑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(use</a:t>
            </a:r>
            <a:r>
              <a:rPr sz="14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xxx)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1200911" y="4692396"/>
            <a:ext cx="10209530" cy="1516380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30"/>
              </a:spcBef>
            </a:pP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核心属性：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3525" indent="-17335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64160" algn="l"/>
              </a:tabLst>
            </a:pPr>
            <a:r>
              <a:rPr sz="1200" spc="17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name：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指定自定义的逻辑库库名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3525" indent="-17335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64160" algn="l"/>
              </a:tabLst>
            </a:pPr>
            <a:r>
              <a:rPr sz="1200" spc="9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checkSQLschema：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200" spc="1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语句操作时</a:t>
            </a:r>
            <a:r>
              <a:rPr sz="1200" spc="-4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定了数据库名称，执行时</a:t>
            </a:r>
            <a:r>
              <a:rPr sz="1200" spc="-4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否自动去除</a:t>
            </a:r>
            <a:r>
              <a:rPr sz="1200" spc="-3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；true：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自动去除</a:t>
            </a:r>
            <a:r>
              <a:rPr sz="1200" spc="-4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，false：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不自动去除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3525" indent="-17335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64160" algn="l"/>
              </a:tabLst>
            </a:pPr>
            <a:r>
              <a:rPr sz="1200" spc="1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sqlMaxLimit：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如果未指定</a:t>
            </a:r>
            <a:r>
              <a:rPr sz="1200" spc="-10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limit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进行查询，列表查询模式</a:t>
            </a:r>
            <a:r>
              <a:rPr sz="1200" spc="-3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询多少条记录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980564" cy="137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110" dirty="0">
                <a:latin typeface="宋体" panose="02010600030101010101" pitchFamily="2" charset="-122"/>
                <a:cs typeface="宋体" panose="02010600030101010101" pitchFamily="2" charset="-122"/>
              </a:rPr>
              <a:t>schema.xml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1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r>
              <a:rPr sz="1400" spc="-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(table)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397" y="3549522"/>
            <a:ext cx="7904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table</a:t>
            </a:r>
            <a:r>
              <a:rPr sz="1400" spc="-3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标签定义了</a:t>
            </a: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辑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1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的逻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辑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3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所有需要拆分的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在table标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签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1400" spc="-3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5588" y="4166615"/>
            <a:ext cx="10209530" cy="2258695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25"/>
              </a:spcBef>
            </a:pP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核心属性：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17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name：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定义逻辑表表名，在该逻辑库下唯一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9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定义逻辑表所属的</a:t>
            </a:r>
            <a:r>
              <a:rPr sz="1200" spc="9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dataNode，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该属性需要与</a:t>
            </a:r>
            <a:r>
              <a:rPr sz="1200" spc="11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标签中</a:t>
            </a:r>
            <a:r>
              <a:rPr sz="1200" spc="21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对应；多个</a:t>
            </a:r>
            <a:r>
              <a:rPr sz="1200" spc="11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逗号分隔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-4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rule：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分片规则的名字，分片规则名字是在rule.xml中定义的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4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primaryKey：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逻辑表对应真实表的主键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1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type：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逻辑表的类型，目前逻辑表只有全局表和普通</a:t>
            </a:r>
            <a:r>
              <a:rPr sz="1200" spc="-4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，如果未配置，就是普通</a:t>
            </a:r>
            <a:r>
              <a:rPr sz="1200" spc="-4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；全局表，配置</a:t>
            </a:r>
            <a:r>
              <a:rPr sz="12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200" spc="-33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global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9327" y="2739399"/>
            <a:ext cx="7173061" cy="4510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604645" cy="137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110" dirty="0">
                <a:latin typeface="宋体" panose="02010600030101010101" pitchFamily="2" charset="-122"/>
                <a:cs typeface="宋体" panose="02010600030101010101" pitchFamily="2" charset="-122"/>
              </a:rPr>
              <a:t>schema.xml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1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397" y="3549522"/>
            <a:ext cx="9683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标签中定义了</a:t>
            </a: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节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4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也就是我们通常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说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据分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片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400" spc="1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签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就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独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立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片。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5588" y="4166615"/>
            <a:ext cx="10209530" cy="1519555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25"/>
              </a:spcBef>
            </a:pP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核心属性：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17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name：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定义数据节点名称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4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dataHost：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数据库实例主机名称，引用</a:t>
            </a:r>
            <a:r>
              <a:rPr sz="12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1200" spc="-33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5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dataHost</a:t>
            </a:r>
            <a:r>
              <a:rPr sz="1200" spc="-29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标签中</a:t>
            </a:r>
            <a:r>
              <a:rPr sz="1200" spc="2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属性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6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database：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定义分片所属数据库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6075" y="2691383"/>
            <a:ext cx="5906978" cy="518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565275" cy="137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110" dirty="0">
                <a:latin typeface="宋体" panose="02010600030101010101" pitchFamily="2" charset="-122"/>
                <a:cs typeface="宋体" panose="02010600030101010101" pitchFamily="2" charset="-122"/>
              </a:rPr>
              <a:t>schema.xml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dataHost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1053" y="3789426"/>
            <a:ext cx="7633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该标签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400" spc="114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底层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签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400" spc="-2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1400" spc="-3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直接定义了具体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库实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离、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心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跳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句。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5588" y="4166615"/>
            <a:ext cx="10209530" cy="2258695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25"/>
              </a:spcBef>
            </a:pP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核心属性：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17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name：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唯一标识，供上层标签使用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1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maxCon/minCon：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最大连接数</a:t>
            </a:r>
            <a:r>
              <a:rPr sz="120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最小连接数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4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balance：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负载均衡策略，取</a:t>
            </a:r>
            <a:r>
              <a:rPr sz="12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sz="1200" spc="-3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5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0,1,2,3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writeType：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写操作分发方式</a:t>
            </a:r>
            <a:r>
              <a:rPr sz="1200" spc="1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（0：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写操作转发到</a:t>
            </a:r>
            <a:r>
              <a:rPr sz="1200" spc="-4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1200" spc="-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writeHost，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第一个挂了，切换到</a:t>
            </a:r>
            <a:r>
              <a:rPr sz="1200" spc="-4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二个</a:t>
            </a:r>
            <a:r>
              <a:rPr sz="1200" spc="1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；1：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写操作随机分发到配置</a:t>
            </a:r>
            <a:r>
              <a:rPr sz="1200" spc="-3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200" spc="-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writeHost）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Arial" panose="020B0604020202020204"/>
              <a:buChar char="•"/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64160" indent="-172720">
              <a:lnSpc>
                <a:spcPct val="100000"/>
              </a:lnSpc>
              <a:buFont typeface="Arial" panose="020B0604020202020204"/>
              <a:buChar char="•"/>
              <a:tabLst>
                <a:tab pos="264795" algn="l"/>
              </a:tabLst>
            </a:pPr>
            <a:r>
              <a:rPr sz="1200" spc="1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dbDriver：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数据库驱动，支</a:t>
            </a:r>
            <a:r>
              <a:rPr sz="12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</a:t>
            </a:r>
            <a:r>
              <a:rPr sz="1200" spc="-33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native</a:t>
            </a:r>
            <a:r>
              <a:rPr sz="1200" spc="-2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200" spc="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jdbc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4519" y="2552835"/>
            <a:ext cx="10410137" cy="9841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56527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110" dirty="0">
                <a:latin typeface="宋体" panose="02010600030101010101" pitchFamily="2" charset="-122"/>
                <a:cs typeface="宋体" panose="02010600030101010101" pitchFamily="2" charset="-122"/>
              </a:rPr>
              <a:t>schema.xml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9080" y="1974560"/>
            <a:ext cx="10846644" cy="4399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6882" y="2231898"/>
            <a:ext cx="1682750" cy="173990"/>
          </a:xfrm>
          <a:custGeom>
            <a:avLst/>
            <a:gdLst/>
            <a:ahLst/>
            <a:cxnLst/>
            <a:rect l="l" t="t" r="r" b="b"/>
            <a:pathLst>
              <a:path w="1682750" h="173989">
                <a:moveTo>
                  <a:pt x="0" y="28955"/>
                </a:moveTo>
                <a:lnTo>
                  <a:pt x="2274" y="17680"/>
                </a:lnTo>
                <a:lnTo>
                  <a:pt x="8477" y="8477"/>
                </a:lnTo>
                <a:lnTo>
                  <a:pt x="17680" y="2274"/>
                </a:lnTo>
                <a:lnTo>
                  <a:pt x="28956" y="0"/>
                </a:lnTo>
                <a:lnTo>
                  <a:pt x="1653540" y="0"/>
                </a:lnTo>
                <a:lnTo>
                  <a:pt x="1664815" y="2274"/>
                </a:lnTo>
                <a:lnTo>
                  <a:pt x="1674018" y="8477"/>
                </a:lnTo>
                <a:lnTo>
                  <a:pt x="1680221" y="17680"/>
                </a:lnTo>
                <a:lnTo>
                  <a:pt x="1682495" y="28955"/>
                </a:lnTo>
                <a:lnTo>
                  <a:pt x="1682495" y="144779"/>
                </a:lnTo>
                <a:lnTo>
                  <a:pt x="1680221" y="156055"/>
                </a:lnTo>
                <a:lnTo>
                  <a:pt x="1674018" y="165258"/>
                </a:lnTo>
                <a:lnTo>
                  <a:pt x="1664815" y="171461"/>
                </a:lnTo>
                <a:lnTo>
                  <a:pt x="1653540" y="173736"/>
                </a:lnTo>
                <a:lnTo>
                  <a:pt x="28956" y="173736"/>
                </a:lnTo>
                <a:lnTo>
                  <a:pt x="17680" y="171461"/>
                </a:lnTo>
                <a:lnTo>
                  <a:pt x="8477" y="165258"/>
                </a:lnTo>
                <a:lnTo>
                  <a:pt x="2274" y="156055"/>
                </a:lnTo>
                <a:lnTo>
                  <a:pt x="0" y="144779"/>
                </a:lnTo>
                <a:lnTo>
                  <a:pt x="0" y="2895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3673" y="2666238"/>
            <a:ext cx="780415" cy="521334"/>
          </a:xfrm>
          <a:custGeom>
            <a:avLst/>
            <a:gdLst/>
            <a:ahLst/>
            <a:cxnLst/>
            <a:rect l="l" t="t" r="r" b="b"/>
            <a:pathLst>
              <a:path w="780414" h="521335">
                <a:moveTo>
                  <a:pt x="0" y="86867"/>
                </a:moveTo>
                <a:lnTo>
                  <a:pt x="6822" y="53042"/>
                </a:lnTo>
                <a:lnTo>
                  <a:pt x="25431" y="25431"/>
                </a:lnTo>
                <a:lnTo>
                  <a:pt x="53042" y="6822"/>
                </a:lnTo>
                <a:lnTo>
                  <a:pt x="86868" y="0"/>
                </a:lnTo>
                <a:lnTo>
                  <a:pt x="693419" y="0"/>
                </a:lnTo>
                <a:lnTo>
                  <a:pt x="727245" y="6822"/>
                </a:lnTo>
                <a:lnTo>
                  <a:pt x="754856" y="25431"/>
                </a:lnTo>
                <a:lnTo>
                  <a:pt x="773465" y="53042"/>
                </a:lnTo>
                <a:lnTo>
                  <a:pt x="780288" y="86867"/>
                </a:lnTo>
                <a:lnTo>
                  <a:pt x="780288" y="434339"/>
                </a:lnTo>
                <a:lnTo>
                  <a:pt x="773465" y="468165"/>
                </a:lnTo>
                <a:lnTo>
                  <a:pt x="754856" y="495776"/>
                </a:lnTo>
                <a:lnTo>
                  <a:pt x="727245" y="514385"/>
                </a:lnTo>
                <a:lnTo>
                  <a:pt x="693419" y="521208"/>
                </a:lnTo>
                <a:lnTo>
                  <a:pt x="86868" y="521208"/>
                </a:lnTo>
                <a:lnTo>
                  <a:pt x="53042" y="514385"/>
                </a:lnTo>
                <a:lnTo>
                  <a:pt x="25431" y="495776"/>
                </a:lnTo>
                <a:lnTo>
                  <a:pt x="6822" y="468165"/>
                </a:lnTo>
                <a:lnTo>
                  <a:pt x="0" y="434339"/>
                </a:lnTo>
                <a:lnTo>
                  <a:pt x="0" y="8686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89682" y="2666238"/>
            <a:ext cx="1353820" cy="521334"/>
          </a:xfrm>
          <a:custGeom>
            <a:avLst/>
            <a:gdLst/>
            <a:ahLst/>
            <a:cxnLst/>
            <a:rect l="l" t="t" r="r" b="b"/>
            <a:pathLst>
              <a:path w="1353820" h="521335">
                <a:moveTo>
                  <a:pt x="0" y="86867"/>
                </a:moveTo>
                <a:lnTo>
                  <a:pt x="6822" y="53042"/>
                </a:lnTo>
                <a:lnTo>
                  <a:pt x="25431" y="25431"/>
                </a:lnTo>
                <a:lnTo>
                  <a:pt x="53042" y="6822"/>
                </a:lnTo>
                <a:lnTo>
                  <a:pt x="86868" y="0"/>
                </a:lnTo>
                <a:lnTo>
                  <a:pt x="1266444" y="0"/>
                </a:lnTo>
                <a:lnTo>
                  <a:pt x="1300269" y="6822"/>
                </a:lnTo>
                <a:lnTo>
                  <a:pt x="1327880" y="25431"/>
                </a:lnTo>
                <a:lnTo>
                  <a:pt x="1346489" y="53042"/>
                </a:lnTo>
                <a:lnTo>
                  <a:pt x="1353312" y="86867"/>
                </a:lnTo>
                <a:lnTo>
                  <a:pt x="1353312" y="434339"/>
                </a:lnTo>
                <a:lnTo>
                  <a:pt x="1346489" y="468165"/>
                </a:lnTo>
                <a:lnTo>
                  <a:pt x="1327880" y="495776"/>
                </a:lnTo>
                <a:lnTo>
                  <a:pt x="1300269" y="514385"/>
                </a:lnTo>
                <a:lnTo>
                  <a:pt x="1266444" y="521208"/>
                </a:lnTo>
                <a:lnTo>
                  <a:pt x="86868" y="521208"/>
                </a:lnTo>
                <a:lnTo>
                  <a:pt x="53042" y="514385"/>
                </a:lnTo>
                <a:lnTo>
                  <a:pt x="25431" y="495776"/>
                </a:lnTo>
                <a:lnTo>
                  <a:pt x="6822" y="468165"/>
                </a:lnTo>
                <a:lnTo>
                  <a:pt x="0" y="434339"/>
                </a:lnTo>
                <a:lnTo>
                  <a:pt x="0" y="8686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30145" y="3283458"/>
            <a:ext cx="1051560" cy="155575"/>
          </a:xfrm>
          <a:custGeom>
            <a:avLst/>
            <a:gdLst/>
            <a:ahLst/>
            <a:cxnLst/>
            <a:rect l="l" t="t" r="r" b="b"/>
            <a:pathLst>
              <a:path w="105156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1025652" y="0"/>
                </a:lnTo>
                <a:lnTo>
                  <a:pt x="1035754" y="2030"/>
                </a:lnTo>
                <a:lnTo>
                  <a:pt x="1043987" y="7572"/>
                </a:lnTo>
                <a:lnTo>
                  <a:pt x="1049529" y="15805"/>
                </a:lnTo>
                <a:lnTo>
                  <a:pt x="1051560" y="25907"/>
                </a:lnTo>
                <a:lnTo>
                  <a:pt x="1051560" y="129539"/>
                </a:lnTo>
                <a:lnTo>
                  <a:pt x="1049529" y="139642"/>
                </a:lnTo>
                <a:lnTo>
                  <a:pt x="1043987" y="147875"/>
                </a:lnTo>
                <a:lnTo>
                  <a:pt x="1035754" y="153417"/>
                </a:lnTo>
                <a:lnTo>
                  <a:pt x="1025652" y="155447"/>
                </a:lnTo>
                <a:lnTo>
                  <a:pt x="25908" y="155447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0145" y="4318253"/>
            <a:ext cx="1051560" cy="157480"/>
          </a:xfrm>
          <a:custGeom>
            <a:avLst/>
            <a:gdLst/>
            <a:ahLst/>
            <a:cxnLst/>
            <a:rect l="l" t="t" r="r" b="b"/>
            <a:pathLst>
              <a:path w="1051560" h="157479">
                <a:moveTo>
                  <a:pt x="0" y="26162"/>
                </a:moveTo>
                <a:lnTo>
                  <a:pt x="2051" y="15966"/>
                </a:lnTo>
                <a:lnTo>
                  <a:pt x="7651" y="7651"/>
                </a:lnTo>
                <a:lnTo>
                  <a:pt x="15966" y="2051"/>
                </a:lnTo>
                <a:lnTo>
                  <a:pt x="26162" y="0"/>
                </a:lnTo>
                <a:lnTo>
                  <a:pt x="1025398" y="0"/>
                </a:lnTo>
                <a:lnTo>
                  <a:pt x="1035593" y="2051"/>
                </a:lnTo>
                <a:lnTo>
                  <a:pt x="1043908" y="7651"/>
                </a:lnTo>
                <a:lnTo>
                  <a:pt x="1049508" y="15966"/>
                </a:lnTo>
                <a:lnTo>
                  <a:pt x="1051560" y="26162"/>
                </a:lnTo>
                <a:lnTo>
                  <a:pt x="1051560" y="130810"/>
                </a:lnTo>
                <a:lnTo>
                  <a:pt x="1049508" y="141005"/>
                </a:lnTo>
                <a:lnTo>
                  <a:pt x="1043908" y="149320"/>
                </a:lnTo>
                <a:lnTo>
                  <a:pt x="1035593" y="154920"/>
                </a:lnTo>
                <a:lnTo>
                  <a:pt x="1025398" y="156972"/>
                </a:lnTo>
                <a:lnTo>
                  <a:pt x="26162" y="156972"/>
                </a:lnTo>
                <a:lnTo>
                  <a:pt x="15966" y="154920"/>
                </a:lnTo>
                <a:lnTo>
                  <a:pt x="7651" y="149320"/>
                </a:lnTo>
                <a:lnTo>
                  <a:pt x="2051" y="141005"/>
                </a:lnTo>
                <a:lnTo>
                  <a:pt x="0" y="130810"/>
                </a:lnTo>
                <a:lnTo>
                  <a:pt x="0" y="26162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30145" y="5351526"/>
            <a:ext cx="1051560" cy="155575"/>
          </a:xfrm>
          <a:custGeom>
            <a:avLst/>
            <a:gdLst/>
            <a:ahLst/>
            <a:cxnLst/>
            <a:rect l="l" t="t" r="r" b="b"/>
            <a:pathLst>
              <a:path w="105156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1025652" y="0"/>
                </a:lnTo>
                <a:lnTo>
                  <a:pt x="1035754" y="2030"/>
                </a:lnTo>
                <a:lnTo>
                  <a:pt x="1043987" y="7572"/>
                </a:lnTo>
                <a:lnTo>
                  <a:pt x="1049529" y="15805"/>
                </a:lnTo>
                <a:lnTo>
                  <a:pt x="1051560" y="25908"/>
                </a:lnTo>
                <a:lnTo>
                  <a:pt x="1051560" y="129540"/>
                </a:lnTo>
                <a:lnTo>
                  <a:pt x="1049529" y="139642"/>
                </a:lnTo>
                <a:lnTo>
                  <a:pt x="1043987" y="147875"/>
                </a:lnTo>
                <a:lnTo>
                  <a:pt x="1035754" y="153417"/>
                </a:lnTo>
                <a:lnTo>
                  <a:pt x="102565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53817" y="2309876"/>
            <a:ext cx="896619" cy="365125"/>
          </a:xfrm>
          <a:custGeom>
            <a:avLst/>
            <a:gdLst/>
            <a:ahLst/>
            <a:cxnLst/>
            <a:rect l="l" t="t" r="r" b="b"/>
            <a:pathLst>
              <a:path w="896619" h="365125">
                <a:moveTo>
                  <a:pt x="57150" y="293750"/>
                </a:moveTo>
                <a:lnTo>
                  <a:pt x="0" y="356997"/>
                </a:lnTo>
                <a:lnTo>
                  <a:pt x="84836" y="364871"/>
                </a:lnTo>
                <a:lnTo>
                  <a:pt x="76233" y="342773"/>
                </a:lnTo>
                <a:lnTo>
                  <a:pt x="62611" y="342773"/>
                </a:lnTo>
                <a:lnTo>
                  <a:pt x="55752" y="324993"/>
                </a:lnTo>
                <a:lnTo>
                  <a:pt x="67525" y="320404"/>
                </a:lnTo>
                <a:lnTo>
                  <a:pt x="57150" y="293750"/>
                </a:lnTo>
                <a:close/>
              </a:path>
              <a:path w="896619" h="365125">
                <a:moveTo>
                  <a:pt x="67525" y="320404"/>
                </a:moveTo>
                <a:lnTo>
                  <a:pt x="55752" y="324993"/>
                </a:lnTo>
                <a:lnTo>
                  <a:pt x="62611" y="342773"/>
                </a:lnTo>
                <a:lnTo>
                  <a:pt x="74439" y="338163"/>
                </a:lnTo>
                <a:lnTo>
                  <a:pt x="67525" y="320404"/>
                </a:lnTo>
                <a:close/>
              </a:path>
              <a:path w="896619" h="365125">
                <a:moveTo>
                  <a:pt x="74439" y="338163"/>
                </a:moveTo>
                <a:lnTo>
                  <a:pt x="62611" y="342773"/>
                </a:lnTo>
                <a:lnTo>
                  <a:pt x="76233" y="342773"/>
                </a:lnTo>
                <a:lnTo>
                  <a:pt x="74439" y="338163"/>
                </a:lnTo>
                <a:close/>
              </a:path>
              <a:path w="896619" h="365125">
                <a:moveTo>
                  <a:pt x="889634" y="0"/>
                </a:moveTo>
                <a:lnTo>
                  <a:pt x="67525" y="320404"/>
                </a:lnTo>
                <a:lnTo>
                  <a:pt x="74439" y="338163"/>
                </a:lnTo>
                <a:lnTo>
                  <a:pt x="896493" y="17779"/>
                </a:lnTo>
                <a:lnTo>
                  <a:pt x="889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81705" y="3178429"/>
            <a:ext cx="488315" cy="193040"/>
          </a:xfrm>
          <a:custGeom>
            <a:avLst/>
            <a:gdLst/>
            <a:ahLst/>
            <a:cxnLst/>
            <a:rect l="l" t="t" r="r" b="b"/>
            <a:pathLst>
              <a:path w="488314" h="193039">
                <a:moveTo>
                  <a:pt x="58927" y="121158"/>
                </a:moveTo>
                <a:lnTo>
                  <a:pt x="0" y="182753"/>
                </a:lnTo>
                <a:lnTo>
                  <a:pt x="84581" y="192912"/>
                </a:lnTo>
                <a:lnTo>
                  <a:pt x="76499" y="170307"/>
                </a:lnTo>
                <a:lnTo>
                  <a:pt x="62992" y="170307"/>
                </a:lnTo>
                <a:lnTo>
                  <a:pt x="56514" y="152400"/>
                </a:lnTo>
                <a:lnTo>
                  <a:pt x="68554" y="148082"/>
                </a:lnTo>
                <a:lnTo>
                  <a:pt x="58927" y="121158"/>
                </a:lnTo>
                <a:close/>
              </a:path>
              <a:path w="488314" h="193039">
                <a:moveTo>
                  <a:pt x="68554" y="148082"/>
                </a:moveTo>
                <a:lnTo>
                  <a:pt x="56514" y="152400"/>
                </a:lnTo>
                <a:lnTo>
                  <a:pt x="62992" y="170307"/>
                </a:lnTo>
                <a:lnTo>
                  <a:pt x="74965" y="166015"/>
                </a:lnTo>
                <a:lnTo>
                  <a:pt x="68554" y="148082"/>
                </a:lnTo>
                <a:close/>
              </a:path>
              <a:path w="488314" h="193039">
                <a:moveTo>
                  <a:pt x="74965" y="166015"/>
                </a:moveTo>
                <a:lnTo>
                  <a:pt x="62992" y="170307"/>
                </a:lnTo>
                <a:lnTo>
                  <a:pt x="76499" y="170307"/>
                </a:lnTo>
                <a:lnTo>
                  <a:pt x="74965" y="166015"/>
                </a:lnTo>
                <a:close/>
              </a:path>
              <a:path w="488314" h="193039">
                <a:moveTo>
                  <a:pt x="481456" y="0"/>
                </a:moveTo>
                <a:lnTo>
                  <a:pt x="68554" y="148082"/>
                </a:lnTo>
                <a:lnTo>
                  <a:pt x="74965" y="166015"/>
                </a:lnTo>
                <a:lnTo>
                  <a:pt x="487806" y="18034"/>
                </a:lnTo>
                <a:lnTo>
                  <a:pt x="4814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89682" y="3182620"/>
            <a:ext cx="685165" cy="1144270"/>
          </a:xfrm>
          <a:custGeom>
            <a:avLst/>
            <a:gdLst/>
            <a:ahLst/>
            <a:cxnLst/>
            <a:rect l="l" t="t" r="r" b="b"/>
            <a:pathLst>
              <a:path w="685164" h="1144270">
                <a:moveTo>
                  <a:pt x="6223" y="1058925"/>
                </a:moveTo>
                <a:lnTo>
                  <a:pt x="0" y="1143888"/>
                </a:lnTo>
                <a:lnTo>
                  <a:pt x="71628" y="1097787"/>
                </a:lnTo>
                <a:lnTo>
                  <a:pt x="65429" y="1094104"/>
                </a:lnTo>
                <a:lnTo>
                  <a:pt x="40640" y="1094104"/>
                </a:lnTo>
                <a:lnTo>
                  <a:pt x="24256" y="1084452"/>
                </a:lnTo>
                <a:lnTo>
                  <a:pt x="30760" y="1073505"/>
                </a:lnTo>
                <a:lnTo>
                  <a:pt x="6223" y="1058925"/>
                </a:lnTo>
                <a:close/>
              </a:path>
              <a:path w="685164" h="1144270">
                <a:moveTo>
                  <a:pt x="30760" y="1073505"/>
                </a:moveTo>
                <a:lnTo>
                  <a:pt x="24256" y="1084452"/>
                </a:lnTo>
                <a:lnTo>
                  <a:pt x="40640" y="1094104"/>
                </a:lnTo>
                <a:lnTo>
                  <a:pt x="47106" y="1083218"/>
                </a:lnTo>
                <a:lnTo>
                  <a:pt x="30760" y="1073505"/>
                </a:lnTo>
                <a:close/>
              </a:path>
              <a:path w="685164" h="1144270">
                <a:moveTo>
                  <a:pt x="47106" y="1083218"/>
                </a:moveTo>
                <a:lnTo>
                  <a:pt x="40640" y="1094104"/>
                </a:lnTo>
                <a:lnTo>
                  <a:pt x="65429" y="1094104"/>
                </a:lnTo>
                <a:lnTo>
                  <a:pt x="47106" y="1083218"/>
                </a:lnTo>
                <a:close/>
              </a:path>
              <a:path w="685164" h="1144270">
                <a:moveTo>
                  <a:pt x="668528" y="0"/>
                </a:moveTo>
                <a:lnTo>
                  <a:pt x="30760" y="1073505"/>
                </a:lnTo>
                <a:lnTo>
                  <a:pt x="47106" y="1083218"/>
                </a:lnTo>
                <a:lnTo>
                  <a:pt x="684783" y="9651"/>
                </a:lnTo>
                <a:lnTo>
                  <a:pt x="6685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1132" y="3185414"/>
            <a:ext cx="514984" cy="2165985"/>
          </a:xfrm>
          <a:custGeom>
            <a:avLst/>
            <a:gdLst/>
            <a:ahLst/>
            <a:cxnLst/>
            <a:rect l="l" t="t" r="r" b="b"/>
            <a:pathLst>
              <a:path w="514985" h="2165985">
                <a:moveTo>
                  <a:pt x="0" y="2083181"/>
                </a:moveTo>
                <a:lnTo>
                  <a:pt x="20574" y="2165858"/>
                </a:lnTo>
                <a:lnTo>
                  <a:pt x="69347" y="2106041"/>
                </a:lnTo>
                <a:lnTo>
                  <a:pt x="43687" y="2106041"/>
                </a:lnTo>
                <a:lnTo>
                  <a:pt x="25145" y="2101850"/>
                </a:lnTo>
                <a:lnTo>
                  <a:pt x="27929" y="2089424"/>
                </a:lnTo>
                <a:lnTo>
                  <a:pt x="0" y="2083181"/>
                </a:lnTo>
                <a:close/>
              </a:path>
              <a:path w="514985" h="2165985">
                <a:moveTo>
                  <a:pt x="27929" y="2089424"/>
                </a:moveTo>
                <a:lnTo>
                  <a:pt x="25145" y="2101850"/>
                </a:lnTo>
                <a:lnTo>
                  <a:pt x="43687" y="2106041"/>
                </a:lnTo>
                <a:lnTo>
                  <a:pt x="46480" y="2093571"/>
                </a:lnTo>
                <a:lnTo>
                  <a:pt x="27929" y="2089424"/>
                </a:lnTo>
                <a:close/>
              </a:path>
              <a:path w="514985" h="2165985">
                <a:moveTo>
                  <a:pt x="46480" y="2093571"/>
                </a:moveTo>
                <a:lnTo>
                  <a:pt x="43687" y="2106041"/>
                </a:lnTo>
                <a:lnTo>
                  <a:pt x="69347" y="2106041"/>
                </a:lnTo>
                <a:lnTo>
                  <a:pt x="74422" y="2099818"/>
                </a:lnTo>
                <a:lnTo>
                  <a:pt x="46480" y="2093571"/>
                </a:lnTo>
                <a:close/>
              </a:path>
              <a:path w="514985" h="2165985">
                <a:moveTo>
                  <a:pt x="495934" y="0"/>
                </a:moveTo>
                <a:lnTo>
                  <a:pt x="27929" y="2089424"/>
                </a:lnTo>
                <a:lnTo>
                  <a:pt x="46480" y="2093571"/>
                </a:lnTo>
                <a:lnTo>
                  <a:pt x="514477" y="4063"/>
                </a:lnTo>
                <a:lnTo>
                  <a:pt x="4959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65726" y="3862578"/>
            <a:ext cx="1682750" cy="173990"/>
          </a:xfrm>
          <a:custGeom>
            <a:avLst/>
            <a:gdLst/>
            <a:ahLst/>
            <a:cxnLst/>
            <a:rect l="l" t="t" r="r" b="b"/>
            <a:pathLst>
              <a:path w="1682750" h="173989">
                <a:moveTo>
                  <a:pt x="0" y="28956"/>
                </a:moveTo>
                <a:lnTo>
                  <a:pt x="2274" y="17680"/>
                </a:lnTo>
                <a:lnTo>
                  <a:pt x="8477" y="8477"/>
                </a:lnTo>
                <a:lnTo>
                  <a:pt x="17680" y="2274"/>
                </a:lnTo>
                <a:lnTo>
                  <a:pt x="28956" y="0"/>
                </a:lnTo>
                <a:lnTo>
                  <a:pt x="1653539" y="0"/>
                </a:lnTo>
                <a:lnTo>
                  <a:pt x="1664815" y="2274"/>
                </a:lnTo>
                <a:lnTo>
                  <a:pt x="1674018" y="8477"/>
                </a:lnTo>
                <a:lnTo>
                  <a:pt x="1680221" y="17680"/>
                </a:lnTo>
                <a:lnTo>
                  <a:pt x="1682496" y="28956"/>
                </a:lnTo>
                <a:lnTo>
                  <a:pt x="1682496" y="144780"/>
                </a:lnTo>
                <a:lnTo>
                  <a:pt x="1680221" y="156055"/>
                </a:lnTo>
                <a:lnTo>
                  <a:pt x="1674018" y="165258"/>
                </a:lnTo>
                <a:lnTo>
                  <a:pt x="1664815" y="171461"/>
                </a:lnTo>
                <a:lnTo>
                  <a:pt x="1653539" y="173736"/>
                </a:lnTo>
                <a:lnTo>
                  <a:pt x="28956" y="173736"/>
                </a:lnTo>
                <a:lnTo>
                  <a:pt x="17680" y="171461"/>
                </a:lnTo>
                <a:lnTo>
                  <a:pt x="8477" y="165258"/>
                </a:lnTo>
                <a:lnTo>
                  <a:pt x="2274" y="156055"/>
                </a:lnTo>
                <a:lnTo>
                  <a:pt x="0" y="144780"/>
                </a:lnTo>
                <a:lnTo>
                  <a:pt x="0" y="28956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73346" y="4901946"/>
            <a:ext cx="1682750" cy="173990"/>
          </a:xfrm>
          <a:custGeom>
            <a:avLst/>
            <a:gdLst/>
            <a:ahLst/>
            <a:cxnLst/>
            <a:rect l="l" t="t" r="r" b="b"/>
            <a:pathLst>
              <a:path w="1682750" h="173989">
                <a:moveTo>
                  <a:pt x="0" y="28955"/>
                </a:moveTo>
                <a:lnTo>
                  <a:pt x="2274" y="17680"/>
                </a:lnTo>
                <a:lnTo>
                  <a:pt x="8477" y="8477"/>
                </a:lnTo>
                <a:lnTo>
                  <a:pt x="17680" y="2274"/>
                </a:lnTo>
                <a:lnTo>
                  <a:pt x="28955" y="0"/>
                </a:lnTo>
                <a:lnTo>
                  <a:pt x="1653539" y="0"/>
                </a:lnTo>
                <a:lnTo>
                  <a:pt x="1664815" y="2274"/>
                </a:lnTo>
                <a:lnTo>
                  <a:pt x="1674018" y="8477"/>
                </a:lnTo>
                <a:lnTo>
                  <a:pt x="1680221" y="17680"/>
                </a:lnTo>
                <a:lnTo>
                  <a:pt x="1682495" y="28955"/>
                </a:lnTo>
                <a:lnTo>
                  <a:pt x="1682495" y="144779"/>
                </a:lnTo>
                <a:lnTo>
                  <a:pt x="1680221" y="156055"/>
                </a:lnTo>
                <a:lnTo>
                  <a:pt x="1674018" y="165258"/>
                </a:lnTo>
                <a:lnTo>
                  <a:pt x="1664815" y="171461"/>
                </a:lnTo>
                <a:lnTo>
                  <a:pt x="1653539" y="173735"/>
                </a:lnTo>
                <a:lnTo>
                  <a:pt x="28955" y="173735"/>
                </a:lnTo>
                <a:lnTo>
                  <a:pt x="17680" y="171461"/>
                </a:lnTo>
                <a:lnTo>
                  <a:pt x="8477" y="165258"/>
                </a:lnTo>
                <a:lnTo>
                  <a:pt x="2274" y="156055"/>
                </a:lnTo>
                <a:lnTo>
                  <a:pt x="0" y="144779"/>
                </a:lnTo>
                <a:lnTo>
                  <a:pt x="0" y="2895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93158" y="5930646"/>
            <a:ext cx="1682750" cy="173990"/>
          </a:xfrm>
          <a:custGeom>
            <a:avLst/>
            <a:gdLst/>
            <a:ahLst/>
            <a:cxnLst/>
            <a:rect l="l" t="t" r="r" b="b"/>
            <a:pathLst>
              <a:path w="1682750" h="173989">
                <a:moveTo>
                  <a:pt x="0" y="28955"/>
                </a:moveTo>
                <a:lnTo>
                  <a:pt x="2274" y="17686"/>
                </a:lnTo>
                <a:lnTo>
                  <a:pt x="8477" y="8482"/>
                </a:lnTo>
                <a:lnTo>
                  <a:pt x="17680" y="2275"/>
                </a:lnTo>
                <a:lnTo>
                  <a:pt x="28955" y="0"/>
                </a:lnTo>
                <a:lnTo>
                  <a:pt x="1653539" y="0"/>
                </a:lnTo>
                <a:lnTo>
                  <a:pt x="1664815" y="2275"/>
                </a:lnTo>
                <a:lnTo>
                  <a:pt x="1674018" y="8482"/>
                </a:lnTo>
                <a:lnTo>
                  <a:pt x="1680221" y="17686"/>
                </a:lnTo>
                <a:lnTo>
                  <a:pt x="1682495" y="28955"/>
                </a:lnTo>
                <a:lnTo>
                  <a:pt x="1682495" y="144779"/>
                </a:lnTo>
                <a:lnTo>
                  <a:pt x="1680221" y="156049"/>
                </a:lnTo>
                <a:lnTo>
                  <a:pt x="1674018" y="165253"/>
                </a:lnTo>
                <a:lnTo>
                  <a:pt x="1664815" y="171460"/>
                </a:lnTo>
                <a:lnTo>
                  <a:pt x="1653539" y="173735"/>
                </a:lnTo>
                <a:lnTo>
                  <a:pt x="28955" y="173735"/>
                </a:lnTo>
                <a:lnTo>
                  <a:pt x="17680" y="171460"/>
                </a:lnTo>
                <a:lnTo>
                  <a:pt x="8477" y="165253"/>
                </a:lnTo>
                <a:lnTo>
                  <a:pt x="2274" y="156049"/>
                </a:lnTo>
                <a:lnTo>
                  <a:pt x="0" y="144779"/>
                </a:lnTo>
                <a:lnTo>
                  <a:pt x="0" y="2895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30206" y="655543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华文楷体" panose="02010600040101010101" charset="-122"/>
                <a:cs typeface="华文楷体" panose="02010600040101010101" charset="-122"/>
              </a:rPr>
              <a:t>高级软件人才培训专家</a:t>
            </a:r>
            <a:endParaRPr sz="1600">
              <a:latin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38" y="1074801"/>
            <a:ext cx="104787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错误日志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错误日志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3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中最重要的日志之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，它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录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1400" spc="-3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mysqld</a:t>
            </a:r>
            <a:r>
              <a:rPr sz="1400" spc="-3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启动和停止时，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务器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中发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任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何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严重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错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误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关信息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。当数据库出现任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何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故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障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导致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无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正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常使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议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首先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看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此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日志。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该日志是默认开启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默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认存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录</a:t>
            </a:r>
            <a:r>
              <a:rPr sz="1400" spc="-3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/var/log/，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默认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名为 </a:t>
            </a:r>
            <a:r>
              <a:rPr sz="1400" spc="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mysqld.log</a:t>
            </a:r>
            <a:r>
              <a:rPr sz="1400" spc="-3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。查看日志位置：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1812" y="3183635"/>
            <a:ext cx="10628630" cy="342900"/>
          </a:xfrm>
          <a:custGeom>
            <a:avLst/>
            <a:gdLst/>
            <a:ahLst/>
            <a:cxnLst/>
            <a:rect l="l" t="t" r="r" b="b"/>
            <a:pathLst>
              <a:path w="10628630" h="342900">
                <a:moveTo>
                  <a:pt x="0" y="342900"/>
                </a:moveTo>
                <a:lnTo>
                  <a:pt x="10628376" y="342900"/>
                </a:lnTo>
                <a:lnTo>
                  <a:pt x="1062837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1812" y="3183635"/>
            <a:ext cx="10628630" cy="342900"/>
          </a:xfrm>
          <a:custGeom>
            <a:avLst/>
            <a:gdLst/>
            <a:ahLst/>
            <a:cxnLst/>
            <a:rect l="l" t="t" r="r" b="b"/>
            <a:pathLst>
              <a:path w="10628630" h="342900">
                <a:moveTo>
                  <a:pt x="0" y="342900"/>
                </a:moveTo>
                <a:lnTo>
                  <a:pt x="10628376" y="342900"/>
                </a:lnTo>
                <a:lnTo>
                  <a:pt x="1062837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3861" y="3255009"/>
            <a:ext cx="1553718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60041" y="3255009"/>
            <a:ext cx="694270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84880" y="3255009"/>
            <a:ext cx="244601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0654665" cy="166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rule.xml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68300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rule.xml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义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有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拆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则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4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在使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过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程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灵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活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使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或者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同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使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参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它让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过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程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368300">
              <a:lnSpc>
                <a:spcPct val="100000"/>
              </a:lnSpc>
              <a:spcBef>
                <a:spcPts val="84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置化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。主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要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包含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两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类标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签</a:t>
            </a:r>
            <a:r>
              <a:rPr sz="14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：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tableRule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8719" y="3188219"/>
            <a:ext cx="3665219" cy="10378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03960" y="4626864"/>
            <a:ext cx="7223759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73480" y="5515355"/>
            <a:ext cx="4084320" cy="1199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85694" y="3716273"/>
            <a:ext cx="902335" cy="170815"/>
          </a:xfrm>
          <a:custGeom>
            <a:avLst/>
            <a:gdLst/>
            <a:ahLst/>
            <a:cxnLst/>
            <a:rect l="l" t="t" r="r" b="b"/>
            <a:pathLst>
              <a:path w="902335" h="170814">
                <a:moveTo>
                  <a:pt x="0" y="13588"/>
                </a:moveTo>
                <a:lnTo>
                  <a:pt x="0" y="6095"/>
                </a:lnTo>
                <a:lnTo>
                  <a:pt x="6095" y="0"/>
                </a:lnTo>
                <a:lnTo>
                  <a:pt x="13588" y="0"/>
                </a:lnTo>
                <a:lnTo>
                  <a:pt x="888619" y="0"/>
                </a:lnTo>
                <a:lnTo>
                  <a:pt x="896111" y="0"/>
                </a:lnTo>
                <a:lnTo>
                  <a:pt x="902207" y="6095"/>
                </a:lnTo>
                <a:lnTo>
                  <a:pt x="902207" y="13588"/>
                </a:lnTo>
                <a:lnTo>
                  <a:pt x="902207" y="157099"/>
                </a:lnTo>
                <a:lnTo>
                  <a:pt x="902207" y="164592"/>
                </a:lnTo>
                <a:lnTo>
                  <a:pt x="896111" y="170687"/>
                </a:lnTo>
                <a:lnTo>
                  <a:pt x="888619" y="170687"/>
                </a:lnTo>
                <a:lnTo>
                  <a:pt x="13588" y="170687"/>
                </a:lnTo>
                <a:lnTo>
                  <a:pt x="6095" y="170687"/>
                </a:lnTo>
                <a:lnTo>
                  <a:pt x="0" y="164592"/>
                </a:lnTo>
                <a:lnTo>
                  <a:pt x="0" y="157099"/>
                </a:lnTo>
                <a:lnTo>
                  <a:pt x="0" y="1358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28138" y="4604765"/>
            <a:ext cx="902335" cy="172720"/>
          </a:xfrm>
          <a:custGeom>
            <a:avLst/>
            <a:gdLst/>
            <a:ahLst/>
            <a:cxnLst/>
            <a:rect l="l" t="t" r="r" b="b"/>
            <a:pathLst>
              <a:path w="902335" h="172720">
                <a:moveTo>
                  <a:pt x="0" y="13715"/>
                </a:moveTo>
                <a:lnTo>
                  <a:pt x="0" y="6095"/>
                </a:lnTo>
                <a:lnTo>
                  <a:pt x="6095" y="0"/>
                </a:lnTo>
                <a:lnTo>
                  <a:pt x="13716" y="0"/>
                </a:lnTo>
                <a:lnTo>
                  <a:pt x="888491" y="0"/>
                </a:lnTo>
                <a:lnTo>
                  <a:pt x="896112" y="0"/>
                </a:lnTo>
                <a:lnTo>
                  <a:pt x="902208" y="6095"/>
                </a:lnTo>
                <a:lnTo>
                  <a:pt x="902208" y="13715"/>
                </a:lnTo>
                <a:lnTo>
                  <a:pt x="902208" y="158495"/>
                </a:lnTo>
                <a:lnTo>
                  <a:pt x="902208" y="166115"/>
                </a:lnTo>
                <a:lnTo>
                  <a:pt x="896112" y="172211"/>
                </a:lnTo>
                <a:lnTo>
                  <a:pt x="888491" y="172211"/>
                </a:lnTo>
                <a:lnTo>
                  <a:pt x="13716" y="172211"/>
                </a:lnTo>
                <a:lnTo>
                  <a:pt x="6095" y="172211"/>
                </a:lnTo>
                <a:lnTo>
                  <a:pt x="0" y="166115"/>
                </a:lnTo>
                <a:lnTo>
                  <a:pt x="0" y="158495"/>
                </a:lnTo>
                <a:lnTo>
                  <a:pt x="0" y="1371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87902" y="4786121"/>
            <a:ext cx="2118360" cy="198120"/>
          </a:xfrm>
          <a:custGeom>
            <a:avLst/>
            <a:gdLst/>
            <a:ahLst/>
            <a:cxnLst/>
            <a:rect l="l" t="t" r="r" b="b"/>
            <a:pathLst>
              <a:path w="2118360" h="198120">
                <a:moveTo>
                  <a:pt x="0" y="15747"/>
                </a:moveTo>
                <a:lnTo>
                  <a:pt x="0" y="7111"/>
                </a:lnTo>
                <a:lnTo>
                  <a:pt x="7112" y="0"/>
                </a:lnTo>
                <a:lnTo>
                  <a:pt x="15748" y="0"/>
                </a:lnTo>
                <a:lnTo>
                  <a:pt x="2102612" y="0"/>
                </a:lnTo>
                <a:lnTo>
                  <a:pt x="2111248" y="0"/>
                </a:lnTo>
                <a:lnTo>
                  <a:pt x="2118360" y="7111"/>
                </a:lnTo>
                <a:lnTo>
                  <a:pt x="2118360" y="15747"/>
                </a:lnTo>
                <a:lnTo>
                  <a:pt x="2118360" y="182371"/>
                </a:lnTo>
                <a:lnTo>
                  <a:pt x="2118360" y="191007"/>
                </a:lnTo>
                <a:lnTo>
                  <a:pt x="2111248" y="198119"/>
                </a:lnTo>
                <a:lnTo>
                  <a:pt x="2102612" y="198119"/>
                </a:lnTo>
                <a:lnTo>
                  <a:pt x="15748" y="198119"/>
                </a:lnTo>
                <a:lnTo>
                  <a:pt x="7112" y="198119"/>
                </a:lnTo>
                <a:lnTo>
                  <a:pt x="0" y="191007"/>
                </a:lnTo>
                <a:lnTo>
                  <a:pt x="0" y="182371"/>
                </a:lnTo>
                <a:lnTo>
                  <a:pt x="0" y="1574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73302" y="5516117"/>
            <a:ext cx="1478280" cy="215265"/>
          </a:xfrm>
          <a:custGeom>
            <a:avLst/>
            <a:gdLst/>
            <a:ahLst/>
            <a:cxnLst/>
            <a:rect l="l" t="t" r="r" b="b"/>
            <a:pathLst>
              <a:path w="1478280" h="215264">
                <a:moveTo>
                  <a:pt x="0" y="17144"/>
                </a:moveTo>
                <a:lnTo>
                  <a:pt x="0" y="7619"/>
                </a:lnTo>
                <a:lnTo>
                  <a:pt x="7619" y="0"/>
                </a:lnTo>
                <a:lnTo>
                  <a:pt x="17144" y="0"/>
                </a:lnTo>
                <a:lnTo>
                  <a:pt x="1461135" y="0"/>
                </a:lnTo>
                <a:lnTo>
                  <a:pt x="1470660" y="0"/>
                </a:lnTo>
                <a:lnTo>
                  <a:pt x="1478280" y="7619"/>
                </a:lnTo>
                <a:lnTo>
                  <a:pt x="1478280" y="17144"/>
                </a:lnTo>
                <a:lnTo>
                  <a:pt x="1478280" y="197751"/>
                </a:lnTo>
                <a:lnTo>
                  <a:pt x="1478280" y="207213"/>
                </a:lnTo>
                <a:lnTo>
                  <a:pt x="1470660" y="214883"/>
                </a:lnTo>
                <a:lnTo>
                  <a:pt x="1461135" y="214883"/>
                </a:lnTo>
                <a:lnTo>
                  <a:pt x="17144" y="214883"/>
                </a:lnTo>
                <a:lnTo>
                  <a:pt x="7619" y="214883"/>
                </a:lnTo>
                <a:lnTo>
                  <a:pt x="0" y="207213"/>
                </a:lnTo>
                <a:lnTo>
                  <a:pt x="0" y="197751"/>
                </a:lnTo>
                <a:lnTo>
                  <a:pt x="0" y="17144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5272" y="3884295"/>
            <a:ext cx="248285" cy="720090"/>
          </a:xfrm>
          <a:custGeom>
            <a:avLst/>
            <a:gdLst/>
            <a:ahLst/>
            <a:cxnLst/>
            <a:rect l="l" t="t" r="r" b="b"/>
            <a:pathLst>
              <a:path w="248285" h="720089">
                <a:moveTo>
                  <a:pt x="0" y="635507"/>
                </a:moveTo>
                <a:lnTo>
                  <a:pt x="13207" y="719581"/>
                </a:lnTo>
                <a:lnTo>
                  <a:pt x="70291" y="661034"/>
                </a:lnTo>
                <a:lnTo>
                  <a:pt x="38480" y="661034"/>
                </a:lnTo>
                <a:lnTo>
                  <a:pt x="26415" y="657224"/>
                </a:lnTo>
                <a:lnTo>
                  <a:pt x="30265" y="645137"/>
                </a:lnTo>
                <a:lnTo>
                  <a:pt x="0" y="635507"/>
                </a:lnTo>
                <a:close/>
              </a:path>
              <a:path w="248285" h="720089">
                <a:moveTo>
                  <a:pt x="30265" y="645137"/>
                </a:moveTo>
                <a:lnTo>
                  <a:pt x="26415" y="657224"/>
                </a:lnTo>
                <a:lnTo>
                  <a:pt x="38480" y="661034"/>
                </a:lnTo>
                <a:lnTo>
                  <a:pt x="42323" y="648974"/>
                </a:lnTo>
                <a:lnTo>
                  <a:pt x="30265" y="645137"/>
                </a:lnTo>
                <a:close/>
              </a:path>
              <a:path w="248285" h="720089">
                <a:moveTo>
                  <a:pt x="42323" y="648974"/>
                </a:moveTo>
                <a:lnTo>
                  <a:pt x="38480" y="661034"/>
                </a:lnTo>
                <a:lnTo>
                  <a:pt x="70291" y="661034"/>
                </a:lnTo>
                <a:lnTo>
                  <a:pt x="72643" y="658621"/>
                </a:lnTo>
                <a:lnTo>
                  <a:pt x="42323" y="648974"/>
                </a:lnTo>
                <a:close/>
              </a:path>
              <a:path w="248285" h="720089">
                <a:moveTo>
                  <a:pt x="235712" y="0"/>
                </a:moveTo>
                <a:lnTo>
                  <a:pt x="30265" y="645137"/>
                </a:lnTo>
                <a:lnTo>
                  <a:pt x="42323" y="648974"/>
                </a:lnTo>
                <a:lnTo>
                  <a:pt x="247903" y="3809"/>
                </a:lnTo>
                <a:lnTo>
                  <a:pt x="2357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11679" y="4977257"/>
            <a:ext cx="2813050" cy="561975"/>
          </a:xfrm>
          <a:custGeom>
            <a:avLst/>
            <a:gdLst/>
            <a:ahLst/>
            <a:cxnLst/>
            <a:rect l="l" t="t" r="r" b="b"/>
            <a:pathLst>
              <a:path w="2813050" h="561975">
                <a:moveTo>
                  <a:pt x="67818" y="487045"/>
                </a:moveTo>
                <a:lnTo>
                  <a:pt x="0" y="538734"/>
                </a:lnTo>
                <a:lnTo>
                  <a:pt x="81914" y="561975"/>
                </a:lnTo>
                <a:lnTo>
                  <a:pt x="76491" y="533146"/>
                </a:lnTo>
                <a:lnTo>
                  <a:pt x="63626" y="533146"/>
                </a:lnTo>
                <a:lnTo>
                  <a:pt x="61213" y="520573"/>
                </a:lnTo>
                <a:lnTo>
                  <a:pt x="73681" y="518212"/>
                </a:lnTo>
                <a:lnTo>
                  <a:pt x="67818" y="487045"/>
                </a:lnTo>
                <a:close/>
              </a:path>
              <a:path w="2813050" h="561975">
                <a:moveTo>
                  <a:pt x="73681" y="518212"/>
                </a:moveTo>
                <a:lnTo>
                  <a:pt x="61213" y="520573"/>
                </a:lnTo>
                <a:lnTo>
                  <a:pt x="63626" y="533146"/>
                </a:lnTo>
                <a:lnTo>
                  <a:pt x="76048" y="530793"/>
                </a:lnTo>
                <a:lnTo>
                  <a:pt x="73681" y="518212"/>
                </a:lnTo>
                <a:close/>
              </a:path>
              <a:path w="2813050" h="561975">
                <a:moveTo>
                  <a:pt x="76048" y="530793"/>
                </a:moveTo>
                <a:lnTo>
                  <a:pt x="63626" y="533146"/>
                </a:lnTo>
                <a:lnTo>
                  <a:pt x="76491" y="533146"/>
                </a:lnTo>
                <a:lnTo>
                  <a:pt x="76048" y="530793"/>
                </a:lnTo>
                <a:close/>
              </a:path>
              <a:path w="2813050" h="561975">
                <a:moveTo>
                  <a:pt x="2810636" y="0"/>
                </a:moveTo>
                <a:lnTo>
                  <a:pt x="73681" y="518212"/>
                </a:lnTo>
                <a:lnTo>
                  <a:pt x="76048" y="530793"/>
                </a:lnTo>
                <a:lnTo>
                  <a:pt x="2812922" y="12446"/>
                </a:lnTo>
                <a:lnTo>
                  <a:pt x="28106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7514590" cy="229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1795" indent="-287020">
              <a:lnSpc>
                <a:spcPct val="100000"/>
              </a:lnSpc>
              <a:spcBef>
                <a:spcPts val="2295"/>
              </a:spcBef>
              <a:buFont typeface="Wingdings" panose="05000000000000000000"/>
              <a:buChar char="⚫"/>
              <a:tabLst>
                <a:tab pos="391795" algn="l"/>
                <a:tab pos="392430" algn="l"/>
              </a:tabLst>
            </a:pPr>
            <a:r>
              <a:rPr sz="1600" spc="-15" dirty="0">
                <a:latin typeface="宋体" panose="02010600030101010101" pitchFamily="2" charset="-122"/>
                <a:cs typeface="宋体" panose="02010600030101010101" pitchFamily="2" charset="-122"/>
              </a:rPr>
              <a:t>server.xml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⚫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50190">
              <a:lnSpc>
                <a:spcPct val="100000"/>
              </a:lnSpc>
            </a:pPr>
            <a:r>
              <a:rPr sz="1400" spc="-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server.xml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配置文件包含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400" spc="1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息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</a:t>
            </a:r>
            <a:r>
              <a:rPr sz="1400" spc="-3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签</a:t>
            </a:r>
            <a:r>
              <a:rPr sz="1400" spc="6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：system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user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53657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536575" algn="l"/>
                <a:tab pos="537210" algn="l"/>
              </a:tabLst>
            </a:pPr>
            <a:r>
              <a:rPr sz="1400" spc="7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80060">
              <a:lnSpc>
                <a:spcPct val="100000"/>
              </a:lnSpc>
              <a:spcBef>
                <a:spcPts val="168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对应的系统配置项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含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义，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考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料。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1926" y="3479081"/>
            <a:ext cx="5111595" cy="9849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406525" cy="1375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15" dirty="0">
                <a:latin typeface="宋体" panose="02010600030101010101" pitchFamily="2" charset="-122"/>
                <a:cs typeface="宋体" panose="02010600030101010101" pitchFamily="2" charset="-122"/>
              </a:rPr>
              <a:t>server.xml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1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user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标签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1100" y="2622804"/>
            <a:ext cx="4579620" cy="35966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4782" y="2562605"/>
            <a:ext cx="1112520" cy="212090"/>
          </a:xfrm>
          <a:custGeom>
            <a:avLst/>
            <a:gdLst/>
            <a:ahLst/>
            <a:cxnLst/>
            <a:rect l="l" t="t" r="r" b="b"/>
            <a:pathLst>
              <a:path w="1112520" h="212089">
                <a:moveTo>
                  <a:pt x="0" y="35306"/>
                </a:moveTo>
                <a:lnTo>
                  <a:pt x="2766" y="21538"/>
                </a:lnTo>
                <a:lnTo>
                  <a:pt x="10318" y="10318"/>
                </a:lnTo>
                <a:lnTo>
                  <a:pt x="21538" y="2766"/>
                </a:lnTo>
                <a:lnTo>
                  <a:pt x="35306" y="0"/>
                </a:lnTo>
                <a:lnTo>
                  <a:pt x="1077214" y="0"/>
                </a:lnTo>
                <a:lnTo>
                  <a:pt x="1090981" y="2766"/>
                </a:lnTo>
                <a:lnTo>
                  <a:pt x="1102201" y="10318"/>
                </a:lnTo>
                <a:lnTo>
                  <a:pt x="1109753" y="21538"/>
                </a:lnTo>
                <a:lnTo>
                  <a:pt x="1112520" y="35306"/>
                </a:lnTo>
                <a:lnTo>
                  <a:pt x="1112520" y="176530"/>
                </a:lnTo>
                <a:lnTo>
                  <a:pt x="1109753" y="190297"/>
                </a:lnTo>
                <a:lnTo>
                  <a:pt x="1102201" y="201517"/>
                </a:lnTo>
                <a:lnTo>
                  <a:pt x="1090981" y="209069"/>
                </a:lnTo>
                <a:lnTo>
                  <a:pt x="1077214" y="211836"/>
                </a:lnTo>
                <a:lnTo>
                  <a:pt x="35306" y="211836"/>
                </a:lnTo>
                <a:lnTo>
                  <a:pt x="21538" y="209069"/>
                </a:lnTo>
                <a:lnTo>
                  <a:pt x="10318" y="201517"/>
                </a:lnTo>
                <a:lnTo>
                  <a:pt x="2766" y="190297"/>
                </a:lnTo>
                <a:lnTo>
                  <a:pt x="0" y="176530"/>
                </a:lnTo>
                <a:lnTo>
                  <a:pt x="0" y="35306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31517" y="2402585"/>
            <a:ext cx="4406265" cy="160020"/>
          </a:xfrm>
          <a:custGeom>
            <a:avLst/>
            <a:gdLst/>
            <a:ahLst/>
            <a:cxnLst/>
            <a:rect l="l" t="t" r="r" b="b"/>
            <a:pathLst>
              <a:path w="4406265" h="160019">
                <a:moveTo>
                  <a:pt x="4330064" y="28575"/>
                </a:moveTo>
                <a:lnTo>
                  <a:pt x="4318" y="28575"/>
                </a:lnTo>
                <a:lnTo>
                  <a:pt x="0" y="32892"/>
                </a:lnTo>
                <a:lnTo>
                  <a:pt x="0" y="159512"/>
                </a:lnTo>
                <a:lnTo>
                  <a:pt x="19050" y="159512"/>
                </a:lnTo>
                <a:lnTo>
                  <a:pt x="19050" y="47625"/>
                </a:lnTo>
                <a:lnTo>
                  <a:pt x="9525" y="47625"/>
                </a:lnTo>
                <a:lnTo>
                  <a:pt x="19050" y="38100"/>
                </a:lnTo>
                <a:lnTo>
                  <a:pt x="4330064" y="38100"/>
                </a:lnTo>
                <a:lnTo>
                  <a:pt x="4330064" y="28575"/>
                </a:lnTo>
                <a:close/>
              </a:path>
              <a:path w="4406265" h="160019">
                <a:moveTo>
                  <a:pt x="4330064" y="0"/>
                </a:moveTo>
                <a:lnTo>
                  <a:pt x="4330064" y="76200"/>
                </a:lnTo>
                <a:lnTo>
                  <a:pt x="4387214" y="47625"/>
                </a:lnTo>
                <a:lnTo>
                  <a:pt x="4342764" y="47625"/>
                </a:lnTo>
                <a:lnTo>
                  <a:pt x="4342764" y="28575"/>
                </a:lnTo>
                <a:lnTo>
                  <a:pt x="4387214" y="28575"/>
                </a:lnTo>
                <a:lnTo>
                  <a:pt x="4330064" y="0"/>
                </a:lnTo>
                <a:close/>
              </a:path>
              <a:path w="4406265" h="160019">
                <a:moveTo>
                  <a:pt x="19050" y="38100"/>
                </a:moveTo>
                <a:lnTo>
                  <a:pt x="9525" y="47625"/>
                </a:lnTo>
                <a:lnTo>
                  <a:pt x="19050" y="47625"/>
                </a:lnTo>
                <a:lnTo>
                  <a:pt x="19050" y="38100"/>
                </a:lnTo>
                <a:close/>
              </a:path>
              <a:path w="4406265" h="160019">
                <a:moveTo>
                  <a:pt x="4330064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4330064" y="47625"/>
                </a:lnTo>
                <a:lnTo>
                  <a:pt x="4330064" y="38100"/>
                </a:lnTo>
                <a:close/>
              </a:path>
              <a:path w="4406265" h="160019">
                <a:moveTo>
                  <a:pt x="4387214" y="28575"/>
                </a:moveTo>
                <a:lnTo>
                  <a:pt x="4342764" y="28575"/>
                </a:lnTo>
                <a:lnTo>
                  <a:pt x="4342764" y="47625"/>
                </a:lnTo>
                <a:lnTo>
                  <a:pt x="4387214" y="47625"/>
                </a:lnTo>
                <a:lnTo>
                  <a:pt x="4406264" y="38100"/>
                </a:lnTo>
                <a:lnTo>
                  <a:pt x="438721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17641" y="2812542"/>
            <a:ext cx="1112520" cy="76200"/>
          </a:xfrm>
          <a:custGeom>
            <a:avLst/>
            <a:gdLst/>
            <a:ahLst/>
            <a:cxnLst/>
            <a:rect l="l" t="t" r="r" b="b"/>
            <a:pathLst>
              <a:path w="1112520" h="76200">
                <a:moveTo>
                  <a:pt x="1036319" y="0"/>
                </a:moveTo>
                <a:lnTo>
                  <a:pt x="1036319" y="76200"/>
                </a:lnTo>
                <a:lnTo>
                  <a:pt x="1093469" y="47625"/>
                </a:lnTo>
                <a:lnTo>
                  <a:pt x="1049019" y="47625"/>
                </a:lnTo>
                <a:lnTo>
                  <a:pt x="1049019" y="28575"/>
                </a:lnTo>
                <a:lnTo>
                  <a:pt x="1093469" y="28575"/>
                </a:lnTo>
                <a:lnTo>
                  <a:pt x="1036319" y="0"/>
                </a:lnTo>
                <a:close/>
              </a:path>
              <a:path w="1112520" h="76200">
                <a:moveTo>
                  <a:pt x="103631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36319" y="47625"/>
                </a:lnTo>
                <a:lnTo>
                  <a:pt x="1036319" y="28575"/>
                </a:lnTo>
                <a:close/>
              </a:path>
              <a:path w="1112520" h="76200">
                <a:moveTo>
                  <a:pt x="1093469" y="28575"/>
                </a:moveTo>
                <a:lnTo>
                  <a:pt x="1049019" y="28575"/>
                </a:lnTo>
                <a:lnTo>
                  <a:pt x="1049019" y="47625"/>
                </a:lnTo>
                <a:lnTo>
                  <a:pt x="1093469" y="47625"/>
                </a:lnTo>
                <a:lnTo>
                  <a:pt x="1112519" y="38100"/>
                </a:lnTo>
                <a:lnTo>
                  <a:pt x="109346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43321" y="3010661"/>
            <a:ext cx="1379220" cy="76200"/>
          </a:xfrm>
          <a:custGeom>
            <a:avLst/>
            <a:gdLst/>
            <a:ahLst/>
            <a:cxnLst/>
            <a:rect l="l" t="t" r="r" b="b"/>
            <a:pathLst>
              <a:path w="1379220" h="76200">
                <a:moveTo>
                  <a:pt x="1303020" y="0"/>
                </a:moveTo>
                <a:lnTo>
                  <a:pt x="1303020" y="76200"/>
                </a:lnTo>
                <a:lnTo>
                  <a:pt x="1360170" y="47625"/>
                </a:lnTo>
                <a:lnTo>
                  <a:pt x="1315720" y="47625"/>
                </a:lnTo>
                <a:lnTo>
                  <a:pt x="1315720" y="28575"/>
                </a:lnTo>
                <a:lnTo>
                  <a:pt x="1360170" y="28575"/>
                </a:lnTo>
                <a:lnTo>
                  <a:pt x="1303020" y="0"/>
                </a:lnTo>
                <a:close/>
              </a:path>
              <a:path w="1379220" h="76200">
                <a:moveTo>
                  <a:pt x="130302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303020" y="47625"/>
                </a:lnTo>
                <a:lnTo>
                  <a:pt x="1303020" y="28575"/>
                </a:lnTo>
                <a:close/>
              </a:path>
              <a:path w="1379220" h="76200">
                <a:moveTo>
                  <a:pt x="1360170" y="28575"/>
                </a:moveTo>
                <a:lnTo>
                  <a:pt x="1315720" y="28575"/>
                </a:lnTo>
                <a:lnTo>
                  <a:pt x="1315720" y="47625"/>
                </a:lnTo>
                <a:lnTo>
                  <a:pt x="1360170" y="47625"/>
                </a:lnTo>
                <a:lnTo>
                  <a:pt x="1379220" y="38100"/>
                </a:lnTo>
                <a:lnTo>
                  <a:pt x="1360170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58561" y="5929121"/>
            <a:ext cx="1280160" cy="76200"/>
          </a:xfrm>
          <a:custGeom>
            <a:avLst/>
            <a:gdLst/>
            <a:ahLst/>
            <a:cxnLst/>
            <a:rect l="l" t="t" r="r" b="b"/>
            <a:pathLst>
              <a:path w="1280159" h="76200">
                <a:moveTo>
                  <a:pt x="1203960" y="0"/>
                </a:moveTo>
                <a:lnTo>
                  <a:pt x="1203960" y="76199"/>
                </a:lnTo>
                <a:lnTo>
                  <a:pt x="1261110" y="47624"/>
                </a:lnTo>
                <a:lnTo>
                  <a:pt x="1216660" y="47624"/>
                </a:lnTo>
                <a:lnTo>
                  <a:pt x="1216660" y="28574"/>
                </a:lnTo>
                <a:lnTo>
                  <a:pt x="1261110" y="28574"/>
                </a:lnTo>
                <a:lnTo>
                  <a:pt x="1203960" y="0"/>
                </a:lnTo>
                <a:close/>
              </a:path>
              <a:path w="1280159" h="76200">
                <a:moveTo>
                  <a:pt x="1203960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203960" y="47624"/>
                </a:lnTo>
                <a:lnTo>
                  <a:pt x="1203960" y="28574"/>
                </a:lnTo>
                <a:close/>
              </a:path>
              <a:path w="1280159" h="76200">
                <a:moveTo>
                  <a:pt x="1261110" y="28574"/>
                </a:moveTo>
                <a:lnTo>
                  <a:pt x="1216660" y="28574"/>
                </a:lnTo>
                <a:lnTo>
                  <a:pt x="1216660" y="47624"/>
                </a:lnTo>
                <a:lnTo>
                  <a:pt x="1261110" y="47624"/>
                </a:lnTo>
                <a:lnTo>
                  <a:pt x="1280160" y="38099"/>
                </a:lnTo>
                <a:lnTo>
                  <a:pt x="1261110" y="28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40302" y="3719321"/>
            <a:ext cx="2697480" cy="76200"/>
          </a:xfrm>
          <a:custGeom>
            <a:avLst/>
            <a:gdLst/>
            <a:ahLst/>
            <a:cxnLst/>
            <a:rect l="l" t="t" r="r" b="b"/>
            <a:pathLst>
              <a:path w="2697479" h="76200">
                <a:moveTo>
                  <a:pt x="2621279" y="0"/>
                </a:moveTo>
                <a:lnTo>
                  <a:pt x="2621279" y="76200"/>
                </a:lnTo>
                <a:lnTo>
                  <a:pt x="2678429" y="47625"/>
                </a:lnTo>
                <a:lnTo>
                  <a:pt x="2633979" y="47625"/>
                </a:lnTo>
                <a:lnTo>
                  <a:pt x="2633979" y="28575"/>
                </a:lnTo>
                <a:lnTo>
                  <a:pt x="2678429" y="28575"/>
                </a:lnTo>
                <a:lnTo>
                  <a:pt x="2621279" y="0"/>
                </a:lnTo>
                <a:close/>
              </a:path>
              <a:path w="2697479" h="76200">
                <a:moveTo>
                  <a:pt x="262127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621279" y="47625"/>
                </a:lnTo>
                <a:lnTo>
                  <a:pt x="2621279" y="28575"/>
                </a:lnTo>
                <a:close/>
              </a:path>
              <a:path w="2697479" h="76200">
                <a:moveTo>
                  <a:pt x="2678429" y="28575"/>
                </a:moveTo>
                <a:lnTo>
                  <a:pt x="2633979" y="28575"/>
                </a:lnTo>
                <a:lnTo>
                  <a:pt x="2633979" y="47625"/>
                </a:lnTo>
                <a:lnTo>
                  <a:pt x="2678429" y="47625"/>
                </a:lnTo>
                <a:lnTo>
                  <a:pt x="2697479" y="38100"/>
                </a:lnTo>
                <a:lnTo>
                  <a:pt x="267842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9961" y="3947921"/>
            <a:ext cx="1607820" cy="76200"/>
          </a:xfrm>
          <a:custGeom>
            <a:avLst/>
            <a:gdLst/>
            <a:ahLst/>
            <a:cxnLst/>
            <a:rect l="l" t="t" r="r" b="b"/>
            <a:pathLst>
              <a:path w="1607820" h="76200">
                <a:moveTo>
                  <a:pt x="1531619" y="0"/>
                </a:moveTo>
                <a:lnTo>
                  <a:pt x="1531619" y="76200"/>
                </a:lnTo>
                <a:lnTo>
                  <a:pt x="1588769" y="47625"/>
                </a:lnTo>
                <a:lnTo>
                  <a:pt x="1544319" y="47625"/>
                </a:lnTo>
                <a:lnTo>
                  <a:pt x="1544319" y="28575"/>
                </a:lnTo>
                <a:lnTo>
                  <a:pt x="1588769" y="28575"/>
                </a:lnTo>
                <a:lnTo>
                  <a:pt x="1531619" y="0"/>
                </a:lnTo>
                <a:close/>
              </a:path>
              <a:path w="1607820" h="76200">
                <a:moveTo>
                  <a:pt x="153161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531619" y="47625"/>
                </a:lnTo>
                <a:lnTo>
                  <a:pt x="1531619" y="28575"/>
                </a:lnTo>
                <a:close/>
              </a:path>
              <a:path w="1607820" h="76200">
                <a:moveTo>
                  <a:pt x="1588769" y="28575"/>
                </a:moveTo>
                <a:lnTo>
                  <a:pt x="1544319" y="28575"/>
                </a:lnTo>
                <a:lnTo>
                  <a:pt x="1544319" y="47625"/>
                </a:lnTo>
                <a:lnTo>
                  <a:pt x="1588769" y="47625"/>
                </a:lnTo>
                <a:lnTo>
                  <a:pt x="1607819" y="38100"/>
                </a:lnTo>
                <a:lnTo>
                  <a:pt x="158876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35573" y="4313682"/>
            <a:ext cx="887730" cy="76200"/>
          </a:xfrm>
          <a:custGeom>
            <a:avLst/>
            <a:gdLst/>
            <a:ahLst/>
            <a:cxnLst/>
            <a:rect l="l" t="t" r="r" b="b"/>
            <a:pathLst>
              <a:path w="887729" h="76200">
                <a:moveTo>
                  <a:pt x="811529" y="0"/>
                </a:moveTo>
                <a:lnTo>
                  <a:pt x="811529" y="76200"/>
                </a:lnTo>
                <a:lnTo>
                  <a:pt x="868679" y="47625"/>
                </a:lnTo>
                <a:lnTo>
                  <a:pt x="824229" y="47625"/>
                </a:lnTo>
                <a:lnTo>
                  <a:pt x="824229" y="28575"/>
                </a:lnTo>
                <a:lnTo>
                  <a:pt x="868679" y="28575"/>
                </a:lnTo>
                <a:lnTo>
                  <a:pt x="811529" y="0"/>
                </a:lnTo>
                <a:close/>
              </a:path>
              <a:path w="887729" h="76200">
                <a:moveTo>
                  <a:pt x="81152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811529" y="47625"/>
                </a:lnTo>
                <a:lnTo>
                  <a:pt x="811529" y="28575"/>
                </a:lnTo>
                <a:close/>
              </a:path>
              <a:path w="887729" h="76200">
                <a:moveTo>
                  <a:pt x="868679" y="28575"/>
                </a:moveTo>
                <a:lnTo>
                  <a:pt x="824229" y="28575"/>
                </a:lnTo>
                <a:lnTo>
                  <a:pt x="824229" y="47625"/>
                </a:lnTo>
                <a:lnTo>
                  <a:pt x="868679" y="47625"/>
                </a:lnTo>
                <a:lnTo>
                  <a:pt x="887729" y="38100"/>
                </a:lnTo>
                <a:lnTo>
                  <a:pt x="868679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25233" y="2326894"/>
            <a:ext cx="3104515" cy="86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户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名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密码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该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户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访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问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逻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辑库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多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逻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辑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之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间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逗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号分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隔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6648" y="5867806"/>
            <a:ext cx="13512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是否只读，默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认</a:t>
            </a:r>
            <a:r>
              <a:rPr sz="105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false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4273" y="3577615"/>
            <a:ext cx="213677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是否开启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DM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权限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检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查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默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认</a:t>
            </a:r>
            <a:r>
              <a:rPr sz="105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05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5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 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逻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辑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权限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逻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辑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权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限，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就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近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原则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78273" y="4054602"/>
            <a:ext cx="367665" cy="350520"/>
          </a:xfrm>
          <a:custGeom>
            <a:avLst/>
            <a:gdLst/>
            <a:ahLst/>
            <a:cxnLst/>
            <a:rect l="l" t="t" r="r" b="b"/>
            <a:pathLst>
              <a:path w="367664" h="350520">
                <a:moveTo>
                  <a:pt x="0" y="27940"/>
                </a:moveTo>
                <a:lnTo>
                  <a:pt x="2186" y="17037"/>
                </a:lnTo>
                <a:lnTo>
                  <a:pt x="8159" y="8159"/>
                </a:lnTo>
                <a:lnTo>
                  <a:pt x="17037" y="2186"/>
                </a:lnTo>
                <a:lnTo>
                  <a:pt x="27939" y="0"/>
                </a:lnTo>
                <a:lnTo>
                  <a:pt x="339343" y="0"/>
                </a:lnTo>
                <a:lnTo>
                  <a:pt x="350192" y="2186"/>
                </a:lnTo>
                <a:lnTo>
                  <a:pt x="359076" y="8159"/>
                </a:lnTo>
                <a:lnTo>
                  <a:pt x="365079" y="17037"/>
                </a:lnTo>
                <a:lnTo>
                  <a:pt x="367284" y="27940"/>
                </a:lnTo>
                <a:lnTo>
                  <a:pt x="367284" y="322580"/>
                </a:lnTo>
                <a:lnTo>
                  <a:pt x="365079" y="333428"/>
                </a:lnTo>
                <a:lnTo>
                  <a:pt x="359076" y="342312"/>
                </a:lnTo>
                <a:lnTo>
                  <a:pt x="350192" y="348315"/>
                </a:lnTo>
                <a:lnTo>
                  <a:pt x="339343" y="350520"/>
                </a:lnTo>
                <a:lnTo>
                  <a:pt x="27939" y="350520"/>
                </a:lnTo>
                <a:lnTo>
                  <a:pt x="17037" y="348315"/>
                </a:lnTo>
                <a:lnTo>
                  <a:pt x="8159" y="342312"/>
                </a:lnTo>
                <a:lnTo>
                  <a:pt x="2186" y="333428"/>
                </a:lnTo>
                <a:lnTo>
                  <a:pt x="0" y="322580"/>
                </a:lnTo>
                <a:lnTo>
                  <a:pt x="0" y="2794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51628" y="4405121"/>
            <a:ext cx="683260" cy="701040"/>
          </a:xfrm>
          <a:custGeom>
            <a:avLst/>
            <a:gdLst/>
            <a:ahLst/>
            <a:cxnLst/>
            <a:rect l="l" t="t" r="r" b="b"/>
            <a:pathLst>
              <a:path w="683260" h="701039">
                <a:moveTo>
                  <a:pt x="606806" y="624839"/>
                </a:moveTo>
                <a:lnTo>
                  <a:pt x="606806" y="701039"/>
                </a:lnTo>
                <a:lnTo>
                  <a:pt x="663956" y="672464"/>
                </a:lnTo>
                <a:lnTo>
                  <a:pt x="619506" y="672464"/>
                </a:lnTo>
                <a:lnTo>
                  <a:pt x="619506" y="653414"/>
                </a:lnTo>
                <a:lnTo>
                  <a:pt x="663956" y="653414"/>
                </a:lnTo>
                <a:lnTo>
                  <a:pt x="606806" y="624839"/>
                </a:lnTo>
                <a:close/>
              </a:path>
              <a:path w="683260" h="701039">
                <a:moveTo>
                  <a:pt x="19050" y="0"/>
                </a:moveTo>
                <a:lnTo>
                  <a:pt x="0" y="0"/>
                </a:lnTo>
                <a:lnTo>
                  <a:pt x="0" y="668146"/>
                </a:lnTo>
                <a:lnTo>
                  <a:pt x="4318" y="672464"/>
                </a:lnTo>
                <a:lnTo>
                  <a:pt x="606806" y="672464"/>
                </a:lnTo>
                <a:lnTo>
                  <a:pt x="606806" y="662939"/>
                </a:lnTo>
                <a:lnTo>
                  <a:pt x="19050" y="662939"/>
                </a:lnTo>
                <a:lnTo>
                  <a:pt x="9525" y="653414"/>
                </a:lnTo>
                <a:lnTo>
                  <a:pt x="19050" y="653414"/>
                </a:lnTo>
                <a:lnTo>
                  <a:pt x="19050" y="0"/>
                </a:lnTo>
                <a:close/>
              </a:path>
              <a:path w="683260" h="701039">
                <a:moveTo>
                  <a:pt x="663956" y="653414"/>
                </a:moveTo>
                <a:lnTo>
                  <a:pt x="619506" y="653414"/>
                </a:lnTo>
                <a:lnTo>
                  <a:pt x="619506" y="672464"/>
                </a:lnTo>
                <a:lnTo>
                  <a:pt x="663956" y="672464"/>
                </a:lnTo>
                <a:lnTo>
                  <a:pt x="683006" y="662939"/>
                </a:lnTo>
                <a:lnTo>
                  <a:pt x="663956" y="653414"/>
                </a:lnTo>
                <a:close/>
              </a:path>
              <a:path w="683260" h="701039">
                <a:moveTo>
                  <a:pt x="19050" y="653414"/>
                </a:moveTo>
                <a:lnTo>
                  <a:pt x="9525" y="653414"/>
                </a:lnTo>
                <a:lnTo>
                  <a:pt x="19050" y="662939"/>
                </a:lnTo>
                <a:lnTo>
                  <a:pt x="19050" y="653414"/>
                </a:lnTo>
                <a:close/>
              </a:path>
              <a:path w="683260" h="701039">
                <a:moveTo>
                  <a:pt x="606806" y="653414"/>
                </a:moveTo>
                <a:lnTo>
                  <a:pt x="19050" y="653414"/>
                </a:lnTo>
                <a:lnTo>
                  <a:pt x="19050" y="662939"/>
                </a:lnTo>
                <a:lnTo>
                  <a:pt x="606806" y="662939"/>
                </a:lnTo>
                <a:lnTo>
                  <a:pt x="606806" y="6534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413375" y="4984750"/>
            <a:ext cx="19748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对应</a:t>
            </a:r>
            <a:r>
              <a:rPr sz="105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IUSD(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增、改、</a:t>
            </a:r>
            <a:r>
              <a:rPr sz="105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查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050" spc="-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删</a:t>
            </a:r>
            <a:r>
              <a:rPr sz="105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050" spc="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的权限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415" y="3667125"/>
            <a:ext cx="1862455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入门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配置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26695" indent="-21463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26695" algn="l"/>
                <a:tab pos="226695" algn="l"/>
              </a:tabLst>
            </a:pPr>
            <a:r>
              <a:rPr sz="2400" spc="135" baseline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400" spc="-7" baseline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分片</a:t>
            </a:r>
            <a:endParaRPr sz="2400" baseline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196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Mycat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管理及监控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86227" y="3805428"/>
            <a:ext cx="1013460" cy="708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0849" y="4573523"/>
            <a:ext cx="1052934" cy="40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97602" y="5023774"/>
            <a:ext cx="1097503" cy="681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9838" y="1015364"/>
            <a:ext cx="10595610" cy="205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垂直拆分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场景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05410" marR="5080">
              <a:lnSpc>
                <a:spcPct val="150000"/>
              </a:lnSpc>
              <a:spcBef>
                <a:spcPts val="485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务系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涉及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以下表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结</a:t>
            </a:r>
            <a:r>
              <a:rPr sz="1400" spc="28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构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但是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由于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户与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订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单每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天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都会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产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生大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量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的数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单台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器的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据存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能力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有限</a:t>
            </a:r>
            <a:r>
              <a:rPr sz="14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进行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原有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的数据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表如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下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2555" y="4937759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5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54823" y="4925567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64523" y="4925567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82256" y="3273552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31750" y="270510"/>
                </a:moveTo>
                <a:lnTo>
                  <a:pt x="0" y="270510"/>
                </a:lnTo>
                <a:lnTo>
                  <a:pt x="38100" y="346710"/>
                </a:lnTo>
                <a:lnTo>
                  <a:pt x="69850" y="283210"/>
                </a:lnTo>
                <a:lnTo>
                  <a:pt x="31750" y="283210"/>
                </a:lnTo>
                <a:lnTo>
                  <a:pt x="31750" y="270510"/>
                </a:lnTo>
                <a:close/>
              </a:path>
              <a:path w="76200" h="346710">
                <a:moveTo>
                  <a:pt x="44450" y="0"/>
                </a:moveTo>
                <a:lnTo>
                  <a:pt x="31750" y="0"/>
                </a:lnTo>
                <a:lnTo>
                  <a:pt x="31750" y="283210"/>
                </a:lnTo>
                <a:lnTo>
                  <a:pt x="44450" y="283210"/>
                </a:lnTo>
                <a:lnTo>
                  <a:pt x="44450" y="0"/>
                </a:lnTo>
                <a:close/>
              </a:path>
              <a:path w="76200" h="346710">
                <a:moveTo>
                  <a:pt x="76200" y="270510"/>
                </a:moveTo>
                <a:lnTo>
                  <a:pt x="44450" y="270510"/>
                </a:lnTo>
                <a:lnTo>
                  <a:pt x="44450" y="283210"/>
                </a:lnTo>
                <a:lnTo>
                  <a:pt x="69850" y="283210"/>
                </a:lnTo>
                <a:lnTo>
                  <a:pt x="76200" y="27051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50279" y="4038600"/>
            <a:ext cx="1299845" cy="380365"/>
          </a:xfrm>
          <a:custGeom>
            <a:avLst/>
            <a:gdLst/>
            <a:ahLst/>
            <a:cxnLst/>
            <a:rect l="l" t="t" r="r" b="b"/>
            <a:pathLst>
              <a:path w="1299845" h="380364">
                <a:moveTo>
                  <a:pt x="63373" y="306450"/>
                </a:moveTo>
                <a:lnTo>
                  <a:pt x="0" y="363474"/>
                </a:lnTo>
                <a:lnTo>
                  <a:pt x="83566" y="379983"/>
                </a:lnTo>
                <a:lnTo>
                  <a:pt x="76067" y="352679"/>
                </a:lnTo>
                <a:lnTo>
                  <a:pt x="62865" y="352679"/>
                </a:lnTo>
                <a:lnTo>
                  <a:pt x="59562" y="340487"/>
                </a:lnTo>
                <a:lnTo>
                  <a:pt x="71794" y="337119"/>
                </a:lnTo>
                <a:lnTo>
                  <a:pt x="63373" y="306450"/>
                </a:lnTo>
                <a:close/>
              </a:path>
              <a:path w="1299845" h="380364">
                <a:moveTo>
                  <a:pt x="71794" y="337119"/>
                </a:moveTo>
                <a:lnTo>
                  <a:pt x="59562" y="340487"/>
                </a:lnTo>
                <a:lnTo>
                  <a:pt x="62865" y="352679"/>
                </a:lnTo>
                <a:lnTo>
                  <a:pt x="75139" y="349299"/>
                </a:lnTo>
                <a:lnTo>
                  <a:pt x="71794" y="337119"/>
                </a:lnTo>
                <a:close/>
              </a:path>
              <a:path w="1299845" h="380364">
                <a:moveTo>
                  <a:pt x="75139" y="349299"/>
                </a:moveTo>
                <a:lnTo>
                  <a:pt x="62865" y="352679"/>
                </a:lnTo>
                <a:lnTo>
                  <a:pt x="76067" y="352679"/>
                </a:lnTo>
                <a:lnTo>
                  <a:pt x="75139" y="349299"/>
                </a:lnTo>
                <a:close/>
              </a:path>
              <a:path w="1299845" h="380364">
                <a:moveTo>
                  <a:pt x="1296162" y="0"/>
                </a:moveTo>
                <a:lnTo>
                  <a:pt x="71794" y="337119"/>
                </a:lnTo>
                <a:lnTo>
                  <a:pt x="75139" y="349299"/>
                </a:lnTo>
                <a:lnTo>
                  <a:pt x="1299464" y="12192"/>
                </a:lnTo>
                <a:lnTo>
                  <a:pt x="12961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56347" y="4044569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6" y="294131"/>
                </a:lnTo>
                <a:lnTo>
                  <a:pt x="31496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6" y="293877"/>
                </a:lnTo>
                <a:lnTo>
                  <a:pt x="44196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6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3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43089" y="4038600"/>
            <a:ext cx="1372870" cy="381635"/>
          </a:xfrm>
          <a:custGeom>
            <a:avLst/>
            <a:gdLst/>
            <a:ahLst/>
            <a:cxnLst/>
            <a:rect l="l" t="t" r="r" b="b"/>
            <a:pathLst>
              <a:path w="1372870" h="381635">
                <a:moveTo>
                  <a:pt x="1297350" y="350368"/>
                </a:moveTo>
                <a:lnTo>
                  <a:pt x="1289303" y="381126"/>
                </a:lnTo>
                <a:lnTo>
                  <a:pt x="1372742" y="363474"/>
                </a:lnTo>
                <a:lnTo>
                  <a:pt x="1361425" y="353568"/>
                </a:lnTo>
                <a:lnTo>
                  <a:pt x="1309624" y="353568"/>
                </a:lnTo>
                <a:lnTo>
                  <a:pt x="1297350" y="350368"/>
                </a:lnTo>
                <a:close/>
              </a:path>
              <a:path w="1372870" h="381635">
                <a:moveTo>
                  <a:pt x="1300570" y="338062"/>
                </a:moveTo>
                <a:lnTo>
                  <a:pt x="1297350" y="350368"/>
                </a:lnTo>
                <a:lnTo>
                  <a:pt x="1309624" y="353568"/>
                </a:lnTo>
                <a:lnTo>
                  <a:pt x="1312799" y="341249"/>
                </a:lnTo>
                <a:lnTo>
                  <a:pt x="1300570" y="338062"/>
                </a:lnTo>
                <a:close/>
              </a:path>
              <a:path w="1372870" h="381635">
                <a:moveTo>
                  <a:pt x="1308607" y="307339"/>
                </a:moveTo>
                <a:lnTo>
                  <a:pt x="1300570" y="338062"/>
                </a:lnTo>
                <a:lnTo>
                  <a:pt x="1312799" y="341249"/>
                </a:lnTo>
                <a:lnTo>
                  <a:pt x="1309624" y="353568"/>
                </a:lnTo>
                <a:lnTo>
                  <a:pt x="1361425" y="353568"/>
                </a:lnTo>
                <a:lnTo>
                  <a:pt x="1308607" y="307339"/>
                </a:lnTo>
                <a:close/>
              </a:path>
              <a:path w="1372870" h="381635">
                <a:moveTo>
                  <a:pt x="3301" y="0"/>
                </a:moveTo>
                <a:lnTo>
                  <a:pt x="0" y="12192"/>
                </a:lnTo>
                <a:lnTo>
                  <a:pt x="1297350" y="350368"/>
                </a:lnTo>
                <a:lnTo>
                  <a:pt x="1300570" y="338062"/>
                </a:lnTo>
                <a:lnTo>
                  <a:pt x="330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23321" y="2820680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195184" y="2996310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056690" y="3633778"/>
          <a:ext cx="715010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0"/>
                <a:gridCol w="220345"/>
                <a:gridCol w="229234"/>
              </a:tblGrid>
              <a:tr h="130947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835">
                <a:tc>
                  <a:txBody>
                    <a:bodyPr/>
                    <a:lstStyle/>
                    <a:p>
                      <a:pPr algn="r">
                        <a:lnSpc>
                          <a:spcPts val="865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65"/>
                        </a:lnSpc>
                      </a:pPr>
                      <a:r>
                        <a:rPr sz="9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abl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65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41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5715021" y="4404643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761237" y="4450940"/>
            <a:ext cx="5365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9669" y="4401831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135885" y="4447549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96321" y="4406167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4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4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4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4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542537" y="4452464"/>
            <a:ext cx="5619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4203" y="5248659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45494" y="54331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45494" y="55868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45494" y="57406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80495" y="5248659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40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40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40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40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40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40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40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40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42521" y="54331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42521" y="55868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42521" y="57406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81050" y="5248659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40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40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40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40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40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40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40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40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43076" y="543315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943076" y="55868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943076" y="57406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01736" y="4296859"/>
            <a:ext cx="640080" cy="860425"/>
          </a:xfrm>
          <a:custGeom>
            <a:avLst/>
            <a:gdLst/>
            <a:ahLst/>
            <a:cxnLst/>
            <a:rect l="l" t="t" r="r" b="b"/>
            <a:pathLst>
              <a:path w="640080" h="860425">
                <a:moveTo>
                  <a:pt x="319836" y="0"/>
                </a:moveTo>
                <a:lnTo>
                  <a:pt x="261577" y="1621"/>
                </a:lnTo>
                <a:lnTo>
                  <a:pt x="204451" y="6445"/>
                </a:lnTo>
                <a:lnTo>
                  <a:pt x="150502" y="14412"/>
                </a:lnTo>
                <a:lnTo>
                  <a:pt x="101775" y="25460"/>
                </a:lnTo>
                <a:lnTo>
                  <a:pt x="60316" y="39531"/>
                </a:lnTo>
                <a:lnTo>
                  <a:pt x="7383" y="76498"/>
                </a:lnTo>
                <a:lnTo>
                  <a:pt x="0" y="99274"/>
                </a:lnTo>
                <a:lnTo>
                  <a:pt x="0" y="760983"/>
                </a:lnTo>
                <a:lnTo>
                  <a:pt x="28170" y="803690"/>
                </a:lnTo>
                <a:lnTo>
                  <a:pt x="101775" y="834788"/>
                </a:lnTo>
                <a:lnTo>
                  <a:pt x="150502" y="845833"/>
                </a:lnTo>
                <a:lnTo>
                  <a:pt x="204451" y="853797"/>
                </a:lnTo>
                <a:lnTo>
                  <a:pt x="261577" y="858619"/>
                </a:lnTo>
                <a:lnTo>
                  <a:pt x="319836" y="860239"/>
                </a:lnTo>
                <a:lnTo>
                  <a:pt x="378097" y="858619"/>
                </a:lnTo>
                <a:lnTo>
                  <a:pt x="435225" y="853797"/>
                </a:lnTo>
                <a:lnTo>
                  <a:pt x="489174" y="845833"/>
                </a:lnTo>
                <a:lnTo>
                  <a:pt x="522925" y="838182"/>
                </a:lnTo>
                <a:lnTo>
                  <a:pt x="319836" y="838182"/>
                </a:lnTo>
                <a:lnTo>
                  <a:pt x="249680" y="835816"/>
                </a:lnTo>
                <a:lnTo>
                  <a:pt x="186272" y="829244"/>
                </a:lnTo>
                <a:lnTo>
                  <a:pt x="131086" y="819257"/>
                </a:lnTo>
                <a:lnTo>
                  <a:pt x="85598" y="806647"/>
                </a:lnTo>
                <a:lnTo>
                  <a:pt x="29609" y="776719"/>
                </a:lnTo>
                <a:lnTo>
                  <a:pt x="22057" y="760983"/>
                </a:lnTo>
                <a:lnTo>
                  <a:pt x="22057" y="578572"/>
                </a:lnTo>
                <a:lnTo>
                  <a:pt x="67765" y="578572"/>
                </a:lnTo>
                <a:lnTo>
                  <a:pt x="51280" y="571634"/>
                </a:lnTo>
                <a:lnTo>
                  <a:pt x="29609" y="556149"/>
                </a:lnTo>
                <a:lnTo>
                  <a:pt x="22057" y="540413"/>
                </a:lnTo>
                <a:lnTo>
                  <a:pt x="22057" y="358002"/>
                </a:lnTo>
                <a:lnTo>
                  <a:pt x="67765" y="358002"/>
                </a:lnTo>
                <a:lnTo>
                  <a:pt x="51280" y="351064"/>
                </a:lnTo>
                <a:lnTo>
                  <a:pt x="29609" y="335580"/>
                </a:lnTo>
                <a:lnTo>
                  <a:pt x="22057" y="319844"/>
                </a:lnTo>
                <a:lnTo>
                  <a:pt x="22057" y="137433"/>
                </a:lnTo>
                <a:lnTo>
                  <a:pt x="67765" y="137433"/>
                </a:lnTo>
                <a:lnTo>
                  <a:pt x="51280" y="130495"/>
                </a:lnTo>
                <a:lnTo>
                  <a:pt x="29609" y="115010"/>
                </a:lnTo>
                <a:lnTo>
                  <a:pt x="22057" y="99274"/>
                </a:lnTo>
                <a:lnTo>
                  <a:pt x="29609" y="83538"/>
                </a:lnTo>
                <a:lnTo>
                  <a:pt x="85598" y="53603"/>
                </a:lnTo>
                <a:lnTo>
                  <a:pt x="131086" y="40989"/>
                </a:lnTo>
                <a:lnTo>
                  <a:pt x="186272" y="30999"/>
                </a:lnTo>
                <a:lnTo>
                  <a:pt x="249680" y="24424"/>
                </a:lnTo>
                <a:lnTo>
                  <a:pt x="319836" y="22056"/>
                </a:lnTo>
                <a:lnTo>
                  <a:pt x="522889" y="22056"/>
                </a:lnTo>
                <a:lnTo>
                  <a:pt x="489174" y="14412"/>
                </a:lnTo>
                <a:lnTo>
                  <a:pt x="435225" y="6445"/>
                </a:lnTo>
                <a:lnTo>
                  <a:pt x="378097" y="1621"/>
                </a:lnTo>
                <a:lnTo>
                  <a:pt x="319836" y="0"/>
                </a:lnTo>
                <a:close/>
              </a:path>
              <a:path w="640080" h="860425">
                <a:moveTo>
                  <a:pt x="639672" y="578572"/>
                </a:moveTo>
                <a:lnTo>
                  <a:pt x="617614" y="578572"/>
                </a:lnTo>
                <a:lnTo>
                  <a:pt x="617614" y="760983"/>
                </a:lnTo>
                <a:lnTo>
                  <a:pt x="610063" y="776719"/>
                </a:lnTo>
                <a:lnTo>
                  <a:pt x="554077" y="806647"/>
                </a:lnTo>
                <a:lnTo>
                  <a:pt x="508589" y="819257"/>
                </a:lnTo>
                <a:lnTo>
                  <a:pt x="453404" y="829244"/>
                </a:lnTo>
                <a:lnTo>
                  <a:pt x="389995" y="835816"/>
                </a:lnTo>
                <a:lnTo>
                  <a:pt x="319836" y="838182"/>
                </a:lnTo>
                <a:lnTo>
                  <a:pt x="522925" y="838182"/>
                </a:lnTo>
                <a:lnTo>
                  <a:pt x="579358" y="820720"/>
                </a:lnTo>
                <a:lnTo>
                  <a:pt x="632289" y="783758"/>
                </a:lnTo>
                <a:lnTo>
                  <a:pt x="639672" y="760983"/>
                </a:lnTo>
                <a:lnTo>
                  <a:pt x="639672" y="578572"/>
                </a:lnTo>
                <a:close/>
              </a:path>
              <a:path w="640080" h="860425">
                <a:moveTo>
                  <a:pt x="67765" y="578572"/>
                </a:moveTo>
                <a:lnTo>
                  <a:pt x="22057" y="578572"/>
                </a:lnTo>
                <a:lnTo>
                  <a:pt x="53060" y="596960"/>
                </a:lnTo>
                <a:lnTo>
                  <a:pt x="94582" y="612156"/>
                </a:lnTo>
                <a:lnTo>
                  <a:pt x="144322" y="624092"/>
                </a:lnTo>
                <a:lnTo>
                  <a:pt x="199979" y="632701"/>
                </a:lnTo>
                <a:lnTo>
                  <a:pt x="259251" y="637916"/>
                </a:lnTo>
                <a:lnTo>
                  <a:pt x="319836" y="639670"/>
                </a:lnTo>
                <a:lnTo>
                  <a:pt x="380425" y="637916"/>
                </a:lnTo>
                <a:lnTo>
                  <a:pt x="439699" y="632701"/>
                </a:lnTo>
                <a:lnTo>
                  <a:pt x="495356" y="624092"/>
                </a:lnTo>
                <a:lnTo>
                  <a:pt x="522356" y="617613"/>
                </a:lnTo>
                <a:lnTo>
                  <a:pt x="319836" y="617613"/>
                </a:lnTo>
                <a:lnTo>
                  <a:pt x="249680" y="615246"/>
                </a:lnTo>
                <a:lnTo>
                  <a:pt x="186272" y="608674"/>
                </a:lnTo>
                <a:lnTo>
                  <a:pt x="131086" y="598688"/>
                </a:lnTo>
                <a:lnTo>
                  <a:pt x="85598" y="586077"/>
                </a:lnTo>
                <a:lnTo>
                  <a:pt x="67765" y="578572"/>
                </a:lnTo>
                <a:close/>
              </a:path>
              <a:path w="640080" h="860425">
                <a:moveTo>
                  <a:pt x="639672" y="358002"/>
                </a:moveTo>
                <a:lnTo>
                  <a:pt x="617614" y="358002"/>
                </a:lnTo>
                <a:lnTo>
                  <a:pt x="617614" y="540413"/>
                </a:lnTo>
                <a:lnTo>
                  <a:pt x="610063" y="556149"/>
                </a:lnTo>
                <a:lnTo>
                  <a:pt x="554077" y="586077"/>
                </a:lnTo>
                <a:lnTo>
                  <a:pt x="508589" y="598688"/>
                </a:lnTo>
                <a:lnTo>
                  <a:pt x="453404" y="608674"/>
                </a:lnTo>
                <a:lnTo>
                  <a:pt x="389995" y="615246"/>
                </a:lnTo>
                <a:lnTo>
                  <a:pt x="319836" y="617613"/>
                </a:lnTo>
                <a:lnTo>
                  <a:pt x="522356" y="617613"/>
                </a:lnTo>
                <a:lnTo>
                  <a:pt x="545096" y="612156"/>
                </a:lnTo>
                <a:lnTo>
                  <a:pt x="586616" y="596960"/>
                </a:lnTo>
                <a:lnTo>
                  <a:pt x="617614" y="578572"/>
                </a:lnTo>
                <a:lnTo>
                  <a:pt x="639672" y="578572"/>
                </a:lnTo>
                <a:lnTo>
                  <a:pt x="639672" y="358002"/>
                </a:lnTo>
                <a:close/>
              </a:path>
              <a:path w="640080" h="860425">
                <a:moveTo>
                  <a:pt x="67765" y="358002"/>
                </a:moveTo>
                <a:lnTo>
                  <a:pt x="22057" y="358002"/>
                </a:lnTo>
                <a:lnTo>
                  <a:pt x="53060" y="376390"/>
                </a:lnTo>
                <a:lnTo>
                  <a:pt x="94582" y="391586"/>
                </a:lnTo>
                <a:lnTo>
                  <a:pt x="144322" y="403522"/>
                </a:lnTo>
                <a:lnTo>
                  <a:pt x="199979" y="412132"/>
                </a:lnTo>
                <a:lnTo>
                  <a:pt x="259251" y="417347"/>
                </a:lnTo>
                <a:lnTo>
                  <a:pt x="319836" y="419100"/>
                </a:lnTo>
                <a:lnTo>
                  <a:pt x="380425" y="417347"/>
                </a:lnTo>
                <a:lnTo>
                  <a:pt x="439699" y="412132"/>
                </a:lnTo>
                <a:lnTo>
                  <a:pt x="495356" y="403522"/>
                </a:lnTo>
                <a:lnTo>
                  <a:pt x="522356" y="397043"/>
                </a:lnTo>
                <a:lnTo>
                  <a:pt x="319836" y="397043"/>
                </a:lnTo>
                <a:lnTo>
                  <a:pt x="249680" y="394677"/>
                </a:lnTo>
                <a:lnTo>
                  <a:pt x="186272" y="388105"/>
                </a:lnTo>
                <a:lnTo>
                  <a:pt x="131086" y="378118"/>
                </a:lnTo>
                <a:lnTo>
                  <a:pt x="85598" y="365508"/>
                </a:lnTo>
                <a:lnTo>
                  <a:pt x="67765" y="358002"/>
                </a:lnTo>
                <a:close/>
              </a:path>
              <a:path w="640080" h="860425">
                <a:moveTo>
                  <a:pt x="639672" y="137433"/>
                </a:moveTo>
                <a:lnTo>
                  <a:pt x="617614" y="137433"/>
                </a:lnTo>
                <a:lnTo>
                  <a:pt x="617614" y="319844"/>
                </a:lnTo>
                <a:lnTo>
                  <a:pt x="610063" y="335580"/>
                </a:lnTo>
                <a:lnTo>
                  <a:pt x="554077" y="365508"/>
                </a:lnTo>
                <a:lnTo>
                  <a:pt x="508589" y="378118"/>
                </a:lnTo>
                <a:lnTo>
                  <a:pt x="453404" y="388105"/>
                </a:lnTo>
                <a:lnTo>
                  <a:pt x="389995" y="394677"/>
                </a:lnTo>
                <a:lnTo>
                  <a:pt x="319836" y="397043"/>
                </a:lnTo>
                <a:lnTo>
                  <a:pt x="522356" y="397043"/>
                </a:lnTo>
                <a:lnTo>
                  <a:pt x="545096" y="391586"/>
                </a:lnTo>
                <a:lnTo>
                  <a:pt x="586616" y="376390"/>
                </a:lnTo>
                <a:lnTo>
                  <a:pt x="617614" y="358002"/>
                </a:lnTo>
                <a:lnTo>
                  <a:pt x="639672" y="358002"/>
                </a:lnTo>
                <a:lnTo>
                  <a:pt x="639672" y="137433"/>
                </a:lnTo>
                <a:close/>
              </a:path>
              <a:path w="640080" h="860425">
                <a:moveTo>
                  <a:pt x="67765" y="137433"/>
                </a:moveTo>
                <a:lnTo>
                  <a:pt x="22057" y="137433"/>
                </a:lnTo>
                <a:lnTo>
                  <a:pt x="53060" y="155821"/>
                </a:lnTo>
                <a:lnTo>
                  <a:pt x="94582" y="171017"/>
                </a:lnTo>
                <a:lnTo>
                  <a:pt x="144322" y="182953"/>
                </a:lnTo>
                <a:lnTo>
                  <a:pt x="199979" y="191562"/>
                </a:lnTo>
                <a:lnTo>
                  <a:pt x="259251" y="196777"/>
                </a:lnTo>
                <a:lnTo>
                  <a:pt x="319836" y="198531"/>
                </a:lnTo>
                <a:lnTo>
                  <a:pt x="380425" y="196777"/>
                </a:lnTo>
                <a:lnTo>
                  <a:pt x="439699" y="191562"/>
                </a:lnTo>
                <a:lnTo>
                  <a:pt x="495356" y="182953"/>
                </a:lnTo>
                <a:lnTo>
                  <a:pt x="522356" y="176474"/>
                </a:lnTo>
                <a:lnTo>
                  <a:pt x="319836" y="176474"/>
                </a:lnTo>
                <a:lnTo>
                  <a:pt x="249680" y="174107"/>
                </a:lnTo>
                <a:lnTo>
                  <a:pt x="186272" y="167535"/>
                </a:lnTo>
                <a:lnTo>
                  <a:pt x="131086" y="157548"/>
                </a:lnTo>
                <a:lnTo>
                  <a:pt x="85598" y="144938"/>
                </a:lnTo>
                <a:lnTo>
                  <a:pt x="67765" y="137433"/>
                </a:lnTo>
                <a:close/>
              </a:path>
              <a:path w="640080" h="860425">
                <a:moveTo>
                  <a:pt x="522889" y="22056"/>
                </a:moveTo>
                <a:lnTo>
                  <a:pt x="319836" y="22056"/>
                </a:lnTo>
                <a:lnTo>
                  <a:pt x="389995" y="24424"/>
                </a:lnTo>
                <a:lnTo>
                  <a:pt x="453404" y="30999"/>
                </a:lnTo>
                <a:lnTo>
                  <a:pt x="508589" y="40989"/>
                </a:lnTo>
                <a:lnTo>
                  <a:pt x="554077" y="53603"/>
                </a:lnTo>
                <a:lnTo>
                  <a:pt x="610063" y="83538"/>
                </a:lnTo>
                <a:lnTo>
                  <a:pt x="617614" y="99274"/>
                </a:lnTo>
                <a:lnTo>
                  <a:pt x="610063" y="115010"/>
                </a:lnTo>
                <a:lnTo>
                  <a:pt x="554077" y="144938"/>
                </a:lnTo>
                <a:lnTo>
                  <a:pt x="508589" y="157548"/>
                </a:lnTo>
                <a:lnTo>
                  <a:pt x="453404" y="167535"/>
                </a:lnTo>
                <a:lnTo>
                  <a:pt x="389995" y="174107"/>
                </a:lnTo>
                <a:lnTo>
                  <a:pt x="319836" y="176474"/>
                </a:lnTo>
                <a:lnTo>
                  <a:pt x="522356" y="176474"/>
                </a:lnTo>
                <a:lnTo>
                  <a:pt x="545096" y="171017"/>
                </a:lnTo>
                <a:lnTo>
                  <a:pt x="586616" y="155821"/>
                </a:lnTo>
                <a:lnTo>
                  <a:pt x="617614" y="137433"/>
                </a:lnTo>
                <a:lnTo>
                  <a:pt x="639672" y="137433"/>
                </a:lnTo>
                <a:lnTo>
                  <a:pt x="639672" y="99274"/>
                </a:lnTo>
                <a:lnTo>
                  <a:pt x="632289" y="76498"/>
                </a:lnTo>
                <a:lnTo>
                  <a:pt x="611502" y="56564"/>
                </a:lnTo>
                <a:lnTo>
                  <a:pt x="579358" y="39531"/>
                </a:lnTo>
                <a:lnTo>
                  <a:pt x="537900" y="25460"/>
                </a:lnTo>
                <a:lnTo>
                  <a:pt x="522889" y="22056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20091" y="456156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57" y="0"/>
                </a:moveTo>
                <a:lnTo>
                  <a:pt x="13473" y="1732"/>
                </a:lnTo>
                <a:lnTo>
                  <a:pt x="6462" y="6458"/>
                </a:lnTo>
                <a:lnTo>
                  <a:pt x="1734" y="13469"/>
                </a:lnTo>
                <a:lnTo>
                  <a:pt x="0" y="22056"/>
                </a:lnTo>
                <a:lnTo>
                  <a:pt x="1734" y="30640"/>
                </a:lnTo>
                <a:lnTo>
                  <a:pt x="6462" y="37651"/>
                </a:lnTo>
                <a:lnTo>
                  <a:pt x="13473" y="42379"/>
                </a:lnTo>
                <a:lnTo>
                  <a:pt x="22057" y="44113"/>
                </a:lnTo>
                <a:lnTo>
                  <a:pt x="30645" y="42379"/>
                </a:lnTo>
                <a:lnTo>
                  <a:pt x="37656" y="37651"/>
                </a:lnTo>
                <a:lnTo>
                  <a:pt x="42382" y="30640"/>
                </a:lnTo>
                <a:lnTo>
                  <a:pt x="44115" y="22056"/>
                </a:lnTo>
                <a:lnTo>
                  <a:pt x="42382" y="13469"/>
                </a:lnTo>
                <a:lnTo>
                  <a:pt x="37656" y="6458"/>
                </a:lnTo>
                <a:lnTo>
                  <a:pt x="30645" y="1732"/>
                </a:lnTo>
                <a:lnTo>
                  <a:pt x="22057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20091" y="478213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57" y="0"/>
                </a:moveTo>
                <a:lnTo>
                  <a:pt x="13473" y="1732"/>
                </a:lnTo>
                <a:lnTo>
                  <a:pt x="6462" y="6458"/>
                </a:lnTo>
                <a:lnTo>
                  <a:pt x="1734" y="13469"/>
                </a:lnTo>
                <a:lnTo>
                  <a:pt x="0" y="22056"/>
                </a:lnTo>
                <a:lnTo>
                  <a:pt x="1734" y="30640"/>
                </a:lnTo>
                <a:lnTo>
                  <a:pt x="6462" y="37651"/>
                </a:lnTo>
                <a:lnTo>
                  <a:pt x="13473" y="42379"/>
                </a:lnTo>
                <a:lnTo>
                  <a:pt x="22057" y="44113"/>
                </a:lnTo>
                <a:lnTo>
                  <a:pt x="30645" y="42379"/>
                </a:lnTo>
                <a:lnTo>
                  <a:pt x="37656" y="37651"/>
                </a:lnTo>
                <a:lnTo>
                  <a:pt x="42382" y="30640"/>
                </a:lnTo>
                <a:lnTo>
                  <a:pt x="44115" y="22056"/>
                </a:lnTo>
                <a:lnTo>
                  <a:pt x="42382" y="13469"/>
                </a:lnTo>
                <a:lnTo>
                  <a:pt x="37656" y="6458"/>
                </a:lnTo>
                <a:lnTo>
                  <a:pt x="30645" y="1732"/>
                </a:lnTo>
                <a:lnTo>
                  <a:pt x="22057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20091" y="500270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57" y="0"/>
                </a:moveTo>
                <a:lnTo>
                  <a:pt x="13473" y="1732"/>
                </a:lnTo>
                <a:lnTo>
                  <a:pt x="6462" y="6458"/>
                </a:lnTo>
                <a:lnTo>
                  <a:pt x="1734" y="13469"/>
                </a:lnTo>
                <a:lnTo>
                  <a:pt x="0" y="22056"/>
                </a:lnTo>
                <a:lnTo>
                  <a:pt x="1734" y="30640"/>
                </a:lnTo>
                <a:lnTo>
                  <a:pt x="6462" y="37651"/>
                </a:lnTo>
                <a:lnTo>
                  <a:pt x="13473" y="42379"/>
                </a:lnTo>
                <a:lnTo>
                  <a:pt x="22057" y="44113"/>
                </a:lnTo>
                <a:lnTo>
                  <a:pt x="30645" y="42379"/>
                </a:lnTo>
                <a:lnTo>
                  <a:pt x="37656" y="37651"/>
                </a:lnTo>
                <a:lnTo>
                  <a:pt x="42382" y="30640"/>
                </a:lnTo>
                <a:lnTo>
                  <a:pt x="44115" y="22056"/>
                </a:lnTo>
                <a:lnTo>
                  <a:pt x="42382" y="13469"/>
                </a:lnTo>
                <a:lnTo>
                  <a:pt x="37656" y="6458"/>
                </a:lnTo>
                <a:lnTo>
                  <a:pt x="30645" y="1732"/>
                </a:lnTo>
                <a:lnTo>
                  <a:pt x="22057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87751" y="3718559"/>
            <a:ext cx="1103376" cy="2055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77845" y="3713226"/>
            <a:ext cx="1297305" cy="487680"/>
          </a:xfrm>
          <a:custGeom>
            <a:avLst/>
            <a:gdLst/>
            <a:ahLst/>
            <a:cxnLst/>
            <a:rect l="l" t="t" r="r" b="b"/>
            <a:pathLst>
              <a:path w="1297304" h="487679">
                <a:moveTo>
                  <a:pt x="0" y="50418"/>
                </a:moveTo>
                <a:lnTo>
                  <a:pt x="3966" y="30807"/>
                </a:lnTo>
                <a:lnTo>
                  <a:pt x="14779" y="14779"/>
                </a:lnTo>
                <a:lnTo>
                  <a:pt x="30807" y="3966"/>
                </a:lnTo>
                <a:lnTo>
                  <a:pt x="50418" y="0"/>
                </a:lnTo>
                <a:lnTo>
                  <a:pt x="1246505" y="0"/>
                </a:lnTo>
                <a:lnTo>
                  <a:pt x="1266116" y="3966"/>
                </a:lnTo>
                <a:lnTo>
                  <a:pt x="1282144" y="14779"/>
                </a:lnTo>
                <a:lnTo>
                  <a:pt x="1292957" y="30807"/>
                </a:lnTo>
                <a:lnTo>
                  <a:pt x="1296924" y="50418"/>
                </a:lnTo>
                <a:lnTo>
                  <a:pt x="1296924" y="437261"/>
                </a:lnTo>
                <a:lnTo>
                  <a:pt x="1292957" y="456872"/>
                </a:lnTo>
                <a:lnTo>
                  <a:pt x="1282144" y="472900"/>
                </a:lnTo>
                <a:lnTo>
                  <a:pt x="1266116" y="483713"/>
                </a:lnTo>
                <a:lnTo>
                  <a:pt x="1246505" y="487680"/>
                </a:lnTo>
                <a:lnTo>
                  <a:pt x="50418" y="487680"/>
                </a:lnTo>
                <a:lnTo>
                  <a:pt x="30807" y="483713"/>
                </a:lnTo>
                <a:lnTo>
                  <a:pt x="14779" y="472900"/>
                </a:lnTo>
                <a:lnTo>
                  <a:pt x="3966" y="456872"/>
                </a:lnTo>
                <a:lnTo>
                  <a:pt x="0" y="437261"/>
                </a:lnTo>
                <a:lnTo>
                  <a:pt x="0" y="5041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80894" y="4207002"/>
            <a:ext cx="1298575" cy="774700"/>
          </a:xfrm>
          <a:custGeom>
            <a:avLst/>
            <a:gdLst/>
            <a:ahLst/>
            <a:cxnLst/>
            <a:rect l="l" t="t" r="r" b="b"/>
            <a:pathLst>
              <a:path w="1298575" h="77470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218438" y="0"/>
                </a:lnTo>
                <a:lnTo>
                  <a:pt x="1249584" y="6286"/>
                </a:lnTo>
                <a:lnTo>
                  <a:pt x="1275016" y="23431"/>
                </a:lnTo>
                <a:lnTo>
                  <a:pt x="1292161" y="48863"/>
                </a:lnTo>
                <a:lnTo>
                  <a:pt x="1298447" y="80010"/>
                </a:lnTo>
                <a:lnTo>
                  <a:pt x="1298447" y="694182"/>
                </a:lnTo>
                <a:lnTo>
                  <a:pt x="1292161" y="725328"/>
                </a:lnTo>
                <a:lnTo>
                  <a:pt x="1275016" y="750760"/>
                </a:lnTo>
                <a:lnTo>
                  <a:pt x="1249584" y="767905"/>
                </a:lnTo>
                <a:lnTo>
                  <a:pt x="1218438" y="774192"/>
                </a:lnTo>
                <a:lnTo>
                  <a:pt x="80010" y="774192"/>
                </a:lnTo>
                <a:lnTo>
                  <a:pt x="48863" y="767905"/>
                </a:lnTo>
                <a:lnTo>
                  <a:pt x="23431" y="750760"/>
                </a:lnTo>
                <a:lnTo>
                  <a:pt x="6286" y="725328"/>
                </a:lnTo>
                <a:lnTo>
                  <a:pt x="0" y="694182"/>
                </a:lnTo>
                <a:lnTo>
                  <a:pt x="0" y="8001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80894" y="4979670"/>
            <a:ext cx="1298575" cy="463550"/>
          </a:xfrm>
          <a:custGeom>
            <a:avLst/>
            <a:gdLst/>
            <a:ahLst/>
            <a:cxnLst/>
            <a:rect l="l" t="t" r="r" b="b"/>
            <a:pathLst>
              <a:path w="1298575" h="463550">
                <a:moveTo>
                  <a:pt x="0" y="47878"/>
                </a:moveTo>
                <a:lnTo>
                  <a:pt x="3766" y="29253"/>
                </a:lnTo>
                <a:lnTo>
                  <a:pt x="14033" y="14033"/>
                </a:lnTo>
                <a:lnTo>
                  <a:pt x="29253" y="3766"/>
                </a:lnTo>
                <a:lnTo>
                  <a:pt x="47879" y="0"/>
                </a:lnTo>
                <a:lnTo>
                  <a:pt x="1250569" y="0"/>
                </a:lnTo>
                <a:lnTo>
                  <a:pt x="1269194" y="3766"/>
                </a:lnTo>
                <a:lnTo>
                  <a:pt x="1284414" y="14033"/>
                </a:lnTo>
                <a:lnTo>
                  <a:pt x="1294681" y="29253"/>
                </a:lnTo>
                <a:lnTo>
                  <a:pt x="1298447" y="47878"/>
                </a:lnTo>
                <a:lnTo>
                  <a:pt x="1298447" y="415416"/>
                </a:lnTo>
                <a:lnTo>
                  <a:pt x="1294681" y="434042"/>
                </a:lnTo>
                <a:lnTo>
                  <a:pt x="1284414" y="449262"/>
                </a:lnTo>
                <a:lnTo>
                  <a:pt x="1269194" y="459529"/>
                </a:lnTo>
                <a:lnTo>
                  <a:pt x="1250569" y="463295"/>
                </a:lnTo>
                <a:lnTo>
                  <a:pt x="47879" y="463295"/>
                </a:lnTo>
                <a:lnTo>
                  <a:pt x="29253" y="459529"/>
                </a:lnTo>
                <a:lnTo>
                  <a:pt x="14033" y="449262"/>
                </a:lnTo>
                <a:lnTo>
                  <a:pt x="3766" y="434042"/>
                </a:lnTo>
                <a:lnTo>
                  <a:pt x="0" y="415416"/>
                </a:lnTo>
                <a:lnTo>
                  <a:pt x="0" y="4787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83942" y="5446014"/>
            <a:ext cx="1298575" cy="399415"/>
          </a:xfrm>
          <a:custGeom>
            <a:avLst/>
            <a:gdLst/>
            <a:ahLst/>
            <a:cxnLst/>
            <a:rect l="l" t="t" r="r" b="b"/>
            <a:pathLst>
              <a:path w="1298575" h="399414">
                <a:moveTo>
                  <a:pt x="0" y="41275"/>
                </a:moveTo>
                <a:lnTo>
                  <a:pt x="3252" y="25235"/>
                </a:lnTo>
                <a:lnTo>
                  <a:pt x="12112" y="12112"/>
                </a:lnTo>
                <a:lnTo>
                  <a:pt x="25235" y="3252"/>
                </a:lnTo>
                <a:lnTo>
                  <a:pt x="41275" y="0"/>
                </a:lnTo>
                <a:lnTo>
                  <a:pt x="1257172" y="0"/>
                </a:lnTo>
                <a:lnTo>
                  <a:pt x="1273212" y="3252"/>
                </a:lnTo>
                <a:lnTo>
                  <a:pt x="1286335" y="12112"/>
                </a:lnTo>
                <a:lnTo>
                  <a:pt x="1295195" y="25235"/>
                </a:lnTo>
                <a:lnTo>
                  <a:pt x="1298447" y="41275"/>
                </a:lnTo>
                <a:lnTo>
                  <a:pt x="1298447" y="358000"/>
                </a:lnTo>
                <a:lnTo>
                  <a:pt x="1295195" y="374068"/>
                </a:lnTo>
                <a:lnTo>
                  <a:pt x="1286335" y="387192"/>
                </a:lnTo>
                <a:lnTo>
                  <a:pt x="1273212" y="396042"/>
                </a:lnTo>
                <a:lnTo>
                  <a:pt x="1257172" y="399288"/>
                </a:lnTo>
                <a:lnTo>
                  <a:pt x="41275" y="399288"/>
                </a:lnTo>
                <a:lnTo>
                  <a:pt x="25235" y="396042"/>
                </a:lnTo>
                <a:lnTo>
                  <a:pt x="12112" y="387192"/>
                </a:lnTo>
                <a:lnTo>
                  <a:pt x="3252" y="374068"/>
                </a:lnTo>
                <a:lnTo>
                  <a:pt x="0" y="358000"/>
                </a:lnTo>
                <a:lnTo>
                  <a:pt x="0" y="41275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96498" y="3430125"/>
            <a:ext cx="1055370" cy="316865"/>
          </a:xfrm>
          <a:custGeom>
            <a:avLst/>
            <a:gdLst/>
            <a:ahLst/>
            <a:cxnLst/>
            <a:rect l="l" t="t" r="r" b="b"/>
            <a:pathLst>
              <a:path w="1055370" h="316864">
                <a:moveTo>
                  <a:pt x="674430" y="287037"/>
                </a:moveTo>
                <a:lnTo>
                  <a:pt x="402857" y="287037"/>
                </a:lnTo>
                <a:lnTo>
                  <a:pt x="420685" y="296104"/>
                </a:lnTo>
                <a:lnTo>
                  <a:pt x="441846" y="303754"/>
                </a:lnTo>
                <a:lnTo>
                  <a:pt x="465865" y="309808"/>
                </a:lnTo>
                <a:lnTo>
                  <a:pt x="492265" y="314088"/>
                </a:lnTo>
                <a:lnTo>
                  <a:pt x="557526" y="316616"/>
                </a:lnTo>
                <a:lnTo>
                  <a:pt x="618011" y="308977"/>
                </a:lnTo>
                <a:lnTo>
                  <a:pt x="667091" y="292621"/>
                </a:lnTo>
                <a:lnTo>
                  <a:pt x="674430" y="287037"/>
                </a:lnTo>
                <a:close/>
              </a:path>
              <a:path w="1055370" h="316864">
                <a:moveTo>
                  <a:pt x="264199" y="27868"/>
                </a:moveTo>
                <a:lnTo>
                  <a:pt x="174775" y="37222"/>
                </a:lnTo>
                <a:lnTo>
                  <a:pt x="127537" y="54421"/>
                </a:lnTo>
                <a:lnTo>
                  <a:pt x="95390" y="104284"/>
                </a:lnTo>
                <a:lnTo>
                  <a:pt x="94501" y="105300"/>
                </a:lnTo>
                <a:lnTo>
                  <a:pt x="47877" y="112015"/>
                </a:lnTo>
                <a:lnTo>
                  <a:pt x="0" y="143035"/>
                </a:lnTo>
                <a:lnTo>
                  <a:pt x="2569" y="159720"/>
                </a:lnTo>
                <a:lnTo>
                  <a:pt x="20212" y="174785"/>
                </a:lnTo>
                <a:lnTo>
                  <a:pt x="51702" y="186326"/>
                </a:lnTo>
                <a:lnTo>
                  <a:pt x="37744" y="193942"/>
                </a:lnTo>
                <a:lnTo>
                  <a:pt x="28239" y="202487"/>
                </a:lnTo>
                <a:lnTo>
                  <a:pt x="23449" y="211651"/>
                </a:lnTo>
                <a:lnTo>
                  <a:pt x="23635" y="221124"/>
                </a:lnTo>
                <a:lnTo>
                  <a:pt x="36788" y="237470"/>
                </a:lnTo>
                <a:lnTo>
                  <a:pt x="63418" y="250064"/>
                </a:lnTo>
                <a:lnTo>
                  <a:pt x="99716" y="257682"/>
                </a:lnTo>
                <a:lnTo>
                  <a:pt x="141872" y="259097"/>
                </a:lnTo>
                <a:lnTo>
                  <a:pt x="142634" y="259605"/>
                </a:lnTo>
                <a:lnTo>
                  <a:pt x="182893" y="279458"/>
                </a:lnTo>
                <a:lnTo>
                  <a:pt x="232550" y="292021"/>
                </a:lnTo>
                <a:lnTo>
                  <a:pt x="288608" y="297756"/>
                </a:lnTo>
                <a:lnTo>
                  <a:pt x="346800" y="296237"/>
                </a:lnTo>
                <a:lnTo>
                  <a:pt x="402857" y="287037"/>
                </a:lnTo>
                <a:lnTo>
                  <a:pt x="674430" y="287037"/>
                </a:lnTo>
                <a:lnTo>
                  <a:pt x="698132" y="269003"/>
                </a:lnTo>
                <a:lnTo>
                  <a:pt x="843310" y="269003"/>
                </a:lnTo>
                <a:lnTo>
                  <a:pt x="872218" y="261177"/>
                </a:lnTo>
                <a:lnTo>
                  <a:pt x="902864" y="242923"/>
                </a:lnTo>
                <a:lnTo>
                  <a:pt x="914413" y="220489"/>
                </a:lnTo>
                <a:lnTo>
                  <a:pt x="935233" y="218709"/>
                </a:lnTo>
                <a:lnTo>
                  <a:pt x="974207" y="212006"/>
                </a:lnTo>
                <a:lnTo>
                  <a:pt x="1035079" y="186920"/>
                </a:lnTo>
                <a:lnTo>
                  <a:pt x="1055225" y="162339"/>
                </a:lnTo>
                <a:lnTo>
                  <a:pt x="1051319" y="136449"/>
                </a:lnTo>
                <a:lnTo>
                  <a:pt x="1022363" y="112285"/>
                </a:lnTo>
                <a:lnTo>
                  <a:pt x="1024776" y="109999"/>
                </a:lnTo>
                <a:lnTo>
                  <a:pt x="1026808" y="107713"/>
                </a:lnTo>
                <a:lnTo>
                  <a:pt x="1028332" y="105300"/>
                </a:lnTo>
                <a:lnTo>
                  <a:pt x="1031777" y="84149"/>
                </a:lnTo>
                <a:lnTo>
                  <a:pt x="1015696" y="64771"/>
                </a:lnTo>
                <a:lnTo>
                  <a:pt x="983041" y="49275"/>
                </a:lnTo>
                <a:lnTo>
                  <a:pt x="936765" y="39768"/>
                </a:lnTo>
                <a:lnTo>
                  <a:pt x="935000" y="37101"/>
                </a:lnTo>
                <a:lnTo>
                  <a:pt x="342405" y="37101"/>
                </a:lnTo>
                <a:lnTo>
                  <a:pt x="317591" y="32198"/>
                </a:lnTo>
                <a:lnTo>
                  <a:pt x="291336" y="29116"/>
                </a:lnTo>
                <a:lnTo>
                  <a:pt x="264199" y="27868"/>
                </a:lnTo>
                <a:close/>
              </a:path>
              <a:path w="1055370" h="316864">
                <a:moveTo>
                  <a:pt x="843310" y="269003"/>
                </a:moveTo>
                <a:lnTo>
                  <a:pt x="698132" y="269003"/>
                </a:lnTo>
                <a:lnTo>
                  <a:pt x="715305" y="272712"/>
                </a:lnTo>
                <a:lnTo>
                  <a:pt x="733502" y="275433"/>
                </a:lnTo>
                <a:lnTo>
                  <a:pt x="752461" y="277129"/>
                </a:lnTo>
                <a:lnTo>
                  <a:pt x="771919" y="277766"/>
                </a:lnTo>
                <a:lnTo>
                  <a:pt x="827045" y="273407"/>
                </a:lnTo>
                <a:lnTo>
                  <a:pt x="843310" y="269003"/>
                </a:lnTo>
                <a:close/>
              </a:path>
              <a:path w="1055370" h="316864">
                <a:moveTo>
                  <a:pt x="469046" y="8955"/>
                </a:moveTo>
                <a:lnTo>
                  <a:pt x="419352" y="11098"/>
                </a:lnTo>
                <a:lnTo>
                  <a:pt x="375253" y="20718"/>
                </a:lnTo>
                <a:lnTo>
                  <a:pt x="342405" y="37101"/>
                </a:lnTo>
                <a:lnTo>
                  <a:pt x="935000" y="37101"/>
                </a:lnTo>
                <a:lnTo>
                  <a:pt x="931425" y="31700"/>
                </a:lnTo>
                <a:lnTo>
                  <a:pt x="922811" y="24179"/>
                </a:lnTo>
                <a:lnTo>
                  <a:pt x="922540" y="24020"/>
                </a:lnTo>
                <a:lnTo>
                  <a:pt x="549034" y="24020"/>
                </a:lnTo>
                <a:lnTo>
                  <a:pt x="542059" y="21451"/>
                </a:lnTo>
                <a:lnTo>
                  <a:pt x="534668" y="19083"/>
                </a:lnTo>
                <a:lnTo>
                  <a:pt x="526871" y="16930"/>
                </a:lnTo>
                <a:lnTo>
                  <a:pt x="518681" y="15003"/>
                </a:lnTo>
                <a:lnTo>
                  <a:pt x="469046" y="8955"/>
                </a:lnTo>
                <a:close/>
              </a:path>
              <a:path w="1055370" h="316864">
                <a:moveTo>
                  <a:pt x="651208" y="0"/>
                </a:moveTo>
                <a:lnTo>
                  <a:pt x="610645" y="2192"/>
                </a:lnTo>
                <a:lnTo>
                  <a:pt x="575059" y="10410"/>
                </a:lnTo>
                <a:lnTo>
                  <a:pt x="549034" y="24020"/>
                </a:lnTo>
                <a:lnTo>
                  <a:pt x="922540" y="24020"/>
                </a:lnTo>
                <a:lnTo>
                  <a:pt x="911173" y="17373"/>
                </a:lnTo>
                <a:lnTo>
                  <a:pt x="910352" y="17035"/>
                </a:lnTo>
                <a:lnTo>
                  <a:pt x="729374" y="17035"/>
                </a:lnTo>
                <a:lnTo>
                  <a:pt x="721435" y="13303"/>
                </a:lnTo>
                <a:lnTo>
                  <a:pt x="712531" y="9939"/>
                </a:lnTo>
                <a:lnTo>
                  <a:pt x="702746" y="6981"/>
                </a:lnTo>
                <a:lnTo>
                  <a:pt x="692163" y="4462"/>
                </a:lnTo>
                <a:lnTo>
                  <a:pt x="651208" y="0"/>
                </a:lnTo>
                <a:close/>
              </a:path>
              <a:path w="1055370" h="316864">
                <a:moveTo>
                  <a:pt x="810210" y="144"/>
                </a:moveTo>
                <a:lnTo>
                  <a:pt x="766387" y="5161"/>
                </a:lnTo>
                <a:lnTo>
                  <a:pt x="729374" y="17035"/>
                </a:lnTo>
                <a:lnTo>
                  <a:pt x="910352" y="17035"/>
                </a:lnTo>
                <a:lnTo>
                  <a:pt x="896760" y="11447"/>
                </a:lnTo>
                <a:lnTo>
                  <a:pt x="855462" y="2176"/>
                </a:lnTo>
                <a:lnTo>
                  <a:pt x="810210" y="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84497" y="375221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7304" y="0"/>
                </a:moveTo>
                <a:lnTo>
                  <a:pt x="7874" y="0"/>
                </a:lnTo>
                <a:lnTo>
                  <a:pt x="0" y="7874"/>
                </a:lnTo>
                <a:lnTo>
                  <a:pt x="0" y="27432"/>
                </a:lnTo>
                <a:lnTo>
                  <a:pt x="7874" y="35306"/>
                </a:lnTo>
                <a:lnTo>
                  <a:pt x="27304" y="35306"/>
                </a:lnTo>
                <a:lnTo>
                  <a:pt x="35178" y="27432"/>
                </a:lnTo>
                <a:lnTo>
                  <a:pt x="35178" y="7874"/>
                </a:lnTo>
                <a:lnTo>
                  <a:pt x="273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06417" y="3705097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416" y="0"/>
                </a:moveTo>
                <a:lnTo>
                  <a:pt x="16127" y="2073"/>
                </a:lnTo>
                <a:lnTo>
                  <a:pt x="7731" y="7731"/>
                </a:lnTo>
                <a:lnTo>
                  <a:pt x="2073" y="16127"/>
                </a:lnTo>
                <a:lnTo>
                  <a:pt x="0" y="26415"/>
                </a:lnTo>
                <a:lnTo>
                  <a:pt x="2073" y="36704"/>
                </a:lnTo>
                <a:lnTo>
                  <a:pt x="7731" y="45100"/>
                </a:lnTo>
                <a:lnTo>
                  <a:pt x="16127" y="50758"/>
                </a:lnTo>
                <a:lnTo>
                  <a:pt x="26416" y="52831"/>
                </a:lnTo>
                <a:lnTo>
                  <a:pt x="36704" y="50758"/>
                </a:lnTo>
                <a:lnTo>
                  <a:pt x="45100" y="45100"/>
                </a:lnTo>
                <a:lnTo>
                  <a:pt x="50758" y="36704"/>
                </a:lnTo>
                <a:lnTo>
                  <a:pt x="52832" y="26415"/>
                </a:lnTo>
                <a:lnTo>
                  <a:pt x="50758" y="16127"/>
                </a:lnTo>
                <a:lnTo>
                  <a:pt x="45100" y="7731"/>
                </a:lnTo>
                <a:lnTo>
                  <a:pt x="36704" y="2073"/>
                </a:lnTo>
                <a:lnTo>
                  <a:pt x="264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345685" y="3470224"/>
            <a:ext cx="482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省市区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23961" y="4131165"/>
            <a:ext cx="1028065" cy="316865"/>
          </a:xfrm>
          <a:custGeom>
            <a:avLst/>
            <a:gdLst/>
            <a:ahLst/>
            <a:cxnLst/>
            <a:rect l="l" t="t" r="r" b="b"/>
            <a:pathLst>
              <a:path w="1028064" h="316864">
                <a:moveTo>
                  <a:pt x="656889" y="287037"/>
                </a:moveTo>
                <a:lnTo>
                  <a:pt x="392412" y="287037"/>
                </a:lnTo>
                <a:lnTo>
                  <a:pt x="409739" y="296104"/>
                </a:lnTo>
                <a:lnTo>
                  <a:pt x="430353" y="303754"/>
                </a:lnTo>
                <a:lnTo>
                  <a:pt x="453776" y="309808"/>
                </a:lnTo>
                <a:lnTo>
                  <a:pt x="479534" y="314088"/>
                </a:lnTo>
                <a:lnTo>
                  <a:pt x="543083" y="316616"/>
                </a:lnTo>
                <a:lnTo>
                  <a:pt x="601978" y="308977"/>
                </a:lnTo>
                <a:lnTo>
                  <a:pt x="649751" y="292621"/>
                </a:lnTo>
                <a:lnTo>
                  <a:pt x="656889" y="287037"/>
                </a:lnTo>
                <a:close/>
              </a:path>
              <a:path w="1028064" h="316864">
                <a:moveTo>
                  <a:pt x="257260" y="27868"/>
                </a:moveTo>
                <a:lnTo>
                  <a:pt x="170168" y="37222"/>
                </a:lnTo>
                <a:lnTo>
                  <a:pt x="124172" y="54421"/>
                </a:lnTo>
                <a:lnTo>
                  <a:pt x="92819" y="104284"/>
                </a:lnTo>
                <a:lnTo>
                  <a:pt x="91930" y="105300"/>
                </a:lnTo>
                <a:lnTo>
                  <a:pt x="46575" y="112015"/>
                </a:lnTo>
                <a:lnTo>
                  <a:pt x="0" y="143035"/>
                </a:lnTo>
                <a:lnTo>
                  <a:pt x="2506" y="159720"/>
                </a:lnTo>
                <a:lnTo>
                  <a:pt x="19657" y="174785"/>
                </a:lnTo>
                <a:lnTo>
                  <a:pt x="50274" y="186326"/>
                </a:lnTo>
                <a:lnTo>
                  <a:pt x="36720" y="193942"/>
                </a:lnTo>
                <a:lnTo>
                  <a:pt x="27477" y="202487"/>
                </a:lnTo>
                <a:lnTo>
                  <a:pt x="22806" y="211651"/>
                </a:lnTo>
                <a:lnTo>
                  <a:pt x="22969" y="221124"/>
                </a:lnTo>
                <a:lnTo>
                  <a:pt x="35806" y="237470"/>
                </a:lnTo>
                <a:lnTo>
                  <a:pt x="61751" y="250064"/>
                </a:lnTo>
                <a:lnTo>
                  <a:pt x="97103" y="257682"/>
                </a:lnTo>
                <a:lnTo>
                  <a:pt x="138158" y="259097"/>
                </a:lnTo>
                <a:lnTo>
                  <a:pt x="138793" y="259605"/>
                </a:lnTo>
                <a:lnTo>
                  <a:pt x="178162" y="279458"/>
                </a:lnTo>
                <a:lnTo>
                  <a:pt x="226521" y="292021"/>
                </a:lnTo>
                <a:lnTo>
                  <a:pt x="281117" y="297756"/>
                </a:lnTo>
                <a:lnTo>
                  <a:pt x="337798" y="296237"/>
                </a:lnTo>
                <a:lnTo>
                  <a:pt x="392412" y="287037"/>
                </a:lnTo>
                <a:lnTo>
                  <a:pt x="656889" y="287037"/>
                </a:lnTo>
                <a:lnTo>
                  <a:pt x="679940" y="269003"/>
                </a:lnTo>
                <a:lnTo>
                  <a:pt x="821386" y="269003"/>
                </a:lnTo>
                <a:lnTo>
                  <a:pt x="849564" y="261177"/>
                </a:lnTo>
                <a:lnTo>
                  <a:pt x="879427" y="242923"/>
                </a:lnTo>
                <a:lnTo>
                  <a:pt x="890633" y="220489"/>
                </a:lnTo>
                <a:lnTo>
                  <a:pt x="910957" y="218709"/>
                </a:lnTo>
                <a:lnTo>
                  <a:pt x="948890" y="212006"/>
                </a:lnTo>
                <a:lnTo>
                  <a:pt x="1008183" y="186920"/>
                </a:lnTo>
                <a:lnTo>
                  <a:pt x="1027793" y="162339"/>
                </a:lnTo>
                <a:lnTo>
                  <a:pt x="1023971" y="136449"/>
                </a:lnTo>
                <a:lnTo>
                  <a:pt x="995789" y="112285"/>
                </a:lnTo>
                <a:lnTo>
                  <a:pt x="998075" y="109999"/>
                </a:lnTo>
                <a:lnTo>
                  <a:pt x="1000107" y="107713"/>
                </a:lnTo>
                <a:lnTo>
                  <a:pt x="1001631" y="105300"/>
                </a:lnTo>
                <a:lnTo>
                  <a:pt x="1004970" y="84149"/>
                </a:lnTo>
                <a:lnTo>
                  <a:pt x="989296" y="64771"/>
                </a:lnTo>
                <a:lnTo>
                  <a:pt x="957500" y="49275"/>
                </a:lnTo>
                <a:lnTo>
                  <a:pt x="912477" y="39768"/>
                </a:lnTo>
                <a:lnTo>
                  <a:pt x="910734" y="37101"/>
                </a:lnTo>
                <a:lnTo>
                  <a:pt x="333484" y="37101"/>
                </a:lnTo>
                <a:lnTo>
                  <a:pt x="309282" y="32198"/>
                </a:lnTo>
                <a:lnTo>
                  <a:pt x="283700" y="29116"/>
                </a:lnTo>
                <a:lnTo>
                  <a:pt x="257260" y="27868"/>
                </a:lnTo>
                <a:close/>
              </a:path>
              <a:path w="1028064" h="316864">
                <a:moveTo>
                  <a:pt x="821386" y="269003"/>
                </a:moveTo>
                <a:lnTo>
                  <a:pt x="679940" y="269003"/>
                </a:lnTo>
                <a:lnTo>
                  <a:pt x="696708" y="272712"/>
                </a:lnTo>
                <a:lnTo>
                  <a:pt x="714452" y="275433"/>
                </a:lnTo>
                <a:lnTo>
                  <a:pt x="732911" y="277129"/>
                </a:lnTo>
                <a:lnTo>
                  <a:pt x="751822" y="277766"/>
                </a:lnTo>
                <a:lnTo>
                  <a:pt x="805533" y="273407"/>
                </a:lnTo>
                <a:lnTo>
                  <a:pt x="821386" y="269003"/>
                </a:lnTo>
                <a:close/>
              </a:path>
              <a:path w="1028064" h="316864">
                <a:moveTo>
                  <a:pt x="456838" y="8955"/>
                </a:moveTo>
                <a:lnTo>
                  <a:pt x="408430" y="11098"/>
                </a:lnTo>
                <a:lnTo>
                  <a:pt x="365474" y="20718"/>
                </a:lnTo>
                <a:lnTo>
                  <a:pt x="333484" y="37101"/>
                </a:lnTo>
                <a:lnTo>
                  <a:pt x="910734" y="37101"/>
                </a:lnTo>
                <a:lnTo>
                  <a:pt x="907204" y="31700"/>
                </a:lnTo>
                <a:lnTo>
                  <a:pt x="898777" y="24179"/>
                </a:lnTo>
                <a:lnTo>
                  <a:pt x="898512" y="24020"/>
                </a:lnTo>
                <a:lnTo>
                  <a:pt x="534652" y="24020"/>
                </a:lnTo>
                <a:lnTo>
                  <a:pt x="527923" y="21451"/>
                </a:lnTo>
                <a:lnTo>
                  <a:pt x="520729" y="19083"/>
                </a:lnTo>
                <a:lnTo>
                  <a:pt x="513131" y="16930"/>
                </a:lnTo>
                <a:lnTo>
                  <a:pt x="505188" y="15003"/>
                </a:lnTo>
                <a:lnTo>
                  <a:pt x="456838" y="8955"/>
                </a:lnTo>
                <a:close/>
              </a:path>
              <a:path w="1028064" h="316864">
                <a:moveTo>
                  <a:pt x="634271" y="0"/>
                </a:moveTo>
                <a:lnTo>
                  <a:pt x="594754" y="2192"/>
                </a:lnTo>
                <a:lnTo>
                  <a:pt x="560048" y="10410"/>
                </a:lnTo>
                <a:lnTo>
                  <a:pt x="534652" y="24020"/>
                </a:lnTo>
                <a:lnTo>
                  <a:pt x="898512" y="24020"/>
                </a:lnTo>
                <a:lnTo>
                  <a:pt x="887420" y="17373"/>
                </a:lnTo>
                <a:lnTo>
                  <a:pt x="886620" y="17035"/>
                </a:lnTo>
                <a:lnTo>
                  <a:pt x="710420" y="17035"/>
                </a:lnTo>
                <a:lnTo>
                  <a:pt x="702673" y="13303"/>
                </a:lnTo>
                <a:lnTo>
                  <a:pt x="693973" y="9939"/>
                </a:lnTo>
                <a:lnTo>
                  <a:pt x="684416" y="6981"/>
                </a:lnTo>
                <a:lnTo>
                  <a:pt x="674098" y="4462"/>
                </a:lnTo>
                <a:lnTo>
                  <a:pt x="634271" y="0"/>
                </a:lnTo>
                <a:close/>
              </a:path>
              <a:path w="1028064" h="316864">
                <a:moveTo>
                  <a:pt x="789128" y="144"/>
                </a:moveTo>
                <a:lnTo>
                  <a:pt x="746452" y="5161"/>
                </a:lnTo>
                <a:lnTo>
                  <a:pt x="710420" y="17035"/>
                </a:lnTo>
                <a:lnTo>
                  <a:pt x="886620" y="17035"/>
                </a:lnTo>
                <a:lnTo>
                  <a:pt x="873361" y="11447"/>
                </a:lnTo>
                <a:lnTo>
                  <a:pt x="833185" y="2176"/>
                </a:lnTo>
                <a:lnTo>
                  <a:pt x="789128" y="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14215" y="445338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7305" y="0"/>
                </a:moveTo>
                <a:lnTo>
                  <a:pt x="7874" y="0"/>
                </a:lnTo>
                <a:lnTo>
                  <a:pt x="0" y="7874"/>
                </a:lnTo>
                <a:lnTo>
                  <a:pt x="0" y="27305"/>
                </a:lnTo>
                <a:lnTo>
                  <a:pt x="7874" y="35179"/>
                </a:lnTo>
                <a:lnTo>
                  <a:pt x="27305" y="35179"/>
                </a:lnTo>
                <a:lnTo>
                  <a:pt x="35179" y="27305"/>
                </a:lnTo>
                <a:lnTo>
                  <a:pt x="35179" y="7874"/>
                </a:lnTo>
                <a:lnTo>
                  <a:pt x="273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33088" y="440613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415" y="0"/>
                </a:moveTo>
                <a:lnTo>
                  <a:pt x="16127" y="2073"/>
                </a:lnTo>
                <a:lnTo>
                  <a:pt x="7731" y="7731"/>
                </a:lnTo>
                <a:lnTo>
                  <a:pt x="2073" y="16127"/>
                </a:lnTo>
                <a:lnTo>
                  <a:pt x="0" y="26416"/>
                </a:lnTo>
                <a:lnTo>
                  <a:pt x="2073" y="36704"/>
                </a:lnTo>
                <a:lnTo>
                  <a:pt x="7731" y="45100"/>
                </a:lnTo>
                <a:lnTo>
                  <a:pt x="16127" y="50758"/>
                </a:lnTo>
                <a:lnTo>
                  <a:pt x="26415" y="52831"/>
                </a:lnTo>
                <a:lnTo>
                  <a:pt x="36651" y="50758"/>
                </a:lnTo>
                <a:lnTo>
                  <a:pt x="45053" y="45100"/>
                </a:lnTo>
                <a:lnTo>
                  <a:pt x="50740" y="36704"/>
                </a:lnTo>
                <a:lnTo>
                  <a:pt x="52832" y="26416"/>
                </a:lnTo>
                <a:lnTo>
                  <a:pt x="50740" y="16127"/>
                </a:lnTo>
                <a:lnTo>
                  <a:pt x="45053" y="7731"/>
                </a:lnTo>
                <a:lnTo>
                  <a:pt x="36651" y="2073"/>
                </a:lnTo>
                <a:lnTo>
                  <a:pt x="264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437126" y="417195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商品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25485" y="4769701"/>
            <a:ext cx="1028065" cy="315595"/>
          </a:xfrm>
          <a:custGeom>
            <a:avLst/>
            <a:gdLst/>
            <a:ahLst/>
            <a:cxnLst/>
            <a:rect l="l" t="t" r="r" b="b"/>
            <a:pathLst>
              <a:path w="1028064" h="315595">
                <a:moveTo>
                  <a:pt x="656960" y="285660"/>
                </a:moveTo>
                <a:lnTo>
                  <a:pt x="392412" y="285660"/>
                </a:lnTo>
                <a:lnTo>
                  <a:pt x="409739" y="294707"/>
                </a:lnTo>
                <a:lnTo>
                  <a:pt x="430353" y="302313"/>
                </a:lnTo>
                <a:lnTo>
                  <a:pt x="453776" y="308324"/>
                </a:lnTo>
                <a:lnTo>
                  <a:pt x="479534" y="312584"/>
                </a:lnTo>
                <a:lnTo>
                  <a:pt x="543083" y="315134"/>
                </a:lnTo>
                <a:lnTo>
                  <a:pt x="601978" y="307552"/>
                </a:lnTo>
                <a:lnTo>
                  <a:pt x="649751" y="291278"/>
                </a:lnTo>
                <a:lnTo>
                  <a:pt x="656960" y="285660"/>
                </a:lnTo>
                <a:close/>
              </a:path>
              <a:path w="1028064" h="315595">
                <a:moveTo>
                  <a:pt x="257260" y="27705"/>
                </a:moveTo>
                <a:lnTo>
                  <a:pt x="170168" y="37020"/>
                </a:lnTo>
                <a:lnTo>
                  <a:pt x="124172" y="54155"/>
                </a:lnTo>
                <a:lnTo>
                  <a:pt x="92819" y="103796"/>
                </a:lnTo>
                <a:lnTo>
                  <a:pt x="91930" y="104812"/>
                </a:lnTo>
                <a:lnTo>
                  <a:pt x="46575" y="111464"/>
                </a:lnTo>
                <a:lnTo>
                  <a:pt x="0" y="142345"/>
                </a:lnTo>
                <a:lnTo>
                  <a:pt x="2506" y="158978"/>
                </a:lnTo>
                <a:lnTo>
                  <a:pt x="19657" y="173991"/>
                </a:lnTo>
                <a:lnTo>
                  <a:pt x="50274" y="185457"/>
                </a:lnTo>
                <a:lnTo>
                  <a:pt x="36720" y="192998"/>
                </a:lnTo>
                <a:lnTo>
                  <a:pt x="27477" y="201491"/>
                </a:lnTo>
                <a:lnTo>
                  <a:pt x="22806" y="210603"/>
                </a:lnTo>
                <a:lnTo>
                  <a:pt x="22969" y="220001"/>
                </a:lnTo>
                <a:lnTo>
                  <a:pt x="35806" y="236329"/>
                </a:lnTo>
                <a:lnTo>
                  <a:pt x="61751" y="248894"/>
                </a:lnTo>
                <a:lnTo>
                  <a:pt x="97103" y="256506"/>
                </a:lnTo>
                <a:lnTo>
                  <a:pt x="138158" y="257974"/>
                </a:lnTo>
                <a:lnTo>
                  <a:pt x="138793" y="258355"/>
                </a:lnTo>
                <a:lnTo>
                  <a:pt x="178162" y="278085"/>
                </a:lnTo>
                <a:lnTo>
                  <a:pt x="226521" y="290580"/>
                </a:lnTo>
                <a:lnTo>
                  <a:pt x="281117" y="296296"/>
                </a:lnTo>
                <a:lnTo>
                  <a:pt x="337798" y="294800"/>
                </a:lnTo>
                <a:lnTo>
                  <a:pt x="392412" y="285660"/>
                </a:lnTo>
                <a:lnTo>
                  <a:pt x="656960" y="285660"/>
                </a:lnTo>
                <a:lnTo>
                  <a:pt x="679940" y="267753"/>
                </a:lnTo>
                <a:lnTo>
                  <a:pt x="821106" y="267753"/>
                </a:lnTo>
                <a:lnTo>
                  <a:pt x="849564" y="259895"/>
                </a:lnTo>
                <a:lnTo>
                  <a:pt x="879427" y="241760"/>
                </a:lnTo>
                <a:lnTo>
                  <a:pt x="890633" y="219493"/>
                </a:lnTo>
                <a:lnTo>
                  <a:pt x="910957" y="217713"/>
                </a:lnTo>
                <a:lnTo>
                  <a:pt x="948890" y="211010"/>
                </a:lnTo>
                <a:lnTo>
                  <a:pt x="1008183" y="186021"/>
                </a:lnTo>
                <a:lnTo>
                  <a:pt x="1027793" y="161549"/>
                </a:lnTo>
                <a:lnTo>
                  <a:pt x="1023971" y="135792"/>
                </a:lnTo>
                <a:lnTo>
                  <a:pt x="995789" y="111797"/>
                </a:lnTo>
                <a:lnTo>
                  <a:pt x="998075" y="109511"/>
                </a:lnTo>
                <a:lnTo>
                  <a:pt x="1000107" y="107225"/>
                </a:lnTo>
                <a:lnTo>
                  <a:pt x="1001631" y="104812"/>
                </a:lnTo>
                <a:lnTo>
                  <a:pt x="1004970" y="83756"/>
                </a:lnTo>
                <a:lnTo>
                  <a:pt x="989296" y="64474"/>
                </a:lnTo>
                <a:lnTo>
                  <a:pt x="957500" y="49073"/>
                </a:lnTo>
                <a:lnTo>
                  <a:pt x="912477" y="39661"/>
                </a:lnTo>
                <a:lnTo>
                  <a:pt x="910650" y="36867"/>
                </a:lnTo>
                <a:lnTo>
                  <a:pt x="333484" y="36867"/>
                </a:lnTo>
                <a:lnTo>
                  <a:pt x="309282" y="32035"/>
                </a:lnTo>
                <a:lnTo>
                  <a:pt x="283700" y="28977"/>
                </a:lnTo>
                <a:lnTo>
                  <a:pt x="257260" y="27705"/>
                </a:lnTo>
                <a:close/>
              </a:path>
              <a:path w="1028064" h="315595">
                <a:moveTo>
                  <a:pt x="821106" y="267753"/>
                </a:moveTo>
                <a:lnTo>
                  <a:pt x="679940" y="267753"/>
                </a:lnTo>
                <a:lnTo>
                  <a:pt x="696708" y="271460"/>
                </a:lnTo>
                <a:lnTo>
                  <a:pt x="714452" y="274167"/>
                </a:lnTo>
                <a:lnTo>
                  <a:pt x="732911" y="275826"/>
                </a:lnTo>
                <a:lnTo>
                  <a:pt x="751822" y="276389"/>
                </a:lnTo>
                <a:lnTo>
                  <a:pt x="805533" y="272053"/>
                </a:lnTo>
                <a:lnTo>
                  <a:pt x="821106" y="267753"/>
                </a:lnTo>
                <a:close/>
              </a:path>
              <a:path w="1028064" h="315595">
                <a:moveTo>
                  <a:pt x="456838" y="8899"/>
                </a:moveTo>
                <a:lnTo>
                  <a:pt x="408430" y="11023"/>
                </a:lnTo>
                <a:lnTo>
                  <a:pt x="365474" y="20575"/>
                </a:lnTo>
                <a:lnTo>
                  <a:pt x="333484" y="36867"/>
                </a:lnTo>
                <a:lnTo>
                  <a:pt x="910650" y="36867"/>
                </a:lnTo>
                <a:lnTo>
                  <a:pt x="907204" y="31595"/>
                </a:lnTo>
                <a:lnTo>
                  <a:pt x="898777" y="24088"/>
                </a:lnTo>
                <a:lnTo>
                  <a:pt x="898484" y="23913"/>
                </a:lnTo>
                <a:lnTo>
                  <a:pt x="534652" y="23913"/>
                </a:lnTo>
                <a:lnTo>
                  <a:pt x="527923" y="21343"/>
                </a:lnTo>
                <a:lnTo>
                  <a:pt x="520729" y="18976"/>
                </a:lnTo>
                <a:lnTo>
                  <a:pt x="513131" y="16823"/>
                </a:lnTo>
                <a:lnTo>
                  <a:pt x="505188" y="14896"/>
                </a:lnTo>
                <a:lnTo>
                  <a:pt x="456838" y="8899"/>
                </a:lnTo>
                <a:close/>
              </a:path>
              <a:path w="1028064" h="315595">
                <a:moveTo>
                  <a:pt x="634271" y="0"/>
                </a:moveTo>
                <a:lnTo>
                  <a:pt x="594754" y="2149"/>
                </a:lnTo>
                <a:lnTo>
                  <a:pt x="560048" y="10322"/>
                </a:lnTo>
                <a:lnTo>
                  <a:pt x="534652" y="23913"/>
                </a:lnTo>
                <a:lnTo>
                  <a:pt x="898484" y="23913"/>
                </a:lnTo>
                <a:lnTo>
                  <a:pt x="887420" y="17319"/>
                </a:lnTo>
                <a:lnTo>
                  <a:pt x="886786" y="17055"/>
                </a:lnTo>
                <a:lnTo>
                  <a:pt x="710420" y="17055"/>
                </a:lnTo>
                <a:lnTo>
                  <a:pt x="702673" y="13251"/>
                </a:lnTo>
                <a:lnTo>
                  <a:pt x="693973" y="9864"/>
                </a:lnTo>
                <a:lnTo>
                  <a:pt x="684416" y="6929"/>
                </a:lnTo>
                <a:lnTo>
                  <a:pt x="674098" y="4482"/>
                </a:lnTo>
                <a:lnTo>
                  <a:pt x="634271" y="0"/>
                </a:lnTo>
                <a:close/>
              </a:path>
              <a:path w="1028064" h="315595">
                <a:moveTo>
                  <a:pt x="789128" y="164"/>
                </a:moveTo>
                <a:lnTo>
                  <a:pt x="746452" y="5181"/>
                </a:lnTo>
                <a:lnTo>
                  <a:pt x="710420" y="17055"/>
                </a:lnTo>
                <a:lnTo>
                  <a:pt x="886786" y="17055"/>
                </a:lnTo>
                <a:lnTo>
                  <a:pt x="873361" y="11467"/>
                </a:lnTo>
                <a:lnTo>
                  <a:pt x="833185" y="2196"/>
                </a:lnTo>
                <a:lnTo>
                  <a:pt x="789128" y="1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15866" y="509028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7178" y="0"/>
                </a:moveTo>
                <a:lnTo>
                  <a:pt x="7874" y="0"/>
                </a:lnTo>
                <a:lnTo>
                  <a:pt x="0" y="7874"/>
                </a:lnTo>
                <a:lnTo>
                  <a:pt x="0" y="27177"/>
                </a:lnTo>
                <a:lnTo>
                  <a:pt x="7874" y="35051"/>
                </a:lnTo>
                <a:lnTo>
                  <a:pt x="27178" y="35051"/>
                </a:lnTo>
                <a:lnTo>
                  <a:pt x="35052" y="27177"/>
                </a:lnTo>
                <a:lnTo>
                  <a:pt x="35052" y="7874"/>
                </a:lnTo>
                <a:lnTo>
                  <a:pt x="271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34611" y="504342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288" y="0"/>
                </a:moveTo>
                <a:lnTo>
                  <a:pt x="16073" y="2053"/>
                </a:lnTo>
                <a:lnTo>
                  <a:pt x="7715" y="7667"/>
                </a:lnTo>
                <a:lnTo>
                  <a:pt x="2071" y="16019"/>
                </a:lnTo>
                <a:lnTo>
                  <a:pt x="0" y="26288"/>
                </a:lnTo>
                <a:lnTo>
                  <a:pt x="2071" y="36504"/>
                </a:lnTo>
                <a:lnTo>
                  <a:pt x="7715" y="44862"/>
                </a:lnTo>
                <a:lnTo>
                  <a:pt x="16073" y="50506"/>
                </a:lnTo>
                <a:lnTo>
                  <a:pt x="26288" y="52577"/>
                </a:lnTo>
                <a:lnTo>
                  <a:pt x="36558" y="50506"/>
                </a:lnTo>
                <a:lnTo>
                  <a:pt x="44910" y="44862"/>
                </a:lnTo>
                <a:lnTo>
                  <a:pt x="50524" y="36504"/>
                </a:lnTo>
                <a:lnTo>
                  <a:pt x="52577" y="26288"/>
                </a:lnTo>
                <a:lnTo>
                  <a:pt x="50524" y="16019"/>
                </a:lnTo>
                <a:lnTo>
                  <a:pt x="44910" y="7667"/>
                </a:lnTo>
                <a:lnTo>
                  <a:pt x="36558" y="2053"/>
                </a:lnTo>
                <a:lnTo>
                  <a:pt x="262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27009" y="5284833"/>
            <a:ext cx="1028065" cy="316865"/>
          </a:xfrm>
          <a:custGeom>
            <a:avLst/>
            <a:gdLst/>
            <a:ahLst/>
            <a:cxnLst/>
            <a:rect l="l" t="t" r="r" b="b"/>
            <a:pathLst>
              <a:path w="1028064" h="316864">
                <a:moveTo>
                  <a:pt x="656919" y="287037"/>
                </a:moveTo>
                <a:lnTo>
                  <a:pt x="392412" y="287037"/>
                </a:lnTo>
                <a:lnTo>
                  <a:pt x="409739" y="296097"/>
                </a:lnTo>
                <a:lnTo>
                  <a:pt x="430353" y="303739"/>
                </a:lnTo>
                <a:lnTo>
                  <a:pt x="453776" y="309803"/>
                </a:lnTo>
                <a:lnTo>
                  <a:pt x="479534" y="314126"/>
                </a:lnTo>
                <a:lnTo>
                  <a:pt x="543083" y="316666"/>
                </a:lnTo>
                <a:lnTo>
                  <a:pt x="601978" y="309024"/>
                </a:lnTo>
                <a:lnTo>
                  <a:pt x="649751" y="292652"/>
                </a:lnTo>
                <a:lnTo>
                  <a:pt x="656919" y="287037"/>
                </a:lnTo>
                <a:close/>
              </a:path>
              <a:path w="1028064" h="316864">
                <a:moveTo>
                  <a:pt x="257260" y="27868"/>
                </a:moveTo>
                <a:lnTo>
                  <a:pt x="170168" y="37222"/>
                </a:lnTo>
                <a:lnTo>
                  <a:pt x="124172" y="54421"/>
                </a:lnTo>
                <a:lnTo>
                  <a:pt x="92819" y="104284"/>
                </a:lnTo>
                <a:lnTo>
                  <a:pt x="91930" y="105300"/>
                </a:lnTo>
                <a:lnTo>
                  <a:pt x="46575" y="112015"/>
                </a:lnTo>
                <a:lnTo>
                  <a:pt x="0" y="143035"/>
                </a:lnTo>
                <a:lnTo>
                  <a:pt x="2506" y="159720"/>
                </a:lnTo>
                <a:lnTo>
                  <a:pt x="19657" y="174785"/>
                </a:lnTo>
                <a:lnTo>
                  <a:pt x="50274" y="186326"/>
                </a:lnTo>
                <a:lnTo>
                  <a:pt x="36720" y="193942"/>
                </a:lnTo>
                <a:lnTo>
                  <a:pt x="27477" y="202487"/>
                </a:lnTo>
                <a:lnTo>
                  <a:pt x="22806" y="211651"/>
                </a:lnTo>
                <a:lnTo>
                  <a:pt x="22969" y="221124"/>
                </a:lnTo>
                <a:lnTo>
                  <a:pt x="35806" y="237470"/>
                </a:lnTo>
                <a:lnTo>
                  <a:pt x="61751" y="250064"/>
                </a:lnTo>
                <a:lnTo>
                  <a:pt x="97103" y="257683"/>
                </a:lnTo>
                <a:lnTo>
                  <a:pt x="138158" y="259097"/>
                </a:lnTo>
                <a:lnTo>
                  <a:pt x="138793" y="259605"/>
                </a:lnTo>
                <a:lnTo>
                  <a:pt x="178162" y="279457"/>
                </a:lnTo>
                <a:lnTo>
                  <a:pt x="226521" y="292017"/>
                </a:lnTo>
                <a:lnTo>
                  <a:pt x="281117" y="297751"/>
                </a:lnTo>
                <a:lnTo>
                  <a:pt x="337798" y="296232"/>
                </a:lnTo>
                <a:lnTo>
                  <a:pt x="392412" y="287037"/>
                </a:lnTo>
                <a:lnTo>
                  <a:pt x="656919" y="287037"/>
                </a:lnTo>
                <a:lnTo>
                  <a:pt x="679940" y="269003"/>
                </a:lnTo>
                <a:lnTo>
                  <a:pt x="821386" y="269003"/>
                </a:lnTo>
                <a:lnTo>
                  <a:pt x="849564" y="261177"/>
                </a:lnTo>
                <a:lnTo>
                  <a:pt x="879427" y="242923"/>
                </a:lnTo>
                <a:lnTo>
                  <a:pt x="890633" y="220489"/>
                </a:lnTo>
                <a:lnTo>
                  <a:pt x="910957" y="218709"/>
                </a:lnTo>
                <a:lnTo>
                  <a:pt x="948890" y="212006"/>
                </a:lnTo>
                <a:lnTo>
                  <a:pt x="1008183" y="186920"/>
                </a:lnTo>
                <a:lnTo>
                  <a:pt x="1027793" y="162339"/>
                </a:lnTo>
                <a:lnTo>
                  <a:pt x="1023971" y="136449"/>
                </a:lnTo>
                <a:lnTo>
                  <a:pt x="995789" y="112285"/>
                </a:lnTo>
                <a:lnTo>
                  <a:pt x="998075" y="109999"/>
                </a:lnTo>
                <a:lnTo>
                  <a:pt x="1000107" y="107713"/>
                </a:lnTo>
                <a:lnTo>
                  <a:pt x="1001631" y="105300"/>
                </a:lnTo>
                <a:lnTo>
                  <a:pt x="1004970" y="84149"/>
                </a:lnTo>
                <a:lnTo>
                  <a:pt x="989296" y="64771"/>
                </a:lnTo>
                <a:lnTo>
                  <a:pt x="957500" y="49276"/>
                </a:lnTo>
                <a:lnTo>
                  <a:pt x="912477" y="39768"/>
                </a:lnTo>
                <a:lnTo>
                  <a:pt x="910734" y="37101"/>
                </a:lnTo>
                <a:lnTo>
                  <a:pt x="333484" y="37101"/>
                </a:lnTo>
                <a:lnTo>
                  <a:pt x="309282" y="32198"/>
                </a:lnTo>
                <a:lnTo>
                  <a:pt x="283700" y="29116"/>
                </a:lnTo>
                <a:lnTo>
                  <a:pt x="257260" y="27868"/>
                </a:lnTo>
                <a:close/>
              </a:path>
              <a:path w="1028064" h="316864">
                <a:moveTo>
                  <a:pt x="821386" y="269003"/>
                </a:moveTo>
                <a:lnTo>
                  <a:pt x="679940" y="269003"/>
                </a:lnTo>
                <a:lnTo>
                  <a:pt x="696708" y="272712"/>
                </a:lnTo>
                <a:lnTo>
                  <a:pt x="714452" y="275433"/>
                </a:lnTo>
                <a:lnTo>
                  <a:pt x="732911" y="277129"/>
                </a:lnTo>
                <a:lnTo>
                  <a:pt x="751822" y="277766"/>
                </a:lnTo>
                <a:lnTo>
                  <a:pt x="805533" y="273407"/>
                </a:lnTo>
                <a:lnTo>
                  <a:pt x="821386" y="269003"/>
                </a:lnTo>
                <a:close/>
              </a:path>
              <a:path w="1028064" h="316864">
                <a:moveTo>
                  <a:pt x="456838" y="8955"/>
                </a:moveTo>
                <a:lnTo>
                  <a:pt x="408430" y="11098"/>
                </a:lnTo>
                <a:lnTo>
                  <a:pt x="365474" y="20718"/>
                </a:lnTo>
                <a:lnTo>
                  <a:pt x="333484" y="37101"/>
                </a:lnTo>
                <a:lnTo>
                  <a:pt x="910734" y="37101"/>
                </a:lnTo>
                <a:lnTo>
                  <a:pt x="907204" y="31700"/>
                </a:lnTo>
                <a:lnTo>
                  <a:pt x="898777" y="24179"/>
                </a:lnTo>
                <a:lnTo>
                  <a:pt x="898512" y="24020"/>
                </a:lnTo>
                <a:lnTo>
                  <a:pt x="534779" y="24020"/>
                </a:lnTo>
                <a:lnTo>
                  <a:pt x="527976" y="21451"/>
                </a:lnTo>
                <a:lnTo>
                  <a:pt x="520745" y="19083"/>
                </a:lnTo>
                <a:lnTo>
                  <a:pt x="513133" y="16930"/>
                </a:lnTo>
                <a:lnTo>
                  <a:pt x="505188" y="15003"/>
                </a:lnTo>
                <a:lnTo>
                  <a:pt x="456838" y="8955"/>
                </a:lnTo>
                <a:close/>
              </a:path>
              <a:path w="1028064" h="316864">
                <a:moveTo>
                  <a:pt x="634273" y="0"/>
                </a:moveTo>
                <a:lnTo>
                  <a:pt x="594770" y="2192"/>
                </a:lnTo>
                <a:lnTo>
                  <a:pt x="560101" y="10410"/>
                </a:lnTo>
                <a:lnTo>
                  <a:pt x="534779" y="24020"/>
                </a:lnTo>
                <a:lnTo>
                  <a:pt x="898512" y="24020"/>
                </a:lnTo>
                <a:lnTo>
                  <a:pt x="887420" y="17373"/>
                </a:lnTo>
                <a:lnTo>
                  <a:pt x="886620" y="17035"/>
                </a:lnTo>
                <a:lnTo>
                  <a:pt x="710420" y="17035"/>
                </a:lnTo>
                <a:lnTo>
                  <a:pt x="702673" y="13303"/>
                </a:lnTo>
                <a:lnTo>
                  <a:pt x="693973" y="9939"/>
                </a:lnTo>
                <a:lnTo>
                  <a:pt x="684416" y="6981"/>
                </a:lnTo>
                <a:lnTo>
                  <a:pt x="674098" y="4462"/>
                </a:lnTo>
                <a:lnTo>
                  <a:pt x="634273" y="0"/>
                </a:lnTo>
                <a:close/>
              </a:path>
              <a:path w="1028064" h="316864">
                <a:moveTo>
                  <a:pt x="789128" y="144"/>
                </a:moveTo>
                <a:lnTo>
                  <a:pt x="746452" y="5161"/>
                </a:lnTo>
                <a:lnTo>
                  <a:pt x="710420" y="17035"/>
                </a:lnTo>
                <a:lnTo>
                  <a:pt x="886620" y="17035"/>
                </a:lnTo>
                <a:lnTo>
                  <a:pt x="873361" y="11447"/>
                </a:lnTo>
                <a:lnTo>
                  <a:pt x="833185" y="2176"/>
                </a:lnTo>
                <a:lnTo>
                  <a:pt x="789128" y="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17264" y="560699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7305" y="0"/>
                </a:moveTo>
                <a:lnTo>
                  <a:pt x="7874" y="0"/>
                </a:lnTo>
                <a:lnTo>
                  <a:pt x="0" y="7886"/>
                </a:lnTo>
                <a:lnTo>
                  <a:pt x="0" y="27330"/>
                </a:lnTo>
                <a:lnTo>
                  <a:pt x="7874" y="35217"/>
                </a:lnTo>
                <a:lnTo>
                  <a:pt x="27305" y="35217"/>
                </a:lnTo>
                <a:lnTo>
                  <a:pt x="35178" y="27330"/>
                </a:lnTo>
                <a:lnTo>
                  <a:pt x="35178" y="7886"/>
                </a:lnTo>
                <a:lnTo>
                  <a:pt x="273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36135" y="5559805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415" y="0"/>
                </a:moveTo>
                <a:lnTo>
                  <a:pt x="16127" y="2073"/>
                </a:lnTo>
                <a:lnTo>
                  <a:pt x="7731" y="7731"/>
                </a:lnTo>
                <a:lnTo>
                  <a:pt x="2073" y="16127"/>
                </a:lnTo>
                <a:lnTo>
                  <a:pt x="0" y="26416"/>
                </a:lnTo>
                <a:lnTo>
                  <a:pt x="2073" y="36699"/>
                </a:lnTo>
                <a:lnTo>
                  <a:pt x="7731" y="45096"/>
                </a:lnTo>
                <a:lnTo>
                  <a:pt x="16127" y="50756"/>
                </a:lnTo>
                <a:lnTo>
                  <a:pt x="26415" y="52832"/>
                </a:lnTo>
                <a:lnTo>
                  <a:pt x="36651" y="50756"/>
                </a:lnTo>
                <a:lnTo>
                  <a:pt x="45053" y="45096"/>
                </a:lnTo>
                <a:lnTo>
                  <a:pt x="50740" y="36699"/>
                </a:lnTo>
                <a:lnTo>
                  <a:pt x="52831" y="26416"/>
                </a:lnTo>
                <a:lnTo>
                  <a:pt x="50740" y="16127"/>
                </a:lnTo>
                <a:lnTo>
                  <a:pt x="45053" y="7731"/>
                </a:lnTo>
                <a:lnTo>
                  <a:pt x="36651" y="2073"/>
                </a:lnTo>
                <a:lnTo>
                  <a:pt x="264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438269" y="4809870"/>
            <a:ext cx="333375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订单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524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用户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261745" cy="1348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垂直拆分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准备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50536" y="3794050"/>
            <a:ext cx="475579" cy="6814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58896" y="5330952"/>
            <a:ext cx="52425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49631" y="2549651"/>
            <a:ext cx="478557" cy="701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03647" y="5329428"/>
            <a:ext cx="527303" cy="61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21785" y="4487164"/>
            <a:ext cx="1469390" cy="845185"/>
          </a:xfrm>
          <a:custGeom>
            <a:avLst/>
            <a:gdLst/>
            <a:ahLst/>
            <a:cxnLst/>
            <a:rect l="l" t="t" r="r" b="b"/>
            <a:pathLst>
              <a:path w="1469389" h="845185">
                <a:moveTo>
                  <a:pt x="53339" y="765175"/>
                </a:moveTo>
                <a:lnTo>
                  <a:pt x="0" y="844804"/>
                </a:lnTo>
                <a:lnTo>
                  <a:pt x="95758" y="839724"/>
                </a:lnTo>
                <a:lnTo>
                  <a:pt x="85641" y="821944"/>
                </a:lnTo>
                <a:lnTo>
                  <a:pt x="69087" y="821944"/>
                </a:lnTo>
                <a:lnTo>
                  <a:pt x="54990" y="797052"/>
                </a:lnTo>
                <a:lnTo>
                  <a:pt x="67443" y="789961"/>
                </a:lnTo>
                <a:lnTo>
                  <a:pt x="53339" y="765175"/>
                </a:lnTo>
                <a:close/>
              </a:path>
              <a:path w="1469389" h="845185">
                <a:moveTo>
                  <a:pt x="67443" y="789961"/>
                </a:moveTo>
                <a:lnTo>
                  <a:pt x="54990" y="797052"/>
                </a:lnTo>
                <a:lnTo>
                  <a:pt x="69087" y="821944"/>
                </a:lnTo>
                <a:lnTo>
                  <a:pt x="81590" y="814825"/>
                </a:lnTo>
                <a:lnTo>
                  <a:pt x="67443" y="789961"/>
                </a:lnTo>
                <a:close/>
              </a:path>
              <a:path w="1469389" h="845185">
                <a:moveTo>
                  <a:pt x="81590" y="814825"/>
                </a:moveTo>
                <a:lnTo>
                  <a:pt x="69087" y="821944"/>
                </a:lnTo>
                <a:lnTo>
                  <a:pt x="85641" y="821944"/>
                </a:lnTo>
                <a:lnTo>
                  <a:pt x="81590" y="814825"/>
                </a:lnTo>
                <a:close/>
              </a:path>
              <a:path w="1469389" h="845185">
                <a:moveTo>
                  <a:pt x="1454785" y="0"/>
                </a:moveTo>
                <a:lnTo>
                  <a:pt x="67443" y="789961"/>
                </a:lnTo>
                <a:lnTo>
                  <a:pt x="81590" y="814825"/>
                </a:lnTo>
                <a:lnTo>
                  <a:pt x="1469009" y="24892"/>
                </a:lnTo>
                <a:lnTo>
                  <a:pt x="145478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41900" y="4499609"/>
            <a:ext cx="85725" cy="830580"/>
          </a:xfrm>
          <a:custGeom>
            <a:avLst/>
            <a:gdLst/>
            <a:ahLst/>
            <a:cxnLst/>
            <a:rect l="l" t="t" r="r" b="b"/>
            <a:pathLst>
              <a:path w="85725" h="830579">
                <a:moveTo>
                  <a:pt x="28575" y="744473"/>
                </a:moveTo>
                <a:lnTo>
                  <a:pt x="0" y="744473"/>
                </a:lnTo>
                <a:lnTo>
                  <a:pt x="42925" y="830198"/>
                </a:lnTo>
                <a:lnTo>
                  <a:pt x="78560" y="758824"/>
                </a:lnTo>
                <a:lnTo>
                  <a:pt x="28575" y="758824"/>
                </a:lnTo>
                <a:lnTo>
                  <a:pt x="28575" y="744473"/>
                </a:lnTo>
                <a:close/>
              </a:path>
              <a:path w="85725" h="830579">
                <a:moveTo>
                  <a:pt x="57150" y="0"/>
                </a:moveTo>
                <a:lnTo>
                  <a:pt x="28575" y="0"/>
                </a:lnTo>
                <a:lnTo>
                  <a:pt x="28575" y="758824"/>
                </a:lnTo>
                <a:lnTo>
                  <a:pt x="57150" y="758824"/>
                </a:lnTo>
                <a:lnTo>
                  <a:pt x="57150" y="0"/>
                </a:lnTo>
                <a:close/>
              </a:path>
              <a:path w="85725" h="830579">
                <a:moveTo>
                  <a:pt x="85725" y="744473"/>
                </a:moveTo>
                <a:lnTo>
                  <a:pt x="57150" y="744473"/>
                </a:lnTo>
                <a:lnTo>
                  <a:pt x="57150" y="758824"/>
                </a:lnTo>
                <a:lnTo>
                  <a:pt x="78560" y="758824"/>
                </a:lnTo>
                <a:lnTo>
                  <a:pt x="85725" y="74447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78603" y="4486783"/>
            <a:ext cx="1717675" cy="843280"/>
          </a:xfrm>
          <a:custGeom>
            <a:avLst/>
            <a:gdLst/>
            <a:ahLst/>
            <a:cxnLst/>
            <a:rect l="l" t="t" r="r" b="b"/>
            <a:pathLst>
              <a:path w="1717675" h="843279">
                <a:moveTo>
                  <a:pt x="1633946" y="817488"/>
                </a:moveTo>
                <a:lnTo>
                  <a:pt x="1621536" y="843153"/>
                </a:lnTo>
                <a:lnTo>
                  <a:pt x="1717294" y="842010"/>
                </a:lnTo>
                <a:lnTo>
                  <a:pt x="1703249" y="823722"/>
                </a:lnTo>
                <a:lnTo>
                  <a:pt x="1646808" y="823722"/>
                </a:lnTo>
                <a:lnTo>
                  <a:pt x="1633946" y="817488"/>
                </a:lnTo>
                <a:close/>
              </a:path>
              <a:path w="1717675" h="843279">
                <a:moveTo>
                  <a:pt x="1646408" y="791716"/>
                </a:moveTo>
                <a:lnTo>
                  <a:pt x="1633946" y="817488"/>
                </a:lnTo>
                <a:lnTo>
                  <a:pt x="1646808" y="823722"/>
                </a:lnTo>
                <a:lnTo>
                  <a:pt x="1659254" y="797941"/>
                </a:lnTo>
                <a:lnTo>
                  <a:pt x="1646408" y="791716"/>
                </a:lnTo>
                <a:close/>
              </a:path>
              <a:path w="1717675" h="843279">
                <a:moveTo>
                  <a:pt x="1658874" y="765937"/>
                </a:moveTo>
                <a:lnTo>
                  <a:pt x="1646408" y="791716"/>
                </a:lnTo>
                <a:lnTo>
                  <a:pt x="1659254" y="797941"/>
                </a:lnTo>
                <a:lnTo>
                  <a:pt x="1646808" y="823722"/>
                </a:lnTo>
                <a:lnTo>
                  <a:pt x="1703249" y="823722"/>
                </a:lnTo>
                <a:lnTo>
                  <a:pt x="1658874" y="765937"/>
                </a:lnTo>
                <a:close/>
              </a:path>
              <a:path w="1717675" h="843279">
                <a:moveTo>
                  <a:pt x="12446" y="0"/>
                </a:moveTo>
                <a:lnTo>
                  <a:pt x="0" y="25654"/>
                </a:lnTo>
                <a:lnTo>
                  <a:pt x="1633946" y="817488"/>
                </a:lnTo>
                <a:lnTo>
                  <a:pt x="1646408" y="791716"/>
                </a:lnTo>
                <a:lnTo>
                  <a:pt x="1244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41900" y="3251453"/>
            <a:ext cx="85725" cy="516890"/>
          </a:xfrm>
          <a:custGeom>
            <a:avLst/>
            <a:gdLst/>
            <a:ahLst/>
            <a:cxnLst/>
            <a:rect l="l" t="t" r="r" b="b"/>
            <a:pathLst>
              <a:path w="85725" h="516889">
                <a:moveTo>
                  <a:pt x="28575" y="430784"/>
                </a:moveTo>
                <a:lnTo>
                  <a:pt x="0" y="430784"/>
                </a:lnTo>
                <a:lnTo>
                  <a:pt x="42925" y="516509"/>
                </a:lnTo>
                <a:lnTo>
                  <a:pt x="78623" y="445008"/>
                </a:lnTo>
                <a:lnTo>
                  <a:pt x="28575" y="445008"/>
                </a:lnTo>
                <a:lnTo>
                  <a:pt x="28575" y="430784"/>
                </a:lnTo>
                <a:close/>
              </a:path>
              <a:path w="85725" h="516889">
                <a:moveTo>
                  <a:pt x="57150" y="0"/>
                </a:moveTo>
                <a:lnTo>
                  <a:pt x="28575" y="0"/>
                </a:lnTo>
                <a:lnTo>
                  <a:pt x="28575" y="445008"/>
                </a:lnTo>
                <a:lnTo>
                  <a:pt x="57150" y="445008"/>
                </a:lnTo>
                <a:lnTo>
                  <a:pt x="57150" y="0"/>
                </a:lnTo>
                <a:close/>
              </a:path>
              <a:path w="85725" h="516889">
                <a:moveTo>
                  <a:pt x="85725" y="430784"/>
                </a:moveTo>
                <a:lnTo>
                  <a:pt x="57150" y="430784"/>
                </a:lnTo>
                <a:lnTo>
                  <a:pt x="57150" y="445008"/>
                </a:lnTo>
                <a:lnTo>
                  <a:pt x="78623" y="445008"/>
                </a:lnTo>
                <a:lnTo>
                  <a:pt x="85725" y="4307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43905" y="3957573"/>
            <a:ext cx="1319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C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Mycat(192.168.200.210)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4132" y="5966561"/>
            <a:ext cx="136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MySQL(192.168.200.210)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69482" y="5975400"/>
            <a:ext cx="13925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4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900" spc="-27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(192.168.200.214)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36185" y="5975400"/>
            <a:ext cx="13925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4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900" spc="-27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(192.168.200.213)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30340" y="5327903"/>
            <a:ext cx="527303" cy="61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17270" y="6238443"/>
            <a:ext cx="3369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分别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在三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台</a:t>
            </a:r>
            <a:r>
              <a:rPr sz="1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中创建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据库</a:t>
            </a:r>
            <a:r>
              <a:rPr sz="1400" spc="-44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shopping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261745" cy="1348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垂直拆分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配置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2676" y="2598300"/>
            <a:ext cx="5958565" cy="3023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3148" y="2493264"/>
            <a:ext cx="6146800" cy="3710940"/>
          </a:xfrm>
          <a:custGeom>
            <a:avLst/>
            <a:gdLst/>
            <a:ahLst/>
            <a:cxnLst/>
            <a:rect l="l" t="t" r="r" b="b"/>
            <a:pathLst>
              <a:path w="6146800" h="3710940">
                <a:moveTo>
                  <a:pt x="0" y="105918"/>
                </a:moveTo>
                <a:lnTo>
                  <a:pt x="8323" y="64668"/>
                </a:lnTo>
                <a:lnTo>
                  <a:pt x="31022" y="31003"/>
                </a:lnTo>
                <a:lnTo>
                  <a:pt x="64690" y="8316"/>
                </a:lnTo>
                <a:lnTo>
                  <a:pt x="105917" y="0"/>
                </a:lnTo>
                <a:lnTo>
                  <a:pt x="6040374" y="0"/>
                </a:lnTo>
                <a:lnTo>
                  <a:pt x="6081623" y="8316"/>
                </a:lnTo>
                <a:lnTo>
                  <a:pt x="6115288" y="31003"/>
                </a:lnTo>
                <a:lnTo>
                  <a:pt x="6137975" y="64668"/>
                </a:lnTo>
                <a:lnTo>
                  <a:pt x="6146292" y="105918"/>
                </a:lnTo>
                <a:lnTo>
                  <a:pt x="6146292" y="3605022"/>
                </a:lnTo>
                <a:lnTo>
                  <a:pt x="6137975" y="3646249"/>
                </a:lnTo>
                <a:lnTo>
                  <a:pt x="6115288" y="3679917"/>
                </a:lnTo>
                <a:lnTo>
                  <a:pt x="6081623" y="3702616"/>
                </a:lnTo>
                <a:lnTo>
                  <a:pt x="6040374" y="3710940"/>
                </a:lnTo>
                <a:lnTo>
                  <a:pt x="105917" y="3710940"/>
                </a:lnTo>
                <a:lnTo>
                  <a:pt x="64690" y="3702616"/>
                </a:lnTo>
                <a:lnTo>
                  <a:pt x="31022" y="3679917"/>
                </a:lnTo>
                <a:lnTo>
                  <a:pt x="8323" y="3646249"/>
                </a:lnTo>
                <a:lnTo>
                  <a:pt x="0" y="3605022"/>
                </a:lnTo>
                <a:lnTo>
                  <a:pt x="0" y="105918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91280" y="5879998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78498" y="2566791"/>
            <a:ext cx="3135765" cy="2348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23404" y="2493264"/>
            <a:ext cx="4048125" cy="3710940"/>
          </a:xfrm>
          <a:custGeom>
            <a:avLst/>
            <a:gdLst/>
            <a:ahLst/>
            <a:cxnLst/>
            <a:rect l="l" t="t" r="r" b="b"/>
            <a:pathLst>
              <a:path w="4048125" h="3710940">
                <a:moveTo>
                  <a:pt x="0" y="105918"/>
                </a:moveTo>
                <a:lnTo>
                  <a:pt x="8316" y="64668"/>
                </a:lnTo>
                <a:lnTo>
                  <a:pt x="31003" y="31003"/>
                </a:lnTo>
                <a:lnTo>
                  <a:pt x="64668" y="8316"/>
                </a:lnTo>
                <a:lnTo>
                  <a:pt x="105918" y="0"/>
                </a:lnTo>
                <a:lnTo>
                  <a:pt x="3941826" y="0"/>
                </a:lnTo>
                <a:lnTo>
                  <a:pt x="3983075" y="8316"/>
                </a:lnTo>
                <a:lnTo>
                  <a:pt x="4016740" y="31003"/>
                </a:lnTo>
                <a:lnTo>
                  <a:pt x="4039427" y="64668"/>
                </a:lnTo>
                <a:lnTo>
                  <a:pt x="4047744" y="105918"/>
                </a:lnTo>
                <a:lnTo>
                  <a:pt x="4047744" y="3605034"/>
                </a:lnTo>
                <a:lnTo>
                  <a:pt x="4039427" y="3646255"/>
                </a:lnTo>
                <a:lnTo>
                  <a:pt x="4016740" y="3679918"/>
                </a:lnTo>
                <a:lnTo>
                  <a:pt x="3983075" y="3702616"/>
                </a:lnTo>
                <a:lnTo>
                  <a:pt x="3941826" y="3710940"/>
                </a:lnTo>
                <a:lnTo>
                  <a:pt x="105918" y="3710940"/>
                </a:lnTo>
                <a:lnTo>
                  <a:pt x="64668" y="3702616"/>
                </a:lnTo>
                <a:lnTo>
                  <a:pt x="31003" y="3679918"/>
                </a:lnTo>
                <a:lnTo>
                  <a:pt x="8316" y="3646255"/>
                </a:lnTo>
                <a:lnTo>
                  <a:pt x="0" y="3605034"/>
                </a:lnTo>
                <a:lnTo>
                  <a:pt x="0" y="105918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365233" y="5920435"/>
            <a:ext cx="632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12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200" spc="-1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48143" y="2132076"/>
            <a:ext cx="4419600" cy="428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685019" y="2933700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457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627107" y="4703064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457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7144384" cy="1769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垂直拆分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测试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67005">
              <a:lnSpc>
                <a:spcPct val="100000"/>
              </a:lnSpc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命令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过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source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指令导入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结构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以及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应的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看数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分布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情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况。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7260" y="2865120"/>
            <a:ext cx="10209530" cy="782320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 marR="7712710" indent="39370">
              <a:lnSpc>
                <a:spcPts val="2880"/>
              </a:lnSpc>
              <a:spcBef>
                <a:spcPts val="225"/>
              </a:spcBef>
            </a:pPr>
            <a:r>
              <a:rPr sz="1200" spc="3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source</a:t>
            </a:r>
            <a:r>
              <a:rPr sz="1200" spc="-35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/root/shopping-table.sql  </a:t>
            </a:r>
            <a:r>
              <a:rPr sz="1200" spc="3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source</a:t>
            </a:r>
            <a:r>
              <a:rPr sz="1200" spc="-33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1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/root/shopping-insert.sql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7260" y="4372355"/>
            <a:ext cx="10209530" cy="782320"/>
          </a:xfrm>
          <a:custGeom>
            <a:avLst/>
            <a:gdLst/>
            <a:ahLst/>
            <a:cxnLst/>
            <a:rect l="l" t="t" r="r" b="b"/>
            <a:pathLst>
              <a:path w="10209530" h="782320">
                <a:moveTo>
                  <a:pt x="0" y="781812"/>
                </a:moveTo>
                <a:lnTo>
                  <a:pt x="10209276" y="781812"/>
                </a:lnTo>
                <a:lnTo>
                  <a:pt x="102092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7260" y="4372355"/>
            <a:ext cx="10209530" cy="782320"/>
          </a:xfrm>
          <a:custGeom>
            <a:avLst/>
            <a:gdLst/>
            <a:ahLst/>
            <a:cxnLst/>
            <a:rect l="l" t="t" r="r" b="b"/>
            <a:pathLst>
              <a:path w="10209530" h="782320">
                <a:moveTo>
                  <a:pt x="0" y="781812"/>
                </a:moveTo>
                <a:lnTo>
                  <a:pt x="10209276" y="781812"/>
                </a:lnTo>
                <a:lnTo>
                  <a:pt x="102092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29309" y="4512564"/>
            <a:ext cx="489419" cy="2362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57578" y="4512564"/>
            <a:ext cx="787908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73858" y="4512564"/>
            <a:ext cx="869289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70910" y="4512564"/>
            <a:ext cx="864666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63645" y="4512564"/>
            <a:ext cx="466089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73601" y="4512564"/>
            <a:ext cx="1434871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63870" y="4512564"/>
            <a:ext cx="431596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23534" y="4512564"/>
            <a:ext cx="1207820" cy="236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87869" y="4512564"/>
            <a:ext cx="267461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02754" y="4512564"/>
            <a:ext cx="79248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42378" y="4512564"/>
            <a:ext cx="1163447" cy="2362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59723" y="4512564"/>
            <a:ext cx="1402715" cy="2362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820656" y="4512564"/>
            <a:ext cx="192024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29309" y="4878323"/>
            <a:ext cx="79247" cy="236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68933" y="4878323"/>
            <a:ext cx="1191564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18054" y="4878323"/>
            <a:ext cx="618934" cy="2362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68219" y="4878323"/>
            <a:ext cx="1082916" cy="2362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10889" y="4878323"/>
            <a:ext cx="180594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31284" y="4878323"/>
            <a:ext cx="1300352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55057" y="4878323"/>
            <a:ext cx="865251" cy="2362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60109" y="4878323"/>
            <a:ext cx="885824" cy="2362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69354" y="4878323"/>
            <a:ext cx="844905" cy="2362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69454" y="4878323"/>
            <a:ext cx="180594" cy="2362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90104" y="4878323"/>
            <a:ext cx="672083" cy="2362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7260" y="5745479"/>
            <a:ext cx="10209530" cy="782320"/>
          </a:xfrm>
          <a:custGeom>
            <a:avLst/>
            <a:gdLst/>
            <a:ahLst/>
            <a:cxnLst/>
            <a:rect l="l" t="t" r="r" b="b"/>
            <a:pathLst>
              <a:path w="10209530" h="782320">
                <a:moveTo>
                  <a:pt x="0" y="781812"/>
                </a:moveTo>
                <a:lnTo>
                  <a:pt x="10209276" y="781812"/>
                </a:lnTo>
                <a:lnTo>
                  <a:pt x="102092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7260" y="5745479"/>
            <a:ext cx="10209530" cy="782320"/>
          </a:xfrm>
          <a:custGeom>
            <a:avLst/>
            <a:gdLst/>
            <a:ahLst/>
            <a:cxnLst/>
            <a:rect l="l" t="t" r="r" b="b"/>
            <a:pathLst>
              <a:path w="10209530" h="782320">
                <a:moveTo>
                  <a:pt x="0" y="781812"/>
                </a:moveTo>
                <a:lnTo>
                  <a:pt x="10209276" y="781812"/>
                </a:lnTo>
                <a:lnTo>
                  <a:pt x="102092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29309" y="5885383"/>
            <a:ext cx="586955" cy="2362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42922" y="5885383"/>
            <a:ext cx="648080" cy="2362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50998" y="5885383"/>
            <a:ext cx="3247390" cy="2362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33365" y="5885383"/>
            <a:ext cx="1211402" cy="2362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01129" y="5885383"/>
            <a:ext cx="251459" cy="2362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02297" y="5885383"/>
            <a:ext cx="1403096" cy="2362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63483" y="5885383"/>
            <a:ext cx="255270" cy="2362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67700" y="5885383"/>
            <a:ext cx="1163193" cy="236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84792" y="5885383"/>
            <a:ext cx="1193520" cy="2362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534142" y="5885383"/>
            <a:ext cx="132588" cy="2362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29309" y="6251143"/>
            <a:ext cx="604519" cy="2362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47494" y="6251143"/>
            <a:ext cx="1538478" cy="2362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26029" y="6251143"/>
            <a:ext cx="921257" cy="2362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08425" y="6251143"/>
            <a:ext cx="421004" cy="2362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45228" y="6251143"/>
            <a:ext cx="1181862" cy="23622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67273" y="6251143"/>
            <a:ext cx="924306" cy="2362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06997" y="6251143"/>
            <a:ext cx="1396746" cy="2362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43545" y="6251143"/>
            <a:ext cx="672337" cy="2362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944372" y="4010025"/>
            <a:ext cx="4405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查询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用户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收件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人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件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人地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信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息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包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含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省、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市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、区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60" name="object 60"/>
          <p:cNvSpPr txBox="1"/>
          <p:nvPr/>
        </p:nvSpPr>
        <p:spPr>
          <a:xfrm>
            <a:off x="944372" y="5398109"/>
            <a:ext cx="4582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查询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每一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笔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订单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订单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收件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址信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息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包含省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市、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区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295400" cy="1348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垂直拆分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局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2802" y="2400147"/>
            <a:ext cx="66020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对于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省、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市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、区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县表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tb_areas_provinces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tb_areas_city</a:t>
            </a:r>
            <a:r>
              <a:rPr sz="1400" spc="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tb_areas_region</a:t>
            </a:r>
            <a:r>
              <a:rPr sz="14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是属于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数据 字典表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在多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务模块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都可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能会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遇到，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以将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其设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置为全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利于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业务操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作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85047" y="4178808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67316" y="4166615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178540" y="4166615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96271" y="2587751"/>
            <a:ext cx="76200" cy="271780"/>
          </a:xfrm>
          <a:custGeom>
            <a:avLst/>
            <a:gdLst/>
            <a:ahLst/>
            <a:cxnLst/>
            <a:rect l="l" t="t" r="r" b="b"/>
            <a:pathLst>
              <a:path w="76200" h="271780">
                <a:moveTo>
                  <a:pt x="31750" y="195452"/>
                </a:moveTo>
                <a:lnTo>
                  <a:pt x="0" y="195452"/>
                </a:lnTo>
                <a:lnTo>
                  <a:pt x="38100" y="271652"/>
                </a:lnTo>
                <a:lnTo>
                  <a:pt x="69850" y="208152"/>
                </a:lnTo>
                <a:lnTo>
                  <a:pt x="31750" y="208152"/>
                </a:lnTo>
                <a:lnTo>
                  <a:pt x="31750" y="195452"/>
                </a:lnTo>
                <a:close/>
              </a:path>
              <a:path w="76200" h="271780">
                <a:moveTo>
                  <a:pt x="44450" y="0"/>
                </a:moveTo>
                <a:lnTo>
                  <a:pt x="31750" y="0"/>
                </a:lnTo>
                <a:lnTo>
                  <a:pt x="31750" y="208152"/>
                </a:lnTo>
                <a:lnTo>
                  <a:pt x="44450" y="208152"/>
                </a:lnTo>
                <a:lnTo>
                  <a:pt x="44450" y="0"/>
                </a:lnTo>
                <a:close/>
              </a:path>
              <a:path w="76200" h="271780">
                <a:moveTo>
                  <a:pt x="76200" y="195452"/>
                </a:moveTo>
                <a:lnTo>
                  <a:pt x="44450" y="195452"/>
                </a:lnTo>
                <a:lnTo>
                  <a:pt x="44450" y="208152"/>
                </a:lnTo>
                <a:lnTo>
                  <a:pt x="69850" y="208152"/>
                </a:lnTo>
                <a:lnTo>
                  <a:pt x="76200" y="1954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62771" y="3278123"/>
            <a:ext cx="1299845" cy="380365"/>
          </a:xfrm>
          <a:custGeom>
            <a:avLst/>
            <a:gdLst/>
            <a:ahLst/>
            <a:cxnLst/>
            <a:rect l="l" t="t" r="r" b="b"/>
            <a:pathLst>
              <a:path w="1299845" h="380364">
                <a:moveTo>
                  <a:pt x="63373" y="306450"/>
                </a:moveTo>
                <a:lnTo>
                  <a:pt x="0" y="363474"/>
                </a:lnTo>
                <a:lnTo>
                  <a:pt x="83566" y="379983"/>
                </a:lnTo>
                <a:lnTo>
                  <a:pt x="76067" y="352678"/>
                </a:lnTo>
                <a:lnTo>
                  <a:pt x="62864" y="352678"/>
                </a:lnTo>
                <a:lnTo>
                  <a:pt x="59562" y="340487"/>
                </a:lnTo>
                <a:lnTo>
                  <a:pt x="71794" y="337119"/>
                </a:lnTo>
                <a:lnTo>
                  <a:pt x="63373" y="306450"/>
                </a:lnTo>
                <a:close/>
              </a:path>
              <a:path w="1299845" h="380364">
                <a:moveTo>
                  <a:pt x="71794" y="337119"/>
                </a:moveTo>
                <a:lnTo>
                  <a:pt x="59562" y="340487"/>
                </a:lnTo>
                <a:lnTo>
                  <a:pt x="62864" y="352678"/>
                </a:lnTo>
                <a:lnTo>
                  <a:pt x="75139" y="349299"/>
                </a:lnTo>
                <a:lnTo>
                  <a:pt x="71794" y="337119"/>
                </a:lnTo>
                <a:close/>
              </a:path>
              <a:path w="1299845" h="380364">
                <a:moveTo>
                  <a:pt x="75139" y="349299"/>
                </a:moveTo>
                <a:lnTo>
                  <a:pt x="62864" y="352678"/>
                </a:lnTo>
                <a:lnTo>
                  <a:pt x="76067" y="352678"/>
                </a:lnTo>
                <a:lnTo>
                  <a:pt x="75139" y="349299"/>
                </a:lnTo>
                <a:close/>
              </a:path>
              <a:path w="1299845" h="380364">
                <a:moveTo>
                  <a:pt x="1296161" y="0"/>
                </a:moveTo>
                <a:lnTo>
                  <a:pt x="71794" y="337119"/>
                </a:lnTo>
                <a:lnTo>
                  <a:pt x="75139" y="349299"/>
                </a:lnTo>
                <a:lnTo>
                  <a:pt x="1299463" y="12191"/>
                </a:lnTo>
                <a:lnTo>
                  <a:pt x="129616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68840" y="3284092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3"/>
                </a:moveTo>
                <a:lnTo>
                  <a:pt x="36575" y="357505"/>
                </a:lnTo>
                <a:lnTo>
                  <a:pt x="69862" y="294132"/>
                </a:lnTo>
                <a:lnTo>
                  <a:pt x="44195" y="294132"/>
                </a:lnTo>
                <a:lnTo>
                  <a:pt x="31495" y="293878"/>
                </a:lnTo>
                <a:lnTo>
                  <a:pt x="31737" y="281177"/>
                </a:lnTo>
                <a:lnTo>
                  <a:pt x="0" y="280543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5" y="293878"/>
                </a:lnTo>
                <a:lnTo>
                  <a:pt x="44195" y="294132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5" y="294132"/>
                </a:lnTo>
                <a:lnTo>
                  <a:pt x="69862" y="294132"/>
                </a:lnTo>
                <a:lnTo>
                  <a:pt x="76200" y="282067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4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55581" y="3278123"/>
            <a:ext cx="1372870" cy="381635"/>
          </a:xfrm>
          <a:custGeom>
            <a:avLst/>
            <a:gdLst/>
            <a:ahLst/>
            <a:cxnLst/>
            <a:rect l="l" t="t" r="r" b="b"/>
            <a:pathLst>
              <a:path w="1372870" h="381635">
                <a:moveTo>
                  <a:pt x="1297350" y="350368"/>
                </a:moveTo>
                <a:lnTo>
                  <a:pt x="1289303" y="381126"/>
                </a:lnTo>
                <a:lnTo>
                  <a:pt x="1372743" y="363474"/>
                </a:lnTo>
                <a:lnTo>
                  <a:pt x="1361425" y="353568"/>
                </a:lnTo>
                <a:lnTo>
                  <a:pt x="1309624" y="353568"/>
                </a:lnTo>
                <a:lnTo>
                  <a:pt x="1297350" y="350368"/>
                </a:lnTo>
                <a:close/>
              </a:path>
              <a:path w="1372870" h="381635">
                <a:moveTo>
                  <a:pt x="1300570" y="338062"/>
                </a:moveTo>
                <a:lnTo>
                  <a:pt x="1297350" y="350368"/>
                </a:lnTo>
                <a:lnTo>
                  <a:pt x="1309624" y="353568"/>
                </a:lnTo>
                <a:lnTo>
                  <a:pt x="1312799" y="341249"/>
                </a:lnTo>
                <a:lnTo>
                  <a:pt x="1300570" y="338062"/>
                </a:lnTo>
                <a:close/>
              </a:path>
              <a:path w="1372870" h="381635">
                <a:moveTo>
                  <a:pt x="1308608" y="307339"/>
                </a:moveTo>
                <a:lnTo>
                  <a:pt x="1300570" y="338062"/>
                </a:lnTo>
                <a:lnTo>
                  <a:pt x="1312799" y="341249"/>
                </a:lnTo>
                <a:lnTo>
                  <a:pt x="1309624" y="353568"/>
                </a:lnTo>
                <a:lnTo>
                  <a:pt x="1361425" y="353568"/>
                </a:lnTo>
                <a:lnTo>
                  <a:pt x="1308608" y="307339"/>
                </a:lnTo>
                <a:close/>
              </a:path>
              <a:path w="1372870" h="381635">
                <a:moveTo>
                  <a:pt x="3301" y="0"/>
                </a:moveTo>
                <a:lnTo>
                  <a:pt x="0" y="12191"/>
                </a:lnTo>
                <a:lnTo>
                  <a:pt x="1297350" y="350368"/>
                </a:lnTo>
                <a:lnTo>
                  <a:pt x="1300570" y="338062"/>
                </a:lnTo>
                <a:lnTo>
                  <a:pt x="330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60197" y="2142500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608057" y="2328798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469181" y="2874193"/>
          <a:ext cx="715010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0"/>
                <a:gridCol w="220345"/>
                <a:gridCol w="229234"/>
              </a:tblGrid>
              <a:tr h="13109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71">
                <a:tc>
                  <a:txBody>
                    <a:bodyPr/>
                    <a:lstStyle/>
                    <a:p>
                      <a:pPr algn="r">
                        <a:lnSpc>
                          <a:spcPts val="870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870"/>
                        </a:lnSpc>
                      </a:pPr>
                      <a:r>
                        <a:rPr sz="9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abl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70"/>
                        </a:lnSpc>
                      </a:pPr>
                      <a:r>
                        <a:rPr sz="9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sz="9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71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127513" y="3644403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173729" y="3690121"/>
            <a:ext cx="5365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02161" y="3641355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548377" y="3687073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08813" y="3645927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955029" y="3691645"/>
            <a:ext cx="5238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28182" y="3792727"/>
            <a:ext cx="844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97002" y="4488357"/>
            <a:ext cx="447040" cy="601345"/>
          </a:xfrm>
          <a:custGeom>
            <a:avLst/>
            <a:gdLst/>
            <a:ahLst/>
            <a:cxnLst/>
            <a:rect l="l" t="t" r="r" b="b"/>
            <a:pathLst>
              <a:path w="447040" h="601345">
                <a:moveTo>
                  <a:pt x="223377" y="0"/>
                </a:moveTo>
                <a:lnTo>
                  <a:pt x="158564" y="2888"/>
                </a:lnTo>
                <a:lnTo>
                  <a:pt x="97968" y="11438"/>
                </a:lnTo>
                <a:lnTo>
                  <a:pt x="47442" y="25477"/>
                </a:lnTo>
                <a:lnTo>
                  <a:pt x="12835" y="44833"/>
                </a:lnTo>
                <a:lnTo>
                  <a:pt x="0" y="69334"/>
                </a:lnTo>
                <a:lnTo>
                  <a:pt x="0" y="531480"/>
                </a:lnTo>
                <a:lnTo>
                  <a:pt x="47442" y="575333"/>
                </a:lnTo>
                <a:lnTo>
                  <a:pt x="97968" y="589368"/>
                </a:lnTo>
                <a:lnTo>
                  <a:pt x="158564" y="597915"/>
                </a:lnTo>
                <a:lnTo>
                  <a:pt x="223377" y="600802"/>
                </a:lnTo>
                <a:lnTo>
                  <a:pt x="288193" y="597915"/>
                </a:lnTo>
                <a:lnTo>
                  <a:pt x="348789" y="589368"/>
                </a:lnTo>
                <a:lnTo>
                  <a:pt x="363085" y="585397"/>
                </a:lnTo>
                <a:lnTo>
                  <a:pt x="223377" y="585397"/>
                </a:lnTo>
                <a:lnTo>
                  <a:pt x="156042" y="582230"/>
                </a:lnTo>
                <a:lnTo>
                  <a:pt x="98752" y="573739"/>
                </a:lnTo>
                <a:lnTo>
                  <a:pt x="54332" y="561439"/>
                </a:lnTo>
                <a:lnTo>
                  <a:pt x="25608" y="546848"/>
                </a:lnTo>
                <a:lnTo>
                  <a:pt x="15405" y="531480"/>
                </a:lnTo>
                <a:lnTo>
                  <a:pt x="15405" y="404082"/>
                </a:lnTo>
                <a:lnTo>
                  <a:pt x="47818" y="404082"/>
                </a:lnTo>
                <a:lnTo>
                  <a:pt x="25608" y="392799"/>
                </a:lnTo>
                <a:lnTo>
                  <a:pt x="15405" y="377431"/>
                </a:lnTo>
                <a:lnTo>
                  <a:pt x="15405" y="250033"/>
                </a:lnTo>
                <a:lnTo>
                  <a:pt x="47818" y="250033"/>
                </a:lnTo>
                <a:lnTo>
                  <a:pt x="25608" y="238751"/>
                </a:lnTo>
                <a:lnTo>
                  <a:pt x="15405" y="223383"/>
                </a:lnTo>
                <a:lnTo>
                  <a:pt x="15405" y="95985"/>
                </a:lnTo>
                <a:lnTo>
                  <a:pt x="47818" y="95985"/>
                </a:lnTo>
                <a:lnTo>
                  <a:pt x="25608" y="84702"/>
                </a:lnTo>
                <a:lnTo>
                  <a:pt x="15405" y="69334"/>
                </a:lnTo>
                <a:lnTo>
                  <a:pt x="25608" y="53965"/>
                </a:lnTo>
                <a:lnTo>
                  <a:pt x="54332" y="39370"/>
                </a:lnTo>
                <a:lnTo>
                  <a:pt x="98752" y="27067"/>
                </a:lnTo>
                <a:lnTo>
                  <a:pt x="156042" y="18573"/>
                </a:lnTo>
                <a:lnTo>
                  <a:pt x="223377" y="15404"/>
                </a:lnTo>
                <a:lnTo>
                  <a:pt x="363065" y="15404"/>
                </a:lnTo>
                <a:lnTo>
                  <a:pt x="348789" y="11438"/>
                </a:lnTo>
                <a:lnTo>
                  <a:pt x="288193" y="2888"/>
                </a:lnTo>
                <a:lnTo>
                  <a:pt x="223377" y="0"/>
                </a:lnTo>
                <a:close/>
              </a:path>
              <a:path w="447040" h="601345">
                <a:moveTo>
                  <a:pt x="446755" y="404082"/>
                </a:moveTo>
                <a:lnTo>
                  <a:pt x="431350" y="404082"/>
                </a:lnTo>
                <a:lnTo>
                  <a:pt x="431350" y="531480"/>
                </a:lnTo>
                <a:lnTo>
                  <a:pt x="421148" y="546848"/>
                </a:lnTo>
                <a:lnTo>
                  <a:pt x="392425" y="561439"/>
                </a:lnTo>
                <a:lnTo>
                  <a:pt x="348005" y="573739"/>
                </a:lnTo>
                <a:lnTo>
                  <a:pt x="290715" y="582230"/>
                </a:lnTo>
                <a:lnTo>
                  <a:pt x="223377" y="585397"/>
                </a:lnTo>
                <a:lnTo>
                  <a:pt x="363085" y="585397"/>
                </a:lnTo>
                <a:lnTo>
                  <a:pt x="399314" y="575333"/>
                </a:lnTo>
                <a:lnTo>
                  <a:pt x="433920" y="555980"/>
                </a:lnTo>
                <a:lnTo>
                  <a:pt x="446755" y="531480"/>
                </a:lnTo>
                <a:lnTo>
                  <a:pt x="446755" y="404082"/>
                </a:lnTo>
                <a:close/>
              </a:path>
              <a:path w="447040" h="601345">
                <a:moveTo>
                  <a:pt x="47818" y="404082"/>
                </a:moveTo>
                <a:lnTo>
                  <a:pt x="15405" y="404082"/>
                </a:lnTo>
                <a:lnTo>
                  <a:pt x="50739" y="422512"/>
                </a:lnTo>
                <a:lnTo>
                  <a:pt x="100796" y="435874"/>
                </a:lnTo>
                <a:lnTo>
                  <a:pt x="160151" y="444007"/>
                </a:lnTo>
                <a:lnTo>
                  <a:pt x="223377" y="446753"/>
                </a:lnTo>
                <a:lnTo>
                  <a:pt x="286607" y="444007"/>
                </a:lnTo>
                <a:lnTo>
                  <a:pt x="345963" y="435874"/>
                </a:lnTo>
                <a:lnTo>
                  <a:pt x="362916" y="431348"/>
                </a:lnTo>
                <a:lnTo>
                  <a:pt x="223377" y="431348"/>
                </a:lnTo>
                <a:lnTo>
                  <a:pt x="156042" y="428181"/>
                </a:lnTo>
                <a:lnTo>
                  <a:pt x="98752" y="419690"/>
                </a:lnTo>
                <a:lnTo>
                  <a:pt x="54332" y="407391"/>
                </a:lnTo>
                <a:lnTo>
                  <a:pt x="47818" y="404082"/>
                </a:lnTo>
                <a:close/>
              </a:path>
              <a:path w="447040" h="601345">
                <a:moveTo>
                  <a:pt x="446755" y="250033"/>
                </a:moveTo>
                <a:lnTo>
                  <a:pt x="431350" y="250033"/>
                </a:lnTo>
                <a:lnTo>
                  <a:pt x="431350" y="377431"/>
                </a:lnTo>
                <a:lnTo>
                  <a:pt x="421148" y="392799"/>
                </a:lnTo>
                <a:lnTo>
                  <a:pt x="392425" y="407391"/>
                </a:lnTo>
                <a:lnTo>
                  <a:pt x="348005" y="419690"/>
                </a:lnTo>
                <a:lnTo>
                  <a:pt x="290715" y="428181"/>
                </a:lnTo>
                <a:lnTo>
                  <a:pt x="223377" y="431348"/>
                </a:lnTo>
                <a:lnTo>
                  <a:pt x="362916" y="431348"/>
                </a:lnTo>
                <a:lnTo>
                  <a:pt x="396019" y="422512"/>
                </a:lnTo>
                <a:lnTo>
                  <a:pt x="431350" y="404082"/>
                </a:lnTo>
                <a:lnTo>
                  <a:pt x="446755" y="404082"/>
                </a:lnTo>
                <a:lnTo>
                  <a:pt x="446755" y="250033"/>
                </a:lnTo>
                <a:close/>
              </a:path>
              <a:path w="447040" h="601345">
                <a:moveTo>
                  <a:pt x="47818" y="250033"/>
                </a:moveTo>
                <a:lnTo>
                  <a:pt x="15405" y="250033"/>
                </a:lnTo>
                <a:lnTo>
                  <a:pt x="50739" y="268464"/>
                </a:lnTo>
                <a:lnTo>
                  <a:pt x="100796" y="281825"/>
                </a:lnTo>
                <a:lnTo>
                  <a:pt x="160151" y="289958"/>
                </a:lnTo>
                <a:lnTo>
                  <a:pt x="223377" y="292705"/>
                </a:lnTo>
                <a:lnTo>
                  <a:pt x="286607" y="289958"/>
                </a:lnTo>
                <a:lnTo>
                  <a:pt x="345963" y="281825"/>
                </a:lnTo>
                <a:lnTo>
                  <a:pt x="362916" y="277300"/>
                </a:lnTo>
                <a:lnTo>
                  <a:pt x="223377" y="277300"/>
                </a:lnTo>
                <a:lnTo>
                  <a:pt x="156042" y="274133"/>
                </a:lnTo>
                <a:lnTo>
                  <a:pt x="98752" y="265641"/>
                </a:lnTo>
                <a:lnTo>
                  <a:pt x="54332" y="253342"/>
                </a:lnTo>
                <a:lnTo>
                  <a:pt x="47818" y="250033"/>
                </a:lnTo>
                <a:close/>
              </a:path>
              <a:path w="447040" h="601345">
                <a:moveTo>
                  <a:pt x="446755" y="95985"/>
                </a:moveTo>
                <a:lnTo>
                  <a:pt x="431350" y="95985"/>
                </a:lnTo>
                <a:lnTo>
                  <a:pt x="431350" y="223383"/>
                </a:lnTo>
                <a:lnTo>
                  <a:pt x="421148" y="238751"/>
                </a:lnTo>
                <a:lnTo>
                  <a:pt x="392425" y="253342"/>
                </a:lnTo>
                <a:lnTo>
                  <a:pt x="348005" y="265641"/>
                </a:lnTo>
                <a:lnTo>
                  <a:pt x="290715" y="274133"/>
                </a:lnTo>
                <a:lnTo>
                  <a:pt x="223377" y="277300"/>
                </a:lnTo>
                <a:lnTo>
                  <a:pt x="362916" y="277300"/>
                </a:lnTo>
                <a:lnTo>
                  <a:pt x="396019" y="268464"/>
                </a:lnTo>
                <a:lnTo>
                  <a:pt x="431350" y="250033"/>
                </a:lnTo>
                <a:lnTo>
                  <a:pt x="446755" y="250033"/>
                </a:lnTo>
                <a:lnTo>
                  <a:pt x="446755" y="95985"/>
                </a:lnTo>
                <a:close/>
              </a:path>
              <a:path w="447040" h="601345">
                <a:moveTo>
                  <a:pt x="47818" y="95985"/>
                </a:moveTo>
                <a:lnTo>
                  <a:pt x="15405" y="95985"/>
                </a:lnTo>
                <a:lnTo>
                  <a:pt x="50739" y="114415"/>
                </a:lnTo>
                <a:lnTo>
                  <a:pt x="100796" y="127776"/>
                </a:lnTo>
                <a:lnTo>
                  <a:pt x="160151" y="135910"/>
                </a:lnTo>
                <a:lnTo>
                  <a:pt x="223377" y="138656"/>
                </a:lnTo>
                <a:lnTo>
                  <a:pt x="286607" y="135910"/>
                </a:lnTo>
                <a:lnTo>
                  <a:pt x="345963" y="127776"/>
                </a:lnTo>
                <a:lnTo>
                  <a:pt x="362916" y="123251"/>
                </a:lnTo>
                <a:lnTo>
                  <a:pt x="223377" y="123251"/>
                </a:lnTo>
                <a:lnTo>
                  <a:pt x="156042" y="120084"/>
                </a:lnTo>
                <a:lnTo>
                  <a:pt x="98752" y="111593"/>
                </a:lnTo>
                <a:lnTo>
                  <a:pt x="54332" y="99294"/>
                </a:lnTo>
                <a:lnTo>
                  <a:pt x="47818" y="95985"/>
                </a:lnTo>
                <a:close/>
              </a:path>
              <a:path w="447040" h="601345">
                <a:moveTo>
                  <a:pt x="363065" y="15404"/>
                </a:moveTo>
                <a:lnTo>
                  <a:pt x="223377" y="15404"/>
                </a:lnTo>
                <a:lnTo>
                  <a:pt x="290715" y="18573"/>
                </a:lnTo>
                <a:lnTo>
                  <a:pt x="348005" y="27067"/>
                </a:lnTo>
                <a:lnTo>
                  <a:pt x="392425" y="39370"/>
                </a:lnTo>
                <a:lnTo>
                  <a:pt x="421148" y="53965"/>
                </a:lnTo>
                <a:lnTo>
                  <a:pt x="431350" y="69334"/>
                </a:lnTo>
                <a:lnTo>
                  <a:pt x="421148" y="84702"/>
                </a:lnTo>
                <a:lnTo>
                  <a:pt x="392425" y="99294"/>
                </a:lnTo>
                <a:lnTo>
                  <a:pt x="348005" y="111593"/>
                </a:lnTo>
                <a:lnTo>
                  <a:pt x="290715" y="120084"/>
                </a:lnTo>
                <a:lnTo>
                  <a:pt x="223377" y="123251"/>
                </a:lnTo>
                <a:lnTo>
                  <a:pt x="362916" y="123251"/>
                </a:lnTo>
                <a:lnTo>
                  <a:pt x="396019" y="114415"/>
                </a:lnTo>
                <a:lnTo>
                  <a:pt x="431350" y="95985"/>
                </a:lnTo>
                <a:lnTo>
                  <a:pt x="446755" y="95985"/>
                </a:lnTo>
                <a:lnTo>
                  <a:pt x="446755" y="69334"/>
                </a:lnTo>
                <a:lnTo>
                  <a:pt x="433920" y="44833"/>
                </a:lnTo>
                <a:lnTo>
                  <a:pt x="399314" y="25477"/>
                </a:lnTo>
                <a:lnTo>
                  <a:pt x="363065" y="15404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59028" y="4673228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59028" y="482727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59028" y="498132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594202" y="4488357"/>
            <a:ext cx="446405" cy="601345"/>
          </a:xfrm>
          <a:custGeom>
            <a:avLst/>
            <a:gdLst/>
            <a:ahLst/>
            <a:cxnLst/>
            <a:rect l="l" t="t" r="r" b="b"/>
            <a:pathLst>
              <a:path w="446404" h="601345">
                <a:moveTo>
                  <a:pt x="222924" y="0"/>
                </a:moveTo>
                <a:lnTo>
                  <a:pt x="158242" y="2888"/>
                </a:lnTo>
                <a:lnTo>
                  <a:pt x="97770" y="11438"/>
                </a:lnTo>
                <a:lnTo>
                  <a:pt x="47346" y="25477"/>
                </a:lnTo>
                <a:lnTo>
                  <a:pt x="12809" y="44833"/>
                </a:lnTo>
                <a:lnTo>
                  <a:pt x="0" y="69334"/>
                </a:lnTo>
                <a:lnTo>
                  <a:pt x="0" y="531480"/>
                </a:lnTo>
                <a:lnTo>
                  <a:pt x="47346" y="575333"/>
                </a:lnTo>
                <a:lnTo>
                  <a:pt x="97770" y="589368"/>
                </a:lnTo>
                <a:lnTo>
                  <a:pt x="158242" y="597915"/>
                </a:lnTo>
                <a:lnTo>
                  <a:pt x="222924" y="600802"/>
                </a:lnTo>
                <a:lnTo>
                  <a:pt x="287609" y="597915"/>
                </a:lnTo>
                <a:lnTo>
                  <a:pt x="348081" y="589368"/>
                </a:lnTo>
                <a:lnTo>
                  <a:pt x="362349" y="585397"/>
                </a:lnTo>
                <a:lnTo>
                  <a:pt x="222924" y="585397"/>
                </a:lnTo>
                <a:lnTo>
                  <a:pt x="155726" y="582230"/>
                </a:lnTo>
                <a:lnTo>
                  <a:pt x="98552" y="573739"/>
                </a:lnTo>
                <a:lnTo>
                  <a:pt x="54222" y="561439"/>
                </a:lnTo>
                <a:lnTo>
                  <a:pt x="25556" y="546848"/>
                </a:lnTo>
                <a:lnTo>
                  <a:pt x="15374" y="531480"/>
                </a:lnTo>
                <a:lnTo>
                  <a:pt x="15374" y="404082"/>
                </a:lnTo>
                <a:lnTo>
                  <a:pt x="47721" y="404082"/>
                </a:lnTo>
                <a:lnTo>
                  <a:pt x="25556" y="392799"/>
                </a:lnTo>
                <a:lnTo>
                  <a:pt x="15374" y="377431"/>
                </a:lnTo>
                <a:lnTo>
                  <a:pt x="15374" y="250033"/>
                </a:lnTo>
                <a:lnTo>
                  <a:pt x="47721" y="250033"/>
                </a:lnTo>
                <a:lnTo>
                  <a:pt x="25556" y="238751"/>
                </a:lnTo>
                <a:lnTo>
                  <a:pt x="15374" y="223383"/>
                </a:lnTo>
                <a:lnTo>
                  <a:pt x="15374" y="95985"/>
                </a:lnTo>
                <a:lnTo>
                  <a:pt x="47721" y="95985"/>
                </a:lnTo>
                <a:lnTo>
                  <a:pt x="25556" y="84702"/>
                </a:lnTo>
                <a:lnTo>
                  <a:pt x="15374" y="69334"/>
                </a:lnTo>
                <a:lnTo>
                  <a:pt x="25556" y="53965"/>
                </a:lnTo>
                <a:lnTo>
                  <a:pt x="54222" y="39370"/>
                </a:lnTo>
                <a:lnTo>
                  <a:pt x="98552" y="27067"/>
                </a:lnTo>
                <a:lnTo>
                  <a:pt x="155726" y="18573"/>
                </a:lnTo>
                <a:lnTo>
                  <a:pt x="222924" y="15404"/>
                </a:lnTo>
                <a:lnTo>
                  <a:pt x="362329" y="15404"/>
                </a:lnTo>
                <a:lnTo>
                  <a:pt x="348081" y="11438"/>
                </a:lnTo>
                <a:lnTo>
                  <a:pt x="287609" y="2888"/>
                </a:lnTo>
                <a:lnTo>
                  <a:pt x="222924" y="0"/>
                </a:lnTo>
                <a:close/>
              </a:path>
              <a:path w="446404" h="601345">
                <a:moveTo>
                  <a:pt x="445849" y="404082"/>
                </a:moveTo>
                <a:lnTo>
                  <a:pt x="430475" y="404082"/>
                </a:lnTo>
                <a:lnTo>
                  <a:pt x="430475" y="531480"/>
                </a:lnTo>
                <a:lnTo>
                  <a:pt x="420293" y="546848"/>
                </a:lnTo>
                <a:lnTo>
                  <a:pt x="391629" y="561439"/>
                </a:lnTo>
                <a:lnTo>
                  <a:pt x="347299" y="573739"/>
                </a:lnTo>
                <a:lnTo>
                  <a:pt x="290125" y="582230"/>
                </a:lnTo>
                <a:lnTo>
                  <a:pt x="222924" y="585397"/>
                </a:lnTo>
                <a:lnTo>
                  <a:pt x="362349" y="585397"/>
                </a:lnTo>
                <a:lnTo>
                  <a:pt x="398504" y="575333"/>
                </a:lnTo>
                <a:lnTo>
                  <a:pt x="433040" y="555980"/>
                </a:lnTo>
                <a:lnTo>
                  <a:pt x="445849" y="531480"/>
                </a:lnTo>
                <a:lnTo>
                  <a:pt x="445849" y="404082"/>
                </a:lnTo>
                <a:close/>
              </a:path>
              <a:path w="446404" h="601345">
                <a:moveTo>
                  <a:pt x="47721" y="404082"/>
                </a:moveTo>
                <a:lnTo>
                  <a:pt x="15374" y="404082"/>
                </a:lnTo>
                <a:lnTo>
                  <a:pt x="50636" y="422512"/>
                </a:lnTo>
                <a:lnTo>
                  <a:pt x="100592" y="435874"/>
                </a:lnTo>
                <a:lnTo>
                  <a:pt x="159826" y="444007"/>
                </a:lnTo>
                <a:lnTo>
                  <a:pt x="222924" y="446753"/>
                </a:lnTo>
                <a:lnTo>
                  <a:pt x="286026" y="444007"/>
                </a:lnTo>
                <a:lnTo>
                  <a:pt x="345261" y="435874"/>
                </a:lnTo>
                <a:lnTo>
                  <a:pt x="362180" y="431348"/>
                </a:lnTo>
                <a:lnTo>
                  <a:pt x="222924" y="431348"/>
                </a:lnTo>
                <a:lnTo>
                  <a:pt x="155726" y="428181"/>
                </a:lnTo>
                <a:lnTo>
                  <a:pt x="98552" y="419690"/>
                </a:lnTo>
                <a:lnTo>
                  <a:pt x="54222" y="407391"/>
                </a:lnTo>
                <a:lnTo>
                  <a:pt x="47721" y="404082"/>
                </a:lnTo>
                <a:close/>
              </a:path>
              <a:path w="446404" h="601345">
                <a:moveTo>
                  <a:pt x="445849" y="250033"/>
                </a:moveTo>
                <a:lnTo>
                  <a:pt x="430475" y="250033"/>
                </a:lnTo>
                <a:lnTo>
                  <a:pt x="430475" y="377431"/>
                </a:lnTo>
                <a:lnTo>
                  <a:pt x="420293" y="392799"/>
                </a:lnTo>
                <a:lnTo>
                  <a:pt x="391629" y="407391"/>
                </a:lnTo>
                <a:lnTo>
                  <a:pt x="347299" y="419690"/>
                </a:lnTo>
                <a:lnTo>
                  <a:pt x="290125" y="428181"/>
                </a:lnTo>
                <a:lnTo>
                  <a:pt x="222924" y="431348"/>
                </a:lnTo>
                <a:lnTo>
                  <a:pt x="362180" y="431348"/>
                </a:lnTo>
                <a:lnTo>
                  <a:pt x="395215" y="422512"/>
                </a:lnTo>
                <a:lnTo>
                  <a:pt x="430475" y="404082"/>
                </a:lnTo>
                <a:lnTo>
                  <a:pt x="445849" y="404082"/>
                </a:lnTo>
                <a:lnTo>
                  <a:pt x="445849" y="250033"/>
                </a:lnTo>
                <a:close/>
              </a:path>
              <a:path w="446404" h="601345">
                <a:moveTo>
                  <a:pt x="47721" y="250033"/>
                </a:moveTo>
                <a:lnTo>
                  <a:pt x="15374" y="250033"/>
                </a:lnTo>
                <a:lnTo>
                  <a:pt x="50636" y="268464"/>
                </a:lnTo>
                <a:lnTo>
                  <a:pt x="100592" y="281825"/>
                </a:lnTo>
                <a:lnTo>
                  <a:pt x="159826" y="289958"/>
                </a:lnTo>
                <a:lnTo>
                  <a:pt x="222924" y="292705"/>
                </a:lnTo>
                <a:lnTo>
                  <a:pt x="286026" y="289958"/>
                </a:lnTo>
                <a:lnTo>
                  <a:pt x="345261" y="281825"/>
                </a:lnTo>
                <a:lnTo>
                  <a:pt x="362180" y="277300"/>
                </a:lnTo>
                <a:lnTo>
                  <a:pt x="222924" y="277300"/>
                </a:lnTo>
                <a:lnTo>
                  <a:pt x="155726" y="274133"/>
                </a:lnTo>
                <a:lnTo>
                  <a:pt x="98552" y="265641"/>
                </a:lnTo>
                <a:lnTo>
                  <a:pt x="54222" y="253342"/>
                </a:lnTo>
                <a:lnTo>
                  <a:pt x="47721" y="250033"/>
                </a:lnTo>
                <a:close/>
              </a:path>
              <a:path w="446404" h="601345">
                <a:moveTo>
                  <a:pt x="445849" y="95985"/>
                </a:moveTo>
                <a:lnTo>
                  <a:pt x="430475" y="95985"/>
                </a:lnTo>
                <a:lnTo>
                  <a:pt x="430475" y="223383"/>
                </a:lnTo>
                <a:lnTo>
                  <a:pt x="420293" y="238751"/>
                </a:lnTo>
                <a:lnTo>
                  <a:pt x="391629" y="253342"/>
                </a:lnTo>
                <a:lnTo>
                  <a:pt x="347299" y="265641"/>
                </a:lnTo>
                <a:lnTo>
                  <a:pt x="290125" y="274133"/>
                </a:lnTo>
                <a:lnTo>
                  <a:pt x="222924" y="277300"/>
                </a:lnTo>
                <a:lnTo>
                  <a:pt x="362180" y="277300"/>
                </a:lnTo>
                <a:lnTo>
                  <a:pt x="395215" y="268464"/>
                </a:lnTo>
                <a:lnTo>
                  <a:pt x="430475" y="250033"/>
                </a:lnTo>
                <a:lnTo>
                  <a:pt x="445849" y="250033"/>
                </a:lnTo>
                <a:lnTo>
                  <a:pt x="445849" y="95985"/>
                </a:lnTo>
                <a:close/>
              </a:path>
              <a:path w="446404" h="601345">
                <a:moveTo>
                  <a:pt x="47721" y="95985"/>
                </a:moveTo>
                <a:lnTo>
                  <a:pt x="15374" y="95985"/>
                </a:lnTo>
                <a:lnTo>
                  <a:pt x="50636" y="114415"/>
                </a:lnTo>
                <a:lnTo>
                  <a:pt x="100592" y="127776"/>
                </a:lnTo>
                <a:lnTo>
                  <a:pt x="159826" y="135910"/>
                </a:lnTo>
                <a:lnTo>
                  <a:pt x="222924" y="138656"/>
                </a:lnTo>
                <a:lnTo>
                  <a:pt x="286026" y="135910"/>
                </a:lnTo>
                <a:lnTo>
                  <a:pt x="345261" y="127776"/>
                </a:lnTo>
                <a:lnTo>
                  <a:pt x="362180" y="123251"/>
                </a:lnTo>
                <a:lnTo>
                  <a:pt x="222924" y="123251"/>
                </a:lnTo>
                <a:lnTo>
                  <a:pt x="155726" y="120084"/>
                </a:lnTo>
                <a:lnTo>
                  <a:pt x="98552" y="111593"/>
                </a:lnTo>
                <a:lnTo>
                  <a:pt x="54222" y="99294"/>
                </a:lnTo>
                <a:lnTo>
                  <a:pt x="47721" y="95985"/>
                </a:lnTo>
                <a:close/>
              </a:path>
              <a:path w="446404" h="601345">
                <a:moveTo>
                  <a:pt x="362329" y="15404"/>
                </a:moveTo>
                <a:lnTo>
                  <a:pt x="222924" y="15404"/>
                </a:lnTo>
                <a:lnTo>
                  <a:pt x="290125" y="18573"/>
                </a:lnTo>
                <a:lnTo>
                  <a:pt x="347299" y="27067"/>
                </a:lnTo>
                <a:lnTo>
                  <a:pt x="391629" y="39370"/>
                </a:lnTo>
                <a:lnTo>
                  <a:pt x="420293" y="53965"/>
                </a:lnTo>
                <a:lnTo>
                  <a:pt x="430475" y="69334"/>
                </a:lnTo>
                <a:lnTo>
                  <a:pt x="420293" y="84702"/>
                </a:lnTo>
                <a:lnTo>
                  <a:pt x="391629" y="99294"/>
                </a:lnTo>
                <a:lnTo>
                  <a:pt x="347299" y="111593"/>
                </a:lnTo>
                <a:lnTo>
                  <a:pt x="290125" y="120084"/>
                </a:lnTo>
                <a:lnTo>
                  <a:pt x="222924" y="123251"/>
                </a:lnTo>
                <a:lnTo>
                  <a:pt x="362180" y="123251"/>
                </a:lnTo>
                <a:lnTo>
                  <a:pt x="395215" y="114415"/>
                </a:lnTo>
                <a:lnTo>
                  <a:pt x="430475" y="95985"/>
                </a:lnTo>
                <a:lnTo>
                  <a:pt x="445849" y="95985"/>
                </a:lnTo>
                <a:lnTo>
                  <a:pt x="445849" y="69334"/>
                </a:lnTo>
                <a:lnTo>
                  <a:pt x="433040" y="44833"/>
                </a:lnTo>
                <a:lnTo>
                  <a:pt x="398504" y="25477"/>
                </a:lnTo>
                <a:lnTo>
                  <a:pt x="362329" y="15404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55494" y="4673228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93"/>
                </a:lnTo>
                <a:lnTo>
                  <a:pt x="0" y="23909"/>
                </a:lnTo>
                <a:lnTo>
                  <a:pt x="6886" y="30809"/>
                </a:lnTo>
                <a:lnTo>
                  <a:pt x="23868" y="30809"/>
                </a:lnTo>
                <a:lnTo>
                  <a:pt x="30748" y="23909"/>
                </a:lnTo>
                <a:lnTo>
                  <a:pt x="30748" y="6893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955494" y="482727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93"/>
                </a:lnTo>
                <a:lnTo>
                  <a:pt x="0" y="23909"/>
                </a:lnTo>
                <a:lnTo>
                  <a:pt x="6886" y="30809"/>
                </a:lnTo>
                <a:lnTo>
                  <a:pt x="23868" y="30809"/>
                </a:lnTo>
                <a:lnTo>
                  <a:pt x="30748" y="23909"/>
                </a:lnTo>
                <a:lnTo>
                  <a:pt x="30748" y="6893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955494" y="498132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93"/>
                </a:lnTo>
                <a:lnTo>
                  <a:pt x="0" y="23909"/>
                </a:lnTo>
                <a:lnTo>
                  <a:pt x="6886" y="30809"/>
                </a:lnTo>
                <a:lnTo>
                  <a:pt x="23868" y="30809"/>
                </a:lnTo>
                <a:lnTo>
                  <a:pt x="30748" y="23909"/>
                </a:lnTo>
                <a:lnTo>
                  <a:pt x="30748" y="6893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993542" y="4488357"/>
            <a:ext cx="447040" cy="601345"/>
          </a:xfrm>
          <a:custGeom>
            <a:avLst/>
            <a:gdLst/>
            <a:ahLst/>
            <a:cxnLst/>
            <a:rect l="l" t="t" r="r" b="b"/>
            <a:pathLst>
              <a:path w="447040" h="601345">
                <a:moveTo>
                  <a:pt x="223377" y="0"/>
                </a:moveTo>
                <a:lnTo>
                  <a:pt x="158564" y="2888"/>
                </a:lnTo>
                <a:lnTo>
                  <a:pt x="97968" y="11438"/>
                </a:lnTo>
                <a:lnTo>
                  <a:pt x="47442" y="25477"/>
                </a:lnTo>
                <a:lnTo>
                  <a:pt x="12835" y="44833"/>
                </a:lnTo>
                <a:lnTo>
                  <a:pt x="0" y="69334"/>
                </a:lnTo>
                <a:lnTo>
                  <a:pt x="0" y="531480"/>
                </a:lnTo>
                <a:lnTo>
                  <a:pt x="47442" y="575333"/>
                </a:lnTo>
                <a:lnTo>
                  <a:pt x="97968" y="589368"/>
                </a:lnTo>
                <a:lnTo>
                  <a:pt x="158564" y="597915"/>
                </a:lnTo>
                <a:lnTo>
                  <a:pt x="223377" y="600802"/>
                </a:lnTo>
                <a:lnTo>
                  <a:pt x="288193" y="597915"/>
                </a:lnTo>
                <a:lnTo>
                  <a:pt x="348789" y="589368"/>
                </a:lnTo>
                <a:lnTo>
                  <a:pt x="363085" y="585397"/>
                </a:lnTo>
                <a:lnTo>
                  <a:pt x="223377" y="585397"/>
                </a:lnTo>
                <a:lnTo>
                  <a:pt x="156042" y="582230"/>
                </a:lnTo>
                <a:lnTo>
                  <a:pt x="98752" y="573739"/>
                </a:lnTo>
                <a:lnTo>
                  <a:pt x="54332" y="561439"/>
                </a:lnTo>
                <a:lnTo>
                  <a:pt x="25608" y="546848"/>
                </a:lnTo>
                <a:lnTo>
                  <a:pt x="15405" y="531480"/>
                </a:lnTo>
                <a:lnTo>
                  <a:pt x="15405" y="404082"/>
                </a:lnTo>
                <a:lnTo>
                  <a:pt x="47818" y="404082"/>
                </a:lnTo>
                <a:lnTo>
                  <a:pt x="25608" y="392799"/>
                </a:lnTo>
                <a:lnTo>
                  <a:pt x="15405" y="377431"/>
                </a:lnTo>
                <a:lnTo>
                  <a:pt x="15405" y="250033"/>
                </a:lnTo>
                <a:lnTo>
                  <a:pt x="47818" y="250033"/>
                </a:lnTo>
                <a:lnTo>
                  <a:pt x="25608" y="238751"/>
                </a:lnTo>
                <a:lnTo>
                  <a:pt x="15405" y="223383"/>
                </a:lnTo>
                <a:lnTo>
                  <a:pt x="15405" y="95985"/>
                </a:lnTo>
                <a:lnTo>
                  <a:pt x="47818" y="95985"/>
                </a:lnTo>
                <a:lnTo>
                  <a:pt x="25608" y="84702"/>
                </a:lnTo>
                <a:lnTo>
                  <a:pt x="15405" y="69334"/>
                </a:lnTo>
                <a:lnTo>
                  <a:pt x="25608" y="53965"/>
                </a:lnTo>
                <a:lnTo>
                  <a:pt x="54332" y="39370"/>
                </a:lnTo>
                <a:lnTo>
                  <a:pt x="98752" y="27067"/>
                </a:lnTo>
                <a:lnTo>
                  <a:pt x="156042" y="18573"/>
                </a:lnTo>
                <a:lnTo>
                  <a:pt x="223377" y="15404"/>
                </a:lnTo>
                <a:lnTo>
                  <a:pt x="363065" y="15404"/>
                </a:lnTo>
                <a:lnTo>
                  <a:pt x="348789" y="11438"/>
                </a:lnTo>
                <a:lnTo>
                  <a:pt x="288193" y="2888"/>
                </a:lnTo>
                <a:lnTo>
                  <a:pt x="223377" y="0"/>
                </a:lnTo>
                <a:close/>
              </a:path>
              <a:path w="447040" h="601345">
                <a:moveTo>
                  <a:pt x="446755" y="404082"/>
                </a:moveTo>
                <a:lnTo>
                  <a:pt x="431350" y="404082"/>
                </a:lnTo>
                <a:lnTo>
                  <a:pt x="431350" y="531480"/>
                </a:lnTo>
                <a:lnTo>
                  <a:pt x="421148" y="546848"/>
                </a:lnTo>
                <a:lnTo>
                  <a:pt x="392425" y="561439"/>
                </a:lnTo>
                <a:lnTo>
                  <a:pt x="348005" y="573739"/>
                </a:lnTo>
                <a:lnTo>
                  <a:pt x="290715" y="582230"/>
                </a:lnTo>
                <a:lnTo>
                  <a:pt x="223377" y="585397"/>
                </a:lnTo>
                <a:lnTo>
                  <a:pt x="363085" y="585397"/>
                </a:lnTo>
                <a:lnTo>
                  <a:pt x="399314" y="575333"/>
                </a:lnTo>
                <a:lnTo>
                  <a:pt x="433920" y="555980"/>
                </a:lnTo>
                <a:lnTo>
                  <a:pt x="446755" y="531480"/>
                </a:lnTo>
                <a:lnTo>
                  <a:pt x="446755" y="404082"/>
                </a:lnTo>
                <a:close/>
              </a:path>
              <a:path w="447040" h="601345">
                <a:moveTo>
                  <a:pt x="47818" y="404082"/>
                </a:moveTo>
                <a:lnTo>
                  <a:pt x="15405" y="404082"/>
                </a:lnTo>
                <a:lnTo>
                  <a:pt x="50739" y="422512"/>
                </a:lnTo>
                <a:lnTo>
                  <a:pt x="100796" y="435874"/>
                </a:lnTo>
                <a:lnTo>
                  <a:pt x="160151" y="444007"/>
                </a:lnTo>
                <a:lnTo>
                  <a:pt x="223377" y="446753"/>
                </a:lnTo>
                <a:lnTo>
                  <a:pt x="286607" y="444007"/>
                </a:lnTo>
                <a:lnTo>
                  <a:pt x="345963" y="435874"/>
                </a:lnTo>
                <a:lnTo>
                  <a:pt x="362916" y="431348"/>
                </a:lnTo>
                <a:lnTo>
                  <a:pt x="223377" y="431348"/>
                </a:lnTo>
                <a:lnTo>
                  <a:pt x="156042" y="428181"/>
                </a:lnTo>
                <a:lnTo>
                  <a:pt x="98752" y="419690"/>
                </a:lnTo>
                <a:lnTo>
                  <a:pt x="54332" y="407391"/>
                </a:lnTo>
                <a:lnTo>
                  <a:pt x="47818" y="404082"/>
                </a:lnTo>
                <a:close/>
              </a:path>
              <a:path w="447040" h="601345">
                <a:moveTo>
                  <a:pt x="446755" y="250033"/>
                </a:moveTo>
                <a:lnTo>
                  <a:pt x="431350" y="250033"/>
                </a:lnTo>
                <a:lnTo>
                  <a:pt x="431350" y="377431"/>
                </a:lnTo>
                <a:lnTo>
                  <a:pt x="421148" y="392799"/>
                </a:lnTo>
                <a:lnTo>
                  <a:pt x="392425" y="407391"/>
                </a:lnTo>
                <a:lnTo>
                  <a:pt x="348005" y="419690"/>
                </a:lnTo>
                <a:lnTo>
                  <a:pt x="290715" y="428181"/>
                </a:lnTo>
                <a:lnTo>
                  <a:pt x="223377" y="431348"/>
                </a:lnTo>
                <a:lnTo>
                  <a:pt x="362916" y="431348"/>
                </a:lnTo>
                <a:lnTo>
                  <a:pt x="396019" y="422512"/>
                </a:lnTo>
                <a:lnTo>
                  <a:pt x="431350" y="404082"/>
                </a:lnTo>
                <a:lnTo>
                  <a:pt x="446755" y="404082"/>
                </a:lnTo>
                <a:lnTo>
                  <a:pt x="446755" y="250033"/>
                </a:lnTo>
                <a:close/>
              </a:path>
              <a:path w="447040" h="601345">
                <a:moveTo>
                  <a:pt x="47818" y="250033"/>
                </a:moveTo>
                <a:lnTo>
                  <a:pt x="15405" y="250033"/>
                </a:lnTo>
                <a:lnTo>
                  <a:pt x="50739" y="268464"/>
                </a:lnTo>
                <a:lnTo>
                  <a:pt x="100796" y="281825"/>
                </a:lnTo>
                <a:lnTo>
                  <a:pt x="160151" y="289958"/>
                </a:lnTo>
                <a:lnTo>
                  <a:pt x="223377" y="292705"/>
                </a:lnTo>
                <a:lnTo>
                  <a:pt x="286607" y="289958"/>
                </a:lnTo>
                <a:lnTo>
                  <a:pt x="345963" y="281825"/>
                </a:lnTo>
                <a:lnTo>
                  <a:pt x="362916" y="277300"/>
                </a:lnTo>
                <a:lnTo>
                  <a:pt x="223377" y="277300"/>
                </a:lnTo>
                <a:lnTo>
                  <a:pt x="156042" y="274133"/>
                </a:lnTo>
                <a:lnTo>
                  <a:pt x="98752" y="265641"/>
                </a:lnTo>
                <a:lnTo>
                  <a:pt x="54332" y="253342"/>
                </a:lnTo>
                <a:lnTo>
                  <a:pt x="47818" y="250033"/>
                </a:lnTo>
                <a:close/>
              </a:path>
              <a:path w="447040" h="601345">
                <a:moveTo>
                  <a:pt x="446755" y="95985"/>
                </a:moveTo>
                <a:lnTo>
                  <a:pt x="431350" y="95985"/>
                </a:lnTo>
                <a:lnTo>
                  <a:pt x="431350" y="223383"/>
                </a:lnTo>
                <a:lnTo>
                  <a:pt x="421148" y="238751"/>
                </a:lnTo>
                <a:lnTo>
                  <a:pt x="392425" y="253342"/>
                </a:lnTo>
                <a:lnTo>
                  <a:pt x="348005" y="265641"/>
                </a:lnTo>
                <a:lnTo>
                  <a:pt x="290715" y="274133"/>
                </a:lnTo>
                <a:lnTo>
                  <a:pt x="223377" y="277300"/>
                </a:lnTo>
                <a:lnTo>
                  <a:pt x="362916" y="277300"/>
                </a:lnTo>
                <a:lnTo>
                  <a:pt x="396019" y="268464"/>
                </a:lnTo>
                <a:lnTo>
                  <a:pt x="431350" y="250033"/>
                </a:lnTo>
                <a:lnTo>
                  <a:pt x="446755" y="250033"/>
                </a:lnTo>
                <a:lnTo>
                  <a:pt x="446755" y="95985"/>
                </a:lnTo>
                <a:close/>
              </a:path>
              <a:path w="447040" h="601345">
                <a:moveTo>
                  <a:pt x="47818" y="95985"/>
                </a:moveTo>
                <a:lnTo>
                  <a:pt x="15405" y="95985"/>
                </a:lnTo>
                <a:lnTo>
                  <a:pt x="50739" y="114415"/>
                </a:lnTo>
                <a:lnTo>
                  <a:pt x="100796" y="127776"/>
                </a:lnTo>
                <a:lnTo>
                  <a:pt x="160151" y="135910"/>
                </a:lnTo>
                <a:lnTo>
                  <a:pt x="223377" y="138656"/>
                </a:lnTo>
                <a:lnTo>
                  <a:pt x="286607" y="135910"/>
                </a:lnTo>
                <a:lnTo>
                  <a:pt x="345963" y="127776"/>
                </a:lnTo>
                <a:lnTo>
                  <a:pt x="362916" y="123251"/>
                </a:lnTo>
                <a:lnTo>
                  <a:pt x="223377" y="123251"/>
                </a:lnTo>
                <a:lnTo>
                  <a:pt x="156042" y="120084"/>
                </a:lnTo>
                <a:lnTo>
                  <a:pt x="98752" y="111593"/>
                </a:lnTo>
                <a:lnTo>
                  <a:pt x="54332" y="99294"/>
                </a:lnTo>
                <a:lnTo>
                  <a:pt x="47818" y="95985"/>
                </a:lnTo>
                <a:close/>
              </a:path>
              <a:path w="447040" h="601345">
                <a:moveTo>
                  <a:pt x="363065" y="15404"/>
                </a:moveTo>
                <a:lnTo>
                  <a:pt x="223377" y="15404"/>
                </a:lnTo>
                <a:lnTo>
                  <a:pt x="290715" y="18573"/>
                </a:lnTo>
                <a:lnTo>
                  <a:pt x="348005" y="27067"/>
                </a:lnTo>
                <a:lnTo>
                  <a:pt x="392425" y="39370"/>
                </a:lnTo>
                <a:lnTo>
                  <a:pt x="421148" y="53965"/>
                </a:lnTo>
                <a:lnTo>
                  <a:pt x="431350" y="69334"/>
                </a:lnTo>
                <a:lnTo>
                  <a:pt x="421148" y="84702"/>
                </a:lnTo>
                <a:lnTo>
                  <a:pt x="392425" y="99294"/>
                </a:lnTo>
                <a:lnTo>
                  <a:pt x="348005" y="111593"/>
                </a:lnTo>
                <a:lnTo>
                  <a:pt x="290715" y="120084"/>
                </a:lnTo>
                <a:lnTo>
                  <a:pt x="223377" y="123251"/>
                </a:lnTo>
                <a:lnTo>
                  <a:pt x="362916" y="123251"/>
                </a:lnTo>
                <a:lnTo>
                  <a:pt x="396019" y="114415"/>
                </a:lnTo>
                <a:lnTo>
                  <a:pt x="431350" y="95985"/>
                </a:lnTo>
                <a:lnTo>
                  <a:pt x="446755" y="95985"/>
                </a:lnTo>
                <a:lnTo>
                  <a:pt x="446755" y="69334"/>
                </a:lnTo>
                <a:lnTo>
                  <a:pt x="433920" y="44833"/>
                </a:lnTo>
                <a:lnTo>
                  <a:pt x="399314" y="25477"/>
                </a:lnTo>
                <a:lnTo>
                  <a:pt x="363065" y="15404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355568" y="4673228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355568" y="482727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355568" y="498132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25383" y="5145023"/>
            <a:ext cx="883920" cy="708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025383" y="5891784"/>
            <a:ext cx="998220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450323" y="5145023"/>
            <a:ext cx="922019" cy="40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450323" y="5590032"/>
            <a:ext cx="998219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860023" y="5137403"/>
            <a:ext cx="1143000" cy="746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42375" y="5895541"/>
            <a:ext cx="6976003" cy="436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15000" y="5113020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5"/>
                </a:moveTo>
                <a:lnTo>
                  <a:pt x="0" y="219455"/>
                </a:lnTo>
                <a:lnTo>
                  <a:pt x="38100" y="295655"/>
                </a:lnTo>
                <a:lnTo>
                  <a:pt x="69850" y="232155"/>
                </a:lnTo>
                <a:lnTo>
                  <a:pt x="31750" y="232155"/>
                </a:lnTo>
                <a:lnTo>
                  <a:pt x="31750" y="219455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5"/>
                </a:lnTo>
                <a:lnTo>
                  <a:pt x="44450" y="232155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5"/>
                </a:moveTo>
                <a:lnTo>
                  <a:pt x="44450" y="219455"/>
                </a:lnTo>
                <a:lnTo>
                  <a:pt x="44450" y="232155"/>
                </a:lnTo>
                <a:lnTo>
                  <a:pt x="69850" y="232155"/>
                </a:lnTo>
                <a:lnTo>
                  <a:pt x="76200" y="2194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97268" y="5100828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8"/>
                </a:moveTo>
                <a:lnTo>
                  <a:pt x="0" y="231648"/>
                </a:lnTo>
                <a:lnTo>
                  <a:pt x="38100" y="307848"/>
                </a:lnTo>
                <a:lnTo>
                  <a:pt x="69850" y="244348"/>
                </a:lnTo>
                <a:lnTo>
                  <a:pt x="31750" y="244348"/>
                </a:lnTo>
                <a:lnTo>
                  <a:pt x="31750" y="231648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8"/>
                </a:lnTo>
                <a:lnTo>
                  <a:pt x="44450" y="244348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8"/>
                </a:moveTo>
                <a:lnTo>
                  <a:pt x="44450" y="231648"/>
                </a:lnTo>
                <a:lnTo>
                  <a:pt x="44450" y="244348"/>
                </a:lnTo>
                <a:lnTo>
                  <a:pt x="69850" y="244348"/>
                </a:lnTo>
                <a:lnTo>
                  <a:pt x="76200" y="23164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08492" y="5100828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8"/>
                </a:moveTo>
                <a:lnTo>
                  <a:pt x="0" y="231648"/>
                </a:lnTo>
                <a:lnTo>
                  <a:pt x="38100" y="307848"/>
                </a:lnTo>
                <a:lnTo>
                  <a:pt x="69850" y="244348"/>
                </a:lnTo>
                <a:lnTo>
                  <a:pt x="31750" y="244348"/>
                </a:lnTo>
                <a:lnTo>
                  <a:pt x="31750" y="231648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8"/>
                </a:lnTo>
                <a:lnTo>
                  <a:pt x="44450" y="244348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8"/>
                </a:moveTo>
                <a:lnTo>
                  <a:pt x="44450" y="231648"/>
                </a:lnTo>
                <a:lnTo>
                  <a:pt x="44450" y="244348"/>
                </a:lnTo>
                <a:lnTo>
                  <a:pt x="69850" y="244348"/>
                </a:lnTo>
                <a:lnTo>
                  <a:pt x="76200" y="23164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26223" y="3447288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31750" y="270510"/>
                </a:moveTo>
                <a:lnTo>
                  <a:pt x="0" y="270510"/>
                </a:lnTo>
                <a:lnTo>
                  <a:pt x="38100" y="346710"/>
                </a:lnTo>
                <a:lnTo>
                  <a:pt x="69850" y="283210"/>
                </a:lnTo>
                <a:lnTo>
                  <a:pt x="31750" y="283210"/>
                </a:lnTo>
                <a:lnTo>
                  <a:pt x="31750" y="270510"/>
                </a:lnTo>
                <a:close/>
              </a:path>
              <a:path w="76200" h="346710">
                <a:moveTo>
                  <a:pt x="44450" y="0"/>
                </a:moveTo>
                <a:lnTo>
                  <a:pt x="31750" y="0"/>
                </a:lnTo>
                <a:lnTo>
                  <a:pt x="31750" y="283210"/>
                </a:lnTo>
                <a:lnTo>
                  <a:pt x="44450" y="283210"/>
                </a:lnTo>
                <a:lnTo>
                  <a:pt x="44450" y="0"/>
                </a:lnTo>
                <a:close/>
              </a:path>
              <a:path w="76200" h="346710">
                <a:moveTo>
                  <a:pt x="76200" y="270510"/>
                </a:moveTo>
                <a:lnTo>
                  <a:pt x="44450" y="270510"/>
                </a:lnTo>
                <a:lnTo>
                  <a:pt x="44450" y="283210"/>
                </a:lnTo>
                <a:lnTo>
                  <a:pt x="69850" y="283210"/>
                </a:lnTo>
                <a:lnTo>
                  <a:pt x="76200" y="27051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92723" y="4212335"/>
            <a:ext cx="1299845" cy="380365"/>
          </a:xfrm>
          <a:custGeom>
            <a:avLst/>
            <a:gdLst/>
            <a:ahLst/>
            <a:cxnLst/>
            <a:rect l="l" t="t" r="r" b="b"/>
            <a:pathLst>
              <a:path w="1299845" h="380364">
                <a:moveTo>
                  <a:pt x="63373" y="306450"/>
                </a:moveTo>
                <a:lnTo>
                  <a:pt x="0" y="363474"/>
                </a:lnTo>
                <a:lnTo>
                  <a:pt x="83565" y="379983"/>
                </a:lnTo>
                <a:lnTo>
                  <a:pt x="76067" y="352678"/>
                </a:lnTo>
                <a:lnTo>
                  <a:pt x="62864" y="352678"/>
                </a:lnTo>
                <a:lnTo>
                  <a:pt x="59562" y="340487"/>
                </a:lnTo>
                <a:lnTo>
                  <a:pt x="71794" y="337119"/>
                </a:lnTo>
                <a:lnTo>
                  <a:pt x="63373" y="306450"/>
                </a:lnTo>
                <a:close/>
              </a:path>
              <a:path w="1299845" h="380364">
                <a:moveTo>
                  <a:pt x="71794" y="337119"/>
                </a:moveTo>
                <a:lnTo>
                  <a:pt x="59562" y="340487"/>
                </a:lnTo>
                <a:lnTo>
                  <a:pt x="62864" y="352678"/>
                </a:lnTo>
                <a:lnTo>
                  <a:pt x="75139" y="349299"/>
                </a:lnTo>
                <a:lnTo>
                  <a:pt x="71794" y="337119"/>
                </a:lnTo>
                <a:close/>
              </a:path>
              <a:path w="1299845" h="380364">
                <a:moveTo>
                  <a:pt x="75139" y="349299"/>
                </a:moveTo>
                <a:lnTo>
                  <a:pt x="62864" y="352678"/>
                </a:lnTo>
                <a:lnTo>
                  <a:pt x="76067" y="352678"/>
                </a:lnTo>
                <a:lnTo>
                  <a:pt x="75139" y="349299"/>
                </a:lnTo>
                <a:close/>
              </a:path>
              <a:path w="1299845" h="380364">
                <a:moveTo>
                  <a:pt x="1296161" y="0"/>
                </a:moveTo>
                <a:lnTo>
                  <a:pt x="71794" y="337119"/>
                </a:lnTo>
                <a:lnTo>
                  <a:pt x="75139" y="349299"/>
                </a:lnTo>
                <a:lnTo>
                  <a:pt x="1299464" y="12191"/>
                </a:lnTo>
                <a:lnTo>
                  <a:pt x="129616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98792" y="4218304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3"/>
                </a:moveTo>
                <a:lnTo>
                  <a:pt x="36575" y="357505"/>
                </a:lnTo>
                <a:lnTo>
                  <a:pt x="69862" y="294132"/>
                </a:lnTo>
                <a:lnTo>
                  <a:pt x="44196" y="294132"/>
                </a:lnTo>
                <a:lnTo>
                  <a:pt x="31496" y="293878"/>
                </a:lnTo>
                <a:lnTo>
                  <a:pt x="31737" y="281177"/>
                </a:lnTo>
                <a:lnTo>
                  <a:pt x="0" y="280543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6" y="293878"/>
                </a:lnTo>
                <a:lnTo>
                  <a:pt x="44196" y="294132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6" y="294132"/>
                </a:lnTo>
                <a:lnTo>
                  <a:pt x="69862" y="294132"/>
                </a:lnTo>
                <a:lnTo>
                  <a:pt x="76200" y="282067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4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5532" y="4212335"/>
            <a:ext cx="1372870" cy="381635"/>
          </a:xfrm>
          <a:custGeom>
            <a:avLst/>
            <a:gdLst/>
            <a:ahLst/>
            <a:cxnLst/>
            <a:rect l="l" t="t" r="r" b="b"/>
            <a:pathLst>
              <a:path w="1372870" h="381635">
                <a:moveTo>
                  <a:pt x="1297350" y="350368"/>
                </a:moveTo>
                <a:lnTo>
                  <a:pt x="1289303" y="381126"/>
                </a:lnTo>
                <a:lnTo>
                  <a:pt x="1372743" y="363474"/>
                </a:lnTo>
                <a:lnTo>
                  <a:pt x="1361425" y="353568"/>
                </a:lnTo>
                <a:lnTo>
                  <a:pt x="1309624" y="353568"/>
                </a:lnTo>
                <a:lnTo>
                  <a:pt x="1297350" y="350368"/>
                </a:lnTo>
                <a:close/>
              </a:path>
              <a:path w="1372870" h="381635">
                <a:moveTo>
                  <a:pt x="1300570" y="338062"/>
                </a:moveTo>
                <a:lnTo>
                  <a:pt x="1297350" y="350368"/>
                </a:lnTo>
                <a:lnTo>
                  <a:pt x="1309624" y="353568"/>
                </a:lnTo>
                <a:lnTo>
                  <a:pt x="1312799" y="341249"/>
                </a:lnTo>
                <a:lnTo>
                  <a:pt x="1300570" y="338062"/>
                </a:lnTo>
                <a:close/>
              </a:path>
              <a:path w="1372870" h="381635">
                <a:moveTo>
                  <a:pt x="1308608" y="307339"/>
                </a:moveTo>
                <a:lnTo>
                  <a:pt x="1300570" y="338062"/>
                </a:lnTo>
                <a:lnTo>
                  <a:pt x="1312799" y="341249"/>
                </a:lnTo>
                <a:lnTo>
                  <a:pt x="1309624" y="353568"/>
                </a:lnTo>
                <a:lnTo>
                  <a:pt x="1361425" y="353568"/>
                </a:lnTo>
                <a:lnTo>
                  <a:pt x="1308608" y="307339"/>
                </a:lnTo>
                <a:close/>
              </a:path>
              <a:path w="1372870" h="381635">
                <a:moveTo>
                  <a:pt x="3301" y="0"/>
                </a:moveTo>
                <a:lnTo>
                  <a:pt x="0" y="12191"/>
                </a:lnTo>
                <a:lnTo>
                  <a:pt x="1297350" y="350368"/>
                </a:lnTo>
                <a:lnTo>
                  <a:pt x="1300570" y="338062"/>
                </a:lnTo>
                <a:lnTo>
                  <a:pt x="330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67290" y="2994416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89838" y="1015364"/>
            <a:ext cx="10565130" cy="233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水平拆分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场景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05410" marR="5080">
              <a:lnSpc>
                <a:spcPct val="150000"/>
              </a:lnSpc>
              <a:spcBef>
                <a:spcPts val="485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务系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有一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张表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日志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),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业务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系统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每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天都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产生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大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量的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志数</a:t>
            </a:r>
            <a:r>
              <a:rPr sz="1400" spc="27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单台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器的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据存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能力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有限</a:t>
            </a:r>
            <a:r>
              <a:rPr sz="1400" spc="-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对数据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 进行拆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2223135" algn="ctr">
              <a:lnSpc>
                <a:spcPct val="100000"/>
              </a:lnSpc>
              <a:spcBef>
                <a:spcPts val="1020"/>
              </a:spcBef>
            </a:pPr>
            <a:r>
              <a:rPr sz="1000" spc="110" dirty="0">
                <a:latin typeface="宋体" panose="02010600030101010101" pitchFamily="2" charset="-122"/>
                <a:cs typeface="宋体" panose="02010600030101010101" pitchFamily="2" charset="-122"/>
              </a:rPr>
              <a:t>schema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799133" y="3807514"/>
          <a:ext cx="723900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"/>
                <a:gridCol w="220345"/>
                <a:gridCol w="229234"/>
              </a:tblGrid>
              <a:tr h="130947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835">
                <a:tc>
                  <a:txBody>
                    <a:bodyPr/>
                    <a:lstStyle/>
                    <a:p>
                      <a:pPr algn="r">
                        <a:lnSpc>
                          <a:spcPts val="865"/>
                        </a:lnSpc>
                      </a:pPr>
                      <a:r>
                        <a:rPr sz="10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865"/>
                        </a:lnSpc>
                      </a:pPr>
                      <a:r>
                        <a:rPr sz="10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sz="10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sz="10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65"/>
                        </a:lnSpc>
                      </a:pPr>
                      <a:r>
                        <a:rPr sz="10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sz="10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41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457465" y="4578615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95978" y="496341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03681" y="4631953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44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95978" y="4624333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27463" y="4632532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611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477002" y="4715636"/>
            <a:ext cx="701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宋体" panose="02010600030101010101" pitchFamily="2" charset="-122"/>
                <a:cs typeface="宋体" panose="02010600030101010101" pitchFamily="2" charset="-122"/>
              </a:rPr>
              <a:t>dataNode1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2113" y="4575567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70627" y="496037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78329" y="462890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44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70627" y="4621285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02111" y="4629484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611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858127" y="4697425"/>
            <a:ext cx="701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0" dirty="0">
                <a:latin typeface="宋体" panose="02010600030101010101" pitchFamily="2" charset="-122"/>
                <a:cs typeface="宋体" panose="02010600030101010101" pitchFamily="2" charset="-122"/>
              </a:rPr>
              <a:t>da</a:t>
            </a:r>
            <a:r>
              <a:rPr sz="1000" spc="60" dirty="0">
                <a:latin typeface="宋体" panose="02010600030101010101" pitchFamily="2" charset="-122"/>
                <a:cs typeface="宋体" panose="02010600030101010101" pitchFamily="2" charset="-122"/>
              </a:rPr>
              <a:t>ta</a:t>
            </a:r>
            <a:r>
              <a:rPr sz="1000" spc="5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1000" spc="11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1000" spc="95" dirty="0">
                <a:latin typeface="宋体" panose="02010600030101010101" pitchFamily="2" charset="-122"/>
                <a:cs typeface="宋体" panose="02010600030101010101" pitchFamily="2" charset="-122"/>
              </a:rPr>
              <a:t>de2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38765" y="458013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277279" y="4964941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84981" y="4633477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44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77279" y="462585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08763" y="4634056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611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270493" y="4726685"/>
            <a:ext cx="701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宋体" panose="02010600030101010101" pitchFamily="2" charset="-122"/>
                <a:cs typeface="宋体" panose="02010600030101010101" pitchFamily="2" charset="-122"/>
              </a:rPr>
              <a:t>dataNode3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26954" y="5422395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88980" y="56068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88980" y="57606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88980" y="591436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24154" y="5422395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85446" y="56068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85446" y="57606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5446" y="591436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23495" y="5422395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40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40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40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40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40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40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40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40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685521" y="5606891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85521" y="576062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85521" y="591436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42299" y="4396141"/>
            <a:ext cx="640080" cy="861694"/>
          </a:xfrm>
          <a:custGeom>
            <a:avLst/>
            <a:gdLst/>
            <a:ahLst/>
            <a:cxnLst/>
            <a:rect l="l" t="t" r="r" b="b"/>
            <a:pathLst>
              <a:path w="640080" h="861695">
                <a:moveTo>
                  <a:pt x="319836" y="0"/>
                </a:moveTo>
                <a:lnTo>
                  <a:pt x="261577" y="1623"/>
                </a:lnTo>
                <a:lnTo>
                  <a:pt x="204451" y="6454"/>
                </a:lnTo>
                <a:lnTo>
                  <a:pt x="150502" y="14431"/>
                </a:lnTo>
                <a:lnTo>
                  <a:pt x="101775" y="25495"/>
                </a:lnTo>
                <a:lnTo>
                  <a:pt x="60316" y="39585"/>
                </a:lnTo>
                <a:lnTo>
                  <a:pt x="7383" y="76603"/>
                </a:lnTo>
                <a:lnTo>
                  <a:pt x="0" y="99410"/>
                </a:lnTo>
                <a:lnTo>
                  <a:pt x="0" y="762022"/>
                </a:lnTo>
                <a:lnTo>
                  <a:pt x="28170" y="804788"/>
                </a:lnTo>
                <a:lnTo>
                  <a:pt x="101775" y="835928"/>
                </a:lnTo>
                <a:lnTo>
                  <a:pt x="150502" y="846988"/>
                </a:lnTo>
                <a:lnTo>
                  <a:pt x="204451" y="854963"/>
                </a:lnTo>
                <a:lnTo>
                  <a:pt x="261577" y="859791"/>
                </a:lnTo>
                <a:lnTo>
                  <a:pt x="319836" y="861414"/>
                </a:lnTo>
                <a:lnTo>
                  <a:pt x="378097" y="859791"/>
                </a:lnTo>
                <a:lnTo>
                  <a:pt x="435225" y="854963"/>
                </a:lnTo>
                <a:lnTo>
                  <a:pt x="489174" y="846988"/>
                </a:lnTo>
                <a:lnTo>
                  <a:pt x="522925" y="839327"/>
                </a:lnTo>
                <a:lnTo>
                  <a:pt x="319836" y="839327"/>
                </a:lnTo>
                <a:lnTo>
                  <a:pt x="249680" y="836957"/>
                </a:lnTo>
                <a:lnTo>
                  <a:pt x="186272" y="830376"/>
                </a:lnTo>
                <a:lnTo>
                  <a:pt x="131086" y="820376"/>
                </a:lnTo>
                <a:lnTo>
                  <a:pt x="85598" y="807748"/>
                </a:lnTo>
                <a:lnTo>
                  <a:pt x="29609" y="777779"/>
                </a:lnTo>
                <a:lnTo>
                  <a:pt x="22057" y="762022"/>
                </a:lnTo>
                <a:lnTo>
                  <a:pt x="22057" y="579362"/>
                </a:lnTo>
                <a:lnTo>
                  <a:pt x="67765" y="579362"/>
                </a:lnTo>
                <a:lnTo>
                  <a:pt x="51280" y="572415"/>
                </a:lnTo>
                <a:lnTo>
                  <a:pt x="29609" y="556909"/>
                </a:lnTo>
                <a:lnTo>
                  <a:pt x="22057" y="541151"/>
                </a:lnTo>
                <a:lnTo>
                  <a:pt x="22057" y="358491"/>
                </a:lnTo>
                <a:lnTo>
                  <a:pt x="67765" y="358491"/>
                </a:lnTo>
                <a:lnTo>
                  <a:pt x="51280" y="351544"/>
                </a:lnTo>
                <a:lnTo>
                  <a:pt x="29609" y="336038"/>
                </a:lnTo>
                <a:lnTo>
                  <a:pt x="22057" y="320281"/>
                </a:lnTo>
                <a:lnTo>
                  <a:pt x="22057" y="137620"/>
                </a:lnTo>
                <a:lnTo>
                  <a:pt x="67765" y="137620"/>
                </a:lnTo>
                <a:lnTo>
                  <a:pt x="51280" y="130673"/>
                </a:lnTo>
                <a:lnTo>
                  <a:pt x="29609" y="115167"/>
                </a:lnTo>
                <a:lnTo>
                  <a:pt x="22057" y="99410"/>
                </a:lnTo>
                <a:lnTo>
                  <a:pt x="29609" y="83652"/>
                </a:lnTo>
                <a:lnTo>
                  <a:pt x="85598" y="53676"/>
                </a:lnTo>
                <a:lnTo>
                  <a:pt x="131086" y="41045"/>
                </a:lnTo>
                <a:lnTo>
                  <a:pt x="186272" y="31041"/>
                </a:lnTo>
                <a:lnTo>
                  <a:pt x="249680" y="24457"/>
                </a:lnTo>
                <a:lnTo>
                  <a:pt x="319836" y="22087"/>
                </a:lnTo>
                <a:lnTo>
                  <a:pt x="522889" y="22087"/>
                </a:lnTo>
                <a:lnTo>
                  <a:pt x="489174" y="14431"/>
                </a:lnTo>
                <a:lnTo>
                  <a:pt x="435225" y="6454"/>
                </a:lnTo>
                <a:lnTo>
                  <a:pt x="378097" y="1623"/>
                </a:lnTo>
                <a:lnTo>
                  <a:pt x="319836" y="0"/>
                </a:lnTo>
                <a:close/>
              </a:path>
              <a:path w="640080" h="861695">
                <a:moveTo>
                  <a:pt x="639672" y="579362"/>
                </a:moveTo>
                <a:lnTo>
                  <a:pt x="617614" y="579362"/>
                </a:lnTo>
                <a:lnTo>
                  <a:pt x="617614" y="762022"/>
                </a:lnTo>
                <a:lnTo>
                  <a:pt x="610063" y="777779"/>
                </a:lnTo>
                <a:lnTo>
                  <a:pt x="554077" y="807748"/>
                </a:lnTo>
                <a:lnTo>
                  <a:pt x="508589" y="820376"/>
                </a:lnTo>
                <a:lnTo>
                  <a:pt x="453404" y="830376"/>
                </a:lnTo>
                <a:lnTo>
                  <a:pt x="389995" y="836957"/>
                </a:lnTo>
                <a:lnTo>
                  <a:pt x="319836" y="839327"/>
                </a:lnTo>
                <a:lnTo>
                  <a:pt x="522925" y="839327"/>
                </a:lnTo>
                <a:lnTo>
                  <a:pt x="579358" y="821841"/>
                </a:lnTo>
                <a:lnTo>
                  <a:pt x="632289" y="784828"/>
                </a:lnTo>
                <a:lnTo>
                  <a:pt x="639672" y="762022"/>
                </a:lnTo>
                <a:lnTo>
                  <a:pt x="639672" y="579362"/>
                </a:lnTo>
                <a:close/>
              </a:path>
              <a:path w="640080" h="861695">
                <a:moveTo>
                  <a:pt x="67765" y="579362"/>
                </a:moveTo>
                <a:lnTo>
                  <a:pt x="22057" y="579362"/>
                </a:lnTo>
                <a:lnTo>
                  <a:pt x="53060" y="597775"/>
                </a:lnTo>
                <a:lnTo>
                  <a:pt x="94582" y="612992"/>
                </a:lnTo>
                <a:lnTo>
                  <a:pt x="144322" y="624944"/>
                </a:lnTo>
                <a:lnTo>
                  <a:pt x="199979" y="633565"/>
                </a:lnTo>
                <a:lnTo>
                  <a:pt x="259251" y="638788"/>
                </a:lnTo>
                <a:lnTo>
                  <a:pt x="319836" y="640543"/>
                </a:lnTo>
                <a:lnTo>
                  <a:pt x="380425" y="638788"/>
                </a:lnTo>
                <a:lnTo>
                  <a:pt x="439699" y="633565"/>
                </a:lnTo>
                <a:lnTo>
                  <a:pt x="495356" y="624944"/>
                </a:lnTo>
                <a:lnTo>
                  <a:pt x="522356" y="618456"/>
                </a:lnTo>
                <a:lnTo>
                  <a:pt x="319836" y="618456"/>
                </a:lnTo>
                <a:lnTo>
                  <a:pt x="249680" y="616087"/>
                </a:lnTo>
                <a:lnTo>
                  <a:pt x="186272" y="609505"/>
                </a:lnTo>
                <a:lnTo>
                  <a:pt x="131086" y="599505"/>
                </a:lnTo>
                <a:lnTo>
                  <a:pt x="85598" y="586877"/>
                </a:lnTo>
                <a:lnTo>
                  <a:pt x="67765" y="579362"/>
                </a:lnTo>
                <a:close/>
              </a:path>
              <a:path w="640080" h="861695">
                <a:moveTo>
                  <a:pt x="639672" y="358491"/>
                </a:moveTo>
                <a:lnTo>
                  <a:pt x="617614" y="358491"/>
                </a:lnTo>
                <a:lnTo>
                  <a:pt x="617614" y="541151"/>
                </a:lnTo>
                <a:lnTo>
                  <a:pt x="610063" y="556909"/>
                </a:lnTo>
                <a:lnTo>
                  <a:pt x="554077" y="586877"/>
                </a:lnTo>
                <a:lnTo>
                  <a:pt x="508589" y="599505"/>
                </a:lnTo>
                <a:lnTo>
                  <a:pt x="453404" y="609505"/>
                </a:lnTo>
                <a:lnTo>
                  <a:pt x="389995" y="616087"/>
                </a:lnTo>
                <a:lnTo>
                  <a:pt x="319836" y="618456"/>
                </a:lnTo>
                <a:lnTo>
                  <a:pt x="522356" y="618456"/>
                </a:lnTo>
                <a:lnTo>
                  <a:pt x="545096" y="612992"/>
                </a:lnTo>
                <a:lnTo>
                  <a:pt x="586616" y="597775"/>
                </a:lnTo>
                <a:lnTo>
                  <a:pt x="617614" y="579362"/>
                </a:lnTo>
                <a:lnTo>
                  <a:pt x="639672" y="579362"/>
                </a:lnTo>
                <a:lnTo>
                  <a:pt x="639672" y="358491"/>
                </a:lnTo>
                <a:close/>
              </a:path>
              <a:path w="640080" h="861695">
                <a:moveTo>
                  <a:pt x="67765" y="358491"/>
                </a:moveTo>
                <a:lnTo>
                  <a:pt x="22057" y="358491"/>
                </a:lnTo>
                <a:lnTo>
                  <a:pt x="53060" y="376904"/>
                </a:lnTo>
                <a:lnTo>
                  <a:pt x="94582" y="392121"/>
                </a:lnTo>
                <a:lnTo>
                  <a:pt x="144322" y="404073"/>
                </a:lnTo>
                <a:lnTo>
                  <a:pt x="199979" y="412695"/>
                </a:lnTo>
                <a:lnTo>
                  <a:pt x="259251" y="417917"/>
                </a:lnTo>
                <a:lnTo>
                  <a:pt x="319836" y="419672"/>
                </a:lnTo>
                <a:lnTo>
                  <a:pt x="380425" y="417917"/>
                </a:lnTo>
                <a:lnTo>
                  <a:pt x="439699" y="412695"/>
                </a:lnTo>
                <a:lnTo>
                  <a:pt x="495356" y="404073"/>
                </a:lnTo>
                <a:lnTo>
                  <a:pt x="522356" y="397585"/>
                </a:lnTo>
                <a:lnTo>
                  <a:pt x="319836" y="397585"/>
                </a:lnTo>
                <a:lnTo>
                  <a:pt x="249680" y="395216"/>
                </a:lnTo>
                <a:lnTo>
                  <a:pt x="186272" y="388635"/>
                </a:lnTo>
                <a:lnTo>
                  <a:pt x="131086" y="378634"/>
                </a:lnTo>
                <a:lnTo>
                  <a:pt x="85598" y="366007"/>
                </a:lnTo>
                <a:lnTo>
                  <a:pt x="67765" y="358491"/>
                </a:lnTo>
                <a:close/>
              </a:path>
              <a:path w="640080" h="861695">
                <a:moveTo>
                  <a:pt x="639672" y="137620"/>
                </a:moveTo>
                <a:lnTo>
                  <a:pt x="617614" y="137620"/>
                </a:lnTo>
                <a:lnTo>
                  <a:pt x="617614" y="320281"/>
                </a:lnTo>
                <a:lnTo>
                  <a:pt x="610063" y="336038"/>
                </a:lnTo>
                <a:lnTo>
                  <a:pt x="554077" y="366007"/>
                </a:lnTo>
                <a:lnTo>
                  <a:pt x="508589" y="378634"/>
                </a:lnTo>
                <a:lnTo>
                  <a:pt x="453404" y="388635"/>
                </a:lnTo>
                <a:lnTo>
                  <a:pt x="389995" y="395216"/>
                </a:lnTo>
                <a:lnTo>
                  <a:pt x="319836" y="397585"/>
                </a:lnTo>
                <a:lnTo>
                  <a:pt x="522356" y="397585"/>
                </a:lnTo>
                <a:lnTo>
                  <a:pt x="545096" y="392121"/>
                </a:lnTo>
                <a:lnTo>
                  <a:pt x="586616" y="376904"/>
                </a:lnTo>
                <a:lnTo>
                  <a:pt x="617614" y="358491"/>
                </a:lnTo>
                <a:lnTo>
                  <a:pt x="639672" y="358491"/>
                </a:lnTo>
                <a:lnTo>
                  <a:pt x="639672" y="137620"/>
                </a:lnTo>
                <a:close/>
              </a:path>
              <a:path w="640080" h="861695">
                <a:moveTo>
                  <a:pt x="67765" y="137620"/>
                </a:moveTo>
                <a:lnTo>
                  <a:pt x="22057" y="137620"/>
                </a:lnTo>
                <a:lnTo>
                  <a:pt x="53060" y="156033"/>
                </a:lnTo>
                <a:lnTo>
                  <a:pt x="94582" y="171250"/>
                </a:lnTo>
                <a:lnTo>
                  <a:pt x="144322" y="183203"/>
                </a:lnTo>
                <a:lnTo>
                  <a:pt x="199979" y="191824"/>
                </a:lnTo>
                <a:lnTo>
                  <a:pt x="259251" y="197046"/>
                </a:lnTo>
                <a:lnTo>
                  <a:pt x="319836" y="198802"/>
                </a:lnTo>
                <a:lnTo>
                  <a:pt x="380425" y="197046"/>
                </a:lnTo>
                <a:lnTo>
                  <a:pt x="439699" y="191824"/>
                </a:lnTo>
                <a:lnTo>
                  <a:pt x="495356" y="183203"/>
                </a:lnTo>
                <a:lnTo>
                  <a:pt x="522356" y="176715"/>
                </a:lnTo>
                <a:lnTo>
                  <a:pt x="319836" y="176715"/>
                </a:lnTo>
                <a:lnTo>
                  <a:pt x="249680" y="174345"/>
                </a:lnTo>
                <a:lnTo>
                  <a:pt x="186272" y="167764"/>
                </a:lnTo>
                <a:lnTo>
                  <a:pt x="131086" y="157763"/>
                </a:lnTo>
                <a:lnTo>
                  <a:pt x="85598" y="145136"/>
                </a:lnTo>
                <a:lnTo>
                  <a:pt x="67765" y="137620"/>
                </a:lnTo>
                <a:close/>
              </a:path>
              <a:path w="640080" h="861695">
                <a:moveTo>
                  <a:pt x="522889" y="22087"/>
                </a:moveTo>
                <a:lnTo>
                  <a:pt x="319836" y="22087"/>
                </a:lnTo>
                <a:lnTo>
                  <a:pt x="389995" y="24457"/>
                </a:lnTo>
                <a:lnTo>
                  <a:pt x="453404" y="31041"/>
                </a:lnTo>
                <a:lnTo>
                  <a:pt x="508589" y="41045"/>
                </a:lnTo>
                <a:lnTo>
                  <a:pt x="554077" y="53676"/>
                </a:lnTo>
                <a:lnTo>
                  <a:pt x="610063" y="83652"/>
                </a:lnTo>
                <a:lnTo>
                  <a:pt x="617614" y="99410"/>
                </a:lnTo>
                <a:lnTo>
                  <a:pt x="610063" y="115167"/>
                </a:lnTo>
                <a:lnTo>
                  <a:pt x="554077" y="145136"/>
                </a:lnTo>
                <a:lnTo>
                  <a:pt x="508589" y="157763"/>
                </a:lnTo>
                <a:lnTo>
                  <a:pt x="453404" y="167764"/>
                </a:lnTo>
                <a:lnTo>
                  <a:pt x="389995" y="174345"/>
                </a:lnTo>
                <a:lnTo>
                  <a:pt x="319836" y="176715"/>
                </a:lnTo>
                <a:lnTo>
                  <a:pt x="522356" y="176715"/>
                </a:lnTo>
                <a:lnTo>
                  <a:pt x="545096" y="171250"/>
                </a:lnTo>
                <a:lnTo>
                  <a:pt x="586616" y="156033"/>
                </a:lnTo>
                <a:lnTo>
                  <a:pt x="617614" y="137620"/>
                </a:lnTo>
                <a:lnTo>
                  <a:pt x="639672" y="137620"/>
                </a:lnTo>
                <a:lnTo>
                  <a:pt x="639672" y="99410"/>
                </a:lnTo>
                <a:lnTo>
                  <a:pt x="632289" y="76603"/>
                </a:lnTo>
                <a:lnTo>
                  <a:pt x="611502" y="56641"/>
                </a:lnTo>
                <a:lnTo>
                  <a:pt x="579358" y="39585"/>
                </a:lnTo>
                <a:lnTo>
                  <a:pt x="537900" y="25495"/>
                </a:lnTo>
                <a:lnTo>
                  <a:pt x="522889" y="220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60655" y="466120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57" y="0"/>
                </a:moveTo>
                <a:lnTo>
                  <a:pt x="13473" y="1735"/>
                </a:lnTo>
                <a:lnTo>
                  <a:pt x="6462" y="6467"/>
                </a:lnTo>
                <a:lnTo>
                  <a:pt x="1734" y="13487"/>
                </a:lnTo>
                <a:lnTo>
                  <a:pt x="0" y="22087"/>
                </a:lnTo>
                <a:lnTo>
                  <a:pt x="1734" y="30682"/>
                </a:lnTo>
                <a:lnTo>
                  <a:pt x="6462" y="37703"/>
                </a:lnTo>
                <a:lnTo>
                  <a:pt x="13473" y="42437"/>
                </a:lnTo>
                <a:lnTo>
                  <a:pt x="22057" y="44174"/>
                </a:lnTo>
                <a:lnTo>
                  <a:pt x="30645" y="42437"/>
                </a:lnTo>
                <a:lnTo>
                  <a:pt x="37656" y="37703"/>
                </a:lnTo>
                <a:lnTo>
                  <a:pt x="42382" y="30682"/>
                </a:lnTo>
                <a:lnTo>
                  <a:pt x="44115" y="22087"/>
                </a:lnTo>
                <a:lnTo>
                  <a:pt x="42382" y="13487"/>
                </a:lnTo>
                <a:lnTo>
                  <a:pt x="37656" y="6467"/>
                </a:lnTo>
                <a:lnTo>
                  <a:pt x="30645" y="1735"/>
                </a:lnTo>
                <a:lnTo>
                  <a:pt x="22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60655" y="488207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57" y="0"/>
                </a:moveTo>
                <a:lnTo>
                  <a:pt x="13473" y="1735"/>
                </a:lnTo>
                <a:lnTo>
                  <a:pt x="6462" y="6467"/>
                </a:lnTo>
                <a:lnTo>
                  <a:pt x="1734" y="13487"/>
                </a:lnTo>
                <a:lnTo>
                  <a:pt x="0" y="22087"/>
                </a:lnTo>
                <a:lnTo>
                  <a:pt x="1734" y="30682"/>
                </a:lnTo>
                <a:lnTo>
                  <a:pt x="6462" y="37703"/>
                </a:lnTo>
                <a:lnTo>
                  <a:pt x="13473" y="42437"/>
                </a:lnTo>
                <a:lnTo>
                  <a:pt x="22057" y="44174"/>
                </a:lnTo>
                <a:lnTo>
                  <a:pt x="30645" y="42437"/>
                </a:lnTo>
                <a:lnTo>
                  <a:pt x="37656" y="37703"/>
                </a:lnTo>
                <a:lnTo>
                  <a:pt x="42382" y="30682"/>
                </a:lnTo>
                <a:lnTo>
                  <a:pt x="44115" y="22087"/>
                </a:lnTo>
                <a:lnTo>
                  <a:pt x="42382" y="13487"/>
                </a:lnTo>
                <a:lnTo>
                  <a:pt x="37656" y="6467"/>
                </a:lnTo>
                <a:lnTo>
                  <a:pt x="30645" y="1735"/>
                </a:lnTo>
                <a:lnTo>
                  <a:pt x="22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60655" y="510294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57" y="0"/>
                </a:moveTo>
                <a:lnTo>
                  <a:pt x="13473" y="1735"/>
                </a:lnTo>
                <a:lnTo>
                  <a:pt x="6462" y="6467"/>
                </a:lnTo>
                <a:lnTo>
                  <a:pt x="1734" y="13487"/>
                </a:lnTo>
                <a:lnTo>
                  <a:pt x="0" y="22087"/>
                </a:lnTo>
                <a:lnTo>
                  <a:pt x="1734" y="30682"/>
                </a:lnTo>
                <a:lnTo>
                  <a:pt x="6462" y="37703"/>
                </a:lnTo>
                <a:lnTo>
                  <a:pt x="13473" y="42437"/>
                </a:lnTo>
                <a:lnTo>
                  <a:pt x="22057" y="44174"/>
                </a:lnTo>
                <a:lnTo>
                  <a:pt x="30645" y="42437"/>
                </a:lnTo>
                <a:lnTo>
                  <a:pt x="37656" y="37703"/>
                </a:lnTo>
                <a:lnTo>
                  <a:pt x="42382" y="30682"/>
                </a:lnTo>
                <a:lnTo>
                  <a:pt x="44115" y="22087"/>
                </a:lnTo>
                <a:lnTo>
                  <a:pt x="42382" y="13487"/>
                </a:lnTo>
                <a:lnTo>
                  <a:pt x="37656" y="6467"/>
                </a:lnTo>
                <a:lnTo>
                  <a:pt x="30645" y="1735"/>
                </a:lnTo>
                <a:lnTo>
                  <a:pt x="22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782572" y="5310632"/>
            <a:ext cx="405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tb</a:t>
            </a:r>
            <a:r>
              <a:rPr sz="1000" spc="-15" dirty="0">
                <a:latin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sz="1000" spc="-220" dirty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sz="1000" spc="11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1000" spc="130" dirty="0">
                <a:latin typeface="宋体" panose="02010600030101010101" pitchFamily="2" charset="-122"/>
                <a:cs typeface="宋体" panose="02010600030101010101" pitchFamily="2" charset="-122"/>
              </a:rPr>
              <a:t>g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56" name="object 56"/>
          <p:cNvSpPr txBox="1"/>
          <p:nvPr/>
        </p:nvSpPr>
        <p:spPr>
          <a:xfrm>
            <a:off x="7609713" y="3943350"/>
            <a:ext cx="405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tb</a:t>
            </a:r>
            <a:r>
              <a:rPr sz="1000" u="sng" spc="-15" dirty="0">
                <a:uFill>
                  <a:solidFill>
                    <a:srgbClr val="000000"/>
                  </a:solidFill>
                </a:uFill>
                <a:latin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sz="1000" spc="-220" dirty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sz="1000" spc="11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1000" spc="130" dirty="0">
                <a:latin typeface="宋体" panose="02010600030101010101" pitchFamily="2" charset="-122"/>
                <a:cs typeface="宋体" panose="02010600030101010101" pitchFamily="2" charset="-122"/>
              </a:rPr>
              <a:t>g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8394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2415" y="3174314"/>
            <a:ext cx="1383665" cy="1748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错误日志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27330" indent="-215265">
              <a:lnSpc>
                <a:spcPct val="100000"/>
              </a:lnSpc>
              <a:spcBef>
                <a:spcPts val="1760"/>
              </a:spcBef>
              <a:buSzPct val="89000"/>
              <a:buFont typeface="Arial" panose="020B0604020202020204"/>
              <a:buChar char="•"/>
              <a:tabLst>
                <a:tab pos="226695" algn="l"/>
                <a:tab pos="227965" algn="l"/>
              </a:tabLst>
            </a:pPr>
            <a:r>
              <a:rPr sz="2700" baseline="2000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二进制日志</a:t>
            </a:r>
            <a:endParaRPr sz="2700" baseline="2000">
              <a:latin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慢查询日志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261745" cy="1348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水平拆分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准备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6068" y="3699617"/>
            <a:ext cx="475579" cy="6828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24428" y="5237988"/>
            <a:ext cx="52425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15163" y="2455164"/>
            <a:ext cx="478557" cy="701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69179" y="5234940"/>
            <a:ext cx="527303" cy="61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87317" y="4394200"/>
            <a:ext cx="1469390" cy="845185"/>
          </a:xfrm>
          <a:custGeom>
            <a:avLst/>
            <a:gdLst/>
            <a:ahLst/>
            <a:cxnLst/>
            <a:rect l="l" t="t" r="r" b="b"/>
            <a:pathLst>
              <a:path w="1469389" h="845185">
                <a:moveTo>
                  <a:pt x="53340" y="765175"/>
                </a:moveTo>
                <a:lnTo>
                  <a:pt x="0" y="844804"/>
                </a:lnTo>
                <a:lnTo>
                  <a:pt x="95758" y="839724"/>
                </a:lnTo>
                <a:lnTo>
                  <a:pt x="85641" y="821944"/>
                </a:lnTo>
                <a:lnTo>
                  <a:pt x="69087" y="821944"/>
                </a:lnTo>
                <a:lnTo>
                  <a:pt x="54991" y="797051"/>
                </a:lnTo>
                <a:lnTo>
                  <a:pt x="67443" y="789961"/>
                </a:lnTo>
                <a:lnTo>
                  <a:pt x="53340" y="765175"/>
                </a:lnTo>
                <a:close/>
              </a:path>
              <a:path w="1469389" h="845185">
                <a:moveTo>
                  <a:pt x="67443" y="789961"/>
                </a:moveTo>
                <a:lnTo>
                  <a:pt x="54991" y="797051"/>
                </a:lnTo>
                <a:lnTo>
                  <a:pt x="69087" y="821944"/>
                </a:lnTo>
                <a:lnTo>
                  <a:pt x="81590" y="814825"/>
                </a:lnTo>
                <a:lnTo>
                  <a:pt x="67443" y="789961"/>
                </a:lnTo>
                <a:close/>
              </a:path>
              <a:path w="1469389" h="845185">
                <a:moveTo>
                  <a:pt x="81590" y="814825"/>
                </a:moveTo>
                <a:lnTo>
                  <a:pt x="69087" y="821944"/>
                </a:lnTo>
                <a:lnTo>
                  <a:pt x="85641" y="821944"/>
                </a:lnTo>
                <a:lnTo>
                  <a:pt x="81590" y="814825"/>
                </a:lnTo>
                <a:close/>
              </a:path>
              <a:path w="1469389" h="845185">
                <a:moveTo>
                  <a:pt x="1454785" y="0"/>
                </a:moveTo>
                <a:lnTo>
                  <a:pt x="67443" y="789961"/>
                </a:lnTo>
                <a:lnTo>
                  <a:pt x="81590" y="814825"/>
                </a:lnTo>
                <a:lnTo>
                  <a:pt x="1469009" y="24892"/>
                </a:lnTo>
                <a:lnTo>
                  <a:pt x="145478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07432" y="4406646"/>
            <a:ext cx="85725" cy="830580"/>
          </a:xfrm>
          <a:custGeom>
            <a:avLst/>
            <a:gdLst/>
            <a:ahLst/>
            <a:cxnLst/>
            <a:rect l="l" t="t" r="r" b="b"/>
            <a:pathLst>
              <a:path w="85725" h="830579">
                <a:moveTo>
                  <a:pt x="28575" y="744473"/>
                </a:moveTo>
                <a:lnTo>
                  <a:pt x="0" y="744473"/>
                </a:lnTo>
                <a:lnTo>
                  <a:pt x="42925" y="830198"/>
                </a:lnTo>
                <a:lnTo>
                  <a:pt x="78560" y="758824"/>
                </a:lnTo>
                <a:lnTo>
                  <a:pt x="28575" y="758824"/>
                </a:lnTo>
                <a:lnTo>
                  <a:pt x="28575" y="744473"/>
                </a:lnTo>
                <a:close/>
              </a:path>
              <a:path w="85725" h="830579">
                <a:moveTo>
                  <a:pt x="57150" y="0"/>
                </a:moveTo>
                <a:lnTo>
                  <a:pt x="28575" y="0"/>
                </a:lnTo>
                <a:lnTo>
                  <a:pt x="28575" y="758824"/>
                </a:lnTo>
                <a:lnTo>
                  <a:pt x="57150" y="758824"/>
                </a:lnTo>
                <a:lnTo>
                  <a:pt x="57150" y="0"/>
                </a:lnTo>
                <a:close/>
              </a:path>
              <a:path w="85725" h="830579">
                <a:moveTo>
                  <a:pt x="85725" y="744473"/>
                </a:moveTo>
                <a:lnTo>
                  <a:pt x="57150" y="744473"/>
                </a:lnTo>
                <a:lnTo>
                  <a:pt x="57150" y="758824"/>
                </a:lnTo>
                <a:lnTo>
                  <a:pt x="78560" y="758824"/>
                </a:lnTo>
                <a:lnTo>
                  <a:pt x="85725" y="74447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44134" y="4393819"/>
            <a:ext cx="1717675" cy="843280"/>
          </a:xfrm>
          <a:custGeom>
            <a:avLst/>
            <a:gdLst/>
            <a:ahLst/>
            <a:cxnLst/>
            <a:rect l="l" t="t" r="r" b="b"/>
            <a:pathLst>
              <a:path w="1717675" h="843279">
                <a:moveTo>
                  <a:pt x="1633946" y="817488"/>
                </a:moveTo>
                <a:lnTo>
                  <a:pt x="1621536" y="843152"/>
                </a:lnTo>
                <a:lnTo>
                  <a:pt x="1717293" y="842009"/>
                </a:lnTo>
                <a:lnTo>
                  <a:pt x="1703249" y="823721"/>
                </a:lnTo>
                <a:lnTo>
                  <a:pt x="1646809" y="823721"/>
                </a:lnTo>
                <a:lnTo>
                  <a:pt x="1633946" y="817488"/>
                </a:lnTo>
                <a:close/>
              </a:path>
              <a:path w="1717675" h="843279">
                <a:moveTo>
                  <a:pt x="1646408" y="791716"/>
                </a:moveTo>
                <a:lnTo>
                  <a:pt x="1633946" y="817488"/>
                </a:lnTo>
                <a:lnTo>
                  <a:pt x="1646809" y="823721"/>
                </a:lnTo>
                <a:lnTo>
                  <a:pt x="1659255" y="797940"/>
                </a:lnTo>
                <a:lnTo>
                  <a:pt x="1646408" y="791716"/>
                </a:lnTo>
                <a:close/>
              </a:path>
              <a:path w="1717675" h="843279">
                <a:moveTo>
                  <a:pt x="1658873" y="765936"/>
                </a:moveTo>
                <a:lnTo>
                  <a:pt x="1646408" y="791716"/>
                </a:lnTo>
                <a:lnTo>
                  <a:pt x="1659255" y="797940"/>
                </a:lnTo>
                <a:lnTo>
                  <a:pt x="1646809" y="823721"/>
                </a:lnTo>
                <a:lnTo>
                  <a:pt x="1703249" y="823721"/>
                </a:lnTo>
                <a:lnTo>
                  <a:pt x="1658873" y="765936"/>
                </a:lnTo>
                <a:close/>
              </a:path>
              <a:path w="1717675" h="843279">
                <a:moveTo>
                  <a:pt x="12445" y="0"/>
                </a:moveTo>
                <a:lnTo>
                  <a:pt x="0" y="25653"/>
                </a:lnTo>
                <a:lnTo>
                  <a:pt x="1633946" y="817488"/>
                </a:lnTo>
                <a:lnTo>
                  <a:pt x="1646408" y="791716"/>
                </a:lnTo>
                <a:lnTo>
                  <a:pt x="124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07432" y="3156966"/>
            <a:ext cx="85725" cy="516890"/>
          </a:xfrm>
          <a:custGeom>
            <a:avLst/>
            <a:gdLst/>
            <a:ahLst/>
            <a:cxnLst/>
            <a:rect l="l" t="t" r="r" b="b"/>
            <a:pathLst>
              <a:path w="85725" h="516889">
                <a:moveTo>
                  <a:pt x="28575" y="430784"/>
                </a:moveTo>
                <a:lnTo>
                  <a:pt x="0" y="430784"/>
                </a:lnTo>
                <a:lnTo>
                  <a:pt x="42925" y="516509"/>
                </a:lnTo>
                <a:lnTo>
                  <a:pt x="78623" y="445008"/>
                </a:lnTo>
                <a:lnTo>
                  <a:pt x="28575" y="445008"/>
                </a:lnTo>
                <a:lnTo>
                  <a:pt x="28575" y="430784"/>
                </a:lnTo>
                <a:close/>
              </a:path>
              <a:path w="85725" h="516889">
                <a:moveTo>
                  <a:pt x="57150" y="0"/>
                </a:moveTo>
                <a:lnTo>
                  <a:pt x="28575" y="0"/>
                </a:lnTo>
                <a:lnTo>
                  <a:pt x="28575" y="445008"/>
                </a:lnTo>
                <a:lnTo>
                  <a:pt x="57150" y="445008"/>
                </a:lnTo>
                <a:lnTo>
                  <a:pt x="57150" y="0"/>
                </a:lnTo>
                <a:close/>
              </a:path>
              <a:path w="85725" h="516889">
                <a:moveTo>
                  <a:pt x="85725" y="430784"/>
                </a:moveTo>
                <a:lnTo>
                  <a:pt x="57150" y="430784"/>
                </a:lnTo>
                <a:lnTo>
                  <a:pt x="57150" y="445008"/>
                </a:lnTo>
                <a:lnTo>
                  <a:pt x="78623" y="445008"/>
                </a:lnTo>
                <a:lnTo>
                  <a:pt x="85725" y="4307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409438" y="3863416"/>
            <a:ext cx="13195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C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Mycat(192.168.200.210)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9410" y="5872988"/>
            <a:ext cx="136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MySQL(192.168.200.210)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35014" y="5881217"/>
            <a:ext cx="13925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4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900" spc="-22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(192.168.200.214)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1717" y="5881217"/>
            <a:ext cx="13925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4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900" spc="-22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(192.168.200.213)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95871" y="5234940"/>
            <a:ext cx="527303" cy="61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82802" y="6144869"/>
            <a:ext cx="3093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分别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在三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台</a:t>
            </a:r>
            <a:r>
              <a:rPr sz="1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中创建</a:t>
            </a:r>
            <a:r>
              <a:rPr sz="1400" spc="-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spc="27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4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itcast</a:t>
            </a:r>
            <a:r>
              <a:rPr sz="140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261745" cy="1348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水平拆分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配置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5275" y="2493264"/>
            <a:ext cx="8458200" cy="1245235"/>
          </a:xfrm>
          <a:custGeom>
            <a:avLst/>
            <a:gdLst/>
            <a:ahLst/>
            <a:cxnLst/>
            <a:rect l="l" t="t" r="r" b="b"/>
            <a:pathLst>
              <a:path w="8458200" h="1245235">
                <a:moveTo>
                  <a:pt x="0" y="99187"/>
                </a:moveTo>
                <a:lnTo>
                  <a:pt x="7791" y="60596"/>
                </a:lnTo>
                <a:lnTo>
                  <a:pt x="29038" y="29067"/>
                </a:lnTo>
                <a:lnTo>
                  <a:pt x="60553" y="7800"/>
                </a:lnTo>
                <a:lnTo>
                  <a:pt x="99148" y="0"/>
                </a:lnTo>
                <a:lnTo>
                  <a:pt x="8359013" y="0"/>
                </a:lnTo>
                <a:lnTo>
                  <a:pt x="8397603" y="7800"/>
                </a:lnTo>
                <a:lnTo>
                  <a:pt x="8429132" y="29067"/>
                </a:lnTo>
                <a:lnTo>
                  <a:pt x="8450399" y="60596"/>
                </a:lnTo>
                <a:lnTo>
                  <a:pt x="8458200" y="99187"/>
                </a:lnTo>
                <a:lnTo>
                  <a:pt x="8458200" y="1145921"/>
                </a:lnTo>
                <a:lnTo>
                  <a:pt x="8450399" y="1184511"/>
                </a:lnTo>
                <a:lnTo>
                  <a:pt x="8429132" y="1216040"/>
                </a:lnTo>
                <a:lnTo>
                  <a:pt x="8397603" y="1237307"/>
                </a:lnTo>
                <a:lnTo>
                  <a:pt x="8359013" y="1245108"/>
                </a:lnTo>
                <a:lnTo>
                  <a:pt x="99148" y="1245108"/>
                </a:lnTo>
                <a:lnTo>
                  <a:pt x="60553" y="1237307"/>
                </a:lnTo>
                <a:lnTo>
                  <a:pt x="29038" y="1216040"/>
                </a:lnTo>
                <a:lnTo>
                  <a:pt x="7791" y="1184511"/>
                </a:lnTo>
                <a:lnTo>
                  <a:pt x="0" y="1145921"/>
                </a:lnTo>
                <a:lnTo>
                  <a:pt x="0" y="99187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49130" y="3001136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9011" y="2606087"/>
            <a:ext cx="6118860" cy="4662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20724" y="3183635"/>
            <a:ext cx="5387339" cy="4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65275" y="3938015"/>
            <a:ext cx="8458200" cy="2494915"/>
          </a:xfrm>
          <a:custGeom>
            <a:avLst/>
            <a:gdLst/>
            <a:ahLst/>
            <a:cxnLst/>
            <a:rect l="l" t="t" r="r" b="b"/>
            <a:pathLst>
              <a:path w="8458200" h="2494915">
                <a:moveTo>
                  <a:pt x="0" y="124205"/>
                </a:moveTo>
                <a:lnTo>
                  <a:pt x="9754" y="75866"/>
                </a:lnTo>
                <a:lnTo>
                  <a:pt x="36358" y="36385"/>
                </a:lnTo>
                <a:lnTo>
                  <a:pt x="75818" y="9763"/>
                </a:lnTo>
                <a:lnTo>
                  <a:pt x="124142" y="0"/>
                </a:lnTo>
                <a:lnTo>
                  <a:pt x="8333994" y="0"/>
                </a:lnTo>
                <a:lnTo>
                  <a:pt x="8382333" y="9763"/>
                </a:lnTo>
                <a:lnTo>
                  <a:pt x="8421814" y="36385"/>
                </a:lnTo>
                <a:lnTo>
                  <a:pt x="8448436" y="75866"/>
                </a:lnTo>
                <a:lnTo>
                  <a:pt x="8458200" y="124205"/>
                </a:lnTo>
                <a:lnTo>
                  <a:pt x="8458200" y="2370645"/>
                </a:lnTo>
                <a:lnTo>
                  <a:pt x="8448436" y="2418964"/>
                </a:lnTo>
                <a:lnTo>
                  <a:pt x="8421814" y="2458424"/>
                </a:lnTo>
                <a:lnTo>
                  <a:pt x="8382333" y="2485031"/>
                </a:lnTo>
                <a:lnTo>
                  <a:pt x="8333994" y="2494787"/>
                </a:lnTo>
                <a:lnTo>
                  <a:pt x="124142" y="2494787"/>
                </a:lnTo>
                <a:lnTo>
                  <a:pt x="75818" y="2485031"/>
                </a:lnTo>
                <a:lnTo>
                  <a:pt x="36358" y="2458424"/>
                </a:lnTo>
                <a:lnTo>
                  <a:pt x="9754" y="2418964"/>
                </a:lnTo>
                <a:lnTo>
                  <a:pt x="0" y="2370645"/>
                </a:lnTo>
                <a:lnTo>
                  <a:pt x="0" y="124205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549130" y="5004561"/>
            <a:ext cx="657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12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200" spc="-1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2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1436" y="4035075"/>
            <a:ext cx="4801700" cy="2287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6165850" cy="1731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水平拆分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91795" indent="-287020">
              <a:lnSpc>
                <a:spcPct val="100000"/>
              </a:lnSpc>
              <a:buFont typeface="Wingdings" panose="05000000000000000000"/>
              <a:buChar char=""/>
              <a:tabLst>
                <a:tab pos="391795" algn="l"/>
                <a:tab pos="39243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测试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05410">
              <a:lnSpc>
                <a:spcPct val="100000"/>
              </a:lnSpc>
              <a:spcBef>
                <a:spcPts val="133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命令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执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行如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下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SQL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创建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插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入数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，查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看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布情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况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3732" y="2868167"/>
            <a:ext cx="10690860" cy="3534410"/>
          </a:xfrm>
          <a:custGeom>
            <a:avLst/>
            <a:gdLst/>
            <a:ahLst/>
            <a:cxnLst/>
            <a:rect l="l" t="t" r="r" b="b"/>
            <a:pathLst>
              <a:path w="10690860" h="3534410">
                <a:moveTo>
                  <a:pt x="0" y="3534155"/>
                </a:moveTo>
                <a:lnTo>
                  <a:pt x="10690860" y="3534155"/>
                </a:lnTo>
                <a:lnTo>
                  <a:pt x="10690860" y="0"/>
                </a:lnTo>
                <a:lnTo>
                  <a:pt x="0" y="0"/>
                </a:lnTo>
                <a:lnTo>
                  <a:pt x="0" y="3534155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5476" y="2936494"/>
            <a:ext cx="887907" cy="1965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19910" y="2936494"/>
            <a:ext cx="466344" cy="1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6436" y="3165094"/>
            <a:ext cx="180847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2072" y="3165094"/>
            <a:ext cx="380492" cy="196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18158" y="3165094"/>
            <a:ext cx="1740027" cy="196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6436" y="3393389"/>
            <a:ext cx="836523" cy="1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45817" y="3393389"/>
            <a:ext cx="2320289" cy="19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76622" y="3393389"/>
            <a:ext cx="98298" cy="196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56436" y="3622547"/>
            <a:ext cx="3086811" cy="196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53763" y="3622547"/>
            <a:ext cx="98298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56436" y="3851147"/>
            <a:ext cx="3062427" cy="1965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29378" y="3851147"/>
            <a:ext cx="98298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56436" y="4079747"/>
            <a:ext cx="3033471" cy="196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50359" y="4079747"/>
            <a:ext cx="98298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56436" y="4308347"/>
            <a:ext cx="3031820" cy="196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23866" y="4308347"/>
            <a:ext cx="98298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56436" y="4536947"/>
            <a:ext cx="3039440" cy="196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31486" y="4536947"/>
            <a:ext cx="98298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6436" y="4765802"/>
            <a:ext cx="1111910" cy="1965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29282" y="4765802"/>
            <a:ext cx="2318766" cy="1965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08371" y="4765802"/>
            <a:ext cx="98298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56436" y="4994402"/>
            <a:ext cx="3137103" cy="1965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04054" y="4994402"/>
            <a:ext cx="98298" cy="196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56436" y="5223002"/>
            <a:ext cx="1025436" cy="1965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40889" y="5223002"/>
            <a:ext cx="2320290" cy="1965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96663" y="5223002"/>
            <a:ext cx="98298" cy="196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56436" y="5451652"/>
            <a:ext cx="953465" cy="1965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55545" y="5451652"/>
            <a:ext cx="1819402" cy="1965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59859" y="5451652"/>
            <a:ext cx="98298" cy="1965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05807" y="5451652"/>
            <a:ext cx="256032" cy="1965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76495" y="5451652"/>
            <a:ext cx="98298" cy="196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56436" y="5680252"/>
            <a:ext cx="2296287" cy="1965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03732" y="2868167"/>
            <a:ext cx="10690860" cy="353441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150235" marR="7110095" indent="46990" algn="just">
              <a:lnSpc>
                <a:spcPct val="150000"/>
              </a:lnSpc>
            </a:pP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模块名 </a:t>
            </a: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模块值 返回值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119755" marR="6936105" indent="1270">
              <a:lnSpc>
                <a:spcPct val="150000"/>
              </a:lnSpc>
            </a:pP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返回值类型 </a:t>
            </a: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操作用户 操作时间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25165" marR="6078220" indent="254000">
              <a:lnSpc>
                <a:spcPct val="150000"/>
              </a:lnSpc>
            </a:pP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请求参数名及参数值 </a:t>
            </a: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操作类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06065" marR="6790055" indent="586740">
              <a:lnSpc>
                <a:spcPct val="150000"/>
              </a:lnSpc>
            </a:pP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操作方法 </a:t>
            </a: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执行方法耗时</a:t>
            </a:r>
            <a:r>
              <a:rPr sz="1000" spc="-6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单位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386965">
              <a:lnSpc>
                <a:spcPct val="100000"/>
              </a:lnSpc>
              <a:spcBef>
                <a:spcPts val="600"/>
              </a:spcBef>
            </a:pPr>
            <a:r>
              <a:rPr sz="1000" spc="-2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来源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72890" y="5680252"/>
            <a:ext cx="1456943" cy="1965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6436" y="5908852"/>
            <a:ext cx="997457" cy="1969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95476" y="6137757"/>
            <a:ext cx="629920" cy="1965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62353" y="6137757"/>
            <a:ext cx="2143760" cy="1965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7097395" cy="1381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范围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05410">
              <a:lnSpc>
                <a:spcPct val="100000"/>
              </a:lnSpc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根据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指定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字段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及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其配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的范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围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与数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节点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对应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情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况，</a:t>
            </a:r>
            <a:r>
              <a:rPr sz="1400" spc="-38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来决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属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于哪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个分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4046" y="26012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96510" y="27920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5872" y="48966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67071" y="48844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48271" y="48844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96028" y="3054095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9211" y="39958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4" y="387096"/>
                </a:lnTo>
                <a:lnTo>
                  <a:pt x="76540" y="358267"/>
                </a:lnTo>
                <a:lnTo>
                  <a:pt x="63626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6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6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7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3" y="12446"/>
                </a:lnTo>
                <a:lnTo>
                  <a:pt x="19216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68596" y="40018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5" y="294131"/>
                </a:lnTo>
                <a:lnTo>
                  <a:pt x="31495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5" y="293877"/>
                </a:lnTo>
                <a:lnTo>
                  <a:pt x="44195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5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3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55845" y="39958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7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4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4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5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28337" y="4361971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74553" y="4408268"/>
            <a:ext cx="5365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1917" y="43591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48133" y="4404877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9933" y="4363731"/>
            <a:ext cx="615315" cy="523875"/>
          </a:xfrm>
          <a:custGeom>
            <a:avLst/>
            <a:gdLst/>
            <a:ahLst/>
            <a:cxnLst/>
            <a:rect l="l" t="t" r="r" b="b"/>
            <a:pathLst>
              <a:path w="615315" h="523875">
                <a:moveTo>
                  <a:pt x="361291" y="431451"/>
                </a:moveTo>
                <a:lnTo>
                  <a:pt x="253672" y="431451"/>
                </a:lnTo>
                <a:lnTo>
                  <a:pt x="253672" y="508475"/>
                </a:lnTo>
                <a:lnTo>
                  <a:pt x="169115" y="508475"/>
                </a:lnTo>
                <a:lnTo>
                  <a:pt x="169115" y="523880"/>
                </a:lnTo>
                <a:lnTo>
                  <a:pt x="445849" y="523880"/>
                </a:lnTo>
                <a:lnTo>
                  <a:pt x="445849" y="508507"/>
                </a:lnTo>
                <a:lnTo>
                  <a:pt x="269046" y="508507"/>
                </a:lnTo>
                <a:lnTo>
                  <a:pt x="269046" y="431483"/>
                </a:lnTo>
                <a:lnTo>
                  <a:pt x="361291" y="431483"/>
                </a:lnTo>
                <a:close/>
              </a:path>
              <a:path w="615315" h="523875">
                <a:moveTo>
                  <a:pt x="361291" y="431483"/>
                </a:moveTo>
                <a:lnTo>
                  <a:pt x="345917" y="431483"/>
                </a:lnTo>
                <a:lnTo>
                  <a:pt x="345917" y="508507"/>
                </a:lnTo>
                <a:lnTo>
                  <a:pt x="445849" y="508507"/>
                </a:lnTo>
                <a:lnTo>
                  <a:pt x="361291" y="508475"/>
                </a:lnTo>
                <a:lnTo>
                  <a:pt x="361291" y="431483"/>
                </a:lnTo>
                <a:close/>
              </a:path>
              <a:path w="615315" h="523875">
                <a:moveTo>
                  <a:pt x="584216" y="0"/>
                </a:moveTo>
                <a:lnTo>
                  <a:pt x="30748" y="0"/>
                </a:lnTo>
                <a:lnTo>
                  <a:pt x="18797" y="2445"/>
                </a:lnTo>
                <a:lnTo>
                  <a:pt x="9034" y="9050"/>
                </a:lnTo>
                <a:lnTo>
                  <a:pt x="2441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4" y="412615"/>
                </a:lnTo>
                <a:lnTo>
                  <a:pt x="9037" y="422396"/>
                </a:lnTo>
                <a:lnTo>
                  <a:pt x="18798" y="429002"/>
                </a:lnTo>
                <a:lnTo>
                  <a:pt x="30748" y="431451"/>
                </a:lnTo>
                <a:lnTo>
                  <a:pt x="584216" y="431451"/>
                </a:lnTo>
                <a:lnTo>
                  <a:pt x="596173" y="429002"/>
                </a:lnTo>
                <a:lnTo>
                  <a:pt x="605932" y="422396"/>
                </a:lnTo>
                <a:lnTo>
                  <a:pt x="610187" y="416078"/>
                </a:lnTo>
                <a:lnTo>
                  <a:pt x="22260" y="416078"/>
                </a:lnTo>
                <a:lnTo>
                  <a:pt x="15374" y="409178"/>
                </a:lnTo>
                <a:lnTo>
                  <a:pt x="15374" y="22298"/>
                </a:lnTo>
                <a:lnTo>
                  <a:pt x="22260" y="15404"/>
                </a:lnTo>
                <a:lnTo>
                  <a:pt x="610211" y="15404"/>
                </a:lnTo>
                <a:lnTo>
                  <a:pt x="605932" y="9050"/>
                </a:lnTo>
                <a:lnTo>
                  <a:pt x="596173" y="2445"/>
                </a:lnTo>
                <a:lnTo>
                  <a:pt x="584216" y="0"/>
                </a:lnTo>
                <a:close/>
              </a:path>
              <a:path w="615315" h="523875">
                <a:moveTo>
                  <a:pt x="610211" y="15404"/>
                </a:moveTo>
                <a:lnTo>
                  <a:pt x="592735" y="15404"/>
                </a:lnTo>
                <a:lnTo>
                  <a:pt x="599590" y="22298"/>
                </a:lnTo>
                <a:lnTo>
                  <a:pt x="599590" y="409178"/>
                </a:lnTo>
                <a:lnTo>
                  <a:pt x="592735" y="416078"/>
                </a:lnTo>
                <a:lnTo>
                  <a:pt x="610187" y="416078"/>
                </a:lnTo>
                <a:lnTo>
                  <a:pt x="612520" y="412615"/>
                </a:lnTo>
                <a:lnTo>
                  <a:pt x="614957" y="400673"/>
                </a:lnTo>
                <a:lnTo>
                  <a:pt x="614964" y="30809"/>
                </a:lnTo>
                <a:lnTo>
                  <a:pt x="612520" y="18832"/>
                </a:lnTo>
                <a:lnTo>
                  <a:pt x="610211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526055" y="4410122"/>
            <a:ext cx="523240" cy="339090"/>
          </a:xfrm>
          <a:prstGeom prst="rect">
            <a:avLst/>
          </a:prstGeom>
          <a:ln w="15374">
            <a:solidFill>
              <a:srgbClr val="92D05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7914" y="4510277"/>
            <a:ext cx="844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97518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5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5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5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5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5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5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5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5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58810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58810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58810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93959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55250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55250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55250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64490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25782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25782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25782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58046" y="2660118"/>
            <a:ext cx="1494155" cy="643255"/>
          </a:xfrm>
          <a:custGeom>
            <a:avLst/>
            <a:gdLst/>
            <a:ahLst/>
            <a:cxnLst/>
            <a:rect l="l" t="t" r="r" b="b"/>
            <a:pathLst>
              <a:path w="1494154" h="643254">
                <a:moveTo>
                  <a:pt x="957356" y="582318"/>
                </a:moveTo>
                <a:lnTo>
                  <a:pt x="570339" y="582318"/>
                </a:lnTo>
                <a:lnTo>
                  <a:pt x="595532" y="600715"/>
                </a:lnTo>
                <a:lnTo>
                  <a:pt x="625488" y="616243"/>
                </a:lnTo>
                <a:lnTo>
                  <a:pt x="659493" y="628556"/>
                </a:lnTo>
                <a:lnTo>
                  <a:pt x="696831" y="637309"/>
                </a:lnTo>
                <a:lnTo>
                  <a:pt x="749918" y="642961"/>
                </a:lnTo>
                <a:lnTo>
                  <a:pt x="802100" y="641450"/>
                </a:lnTo>
                <a:lnTo>
                  <a:pt x="851629" y="633327"/>
                </a:lnTo>
                <a:lnTo>
                  <a:pt x="896759" y="619144"/>
                </a:lnTo>
                <a:lnTo>
                  <a:pt x="935744" y="599452"/>
                </a:lnTo>
                <a:lnTo>
                  <a:pt x="957356" y="582318"/>
                </a:lnTo>
                <a:close/>
              </a:path>
              <a:path w="1494154" h="643254">
                <a:moveTo>
                  <a:pt x="373903" y="56473"/>
                </a:moveTo>
                <a:lnTo>
                  <a:pt x="335008" y="57681"/>
                </a:lnTo>
                <a:lnTo>
                  <a:pt x="274577" y="67416"/>
                </a:lnTo>
                <a:lnTo>
                  <a:pt x="222443" y="85480"/>
                </a:lnTo>
                <a:lnTo>
                  <a:pt x="180512" y="110402"/>
                </a:lnTo>
                <a:lnTo>
                  <a:pt x="150688" y="140711"/>
                </a:lnTo>
                <a:lnTo>
                  <a:pt x="134877" y="174936"/>
                </a:lnTo>
                <a:lnTo>
                  <a:pt x="134983" y="211605"/>
                </a:lnTo>
                <a:lnTo>
                  <a:pt x="133713" y="213637"/>
                </a:lnTo>
                <a:lnTo>
                  <a:pt x="67752" y="227290"/>
                </a:lnTo>
                <a:lnTo>
                  <a:pt x="19413" y="256944"/>
                </a:lnTo>
                <a:lnTo>
                  <a:pt x="0" y="290181"/>
                </a:lnTo>
                <a:lnTo>
                  <a:pt x="3649" y="324048"/>
                </a:lnTo>
                <a:lnTo>
                  <a:pt x="28610" y="354653"/>
                </a:lnTo>
                <a:lnTo>
                  <a:pt x="73134" y="378102"/>
                </a:lnTo>
                <a:lnTo>
                  <a:pt x="53403" y="393473"/>
                </a:lnTo>
                <a:lnTo>
                  <a:pt x="39971" y="410773"/>
                </a:lnTo>
                <a:lnTo>
                  <a:pt x="33182" y="429359"/>
                </a:lnTo>
                <a:lnTo>
                  <a:pt x="33383" y="448587"/>
                </a:lnTo>
                <a:lnTo>
                  <a:pt x="52038" y="481816"/>
                </a:lnTo>
                <a:lnTo>
                  <a:pt x="89755" y="507436"/>
                </a:lnTo>
                <a:lnTo>
                  <a:pt x="141164" y="522936"/>
                </a:lnTo>
                <a:lnTo>
                  <a:pt x="200896" y="525803"/>
                </a:lnTo>
                <a:lnTo>
                  <a:pt x="203690" y="528597"/>
                </a:lnTo>
                <a:lnTo>
                  <a:pt x="236097" y="554065"/>
                </a:lnTo>
                <a:lnTo>
                  <a:pt x="275284" y="574603"/>
                </a:lnTo>
                <a:lnTo>
                  <a:pt x="319778" y="589998"/>
                </a:lnTo>
                <a:lnTo>
                  <a:pt x="368107" y="600035"/>
                </a:lnTo>
                <a:lnTo>
                  <a:pt x="418800" y="604500"/>
                </a:lnTo>
                <a:lnTo>
                  <a:pt x="470384" y="603178"/>
                </a:lnTo>
                <a:lnTo>
                  <a:pt x="521387" y="595856"/>
                </a:lnTo>
                <a:lnTo>
                  <a:pt x="570339" y="582318"/>
                </a:lnTo>
                <a:lnTo>
                  <a:pt x="957356" y="582318"/>
                </a:lnTo>
                <a:lnTo>
                  <a:pt x="966839" y="574801"/>
                </a:lnTo>
                <a:lnTo>
                  <a:pt x="988296" y="545742"/>
                </a:lnTo>
                <a:lnTo>
                  <a:pt x="1199032" y="545742"/>
                </a:lnTo>
                <a:lnTo>
                  <a:pt x="1234692" y="529899"/>
                </a:lnTo>
                <a:lnTo>
                  <a:pt x="1266332" y="506344"/>
                </a:lnTo>
                <a:lnTo>
                  <a:pt x="1286909" y="478450"/>
                </a:lnTo>
                <a:lnTo>
                  <a:pt x="1294493" y="447317"/>
                </a:lnTo>
                <a:lnTo>
                  <a:pt x="1323941" y="443736"/>
                </a:lnTo>
                <a:lnTo>
                  <a:pt x="1379075" y="430190"/>
                </a:lnTo>
                <a:lnTo>
                  <a:pt x="1448444" y="394261"/>
                </a:lnTo>
                <a:lnTo>
                  <a:pt x="1478478" y="363309"/>
                </a:lnTo>
                <a:lnTo>
                  <a:pt x="1493963" y="294259"/>
                </a:lnTo>
                <a:lnTo>
                  <a:pt x="1478594" y="259815"/>
                </a:lnTo>
                <a:lnTo>
                  <a:pt x="1447274" y="227861"/>
                </a:lnTo>
                <a:lnTo>
                  <a:pt x="1450576" y="223289"/>
                </a:lnTo>
                <a:lnTo>
                  <a:pt x="1453370" y="218463"/>
                </a:lnTo>
                <a:lnTo>
                  <a:pt x="1455656" y="213637"/>
                </a:lnTo>
                <a:lnTo>
                  <a:pt x="1461910" y="179181"/>
                </a:lnTo>
                <a:lnTo>
                  <a:pt x="1449944" y="146468"/>
                </a:lnTo>
                <a:lnTo>
                  <a:pt x="1421896" y="117698"/>
                </a:lnTo>
                <a:lnTo>
                  <a:pt x="1379907" y="95074"/>
                </a:lnTo>
                <a:lnTo>
                  <a:pt x="1326116" y="80795"/>
                </a:lnTo>
                <a:lnTo>
                  <a:pt x="1323513" y="75207"/>
                </a:lnTo>
                <a:lnTo>
                  <a:pt x="484614" y="75207"/>
                </a:lnTo>
                <a:lnTo>
                  <a:pt x="449504" y="65343"/>
                </a:lnTo>
                <a:lnTo>
                  <a:pt x="412335" y="59062"/>
                </a:lnTo>
                <a:lnTo>
                  <a:pt x="373903" y="56473"/>
                </a:lnTo>
                <a:close/>
              </a:path>
              <a:path w="1494154" h="643254">
                <a:moveTo>
                  <a:pt x="1199032" y="545742"/>
                </a:moveTo>
                <a:lnTo>
                  <a:pt x="988296" y="545742"/>
                </a:lnTo>
                <a:lnTo>
                  <a:pt x="1012590" y="553325"/>
                </a:lnTo>
                <a:lnTo>
                  <a:pt x="1038350" y="558871"/>
                </a:lnTo>
                <a:lnTo>
                  <a:pt x="1065180" y="562298"/>
                </a:lnTo>
                <a:lnTo>
                  <a:pt x="1092690" y="563522"/>
                </a:lnTo>
                <a:lnTo>
                  <a:pt x="1145941" y="559589"/>
                </a:lnTo>
                <a:lnTo>
                  <a:pt x="1193918" y="548014"/>
                </a:lnTo>
                <a:lnTo>
                  <a:pt x="1199032" y="545742"/>
                </a:lnTo>
                <a:close/>
              </a:path>
              <a:path w="1494154" h="643254">
                <a:moveTo>
                  <a:pt x="621298" y="18816"/>
                </a:moveTo>
                <a:lnTo>
                  <a:pt x="567253" y="28520"/>
                </a:lnTo>
                <a:lnTo>
                  <a:pt x="520322" y="47563"/>
                </a:lnTo>
                <a:lnTo>
                  <a:pt x="484614" y="75207"/>
                </a:lnTo>
                <a:lnTo>
                  <a:pt x="1323513" y="75207"/>
                </a:lnTo>
                <a:lnTo>
                  <a:pt x="1318478" y="64394"/>
                </a:lnTo>
                <a:lnTo>
                  <a:pt x="1306256" y="49125"/>
                </a:lnTo>
                <a:lnTo>
                  <a:pt x="1305858" y="48791"/>
                </a:lnTo>
                <a:lnTo>
                  <a:pt x="777095" y="48791"/>
                </a:lnTo>
                <a:lnTo>
                  <a:pt x="767246" y="43557"/>
                </a:lnTo>
                <a:lnTo>
                  <a:pt x="756791" y="38727"/>
                </a:lnTo>
                <a:lnTo>
                  <a:pt x="745787" y="34325"/>
                </a:lnTo>
                <a:lnTo>
                  <a:pt x="734296" y="30376"/>
                </a:lnTo>
                <a:lnTo>
                  <a:pt x="678349" y="19189"/>
                </a:lnTo>
                <a:lnTo>
                  <a:pt x="621298" y="18816"/>
                </a:lnTo>
                <a:close/>
              </a:path>
              <a:path w="1494154" h="643254">
                <a:moveTo>
                  <a:pt x="921845" y="0"/>
                </a:moveTo>
                <a:lnTo>
                  <a:pt x="864391" y="4405"/>
                </a:lnTo>
                <a:lnTo>
                  <a:pt x="813962" y="21097"/>
                </a:lnTo>
                <a:lnTo>
                  <a:pt x="777095" y="48791"/>
                </a:lnTo>
                <a:lnTo>
                  <a:pt x="1305858" y="48791"/>
                </a:lnTo>
                <a:lnTo>
                  <a:pt x="1289772" y="35307"/>
                </a:lnTo>
                <a:lnTo>
                  <a:pt x="1288732" y="34694"/>
                </a:lnTo>
                <a:lnTo>
                  <a:pt x="1032365" y="34694"/>
                </a:lnTo>
                <a:lnTo>
                  <a:pt x="1021149" y="26991"/>
                </a:lnTo>
                <a:lnTo>
                  <a:pt x="1008552" y="20121"/>
                </a:lnTo>
                <a:lnTo>
                  <a:pt x="994717" y="14156"/>
                </a:lnTo>
                <a:lnTo>
                  <a:pt x="979787" y="9167"/>
                </a:lnTo>
                <a:lnTo>
                  <a:pt x="921845" y="0"/>
                </a:lnTo>
                <a:close/>
              </a:path>
              <a:path w="1494154" h="643254">
                <a:moveTo>
                  <a:pt x="1172615" y="221"/>
                </a:moveTo>
                <a:lnTo>
                  <a:pt x="1121324" y="2690"/>
                </a:lnTo>
                <a:lnTo>
                  <a:pt x="1073275" y="14242"/>
                </a:lnTo>
                <a:lnTo>
                  <a:pt x="1032365" y="34694"/>
                </a:lnTo>
                <a:lnTo>
                  <a:pt x="1288732" y="34694"/>
                </a:lnTo>
                <a:lnTo>
                  <a:pt x="1269347" y="23264"/>
                </a:lnTo>
                <a:lnTo>
                  <a:pt x="1223255" y="7018"/>
                </a:lnTo>
                <a:lnTo>
                  <a:pt x="1172615" y="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90363" y="35761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812" y="0"/>
                </a:moveTo>
                <a:lnTo>
                  <a:pt x="8000" y="0"/>
                </a:lnTo>
                <a:lnTo>
                  <a:pt x="0" y="8001"/>
                </a:lnTo>
                <a:lnTo>
                  <a:pt x="0" y="27812"/>
                </a:lnTo>
                <a:lnTo>
                  <a:pt x="8000" y="35814"/>
                </a:lnTo>
                <a:lnTo>
                  <a:pt x="27812" y="35814"/>
                </a:lnTo>
                <a:lnTo>
                  <a:pt x="35687" y="27812"/>
                </a:lnTo>
                <a:lnTo>
                  <a:pt x="35687" y="8001"/>
                </a:lnTo>
                <a:lnTo>
                  <a:pt x="278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468938" y="3591105"/>
          <a:ext cx="705485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35"/>
                <a:gridCol w="220345"/>
                <a:gridCol w="229234"/>
              </a:tblGrid>
              <a:tr h="130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376164" y="3444366"/>
            <a:ext cx="71374" cy="71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93079" y="3294888"/>
            <a:ext cx="107187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859907" y="2716529"/>
            <a:ext cx="8915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0-500w:</a:t>
            </a:r>
            <a:r>
              <a:rPr sz="10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500w-1000w:</a:t>
            </a:r>
            <a:r>
              <a:rPr sz="10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1000w-1500w: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46" name="object 46"/>
          <p:cNvSpPr txBox="1"/>
          <p:nvPr/>
        </p:nvSpPr>
        <p:spPr>
          <a:xfrm>
            <a:off x="5270119" y="3521455"/>
            <a:ext cx="574040" cy="48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2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19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5000001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23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10000001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69291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范围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00915" y="2162555"/>
            <a:ext cx="7034767" cy="1447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73480" y="2731007"/>
            <a:ext cx="5387340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32332" y="2063495"/>
            <a:ext cx="7111365" cy="1245235"/>
          </a:xfrm>
          <a:custGeom>
            <a:avLst/>
            <a:gdLst/>
            <a:ahLst/>
            <a:cxnLst/>
            <a:rect l="l" t="t" r="r" b="b"/>
            <a:pathLst>
              <a:path w="7111365" h="1245235">
                <a:moveTo>
                  <a:pt x="0" y="99187"/>
                </a:moveTo>
                <a:lnTo>
                  <a:pt x="7791" y="60596"/>
                </a:lnTo>
                <a:lnTo>
                  <a:pt x="29038" y="29067"/>
                </a:lnTo>
                <a:lnTo>
                  <a:pt x="60553" y="7800"/>
                </a:lnTo>
                <a:lnTo>
                  <a:pt x="99148" y="0"/>
                </a:lnTo>
                <a:lnTo>
                  <a:pt x="7011797" y="0"/>
                </a:lnTo>
                <a:lnTo>
                  <a:pt x="7050387" y="7800"/>
                </a:lnTo>
                <a:lnTo>
                  <a:pt x="7081916" y="29067"/>
                </a:lnTo>
                <a:lnTo>
                  <a:pt x="7103183" y="60596"/>
                </a:lnTo>
                <a:lnTo>
                  <a:pt x="7110984" y="99187"/>
                </a:lnTo>
                <a:lnTo>
                  <a:pt x="7110984" y="1145920"/>
                </a:lnTo>
                <a:lnTo>
                  <a:pt x="7103183" y="1184511"/>
                </a:lnTo>
                <a:lnTo>
                  <a:pt x="7081916" y="1216040"/>
                </a:lnTo>
                <a:lnTo>
                  <a:pt x="7050387" y="1237307"/>
                </a:lnTo>
                <a:lnTo>
                  <a:pt x="7011797" y="1245107"/>
                </a:lnTo>
                <a:lnTo>
                  <a:pt x="99148" y="1245107"/>
                </a:lnTo>
                <a:lnTo>
                  <a:pt x="60553" y="1237307"/>
                </a:lnTo>
                <a:lnTo>
                  <a:pt x="29038" y="1216040"/>
                </a:lnTo>
                <a:lnTo>
                  <a:pt x="7791" y="1184511"/>
                </a:lnTo>
                <a:lnTo>
                  <a:pt x="0" y="1145920"/>
                </a:lnTo>
                <a:lnTo>
                  <a:pt x="0" y="99187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46905" y="3311144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7390" y="4326710"/>
            <a:ext cx="3495630" cy="94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35214" y="5761412"/>
            <a:ext cx="6702423" cy="431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32332" y="4058411"/>
            <a:ext cx="7111365" cy="2296795"/>
          </a:xfrm>
          <a:custGeom>
            <a:avLst/>
            <a:gdLst/>
            <a:ahLst/>
            <a:cxnLst/>
            <a:rect l="l" t="t" r="r" b="b"/>
            <a:pathLst>
              <a:path w="7111365" h="2296795">
                <a:moveTo>
                  <a:pt x="0" y="182880"/>
                </a:moveTo>
                <a:lnTo>
                  <a:pt x="6532" y="134276"/>
                </a:lnTo>
                <a:lnTo>
                  <a:pt x="24968" y="90593"/>
                </a:lnTo>
                <a:lnTo>
                  <a:pt x="53563" y="53578"/>
                </a:lnTo>
                <a:lnTo>
                  <a:pt x="90576" y="24976"/>
                </a:lnTo>
                <a:lnTo>
                  <a:pt x="134262" y="6535"/>
                </a:lnTo>
                <a:lnTo>
                  <a:pt x="182880" y="0"/>
                </a:lnTo>
                <a:lnTo>
                  <a:pt x="6928104" y="0"/>
                </a:lnTo>
                <a:lnTo>
                  <a:pt x="6976707" y="6535"/>
                </a:lnTo>
                <a:lnTo>
                  <a:pt x="7020390" y="24976"/>
                </a:lnTo>
                <a:lnTo>
                  <a:pt x="7057405" y="53578"/>
                </a:lnTo>
                <a:lnTo>
                  <a:pt x="7086007" y="90593"/>
                </a:lnTo>
                <a:lnTo>
                  <a:pt x="7104448" y="134276"/>
                </a:lnTo>
                <a:lnTo>
                  <a:pt x="7110984" y="182880"/>
                </a:lnTo>
                <a:lnTo>
                  <a:pt x="7110984" y="2113788"/>
                </a:lnTo>
                <a:lnTo>
                  <a:pt x="7104448" y="2162405"/>
                </a:lnTo>
                <a:lnTo>
                  <a:pt x="7086007" y="2206091"/>
                </a:lnTo>
                <a:lnTo>
                  <a:pt x="7057405" y="2243104"/>
                </a:lnTo>
                <a:lnTo>
                  <a:pt x="7020390" y="2271699"/>
                </a:lnTo>
                <a:lnTo>
                  <a:pt x="6976707" y="2290135"/>
                </a:lnTo>
                <a:lnTo>
                  <a:pt x="6928104" y="2296668"/>
                </a:lnTo>
                <a:lnTo>
                  <a:pt x="182880" y="2296668"/>
                </a:lnTo>
                <a:lnTo>
                  <a:pt x="134262" y="2290135"/>
                </a:lnTo>
                <a:lnTo>
                  <a:pt x="90576" y="2271699"/>
                </a:lnTo>
                <a:lnTo>
                  <a:pt x="53563" y="2243104"/>
                </a:lnTo>
                <a:lnTo>
                  <a:pt x="24968" y="2206091"/>
                </a:lnTo>
                <a:lnTo>
                  <a:pt x="6532" y="2162405"/>
                </a:lnTo>
                <a:lnTo>
                  <a:pt x="0" y="2113788"/>
                </a:lnTo>
                <a:lnTo>
                  <a:pt x="0" y="182880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46905" y="6381394"/>
            <a:ext cx="53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le.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06968" y="4261103"/>
            <a:ext cx="3154679" cy="922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39911" y="4058411"/>
            <a:ext cx="3289300" cy="1245235"/>
          </a:xfrm>
          <a:custGeom>
            <a:avLst/>
            <a:gdLst/>
            <a:ahLst/>
            <a:cxnLst/>
            <a:rect l="l" t="t" r="r" b="b"/>
            <a:pathLst>
              <a:path w="3289300" h="1245235">
                <a:moveTo>
                  <a:pt x="0" y="99187"/>
                </a:moveTo>
                <a:lnTo>
                  <a:pt x="7800" y="60596"/>
                </a:lnTo>
                <a:lnTo>
                  <a:pt x="29067" y="29067"/>
                </a:lnTo>
                <a:lnTo>
                  <a:pt x="60596" y="7800"/>
                </a:lnTo>
                <a:lnTo>
                  <a:pt x="99187" y="0"/>
                </a:lnTo>
                <a:lnTo>
                  <a:pt x="3189605" y="0"/>
                </a:lnTo>
                <a:lnTo>
                  <a:pt x="3228195" y="7800"/>
                </a:lnTo>
                <a:lnTo>
                  <a:pt x="3259724" y="29067"/>
                </a:lnTo>
                <a:lnTo>
                  <a:pt x="3280991" y="60596"/>
                </a:lnTo>
                <a:lnTo>
                  <a:pt x="3288792" y="99187"/>
                </a:lnTo>
                <a:lnTo>
                  <a:pt x="3288792" y="1145920"/>
                </a:lnTo>
                <a:lnTo>
                  <a:pt x="3280991" y="1184511"/>
                </a:lnTo>
                <a:lnTo>
                  <a:pt x="3259724" y="1216040"/>
                </a:lnTo>
                <a:lnTo>
                  <a:pt x="3228195" y="1237307"/>
                </a:lnTo>
                <a:lnTo>
                  <a:pt x="3189605" y="1245108"/>
                </a:lnTo>
                <a:lnTo>
                  <a:pt x="99187" y="1245108"/>
                </a:lnTo>
                <a:lnTo>
                  <a:pt x="60596" y="1237307"/>
                </a:lnTo>
                <a:lnTo>
                  <a:pt x="29067" y="1216040"/>
                </a:lnTo>
                <a:lnTo>
                  <a:pt x="7800" y="1184511"/>
                </a:lnTo>
                <a:lnTo>
                  <a:pt x="0" y="1145920"/>
                </a:lnTo>
                <a:lnTo>
                  <a:pt x="0" y="99187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836911" y="5329554"/>
            <a:ext cx="1365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autopartition-long.txt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55564" y="2132076"/>
            <a:ext cx="2330450" cy="198120"/>
          </a:xfrm>
          <a:custGeom>
            <a:avLst/>
            <a:gdLst/>
            <a:ahLst/>
            <a:cxnLst/>
            <a:rect l="l" t="t" r="r" b="b"/>
            <a:pathLst>
              <a:path w="2330450" h="198119">
                <a:moveTo>
                  <a:pt x="0" y="33020"/>
                </a:moveTo>
                <a:lnTo>
                  <a:pt x="2587" y="20145"/>
                </a:lnTo>
                <a:lnTo>
                  <a:pt x="9652" y="9651"/>
                </a:lnTo>
                <a:lnTo>
                  <a:pt x="20145" y="2587"/>
                </a:lnTo>
                <a:lnTo>
                  <a:pt x="33020" y="0"/>
                </a:lnTo>
                <a:lnTo>
                  <a:pt x="2297176" y="0"/>
                </a:lnTo>
                <a:lnTo>
                  <a:pt x="2310050" y="2587"/>
                </a:lnTo>
                <a:lnTo>
                  <a:pt x="2320543" y="9652"/>
                </a:lnTo>
                <a:lnTo>
                  <a:pt x="2327608" y="20145"/>
                </a:lnTo>
                <a:lnTo>
                  <a:pt x="2330195" y="33020"/>
                </a:lnTo>
                <a:lnTo>
                  <a:pt x="2330195" y="165100"/>
                </a:lnTo>
                <a:lnTo>
                  <a:pt x="2327608" y="177974"/>
                </a:lnTo>
                <a:lnTo>
                  <a:pt x="2320543" y="188468"/>
                </a:lnTo>
                <a:lnTo>
                  <a:pt x="2310050" y="195532"/>
                </a:lnTo>
                <a:lnTo>
                  <a:pt x="2297176" y="198120"/>
                </a:lnTo>
                <a:lnTo>
                  <a:pt x="33020" y="198120"/>
                </a:lnTo>
                <a:lnTo>
                  <a:pt x="20145" y="195532"/>
                </a:lnTo>
                <a:lnTo>
                  <a:pt x="9651" y="188467"/>
                </a:lnTo>
                <a:lnTo>
                  <a:pt x="2587" y="177974"/>
                </a:lnTo>
                <a:lnTo>
                  <a:pt x="0" y="165100"/>
                </a:lnTo>
                <a:lnTo>
                  <a:pt x="0" y="3302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30551" y="4279391"/>
            <a:ext cx="2204085" cy="184785"/>
          </a:xfrm>
          <a:custGeom>
            <a:avLst/>
            <a:gdLst/>
            <a:ahLst/>
            <a:cxnLst/>
            <a:rect l="l" t="t" r="r" b="b"/>
            <a:pathLst>
              <a:path w="2204085" h="184785">
                <a:moveTo>
                  <a:pt x="0" y="30733"/>
                </a:moveTo>
                <a:lnTo>
                  <a:pt x="2409" y="18752"/>
                </a:lnTo>
                <a:lnTo>
                  <a:pt x="8985" y="8985"/>
                </a:lnTo>
                <a:lnTo>
                  <a:pt x="18752" y="2409"/>
                </a:lnTo>
                <a:lnTo>
                  <a:pt x="30734" y="0"/>
                </a:lnTo>
                <a:lnTo>
                  <a:pt x="2172970" y="0"/>
                </a:lnTo>
                <a:lnTo>
                  <a:pt x="2184951" y="2409"/>
                </a:lnTo>
                <a:lnTo>
                  <a:pt x="2194718" y="8985"/>
                </a:lnTo>
                <a:lnTo>
                  <a:pt x="2201294" y="18752"/>
                </a:lnTo>
                <a:lnTo>
                  <a:pt x="2203704" y="30733"/>
                </a:lnTo>
                <a:lnTo>
                  <a:pt x="2203704" y="153669"/>
                </a:lnTo>
                <a:lnTo>
                  <a:pt x="2201294" y="165651"/>
                </a:lnTo>
                <a:lnTo>
                  <a:pt x="2194718" y="175418"/>
                </a:lnTo>
                <a:lnTo>
                  <a:pt x="2184951" y="181994"/>
                </a:lnTo>
                <a:lnTo>
                  <a:pt x="2172970" y="184403"/>
                </a:lnTo>
                <a:lnTo>
                  <a:pt x="30734" y="184403"/>
                </a:lnTo>
                <a:lnTo>
                  <a:pt x="18752" y="181994"/>
                </a:lnTo>
                <a:lnTo>
                  <a:pt x="8985" y="175418"/>
                </a:lnTo>
                <a:lnTo>
                  <a:pt x="2409" y="165651"/>
                </a:lnTo>
                <a:lnTo>
                  <a:pt x="0" y="153669"/>
                </a:lnTo>
                <a:lnTo>
                  <a:pt x="0" y="30733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52927" y="4792979"/>
            <a:ext cx="818515" cy="182880"/>
          </a:xfrm>
          <a:custGeom>
            <a:avLst/>
            <a:gdLst/>
            <a:ahLst/>
            <a:cxnLst/>
            <a:rect l="l" t="t" r="r" b="b"/>
            <a:pathLst>
              <a:path w="818514" h="182879">
                <a:moveTo>
                  <a:pt x="0" y="30480"/>
                </a:moveTo>
                <a:lnTo>
                  <a:pt x="2387" y="18591"/>
                </a:lnTo>
                <a:lnTo>
                  <a:pt x="8905" y="8905"/>
                </a:lnTo>
                <a:lnTo>
                  <a:pt x="18591" y="2387"/>
                </a:lnTo>
                <a:lnTo>
                  <a:pt x="30480" y="0"/>
                </a:lnTo>
                <a:lnTo>
                  <a:pt x="787908" y="0"/>
                </a:lnTo>
                <a:lnTo>
                  <a:pt x="799796" y="2387"/>
                </a:lnTo>
                <a:lnTo>
                  <a:pt x="809482" y="8905"/>
                </a:lnTo>
                <a:lnTo>
                  <a:pt x="816000" y="18591"/>
                </a:lnTo>
                <a:lnTo>
                  <a:pt x="818388" y="30480"/>
                </a:lnTo>
                <a:lnTo>
                  <a:pt x="818388" y="152400"/>
                </a:lnTo>
                <a:lnTo>
                  <a:pt x="816000" y="164288"/>
                </a:lnTo>
                <a:lnTo>
                  <a:pt x="809482" y="173974"/>
                </a:lnTo>
                <a:lnTo>
                  <a:pt x="799796" y="180492"/>
                </a:lnTo>
                <a:lnTo>
                  <a:pt x="787908" y="182880"/>
                </a:lnTo>
                <a:lnTo>
                  <a:pt x="30480" y="182880"/>
                </a:lnTo>
                <a:lnTo>
                  <a:pt x="18591" y="180492"/>
                </a:lnTo>
                <a:lnTo>
                  <a:pt x="8905" y="173974"/>
                </a:lnTo>
                <a:lnTo>
                  <a:pt x="2387" y="164288"/>
                </a:lnTo>
                <a:lnTo>
                  <a:pt x="0" y="152400"/>
                </a:lnTo>
                <a:lnTo>
                  <a:pt x="0" y="3048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36064" y="5734811"/>
            <a:ext cx="1405255" cy="172720"/>
          </a:xfrm>
          <a:custGeom>
            <a:avLst/>
            <a:gdLst/>
            <a:ahLst/>
            <a:cxnLst/>
            <a:rect l="l" t="t" r="r" b="b"/>
            <a:pathLst>
              <a:path w="1405254" h="172720">
                <a:moveTo>
                  <a:pt x="0" y="28701"/>
                </a:moveTo>
                <a:lnTo>
                  <a:pt x="2252" y="17530"/>
                </a:lnTo>
                <a:lnTo>
                  <a:pt x="8397" y="8407"/>
                </a:lnTo>
                <a:lnTo>
                  <a:pt x="17520" y="2255"/>
                </a:lnTo>
                <a:lnTo>
                  <a:pt x="28702" y="0"/>
                </a:lnTo>
                <a:lnTo>
                  <a:pt x="1376426" y="0"/>
                </a:lnTo>
                <a:lnTo>
                  <a:pt x="1387607" y="2255"/>
                </a:lnTo>
                <a:lnTo>
                  <a:pt x="1396730" y="8407"/>
                </a:lnTo>
                <a:lnTo>
                  <a:pt x="1402875" y="17530"/>
                </a:lnTo>
                <a:lnTo>
                  <a:pt x="1405127" y="28701"/>
                </a:lnTo>
                <a:lnTo>
                  <a:pt x="1405127" y="143509"/>
                </a:lnTo>
                <a:lnTo>
                  <a:pt x="1402875" y="154681"/>
                </a:lnTo>
                <a:lnTo>
                  <a:pt x="1396730" y="163804"/>
                </a:lnTo>
                <a:lnTo>
                  <a:pt x="1387607" y="169956"/>
                </a:lnTo>
                <a:lnTo>
                  <a:pt x="1376426" y="172212"/>
                </a:lnTo>
                <a:lnTo>
                  <a:pt x="28702" y="172212"/>
                </a:lnTo>
                <a:lnTo>
                  <a:pt x="17520" y="169956"/>
                </a:lnTo>
                <a:lnTo>
                  <a:pt x="8397" y="163804"/>
                </a:lnTo>
                <a:lnTo>
                  <a:pt x="2252" y="154681"/>
                </a:lnTo>
                <a:lnTo>
                  <a:pt x="0" y="143509"/>
                </a:lnTo>
                <a:lnTo>
                  <a:pt x="0" y="28701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71315" y="5891784"/>
            <a:ext cx="1910080" cy="172720"/>
          </a:xfrm>
          <a:custGeom>
            <a:avLst/>
            <a:gdLst/>
            <a:ahLst/>
            <a:cxnLst/>
            <a:rect l="l" t="t" r="r" b="b"/>
            <a:pathLst>
              <a:path w="1910079" h="172720">
                <a:moveTo>
                  <a:pt x="0" y="28701"/>
                </a:moveTo>
                <a:lnTo>
                  <a:pt x="2252" y="17530"/>
                </a:lnTo>
                <a:lnTo>
                  <a:pt x="8397" y="8407"/>
                </a:lnTo>
                <a:lnTo>
                  <a:pt x="17520" y="2255"/>
                </a:lnTo>
                <a:lnTo>
                  <a:pt x="28701" y="0"/>
                </a:lnTo>
                <a:lnTo>
                  <a:pt x="1880870" y="0"/>
                </a:lnTo>
                <a:lnTo>
                  <a:pt x="1892051" y="2255"/>
                </a:lnTo>
                <a:lnTo>
                  <a:pt x="1901174" y="8407"/>
                </a:lnTo>
                <a:lnTo>
                  <a:pt x="1907319" y="17530"/>
                </a:lnTo>
                <a:lnTo>
                  <a:pt x="1909572" y="28701"/>
                </a:lnTo>
                <a:lnTo>
                  <a:pt x="1909572" y="143509"/>
                </a:lnTo>
                <a:lnTo>
                  <a:pt x="1907319" y="154681"/>
                </a:lnTo>
                <a:lnTo>
                  <a:pt x="1901174" y="163804"/>
                </a:lnTo>
                <a:lnTo>
                  <a:pt x="1892051" y="169956"/>
                </a:lnTo>
                <a:lnTo>
                  <a:pt x="1880870" y="172211"/>
                </a:lnTo>
                <a:lnTo>
                  <a:pt x="28701" y="172211"/>
                </a:lnTo>
                <a:lnTo>
                  <a:pt x="17520" y="169956"/>
                </a:lnTo>
                <a:lnTo>
                  <a:pt x="8397" y="163804"/>
                </a:lnTo>
                <a:lnTo>
                  <a:pt x="2252" y="154681"/>
                </a:lnTo>
                <a:lnTo>
                  <a:pt x="0" y="143509"/>
                </a:lnTo>
                <a:lnTo>
                  <a:pt x="0" y="28701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34255" y="2330069"/>
            <a:ext cx="2492375" cy="2108835"/>
          </a:xfrm>
          <a:custGeom>
            <a:avLst/>
            <a:gdLst/>
            <a:ahLst/>
            <a:cxnLst/>
            <a:rect l="l" t="t" r="r" b="b"/>
            <a:pathLst>
              <a:path w="2492375" h="2108835">
                <a:moveTo>
                  <a:pt x="75184" y="2032253"/>
                </a:moveTo>
                <a:lnTo>
                  <a:pt x="0" y="2072385"/>
                </a:lnTo>
                <a:lnTo>
                  <a:pt x="77216" y="2108454"/>
                </a:lnTo>
                <a:lnTo>
                  <a:pt x="76379" y="2077084"/>
                </a:lnTo>
                <a:lnTo>
                  <a:pt x="63627" y="2077084"/>
                </a:lnTo>
                <a:lnTo>
                  <a:pt x="63373" y="2064384"/>
                </a:lnTo>
                <a:lnTo>
                  <a:pt x="76031" y="2064048"/>
                </a:lnTo>
                <a:lnTo>
                  <a:pt x="75184" y="2032253"/>
                </a:lnTo>
                <a:close/>
              </a:path>
              <a:path w="2492375" h="2108835">
                <a:moveTo>
                  <a:pt x="76031" y="2064048"/>
                </a:moveTo>
                <a:lnTo>
                  <a:pt x="63373" y="2064384"/>
                </a:lnTo>
                <a:lnTo>
                  <a:pt x="63627" y="2077084"/>
                </a:lnTo>
                <a:lnTo>
                  <a:pt x="76370" y="2076751"/>
                </a:lnTo>
                <a:lnTo>
                  <a:pt x="76031" y="2064048"/>
                </a:lnTo>
                <a:close/>
              </a:path>
              <a:path w="2492375" h="2108835">
                <a:moveTo>
                  <a:pt x="76370" y="2076751"/>
                </a:moveTo>
                <a:lnTo>
                  <a:pt x="63627" y="2077084"/>
                </a:lnTo>
                <a:lnTo>
                  <a:pt x="76379" y="2077084"/>
                </a:lnTo>
                <a:lnTo>
                  <a:pt x="76370" y="2076751"/>
                </a:lnTo>
                <a:close/>
              </a:path>
              <a:path w="2492375" h="2108835">
                <a:moveTo>
                  <a:pt x="2479548" y="0"/>
                </a:moveTo>
                <a:lnTo>
                  <a:pt x="2478524" y="48767"/>
                </a:lnTo>
                <a:lnTo>
                  <a:pt x="2475865" y="96900"/>
                </a:lnTo>
                <a:lnTo>
                  <a:pt x="2471420" y="145160"/>
                </a:lnTo>
                <a:lnTo>
                  <a:pt x="2465197" y="193293"/>
                </a:lnTo>
                <a:lnTo>
                  <a:pt x="2457323" y="241426"/>
                </a:lnTo>
                <a:lnTo>
                  <a:pt x="2447925" y="289432"/>
                </a:lnTo>
                <a:lnTo>
                  <a:pt x="2436749" y="337311"/>
                </a:lnTo>
                <a:lnTo>
                  <a:pt x="2423922" y="385063"/>
                </a:lnTo>
                <a:lnTo>
                  <a:pt x="2409444" y="432561"/>
                </a:lnTo>
                <a:lnTo>
                  <a:pt x="2393569" y="479932"/>
                </a:lnTo>
                <a:lnTo>
                  <a:pt x="2376043" y="526922"/>
                </a:lnTo>
                <a:lnTo>
                  <a:pt x="2357120" y="573658"/>
                </a:lnTo>
                <a:lnTo>
                  <a:pt x="2314575" y="666622"/>
                </a:lnTo>
                <a:lnTo>
                  <a:pt x="2266569" y="758189"/>
                </a:lnTo>
                <a:lnTo>
                  <a:pt x="2213102" y="847978"/>
                </a:lnTo>
                <a:lnTo>
                  <a:pt x="2154301" y="936370"/>
                </a:lnTo>
                <a:lnTo>
                  <a:pt x="2090547" y="1022730"/>
                </a:lnTo>
                <a:lnTo>
                  <a:pt x="2022094" y="1107058"/>
                </a:lnTo>
                <a:lnTo>
                  <a:pt x="1949069" y="1189227"/>
                </a:lnTo>
                <a:lnTo>
                  <a:pt x="1871726" y="1268856"/>
                </a:lnTo>
                <a:lnTo>
                  <a:pt x="1790192" y="1345818"/>
                </a:lnTo>
                <a:lnTo>
                  <a:pt x="1704848" y="1419986"/>
                </a:lnTo>
                <a:lnTo>
                  <a:pt x="1615821" y="1491106"/>
                </a:lnTo>
                <a:lnTo>
                  <a:pt x="1523492" y="1559051"/>
                </a:lnTo>
                <a:lnTo>
                  <a:pt x="1427988" y="1623567"/>
                </a:lnTo>
                <a:lnTo>
                  <a:pt x="1329436" y="1684400"/>
                </a:lnTo>
                <a:lnTo>
                  <a:pt x="1228217" y="1741677"/>
                </a:lnTo>
                <a:lnTo>
                  <a:pt x="1124331" y="1794763"/>
                </a:lnTo>
                <a:lnTo>
                  <a:pt x="1018413" y="1843785"/>
                </a:lnTo>
                <a:lnTo>
                  <a:pt x="910336" y="1888362"/>
                </a:lnTo>
                <a:lnTo>
                  <a:pt x="800481" y="1928494"/>
                </a:lnTo>
                <a:lnTo>
                  <a:pt x="688975" y="1963800"/>
                </a:lnTo>
                <a:lnTo>
                  <a:pt x="576199" y="1994280"/>
                </a:lnTo>
                <a:lnTo>
                  <a:pt x="462280" y="2019553"/>
                </a:lnTo>
                <a:lnTo>
                  <a:pt x="347472" y="2039619"/>
                </a:lnTo>
                <a:lnTo>
                  <a:pt x="232029" y="2054224"/>
                </a:lnTo>
                <a:lnTo>
                  <a:pt x="115951" y="2062987"/>
                </a:lnTo>
                <a:lnTo>
                  <a:pt x="76031" y="2064048"/>
                </a:lnTo>
                <a:lnTo>
                  <a:pt x="76370" y="2076751"/>
                </a:lnTo>
                <a:lnTo>
                  <a:pt x="116967" y="2075687"/>
                </a:lnTo>
                <a:lnTo>
                  <a:pt x="233553" y="2066797"/>
                </a:lnTo>
                <a:lnTo>
                  <a:pt x="349631" y="2052192"/>
                </a:lnTo>
                <a:lnTo>
                  <a:pt x="465074" y="2031999"/>
                </a:lnTo>
                <a:lnTo>
                  <a:pt x="579501" y="2006599"/>
                </a:lnTo>
                <a:lnTo>
                  <a:pt x="692912" y="1975992"/>
                </a:lnTo>
                <a:lnTo>
                  <a:pt x="804799" y="1940432"/>
                </a:lnTo>
                <a:lnTo>
                  <a:pt x="915162" y="1900173"/>
                </a:lnTo>
                <a:lnTo>
                  <a:pt x="1023747" y="1855342"/>
                </a:lnTo>
                <a:lnTo>
                  <a:pt x="1130173" y="1806066"/>
                </a:lnTo>
                <a:lnTo>
                  <a:pt x="1234440" y="1752726"/>
                </a:lnTo>
                <a:lnTo>
                  <a:pt x="1336040" y="1695322"/>
                </a:lnTo>
                <a:lnTo>
                  <a:pt x="1435100" y="1634108"/>
                </a:lnTo>
                <a:lnTo>
                  <a:pt x="1530985" y="1569338"/>
                </a:lnTo>
                <a:lnTo>
                  <a:pt x="1623822" y="1501139"/>
                </a:lnTo>
                <a:lnTo>
                  <a:pt x="1713103" y="1429511"/>
                </a:lnTo>
                <a:lnTo>
                  <a:pt x="1798828" y="1355089"/>
                </a:lnTo>
                <a:lnTo>
                  <a:pt x="1880743" y="1277619"/>
                </a:lnTo>
                <a:lnTo>
                  <a:pt x="1958467" y="1197609"/>
                </a:lnTo>
                <a:lnTo>
                  <a:pt x="2032000" y="1115186"/>
                </a:lnTo>
                <a:lnTo>
                  <a:pt x="2100834" y="1030351"/>
                </a:lnTo>
                <a:lnTo>
                  <a:pt x="2164842" y="943355"/>
                </a:lnTo>
                <a:lnTo>
                  <a:pt x="2224024" y="854582"/>
                </a:lnTo>
                <a:lnTo>
                  <a:pt x="2277872" y="764031"/>
                </a:lnTo>
                <a:lnTo>
                  <a:pt x="2326132" y="671956"/>
                </a:lnTo>
                <a:lnTo>
                  <a:pt x="2368804" y="578484"/>
                </a:lnTo>
                <a:lnTo>
                  <a:pt x="2387980" y="531367"/>
                </a:lnTo>
                <a:lnTo>
                  <a:pt x="2405507" y="483869"/>
                </a:lnTo>
                <a:lnTo>
                  <a:pt x="2421636" y="436244"/>
                </a:lnTo>
                <a:lnTo>
                  <a:pt x="2436114" y="388238"/>
                </a:lnTo>
                <a:lnTo>
                  <a:pt x="2449068" y="340232"/>
                </a:lnTo>
                <a:lnTo>
                  <a:pt x="2460371" y="291845"/>
                </a:lnTo>
                <a:lnTo>
                  <a:pt x="2469896" y="243458"/>
                </a:lnTo>
                <a:lnTo>
                  <a:pt x="2477897" y="194944"/>
                </a:lnTo>
                <a:lnTo>
                  <a:pt x="2484120" y="146303"/>
                </a:lnTo>
                <a:lnTo>
                  <a:pt x="2488565" y="97535"/>
                </a:lnTo>
                <a:lnTo>
                  <a:pt x="2491234" y="48640"/>
                </a:lnTo>
                <a:lnTo>
                  <a:pt x="2492121" y="253"/>
                </a:lnTo>
                <a:lnTo>
                  <a:pt x="24795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07513" y="4975733"/>
            <a:ext cx="561975" cy="758825"/>
          </a:xfrm>
          <a:custGeom>
            <a:avLst/>
            <a:gdLst/>
            <a:ahLst/>
            <a:cxnLst/>
            <a:rect l="l" t="t" r="r" b="b"/>
            <a:pathLst>
              <a:path w="561975" h="758825">
                <a:moveTo>
                  <a:pt x="0" y="679284"/>
                </a:moveTo>
                <a:lnTo>
                  <a:pt x="31114" y="758596"/>
                </a:lnTo>
                <a:lnTo>
                  <a:pt x="69706" y="696226"/>
                </a:lnTo>
                <a:lnTo>
                  <a:pt x="43180" y="696226"/>
                </a:lnTo>
                <a:lnTo>
                  <a:pt x="30480" y="694499"/>
                </a:lnTo>
                <a:lnTo>
                  <a:pt x="32198" y="682192"/>
                </a:lnTo>
                <a:lnTo>
                  <a:pt x="0" y="679284"/>
                </a:lnTo>
                <a:close/>
              </a:path>
              <a:path w="561975" h="758825">
                <a:moveTo>
                  <a:pt x="32198" y="682192"/>
                </a:moveTo>
                <a:lnTo>
                  <a:pt x="30480" y="694499"/>
                </a:lnTo>
                <a:lnTo>
                  <a:pt x="43180" y="696226"/>
                </a:lnTo>
                <a:lnTo>
                  <a:pt x="44919" y="683341"/>
                </a:lnTo>
                <a:lnTo>
                  <a:pt x="32198" y="682192"/>
                </a:lnTo>
                <a:close/>
              </a:path>
              <a:path w="561975" h="758825">
                <a:moveTo>
                  <a:pt x="44919" y="683341"/>
                </a:moveTo>
                <a:lnTo>
                  <a:pt x="43180" y="696226"/>
                </a:lnTo>
                <a:lnTo>
                  <a:pt x="69706" y="696226"/>
                </a:lnTo>
                <a:lnTo>
                  <a:pt x="75945" y="686142"/>
                </a:lnTo>
                <a:lnTo>
                  <a:pt x="44919" y="683341"/>
                </a:lnTo>
                <a:close/>
              </a:path>
              <a:path w="561975" h="758825">
                <a:moveTo>
                  <a:pt x="548894" y="0"/>
                </a:moveTo>
                <a:lnTo>
                  <a:pt x="545591" y="52578"/>
                </a:lnTo>
                <a:lnTo>
                  <a:pt x="536067" y="104140"/>
                </a:lnTo>
                <a:lnTo>
                  <a:pt x="521081" y="153924"/>
                </a:lnTo>
                <a:lnTo>
                  <a:pt x="501142" y="200914"/>
                </a:lnTo>
                <a:lnTo>
                  <a:pt x="467994" y="257556"/>
                </a:lnTo>
                <a:lnTo>
                  <a:pt x="439293" y="294132"/>
                </a:lnTo>
                <a:lnTo>
                  <a:pt x="407797" y="324866"/>
                </a:lnTo>
                <a:lnTo>
                  <a:pt x="374395" y="348742"/>
                </a:lnTo>
                <a:lnTo>
                  <a:pt x="339851" y="364871"/>
                </a:lnTo>
                <a:lnTo>
                  <a:pt x="292988" y="373126"/>
                </a:lnTo>
                <a:lnTo>
                  <a:pt x="280669" y="373634"/>
                </a:lnTo>
                <a:lnTo>
                  <a:pt x="267843" y="375285"/>
                </a:lnTo>
                <a:lnTo>
                  <a:pt x="229997" y="386588"/>
                </a:lnTo>
                <a:lnTo>
                  <a:pt x="193675" y="406654"/>
                </a:lnTo>
                <a:lnTo>
                  <a:pt x="159131" y="434213"/>
                </a:lnTo>
                <a:lnTo>
                  <a:pt x="127381" y="468249"/>
                </a:lnTo>
                <a:lnTo>
                  <a:pt x="90043" y="522224"/>
                </a:lnTo>
                <a:lnTo>
                  <a:pt x="59689" y="583946"/>
                </a:lnTo>
                <a:lnTo>
                  <a:pt x="42418" y="634250"/>
                </a:lnTo>
                <a:lnTo>
                  <a:pt x="32198" y="682192"/>
                </a:lnTo>
                <a:lnTo>
                  <a:pt x="44919" y="683341"/>
                </a:lnTo>
                <a:lnTo>
                  <a:pt x="46481" y="671766"/>
                </a:lnTo>
                <a:lnTo>
                  <a:pt x="50164" y="654773"/>
                </a:lnTo>
                <a:lnTo>
                  <a:pt x="65278" y="605028"/>
                </a:lnTo>
                <a:lnTo>
                  <a:pt x="85089" y="558292"/>
                </a:lnTo>
                <a:lnTo>
                  <a:pt x="118237" y="501650"/>
                </a:lnTo>
                <a:lnTo>
                  <a:pt x="146938" y="464947"/>
                </a:lnTo>
                <a:lnTo>
                  <a:pt x="178307" y="434086"/>
                </a:lnTo>
                <a:lnTo>
                  <a:pt x="211581" y="410210"/>
                </a:lnTo>
                <a:lnTo>
                  <a:pt x="246253" y="393954"/>
                </a:lnTo>
                <a:lnTo>
                  <a:pt x="293497" y="385699"/>
                </a:lnTo>
                <a:lnTo>
                  <a:pt x="306324" y="385191"/>
                </a:lnTo>
                <a:lnTo>
                  <a:pt x="319024" y="383413"/>
                </a:lnTo>
                <a:lnTo>
                  <a:pt x="356869" y="371983"/>
                </a:lnTo>
                <a:lnTo>
                  <a:pt x="393192" y="352044"/>
                </a:lnTo>
                <a:lnTo>
                  <a:pt x="427355" y="324485"/>
                </a:lnTo>
                <a:lnTo>
                  <a:pt x="459231" y="290322"/>
                </a:lnTo>
                <a:lnTo>
                  <a:pt x="496569" y="236093"/>
                </a:lnTo>
                <a:lnTo>
                  <a:pt x="526795" y="174371"/>
                </a:lnTo>
                <a:lnTo>
                  <a:pt x="543940" y="124206"/>
                </a:lnTo>
                <a:lnTo>
                  <a:pt x="555625" y="71755"/>
                </a:lnTo>
                <a:lnTo>
                  <a:pt x="561218" y="17780"/>
                </a:lnTo>
                <a:lnTo>
                  <a:pt x="561594" y="254"/>
                </a:lnTo>
                <a:lnTo>
                  <a:pt x="5488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20640" y="5580888"/>
            <a:ext cx="5927725" cy="718185"/>
          </a:xfrm>
          <a:custGeom>
            <a:avLst/>
            <a:gdLst/>
            <a:ahLst/>
            <a:cxnLst/>
            <a:rect l="l" t="t" r="r" b="b"/>
            <a:pathLst>
              <a:path w="5927725" h="718185">
                <a:moveTo>
                  <a:pt x="12446" y="481787"/>
                </a:moveTo>
                <a:lnTo>
                  <a:pt x="0" y="484238"/>
                </a:lnTo>
                <a:lnTo>
                  <a:pt x="1143" y="490308"/>
                </a:lnTo>
                <a:lnTo>
                  <a:pt x="1397" y="491007"/>
                </a:lnTo>
                <a:lnTo>
                  <a:pt x="1905" y="491642"/>
                </a:lnTo>
                <a:lnTo>
                  <a:pt x="5080" y="496976"/>
                </a:lnTo>
                <a:lnTo>
                  <a:pt x="5587" y="497789"/>
                </a:lnTo>
                <a:lnTo>
                  <a:pt x="5969" y="498132"/>
                </a:lnTo>
                <a:lnTo>
                  <a:pt x="11557" y="503809"/>
                </a:lnTo>
                <a:lnTo>
                  <a:pt x="54991" y="526262"/>
                </a:lnTo>
                <a:lnTo>
                  <a:pt x="107061" y="542290"/>
                </a:lnTo>
                <a:lnTo>
                  <a:pt x="150875" y="552742"/>
                </a:lnTo>
                <a:lnTo>
                  <a:pt x="201549" y="563067"/>
                </a:lnTo>
                <a:lnTo>
                  <a:pt x="289941" y="578243"/>
                </a:lnTo>
                <a:lnTo>
                  <a:pt x="357124" y="588073"/>
                </a:lnTo>
                <a:lnTo>
                  <a:pt x="468757" y="602564"/>
                </a:lnTo>
                <a:lnTo>
                  <a:pt x="550545" y="611911"/>
                </a:lnTo>
                <a:lnTo>
                  <a:pt x="729742" y="629831"/>
                </a:lnTo>
                <a:lnTo>
                  <a:pt x="1034414" y="654418"/>
                </a:lnTo>
                <a:lnTo>
                  <a:pt x="1375537" y="675754"/>
                </a:lnTo>
                <a:lnTo>
                  <a:pt x="1874520" y="698334"/>
                </a:lnTo>
                <a:lnTo>
                  <a:pt x="2408047" y="712812"/>
                </a:lnTo>
                <a:lnTo>
                  <a:pt x="2958973" y="717969"/>
                </a:lnTo>
                <a:lnTo>
                  <a:pt x="3097403" y="716915"/>
                </a:lnTo>
                <a:lnTo>
                  <a:pt x="3235579" y="713867"/>
                </a:lnTo>
                <a:lnTo>
                  <a:pt x="3373247" y="708914"/>
                </a:lnTo>
                <a:lnTo>
                  <a:pt x="3444881" y="705269"/>
                </a:lnTo>
                <a:lnTo>
                  <a:pt x="2958973" y="705269"/>
                </a:lnTo>
                <a:lnTo>
                  <a:pt x="2408428" y="700125"/>
                </a:lnTo>
                <a:lnTo>
                  <a:pt x="1875028" y="685647"/>
                </a:lnTo>
                <a:lnTo>
                  <a:pt x="1376299" y="663079"/>
                </a:lnTo>
                <a:lnTo>
                  <a:pt x="1035431" y="641743"/>
                </a:lnTo>
                <a:lnTo>
                  <a:pt x="730885" y="617181"/>
                </a:lnTo>
                <a:lnTo>
                  <a:pt x="551942" y="599287"/>
                </a:lnTo>
                <a:lnTo>
                  <a:pt x="470408" y="589965"/>
                </a:lnTo>
                <a:lnTo>
                  <a:pt x="358901" y="575500"/>
                </a:lnTo>
                <a:lnTo>
                  <a:pt x="292100" y="565708"/>
                </a:lnTo>
                <a:lnTo>
                  <a:pt x="231648" y="555637"/>
                </a:lnTo>
                <a:lnTo>
                  <a:pt x="177926" y="545477"/>
                </a:lnTo>
                <a:lnTo>
                  <a:pt x="131063" y="535241"/>
                </a:lnTo>
                <a:lnTo>
                  <a:pt x="91567" y="524852"/>
                </a:lnTo>
                <a:lnTo>
                  <a:pt x="46609" y="509358"/>
                </a:lnTo>
                <a:lnTo>
                  <a:pt x="20505" y="494665"/>
                </a:lnTo>
                <a:lnTo>
                  <a:pt x="20320" y="494665"/>
                </a:lnTo>
                <a:lnTo>
                  <a:pt x="19558" y="493979"/>
                </a:lnTo>
                <a:lnTo>
                  <a:pt x="16120" y="490385"/>
                </a:lnTo>
                <a:lnTo>
                  <a:pt x="15875" y="490385"/>
                </a:lnTo>
                <a:lnTo>
                  <a:pt x="14986" y="489229"/>
                </a:lnTo>
                <a:lnTo>
                  <a:pt x="15187" y="489229"/>
                </a:lnTo>
                <a:lnTo>
                  <a:pt x="13932" y="487121"/>
                </a:lnTo>
                <a:lnTo>
                  <a:pt x="13462" y="487121"/>
                </a:lnTo>
                <a:lnTo>
                  <a:pt x="12700" y="485051"/>
                </a:lnTo>
                <a:lnTo>
                  <a:pt x="13067" y="485051"/>
                </a:lnTo>
                <a:lnTo>
                  <a:pt x="12446" y="481787"/>
                </a:lnTo>
                <a:close/>
              </a:path>
              <a:path w="5927725" h="718185">
                <a:moveTo>
                  <a:pt x="5879876" y="80149"/>
                </a:moveTo>
                <a:lnTo>
                  <a:pt x="5855970" y="111988"/>
                </a:lnTo>
                <a:lnTo>
                  <a:pt x="5824093" y="144335"/>
                </a:lnTo>
                <a:lnTo>
                  <a:pt x="5784723" y="176479"/>
                </a:lnTo>
                <a:lnTo>
                  <a:pt x="5737987" y="208419"/>
                </a:lnTo>
                <a:lnTo>
                  <a:pt x="5684393" y="240042"/>
                </a:lnTo>
                <a:lnTo>
                  <a:pt x="5624195" y="271145"/>
                </a:lnTo>
                <a:lnTo>
                  <a:pt x="5557520" y="301713"/>
                </a:lnTo>
                <a:lnTo>
                  <a:pt x="5521960" y="316801"/>
                </a:lnTo>
                <a:lnTo>
                  <a:pt x="5446141" y="346532"/>
                </a:lnTo>
                <a:lnTo>
                  <a:pt x="5364734" y="375526"/>
                </a:lnTo>
                <a:lnTo>
                  <a:pt x="5277866" y="403682"/>
                </a:lnTo>
                <a:lnTo>
                  <a:pt x="5185918" y="431076"/>
                </a:lnTo>
                <a:lnTo>
                  <a:pt x="5089017" y="457619"/>
                </a:lnTo>
                <a:lnTo>
                  <a:pt x="4987544" y="483108"/>
                </a:lnTo>
                <a:lnTo>
                  <a:pt x="4881753" y="507568"/>
                </a:lnTo>
                <a:lnTo>
                  <a:pt x="4771898" y="530885"/>
                </a:lnTo>
                <a:lnTo>
                  <a:pt x="4658106" y="553059"/>
                </a:lnTo>
                <a:lnTo>
                  <a:pt x="4541012" y="574001"/>
                </a:lnTo>
                <a:lnTo>
                  <a:pt x="4420616" y="593699"/>
                </a:lnTo>
                <a:lnTo>
                  <a:pt x="4297172" y="611974"/>
                </a:lnTo>
                <a:lnTo>
                  <a:pt x="4171061" y="628827"/>
                </a:lnTo>
                <a:lnTo>
                  <a:pt x="4042537" y="644144"/>
                </a:lnTo>
                <a:lnTo>
                  <a:pt x="3911854" y="657948"/>
                </a:lnTo>
                <a:lnTo>
                  <a:pt x="3779266" y="670140"/>
                </a:lnTo>
                <a:lnTo>
                  <a:pt x="3644900" y="680605"/>
                </a:lnTo>
                <a:lnTo>
                  <a:pt x="3509391" y="689267"/>
                </a:lnTo>
                <a:lnTo>
                  <a:pt x="3372739" y="696214"/>
                </a:lnTo>
                <a:lnTo>
                  <a:pt x="3235198" y="701167"/>
                </a:lnTo>
                <a:lnTo>
                  <a:pt x="3097276" y="704215"/>
                </a:lnTo>
                <a:lnTo>
                  <a:pt x="2958973" y="705269"/>
                </a:lnTo>
                <a:lnTo>
                  <a:pt x="3444881" y="705269"/>
                </a:lnTo>
                <a:lnTo>
                  <a:pt x="3510026" y="701954"/>
                </a:lnTo>
                <a:lnTo>
                  <a:pt x="3645789" y="693280"/>
                </a:lnTo>
                <a:lnTo>
                  <a:pt x="3780282" y="682802"/>
                </a:lnTo>
                <a:lnTo>
                  <a:pt x="3912997" y="670598"/>
                </a:lnTo>
                <a:lnTo>
                  <a:pt x="4043807" y="656780"/>
                </a:lnTo>
                <a:lnTo>
                  <a:pt x="4172585" y="641438"/>
                </a:lnTo>
                <a:lnTo>
                  <a:pt x="4298823" y="624560"/>
                </a:lnTo>
                <a:lnTo>
                  <a:pt x="4422520" y="606259"/>
                </a:lnTo>
                <a:lnTo>
                  <a:pt x="4543044" y="586536"/>
                </a:lnTo>
                <a:lnTo>
                  <a:pt x="4660392" y="565556"/>
                </a:lnTo>
                <a:lnTo>
                  <a:pt x="4774311" y="543344"/>
                </a:lnTo>
                <a:lnTo>
                  <a:pt x="4884293" y="519988"/>
                </a:lnTo>
                <a:lnTo>
                  <a:pt x="4990465" y="495490"/>
                </a:lnTo>
                <a:lnTo>
                  <a:pt x="5092065" y="469925"/>
                </a:lnTo>
                <a:lnTo>
                  <a:pt x="5189347" y="443318"/>
                </a:lnTo>
                <a:lnTo>
                  <a:pt x="5281549" y="415848"/>
                </a:lnTo>
                <a:lnTo>
                  <a:pt x="5368670" y="387616"/>
                </a:lnTo>
                <a:lnTo>
                  <a:pt x="5450459" y="358508"/>
                </a:lnTo>
                <a:lnTo>
                  <a:pt x="5526532" y="328612"/>
                </a:lnTo>
                <a:lnTo>
                  <a:pt x="5562473" y="313410"/>
                </a:lnTo>
                <a:lnTo>
                  <a:pt x="5629656" y="282638"/>
                </a:lnTo>
                <a:lnTo>
                  <a:pt x="5690362" y="251256"/>
                </a:lnTo>
                <a:lnTo>
                  <a:pt x="5744591" y="219252"/>
                </a:lnTo>
                <a:lnTo>
                  <a:pt x="5792089" y="186804"/>
                </a:lnTo>
                <a:lnTo>
                  <a:pt x="5832348" y="153987"/>
                </a:lnTo>
                <a:lnTo>
                  <a:pt x="5865368" y="120611"/>
                </a:lnTo>
                <a:lnTo>
                  <a:pt x="5890641" y="86855"/>
                </a:lnTo>
                <a:lnTo>
                  <a:pt x="5891276" y="85648"/>
                </a:lnTo>
                <a:lnTo>
                  <a:pt x="5893231" y="80848"/>
                </a:lnTo>
                <a:lnTo>
                  <a:pt x="5879592" y="80848"/>
                </a:lnTo>
                <a:lnTo>
                  <a:pt x="5879876" y="80149"/>
                </a:lnTo>
                <a:close/>
              </a:path>
              <a:path w="5927725" h="718185">
                <a:moveTo>
                  <a:pt x="19558" y="493979"/>
                </a:moveTo>
                <a:lnTo>
                  <a:pt x="20320" y="494665"/>
                </a:lnTo>
                <a:lnTo>
                  <a:pt x="19865" y="494201"/>
                </a:lnTo>
                <a:lnTo>
                  <a:pt x="19558" y="493979"/>
                </a:lnTo>
                <a:close/>
              </a:path>
              <a:path w="5927725" h="718185">
                <a:moveTo>
                  <a:pt x="19865" y="494201"/>
                </a:moveTo>
                <a:lnTo>
                  <a:pt x="20320" y="494665"/>
                </a:lnTo>
                <a:lnTo>
                  <a:pt x="20505" y="494665"/>
                </a:lnTo>
                <a:lnTo>
                  <a:pt x="19865" y="494201"/>
                </a:lnTo>
                <a:close/>
              </a:path>
              <a:path w="5927725" h="718185">
                <a:moveTo>
                  <a:pt x="19647" y="493979"/>
                </a:moveTo>
                <a:lnTo>
                  <a:pt x="19865" y="494201"/>
                </a:lnTo>
                <a:lnTo>
                  <a:pt x="19647" y="493979"/>
                </a:lnTo>
                <a:close/>
              </a:path>
              <a:path w="5927725" h="718185">
                <a:moveTo>
                  <a:pt x="14986" y="489229"/>
                </a:moveTo>
                <a:lnTo>
                  <a:pt x="15875" y="490385"/>
                </a:lnTo>
                <a:lnTo>
                  <a:pt x="15497" y="489750"/>
                </a:lnTo>
                <a:lnTo>
                  <a:pt x="14986" y="489229"/>
                </a:lnTo>
                <a:close/>
              </a:path>
              <a:path w="5927725" h="718185">
                <a:moveTo>
                  <a:pt x="15497" y="489750"/>
                </a:moveTo>
                <a:lnTo>
                  <a:pt x="15875" y="490385"/>
                </a:lnTo>
                <a:lnTo>
                  <a:pt x="16120" y="490385"/>
                </a:lnTo>
                <a:lnTo>
                  <a:pt x="15497" y="489750"/>
                </a:lnTo>
                <a:close/>
              </a:path>
              <a:path w="5927725" h="718185">
                <a:moveTo>
                  <a:pt x="15187" y="489229"/>
                </a:moveTo>
                <a:lnTo>
                  <a:pt x="14986" y="489229"/>
                </a:lnTo>
                <a:lnTo>
                  <a:pt x="15497" y="489750"/>
                </a:lnTo>
                <a:lnTo>
                  <a:pt x="15187" y="489229"/>
                </a:lnTo>
                <a:close/>
              </a:path>
              <a:path w="5927725" h="718185">
                <a:moveTo>
                  <a:pt x="12700" y="485051"/>
                </a:moveTo>
                <a:lnTo>
                  <a:pt x="13462" y="487121"/>
                </a:lnTo>
                <a:lnTo>
                  <a:pt x="13240" y="485959"/>
                </a:lnTo>
                <a:lnTo>
                  <a:pt x="12700" y="485051"/>
                </a:lnTo>
                <a:close/>
              </a:path>
              <a:path w="5927725" h="718185">
                <a:moveTo>
                  <a:pt x="13240" y="485959"/>
                </a:moveTo>
                <a:lnTo>
                  <a:pt x="13462" y="487121"/>
                </a:lnTo>
                <a:lnTo>
                  <a:pt x="13932" y="487121"/>
                </a:lnTo>
                <a:lnTo>
                  <a:pt x="13240" y="485959"/>
                </a:lnTo>
                <a:close/>
              </a:path>
              <a:path w="5927725" h="718185">
                <a:moveTo>
                  <a:pt x="13067" y="485051"/>
                </a:moveTo>
                <a:lnTo>
                  <a:pt x="12700" y="485051"/>
                </a:lnTo>
                <a:lnTo>
                  <a:pt x="13240" y="485959"/>
                </a:lnTo>
                <a:lnTo>
                  <a:pt x="13067" y="485051"/>
                </a:lnTo>
                <a:close/>
              </a:path>
              <a:path w="5927725" h="718185">
                <a:moveTo>
                  <a:pt x="5922948" y="58712"/>
                </a:moveTo>
                <a:lnTo>
                  <a:pt x="5888609" y="58712"/>
                </a:lnTo>
                <a:lnTo>
                  <a:pt x="5900293" y="63512"/>
                </a:lnTo>
                <a:lnTo>
                  <a:pt x="5895748" y="74669"/>
                </a:lnTo>
                <a:lnTo>
                  <a:pt x="5927725" y="83693"/>
                </a:lnTo>
                <a:lnTo>
                  <a:pt x="5922948" y="58712"/>
                </a:lnTo>
                <a:close/>
              </a:path>
              <a:path w="5927725" h="718185">
                <a:moveTo>
                  <a:pt x="5880227" y="79641"/>
                </a:moveTo>
                <a:lnTo>
                  <a:pt x="5879876" y="80149"/>
                </a:lnTo>
                <a:lnTo>
                  <a:pt x="5879592" y="80848"/>
                </a:lnTo>
                <a:lnTo>
                  <a:pt x="5880227" y="79641"/>
                </a:lnTo>
                <a:close/>
              </a:path>
              <a:path w="5927725" h="718185">
                <a:moveTo>
                  <a:pt x="5893722" y="79641"/>
                </a:moveTo>
                <a:lnTo>
                  <a:pt x="5880227" y="79641"/>
                </a:lnTo>
                <a:lnTo>
                  <a:pt x="5879592" y="80848"/>
                </a:lnTo>
                <a:lnTo>
                  <a:pt x="5893231" y="80848"/>
                </a:lnTo>
                <a:lnTo>
                  <a:pt x="5893722" y="79641"/>
                </a:lnTo>
                <a:close/>
              </a:path>
              <a:path w="5927725" h="718185">
                <a:moveTo>
                  <a:pt x="5883514" y="71217"/>
                </a:moveTo>
                <a:lnTo>
                  <a:pt x="5879876" y="80149"/>
                </a:lnTo>
                <a:lnTo>
                  <a:pt x="5880227" y="79641"/>
                </a:lnTo>
                <a:lnTo>
                  <a:pt x="5893722" y="79641"/>
                </a:lnTo>
                <a:lnTo>
                  <a:pt x="5895748" y="74669"/>
                </a:lnTo>
                <a:lnTo>
                  <a:pt x="5883514" y="71217"/>
                </a:lnTo>
                <a:close/>
              </a:path>
              <a:path w="5927725" h="718185">
                <a:moveTo>
                  <a:pt x="5888609" y="58712"/>
                </a:moveTo>
                <a:lnTo>
                  <a:pt x="5883514" y="71217"/>
                </a:lnTo>
                <a:lnTo>
                  <a:pt x="5895748" y="74669"/>
                </a:lnTo>
                <a:lnTo>
                  <a:pt x="5900293" y="63512"/>
                </a:lnTo>
                <a:lnTo>
                  <a:pt x="5888609" y="58712"/>
                </a:lnTo>
                <a:close/>
              </a:path>
              <a:path w="5927725" h="718185">
                <a:moveTo>
                  <a:pt x="5911723" y="0"/>
                </a:moveTo>
                <a:lnTo>
                  <a:pt x="5854319" y="62979"/>
                </a:lnTo>
                <a:lnTo>
                  <a:pt x="5883514" y="71217"/>
                </a:lnTo>
                <a:lnTo>
                  <a:pt x="5888609" y="58712"/>
                </a:lnTo>
                <a:lnTo>
                  <a:pt x="5922948" y="58712"/>
                </a:lnTo>
                <a:lnTo>
                  <a:pt x="59117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7453630" cy="1381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取模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05410">
              <a:lnSpc>
                <a:spcPct val="100000"/>
              </a:lnSpc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根据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指定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字段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与节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数量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进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行求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运算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根据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运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算结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-37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来决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定该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据属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哪一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分片。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4046" y="26012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96510" y="27920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5872" y="48966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67071" y="48844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48271" y="48844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96028" y="3054095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9211" y="39958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4" y="387096"/>
                </a:lnTo>
                <a:lnTo>
                  <a:pt x="76540" y="358267"/>
                </a:lnTo>
                <a:lnTo>
                  <a:pt x="63626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6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6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7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3" y="12446"/>
                </a:lnTo>
                <a:lnTo>
                  <a:pt x="19216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68596" y="40018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5" y="294131"/>
                </a:lnTo>
                <a:lnTo>
                  <a:pt x="31495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5" y="293877"/>
                </a:lnTo>
                <a:lnTo>
                  <a:pt x="44195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5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3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55845" y="39958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7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4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4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5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28337" y="4361971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74553" y="4408268"/>
            <a:ext cx="5365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1917" y="43591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48133" y="4404877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9933" y="4363731"/>
            <a:ext cx="615315" cy="523875"/>
          </a:xfrm>
          <a:custGeom>
            <a:avLst/>
            <a:gdLst/>
            <a:ahLst/>
            <a:cxnLst/>
            <a:rect l="l" t="t" r="r" b="b"/>
            <a:pathLst>
              <a:path w="615315" h="523875">
                <a:moveTo>
                  <a:pt x="361291" y="431451"/>
                </a:moveTo>
                <a:lnTo>
                  <a:pt x="253672" y="431451"/>
                </a:lnTo>
                <a:lnTo>
                  <a:pt x="253672" y="508475"/>
                </a:lnTo>
                <a:lnTo>
                  <a:pt x="169115" y="508475"/>
                </a:lnTo>
                <a:lnTo>
                  <a:pt x="169115" y="523880"/>
                </a:lnTo>
                <a:lnTo>
                  <a:pt x="445849" y="523880"/>
                </a:lnTo>
                <a:lnTo>
                  <a:pt x="445849" y="508507"/>
                </a:lnTo>
                <a:lnTo>
                  <a:pt x="269046" y="508507"/>
                </a:lnTo>
                <a:lnTo>
                  <a:pt x="269046" y="431483"/>
                </a:lnTo>
                <a:lnTo>
                  <a:pt x="361291" y="431483"/>
                </a:lnTo>
                <a:close/>
              </a:path>
              <a:path w="615315" h="523875">
                <a:moveTo>
                  <a:pt x="361291" y="431483"/>
                </a:moveTo>
                <a:lnTo>
                  <a:pt x="345917" y="431483"/>
                </a:lnTo>
                <a:lnTo>
                  <a:pt x="345917" y="508507"/>
                </a:lnTo>
                <a:lnTo>
                  <a:pt x="445849" y="508507"/>
                </a:lnTo>
                <a:lnTo>
                  <a:pt x="361291" y="508475"/>
                </a:lnTo>
                <a:lnTo>
                  <a:pt x="361291" y="431483"/>
                </a:lnTo>
                <a:close/>
              </a:path>
              <a:path w="615315" h="523875">
                <a:moveTo>
                  <a:pt x="584216" y="0"/>
                </a:moveTo>
                <a:lnTo>
                  <a:pt x="30748" y="0"/>
                </a:lnTo>
                <a:lnTo>
                  <a:pt x="18797" y="2445"/>
                </a:lnTo>
                <a:lnTo>
                  <a:pt x="9034" y="9050"/>
                </a:lnTo>
                <a:lnTo>
                  <a:pt x="2441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4" y="412615"/>
                </a:lnTo>
                <a:lnTo>
                  <a:pt x="9037" y="422396"/>
                </a:lnTo>
                <a:lnTo>
                  <a:pt x="18798" y="429002"/>
                </a:lnTo>
                <a:lnTo>
                  <a:pt x="30748" y="431451"/>
                </a:lnTo>
                <a:lnTo>
                  <a:pt x="584216" y="431451"/>
                </a:lnTo>
                <a:lnTo>
                  <a:pt x="596173" y="429002"/>
                </a:lnTo>
                <a:lnTo>
                  <a:pt x="605932" y="422396"/>
                </a:lnTo>
                <a:lnTo>
                  <a:pt x="610187" y="416078"/>
                </a:lnTo>
                <a:lnTo>
                  <a:pt x="22260" y="416078"/>
                </a:lnTo>
                <a:lnTo>
                  <a:pt x="15374" y="409178"/>
                </a:lnTo>
                <a:lnTo>
                  <a:pt x="15374" y="22298"/>
                </a:lnTo>
                <a:lnTo>
                  <a:pt x="22260" y="15404"/>
                </a:lnTo>
                <a:lnTo>
                  <a:pt x="610211" y="15404"/>
                </a:lnTo>
                <a:lnTo>
                  <a:pt x="605932" y="9050"/>
                </a:lnTo>
                <a:lnTo>
                  <a:pt x="596173" y="2445"/>
                </a:lnTo>
                <a:lnTo>
                  <a:pt x="584216" y="0"/>
                </a:lnTo>
                <a:close/>
              </a:path>
              <a:path w="615315" h="523875">
                <a:moveTo>
                  <a:pt x="610211" y="15404"/>
                </a:moveTo>
                <a:lnTo>
                  <a:pt x="592735" y="15404"/>
                </a:lnTo>
                <a:lnTo>
                  <a:pt x="599590" y="22298"/>
                </a:lnTo>
                <a:lnTo>
                  <a:pt x="599590" y="409178"/>
                </a:lnTo>
                <a:lnTo>
                  <a:pt x="592735" y="416078"/>
                </a:lnTo>
                <a:lnTo>
                  <a:pt x="610187" y="416078"/>
                </a:lnTo>
                <a:lnTo>
                  <a:pt x="612520" y="412615"/>
                </a:lnTo>
                <a:lnTo>
                  <a:pt x="614957" y="400673"/>
                </a:lnTo>
                <a:lnTo>
                  <a:pt x="614964" y="30809"/>
                </a:lnTo>
                <a:lnTo>
                  <a:pt x="612520" y="18832"/>
                </a:lnTo>
                <a:lnTo>
                  <a:pt x="610211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526055" y="4410122"/>
            <a:ext cx="523240" cy="339090"/>
          </a:xfrm>
          <a:prstGeom prst="rect">
            <a:avLst/>
          </a:prstGeom>
          <a:ln w="15374">
            <a:solidFill>
              <a:srgbClr val="92D05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7914" y="4510277"/>
            <a:ext cx="844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97518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5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5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5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5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5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5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5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5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58810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58810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58810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93959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55250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55250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55250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64490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25782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25782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25782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58046" y="2660118"/>
            <a:ext cx="1494155" cy="643255"/>
          </a:xfrm>
          <a:custGeom>
            <a:avLst/>
            <a:gdLst/>
            <a:ahLst/>
            <a:cxnLst/>
            <a:rect l="l" t="t" r="r" b="b"/>
            <a:pathLst>
              <a:path w="1494154" h="643254">
                <a:moveTo>
                  <a:pt x="957356" y="582318"/>
                </a:moveTo>
                <a:lnTo>
                  <a:pt x="570339" y="582318"/>
                </a:lnTo>
                <a:lnTo>
                  <a:pt x="595532" y="600715"/>
                </a:lnTo>
                <a:lnTo>
                  <a:pt x="625488" y="616243"/>
                </a:lnTo>
                <a:lnTo>
                  <a:pt x="659493" y="628556"/>
                </a:lnTo>
                <a:lnTo>
                  <a:pt x="696831" y="637309"/>
                </a:lnTo>
                <a:lnTo>
                  <a:pt x="749918" y="642961"/>
                </a:lnTo>
                <a:lnTo>
                  <a:pt x="802100" y="641450"/>
                </a:lnTo>
                <a:lnTo>
                  <a:pt x="851629" y="633327"/>
                </a:lnTo>
                <a:lnTo>
                  <a:pt x="896759" y="619144"/>
                </a:lnTo>
                <a:lnTo>
                  <a:pt x="935744" y="599452"/>
                </a:lnTo>
                <a:lnTo>
                  <a:pt x="957356" y="582318"/>
                </a:lnTo>
                <a:close/>
              </a:path>
              <a:path w="1494154" h="643254">
                <a:moveTo>
                  <a:pt x="373903" y="56473"/>
                </a:moveTo>
                <a:lnTo>
                  <a:pt x="335008" y="57681"/>
                </a:lnTo>
                <a:lnTo>
                  <a:pt x="274577" y="67416"/>
                </a:lnTo>
                <a:lnTo>
                  <a:pt x="222443" y="85480"/>
                </a:lnTo>
                <a:lnTo>
                  <a:pt x="180512" y="110402"/>
                </a:lnTo>
                <a:lnTo>
                  <a:pt x="150688" y="140711"/>
                </a:lnTo>
                <a:lnTo>
                  <a:pt x="134877" y="174936"/>
                </a:lnTo>
                <a:lnTo>
                  <a:pt x="134983" y="211605"/>
                </a:lnTo>
                <a:lnTo>
                  <a:pt x="133713" y="213637"/>
                </a:lnTo>
                <a:lnTo>
                  <a:pt x="67752" y="227290"/>
                </a:lnTo>
                <a:lnTo>
                  <a:pt x="19413" y="256944"/>
                </a:lnTo>
                <a:lnTo>
                  <a:pt x="0" y="290181"/>
                </a:lnTo>
                <a:lnTo>
                  <a:pt x="3649" y="324048"/>
                </a:lnTo>
                <a:lnTo>
                  <a:pt x="28610" y="354653"/>
                </a:lnTo>
                <a:lnTo>
                  <a:pt x="73134" y="378102"/>
                </a:lnTo>
                <a:lnTo>
                  <a:pt x="53403" y="393473"/>
                </a:lnTo>
                <a:lnTo>
                  <a:pt x="39971" y="410773"/>
                </a:lnTo>
                <a:lnTo>
                  <a:pt x="33182" y="429359"/>
                </a:lnTo>
                <a:lnTo>
                  <a:pt x="33383" y="448587"/>
                </a:lnTo>
                <a:lnTo>
                  <a:pt x="52038" y="481816"/>
                </a:lnTo>
                <a:lnTo>
                  <a:pt x="89755" y="507436"/>
                </a:lnTo>
                <a:lnTo>
                  <a:pt x="141164" y="522936"/>
                </a:lnTo>
                <a:lnTo>
                  <a:pt x="200896" y="525803"/>
                </a:lnTo>
                <a:lnTo>
                  <a:pt x="203690" y="528597"/>
                </a:lnTo>
                <a:lnTo>
                  <a:pt x="236097" y="554065"/>
                </a:lnTo>
                <a:lnTo>
                  <a:pt x="275284" y="574603"/>
                </a:lnTo>
                <a:lnTo>
                  <a:pt x="319778" y="589998"/>
                </a:lnTo>
                <a:lnTo>
                  <a:pt x="368107" y="600035"/>
                </a:lnTo>
                <a:lnTo>
                  <a:pt x="418800" y="604500"/>
                </a:lnTo>
                <a:lnTo>
                  <a:pt x="470384" y="603178"/>
                </a:lnTo>
                <a:lnTo>
                  <a:pt x="521387" y="595856"/>
                </a:lnTo>
                <a:lnTo>
                  <a:pt x="570339" y="582318"/>
                </a:lnTo>
                <a:lnTo>
                  <a:pt x="957356" y="582318"/>
                </a:lnTo>
                <a:lnTo>
                  <a:pt x="966839" y="574801"/>
                </a:lnTo>
                <a:lnTo>
                  <a:pt x="988296" y="545742"/>
                </a:lnTo>
                <a:lnTo>
                  <a:pt x="1199032" y="545742"/>
                </a:lnTo>
                <a:lnTo>
                  <a:pt x="1234692" y="529899"/>
                </a:lnTo>
                <a:lnTo>
                  <a:pt x="1266332" y="506344"/>
                </a:lnTo>
                <a:lnTo>
                  <a:pt x="1286909" y="478450"/>
                </a:lnTo>
                <a:lnTo>
                  <a:pt x="1294493" y="447317"/>
                </a:lnTo>
                <a:lnTo>
                  <a:pt x="1323941" y="443736"/>
                </a:lnTo>
                <a:lnTo>
                  <a:pt x="1379075" y="430190"/>
                </a:lnTo>
                <a:lnTo>
                  <a:pt x="1448444" y="394261"/>
                </a:lnTo>
                <a:lnTo>
                  <a:pt x="1478478" y="363309"/>
                </a:lnTo>
                <a:lnTo>
                  <a:pt x="1493963" y="294259"/>
                </a:lnTo>
                <a:lnTo>
                  <a:pt x="1478594" y="259815"/>
                </a:lnTo>
                <a:lnTo>
                  <a:pt x="1447274" y="227861"/>
                </a:lnTo>
                <a:lnTo>
                  <a:pt x="1450576" y="223289"/>
                </a:lnTo>
                <a:lnTo>
                  <a:pt x="1453370" y="218463"/>
                </a:lnTo>
                <a:lnTo>
                  <a:pt x="1455656" y="213637"/>
                </a:lnTo>
                <a:lnTo>
                  <a:pt x="1461910" y="179181"/>
                </a:lnTo>
                <a:lnTo>
                  <a:pt x="1449944" y="146468"/>
                </a:lnTo>
                <a:lnTo>
                  <a:pt x="1421896" y="117698"/>
                </a:lnTo>
                <a:lnTo>
                  <a:pt x="1379907" y="95074"/>
                </a:lnTo>
                <a:lnTo>
                  <a:pt x="1326116" y="80795"/>
                </a:lnTo>
                <a:lnTo>
                  <a:pt x="1323513" y="75207"/>
                </a:lnTo>
                <a:lnTo>
                  <a:pt x="484614" y="75207"/>
                </a:lnTo>
                <a:lnTo>
                  <a:pt x="449504" y="65343"/>
                </a:lnTo>
                <a:lnTo>
                  <a:pt x="412335" y="59062"/>
                </a:lnTo>
                <a:lnTo>
                  <a:pt x="373903" y="56473"/>
                </a:lnTo>
                <a:close/>
              </a:path>
              <a:path w="1494154" h="643254">
                <a:moveTo>
                  <a:pt x="1199032" y="545742"/>
                </a:moveTo>
                <a:lnTo>
                  <a:pt x="988296" y="545742"/>
                </a:lnTo>
                <a:lnTo>
                  <a:pt x="1012590" y="553325"/>
                </a:lnTo>
                <a:lnTo>
                  <a:pt x="1038350" y="558871"/>
                </a:lnTo>
                <a:lnTo>
                  <a:pt x="1065180" y="562298"/>
                </a:lnTo>
                <a:lnTo>
                  <a:pt x="1092690" y="563522"/>
                </a:lnTo>
                <a:lnTo>
                  <a:pt x="1145941" y="559589"/>
                </a:lnTo>
                <a:lnTo>
                  <a:pt x="1193918" y="548014"/>
                </a:lnTo>
                <a:lnTo>
                  <a:pt x="1199032" y="545742"/>
                </a:lnTo>
                <a:close/>
              </a:path>
              <a:path w="1494154" h="643254">
                <a:moveTo>
                  <a:pt x="621298" y="18816"/>
                </a:moveTo>
                <a:lnTo>
                  <a:pt x="567253" y="28520"/>
                </a:lnTo>
                <a:lnTo>
                  <a:pt x="520322" y="47563"/>
                </a:lnTo>
                <a:lnTo>
                  <a:pt x="484614" y="75207"/>
                </a:lnTo>
                <a:lnTo>
                  <a:pt x="1323513" y="75207"/>
                </a:lnTo>
                <a:lnTo>
                  <a:pt x="1318478" y="64394"/>
                </a:lnTo>
                <a:lnTo>
                  <a:pt x="1306256" y="49125"/>
                </a:lnTo>
                <a:lnTo>
                  <a:pt x="1305858" y="48791"/>
                </a:lnTo>
                <a:lnTo>
                  <a:pt x="777095" y="48791"/>
                </a:lnTo>
                <a:lnTo>
                  <a:pt x="767246" y="43557"/>
                </a:lnTo>
                <a:lnTo>
                  <a:pt x="756791" y="38727"/>
                </a:lnTo>
                <a:lnTo>
                  <a:pt x="745787" y="34325"/>
                </a:lnTo>
                <a:lnTo>
                  <a:pt x="734296" y="30376"/>
                </a:lnTo>
                <a:lnTo>
                  <a:pt x="678349" y="19189"/>
                </a:lnTo>
                <a:lnTo>
                  <a:pt x="621298" y="18816"/>
                </a:lnTo>
                <a:close/>
              </a:path>
              <a:path w="1494154" h="643254">
                <a:moveTo>
                  <a:pt x="921845" y="0"/>
                </a:moveTo>
                <a:lnTo>
                  <a:pt x="864391" y="4405"/>
                </a:lnTo>
                <a:lnTo>
                  <a:pt x="813962" y="21097"/>
                </a:lnTo>
                <a:lnTo>
                  <a:pt x="777095" y="48791"/>
                </a:lnTo>
                <a:lnTo>
                  <a:pt x="1305858" y="48791"/>
                </a:lnTo>
                <a:lnTo>
                  <a:pt x="1289772" y="35307"/>
                </a:lnTo>
                <a:lnTo>
                  <a:pt x="1288732" y="34694"/>
                </a:lnTo>
                <a:lnTo>
                  <a:pt x="1032365" y="34694"/>
                </a:lnTo>
                <a:lnTo>
                  <a:pt x="1021149" y="26991"/>
                </a:lnTo>
                <a:lnTo>
                  <a:pt x="1008552" y="20121"/>
                </a:lnTo>
                <a:lnTo>
                  <a:pt x="994717" y="14156"/>
                </a:lnTo>
                <a:lnTo>
                  <a:pt x="979787" y="9167"/>
                </a:lnTo>
                <a:lnTo>
                  <a:pt x="921845" y="0"/>
                </a:lnTo>
                <a:close/>
              </a:path>
              <a:path w="1494154" h="643254">
                <a:moveTo>
                  <a:pt x="1172615" y="221"/>
                </a:moveTo>
                <a:lnTo>
                  <a:pt x="1121324" y="2690"/>
                </a:lnTo>
                <a:lnTo>
                  <a:pt x="1073275" y="14242"/>
                </a:lnTo>
                <a:lnTo>
                  <a:pt x="1032365" y="34694"/>
                </a:lnTo>
                <a:lnTo>
                  <a:pt x="1288732" y="34694"/>
                </a:lnTo>
                <a:lnTo>
                  <a:pt x="1269347" y="23264"/>
                </a:lnTo>
                <a:lnTo>
                  <a:pt x="1223255" y="7018"/>
                </a:lnTo>
                <a:lnTo>
                  <a:pt x="1172615" y="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90363" y="35761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812" y="0"/>
                </a:moveTo>
                <a:lnTo>
                  <a:pt x="8000" y="0"/>
                </a:lnTo>
                <a:lnTo>
                  <a:pt x="0" y="8001"/>
                </a:lnTo>
                <a:lnTo>
                  <a:pt x="0" y="27812"/>
                </a:lnTo>
                <a:lnTo>
                  <a:pt x="8000" y="35814"/>
                </a:lnTo>
                <a:lnTo>
                  <a:pt x="27812" y="35814"/>
                </a:lnTo>
                <a:lnTo>
                  <a:pt x="35687" y="27812"/>
                </a:lnTo>
                <a:lnTo>
                  <a:pt x="35687" y="8001"/>
                </a:lnTo>
                <a:lnTo>
                  <a:pt x="278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468938" y="3591105"/>
          <a:ext cx="705485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35"/>
                <a:gridCol w="220345"/>
                <a:gridCol w="229234"/>
              </a:tblGrid>
              <a:tr h="130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376164" y="3444366"/>
            <a:ext cx="71374" cy="71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93079" y="3294888"/>
            <a:ext cx="107187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859907" y="2716529"/>
            <a:ext cx="7505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xxx%3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== 0 :</a:t>
            </a:r>
            <a:r>
              <a:rPr sz="1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xxx%3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== 1 :</a:t>
            </a:r>
            <a:r>
              <a:rPr sz="1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xxx%3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== 2 :</a:t>
            </a:r>
            <a:r>
              <a:rPr sz="1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46" name="object 46"/>
          <p:cNvSpPr txBox="1"/>
          <p:nvPr/>
        </p:nvSpPr>
        <p:spPr>
          <a:xfrm>
            <a:off x="5270119" y="3521455"/>
            <a:ext cx="93980" cy="48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2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19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23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69291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取模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8850" y="2159742"/>
            <a:ext cx="5183690" cy="1314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8297" y="2647916"/>
            <a:ext cx="4475412" cy="38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5905" y="4836060"/>
            <a:ext cx="4943600" cy="475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22720" y="3905628"/>
            <a:ext cx="2753816" cy="767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7655" y="2063495"/>
            <a:ext cx="7109459" cy="1132840"/>
          </a:xfrm>
          <a:custGeom>
            <a:avLst/>
            <a:gdLst/>
            <a:ahLst/>
            <a:cxnLst/>
            <a:rect l="l" t="t" r="r" b="b"/>
            <a:pathLst>
              <a:path w="7109459" h="1132839">
                <a:moveTo>
                  <a:pt x="0" y="59689"/>
                </a:moveTo>
                <a:lnTo>
                  <a:pt x="4690" y="36433"/>
                </a:lnTo>
                <a:lnTo>
                  <a:pt x="17481" y="17462"/>
                </a:lnTo>
                <a:lnTo>
                  <a:pt x="36454" y="4683"/>
                </a:lnTo>
                <a:lnTo>
                  <a:pt x="59690" y="0"/>
                </a:lnTo>
                <a:lnTo>
                  <a:pt x="7049770" y="0"/>
                </a:lnTo>
                <a:lnTo>
                  <a:pt x="7073026" y="4683"/>
                </a:lnTo>
                <a:lnTo>
                  <a:pt x="7091997" y="17462"/>
                </a:lnTo>
                <a:lnTo>
                  <a:pt x="7104776" y="36433"/>
                </a:lnTo>
                <a:lnTo>
                  <a:pt x="7109460" y="59689"/>
                </a:lnTo>
                <a:lnTo>
                  <a:pt x="7109460" y="1072641"/>
                </a:lnTo>
                <a:lnTo>
                  <a:pt x="7104776" y="1095898"/>
                </a:lnTo>
                <a:lnTo>
                  <a:pt x="7091997" y="1114869"/>
                </a:lnTo>
                <a:lnTo>
                  <a:pt x="7073026" y="1127648"/>
                </a:lnTo>
                <a:lnTo>
                  <a:pt x="7049770" y="1132331"/>
                </a:lnTo>
                <a:lnTo>
                  <a:pt x="59690" y="1132331"/>
                </a:lnTo>
                <a:lnTo>
                  <a:pt x="36454" y="1127648"/>
                </a:lnTo>
                <a:lnTo>
                  <a:pt x="17481" y="1114869"/>
                </a:lnTo>
                <a:lnTo>
                  <a:pt x="4690" y="1095898"/>
                </a:lnTo>
                <a:lnTo>
                  <a:pt x="0" y="1072641"/>
                </a:lnTo>
                <a:lnTo>
                  <a:pt x="0" y="59689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7655" y="3791711"/>
            <a:ext cx="7109459" cy="1603375"/>
          </a:xfrm>
          <a:custGeom>
            <a:avLst/>
            <a:gdLst/>
            <a:ahLst/>
            <a:cxnLst/>
            <a:rect l="l" t="t" r="r" b="b"/>
            <a:pathLst>
              <a:path w="7109459" h="1603375">
                <a:moveTo>
                  <a:pt x="0" y="60579"/>
                </a:moveTo>
                <a:lnTo>
                  <a:pt x="4763" y="37022"/>
                </a:lnTo>
                <a:lnTo>
                  <a:pt x="17754" y="17764"/>
                </a:lnTo>
                <a:lnTo>
                  <a:pt x="37022" y="4768"/>
                </a:lnTo>
                <a:lnTo>
                  <a:pt x="60617" y="0"/>
                </a:lnTo>
                <a:lnTo>
                  <a:pt x="7048881" y="0"/>
                </a:lnTo>
                <a:lnTo>
                  <a:pt x="7072437" y="4768"/>
                </a:lnTo>
                <a:lnTo>
                  <a:pt x="7091695" y="17764"/>
                </a:lnTo>
                <a:lnTo>
                  <a:pt x="7104691" y="37022"/>
                </a:lnTo>
                <a:lnTo>
                  <a:pt x="7109460" y="60579"/>
                </a:lnTo>
                <a:lnTo>
                  <a:pt x="7109460" y="1542669"/>
                </a:lnTo>
                <a:lnTo>
                  <a:pt x="7104691" y="1566225"/>
                </a:lnTo>
                <a:lnTo>
                  <a:pt x="7091695" y="1585483"/>
                </a:lnTo>
                <a:lnTo>
                  <a:pt x="7072437" y="1598479"/>
                </a:lnTo>
                <a:lnTo>
                  <a:pt x="7048881" y="1603248"/>
                </a:lnTo>
                <a:lnTo>
                  <a:pt x="60617" y="1603248"/>
                </a:lnTo>
                <a:lnTo>
                  <a:pt x="37022" y="1598479"/>
                </a:lnTo>
                <a:lnTo>
                  <a:pt x="17754" y="1585483"/>
                </a:lnTo>
                <a:lnTo>
                  <a:pt x="4763" y="1566225"/>
                </a:lnTo>
                <a:lnTo>
                  <a:pt x="0" y="1542669"/>
                </a:lnTo>
                <a:lnTo>
                  <a:pt x="0" y="60579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190103" y="2570479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90103" y="4479797"/>
            <a:ext cx="53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le.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9264" y="2113788"/>
            <a:ext cx="1256030" cy="198120"/>
          </a:xfrm>
          <a:custGeom>
            <a:avLst/>
            <a:gdLst/>
            <a:ahLst/>
            <a:cxnLst/>
            <a:rect l="l" t="t" r="r" b="b"/>
            <a:pathLst>
              <a:path w="1256029" h="198119">
                <a:moveTo>
                  <a:pt x="0" y="33020"/>
                </a:moveTo>
                <a:lnTo>
                  <a:pt x="2587" y="20145"/>
                </a:lnTo>
                <a:lnTo>
                  <a:pt x="9652" y="9651"/>
                </a:lnTo>
                <a:lnTo>
                  <a:pt x="20145" y="2587"/>
                </a:lnTo>
                <a:lnTo>
                  <a:pt x="33020" y="0"/>
                </a:lnTo>
                <a:lnTo>
                  <a:pt x="1222756" y="0"/>
                </a:lnTo>
                <a:lnTo>
                  <a:pt x="1235630" y="2587"/>
                </a:lnTo>
                <a:lnTo>
                  <a:pt x="1246124" y="9652"/>
                </a:lnTo>
                <a:lnTo>
                  <a:pt x="1253188" y="20145"/>
                </a:lnTo>
                <a:lnTo>
                  <a:pt x="1255776" y="33020"/>
                </a:lnTo>
                <a:lnTo>
                  <a:pt x="1255776" y="165100"/>
                </a:lnTo>
                <a:lnTo>
                  <a:pt x="1253188" y="177974"/>
                </a:lnTo>
                <a:lnTo>
                  <a:pt x="1246124" y="188468"/>
                </a:lnTo>
                <a:lnTo>
                  <a:pt x="1235630" y="195532"/>
                </a:lnTo>
                <a:lnTo>
                  <a:pt x="1222756" y="198120"/>
                </a:lnTo>
                <a:lnTo>
                  <a:pt x="33020" y="198120"/>
                </a:lnTo>
                <a:lnTo>
                  <a:pt x="20145" y="195532"/>
                </a:lnTo>
                <a:lnTo>
                  <a:pt x="9651" y="188467"/>
                </a:lnTo>
                <a:lnTo>
                  <a:pt x="2587" y="177974"/>
                </a:lnTo>
                <a:lnTo>
                  <a:pt x="0" y="165100"/>
                </a:lnTo>
                <a:lnTo>
                  <a:pt x="0" y="3302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5376" y="3851147"/>
            <a:ext cx="1079500" cy="198120"/>
          </a:xfrm>
          <a:custGeom>
            <a:avLst/>
            <a:gdLst/>
            <a:ahLst/>
            <a:cxnLst/>
            <a:rect l="l" t="t" r="r" b="b"/>
            <a:pathLst>
              <a:path w="1079500" h="198120">
                <a:moveTo>
                  <a:pt x="0" y="33019"/>
                </a:moveTo>
                <a:lnTo>
                  <a:pt x="2587" y="20145"/>
                </a:lnTo>
                <a:lnTo>
                  <a:pt x="9652" y="9652"/>
                </a:lnTo>
                <a:lnTo>
                  <a:pt x="20145" y="2587"/>
                </a:lnTo>
                <a:lnTo>
                  <a:pt x="33019" y="0"/>
                </a:lnTo>
                <a:lnTo>
                  <a:pt x="1045972" y="0"/>
                </a:lnTo>
                <a:lnTo>
                  <a:pt x="1058846" y="2587"/>
                </a:lnTo>
                <a:lnTo>
                  <a:pt x="1069339" y="9652"/>
                </a:lnTo>
                <a:lnTo>
                  <a:pt x="1076404" y="20145"/>
                </a:lnTo>
                <a:lnTo>
                  <a:pt x="1078992" y="33019"/>
                </a:lnTo>
                <a:lnTo>
                  <a:pt x="1078992" y="165100"/>
                </a:lnTo>
                <a:lnTo>
                  <a:pt x="1076404" y="177974"/>
                </a:lnTo>
                <a:lnTo>
                  <a:pt x="1069340" y="188467"/>
                </a:lnTo>
                <a:lnTo>
                  <a:pt x="1058846" y="195532"/>
                </a:lnTo>
                <a:lnTo>
                  <a:pt x="1045972" y="198119"/>
                </a:lnTo>
                <a:lnTo>
                  <a:pt x="33019" y="198119"/>
                </a:lnTo>
                <a:lnTo>
                  <a:pt x="20145" y="195532"/>
                </a:lnTo>
                <a:lnTo>
                  <a:pt x="9652" y="188468"/>
                </a:lnTo>
                <a:lnTo>
                  <a:pt x="2587" y="177974"/>
                </a:lnTo>
                <a:lnTo>
                  <a:pt x="0" y="165100"/>
                </a:lnTo>
                <a:lnTo>
                  <a:pt x="0" y="33019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41448" y="4293108"/>
            <a:ext cx="594360" cy="146685"/>
          </a:xfrm>
          <a:custGeom>
            <a:avLst/>
            <a:gdLst/>
            <a:ahLst/>
            <a:cxnLst/>
            <a:rect l="l" t="t" r="r" b="b"/>
            <a:pathLst>
              <a:path w="594360" h="146685">
                <a:moveTo>
                  <a:pt x="0" y="24384"/>
                </a:moveTo>
                <a:lnTo>
                  <a:pt x="1916" y="14894"/>
                </a:lnTo>
                <a:lnTo>
                  <a:pt x="7143" y="7143"/>
                </a:lnTo>
                <a:lnTo>
                  <a:pt x="14894" y="1916"/>
                </a:lnTo>
                <a:lnTo>
                  <a:pt x="24383" y="0"/>
                </a:lnTo>
                <a:lnTo>
                  <a:pt x="569976" y="0"/>
                </a:lnTo>
                <a:lnTo>
                  <a:pt x="579465" y="1916"/>
                </a:lnTo>
                <a:lnTo>
                  <a:pt x="587216" y="7143"/>
                </a:lnTo>
                <a:lnTo>
                  <a:pt x="592443" y="14894"/>
                </a:lnTo>
                <a:lnTo>
                  <a:pt x="594359" y="24384"/>
                </a:lnTo>
                <a:lnTo>
                  <a:pt x="594359" y="121920"/>
                </a:lnTo>
                <a:lnTo>
                  <a:pt x="592443" y="131409"/>
                </a:lnTo>
                <a:lnTo>
                  <a:pt x="587216" y="139160"/>
                </a:lnTo>
                <a:lnTo>
                  <a:pt x="579465" y="144387"/>
                </a:lnTo>
                <a:lnTo>
                  <a:pt x="569976" y="146304"/>
                </a:lnTo>
                <a:lnTo>
                  <a:pt x="24383" y="146304"/>
                </a:lnTo>
                <a:lnTo>
                  <a:pt x="14894" y="144387"/>
                </a:lnTo>
                <a:lnTo>
                  <a:pt x="7143" y="139160"/>
                </a:lnTo>
                <a:lnTo>
                  <a:pt x="1916" y="131409"/>
                </a:lnTo>
                <a:lnTo>
                  <a:pt x="0" y="121920"/>
                </a:lnTo>
                <a:lnTo>
                  <a:pt x="0" y="24384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25167" y="4792979"/>
            <a:ext cx="1079500" cy="166370"/>
          </a:xfrm>
          <a:custGeom>
            <a:avLst/>
            <a:gdLst/>
            <a:ahLst/>
            <a:cxnLst/>
            <a:rect l="l" t="t" r="r" b="b"/>
            <a:pathLst>
              <a:path w="1079500" h="166370">
                <a:moveTo>
                  <a:pt x="0" y="27686"/>
                </a:moveTo>
                <a:lnTo>
                  <a:pt x="2182" y="16930"/>
                </a:lnTo>
                <a:lnTo>
                  <a:pt x="8127" y="8128"/>
                </a:lnTo>
                <a:lnTo>
                  <a:pt x="16930" y="2182"/>
                </a:lnTo>
                <a:lnTo>
                  <a:pt x="27686" y="0"/>
                </a:lnTo>
                <a:lnTo>
                  <a:pt x="1051306" y="0"/>
                </a:lnTo>
                <a:lnTo>
                  <a:pt x="1062061" y="2182"/>
                </a:lnTo>
                <a:lnTo>
                  <a:pt x="1070864" y="8128"/>
                </a:lnTo>
                <a:lnTo>
                  <a:pt x="1076809" y="16930"/>
                </a:lnTo>
                <a:lnTo>
                  <a:pt x="1078992" y="27686"/>
                </a:lnTo>
                <a:lnTo>
                  <a:pt x="1078992" y="138430"/>
                </a:lnTo>
                <a:lnTo>
                  <a:pt x="1076809" y="149185"/>
                </a:lnTo>
                <a:lnTo>
                  <a:pt x="1070864" y="157987"/>
                </a:lnTo>
                <a:lnTo>
                  <a:pt x="1062061" y="163933"/>
                </a:lnTo>
                <a:lnTo>
                  <a:pt x="1051306" y="166116"/>
                </a:lnTo>
                <a:lnTo>
                  <a:pt x="27686" y="166116"/>
                </a:lnTo>
                <a:lnTo>
                  <a:pt x="16930" y="163933"/>
                </a:lnTo>
                <a:lnTo>
                  <a:pt x="8127" y="157988"/>
                </a:lnTo>
                <a:lnTo>
                  <a:pt x="2182" y="149185"/>
                </a:lnTo>
                <a:lnTo>
                  <a:pt x="0" y="138430"/>
                </a:lnTo>
                <a:lnTo>
                  <a:pt x="0" y="2768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44367" y="2311780"/>
            <a:ext cx="2469515" cy="1700530"/>
          </a:xfrm>
          <a:custGeom>
            <a:avLst/>
            <a:gdLst/>
            <a:ahLst/>
            <a:cxnLst/>
            <a:rect l="l" t="t" r="r" b="b"/>
            <a:pathLst>
              <a:path w="2469515" h="1700529">
                <a:moveTo>
                  <a:pt x="75437" y="1623949"/>
                </a:moveTo>
                <a:lnTo>
                  <a:pt x="0" y="1663573"/>
                </a:lnTo>
                <a:lnTo>
                  <a:pt x="76962" y="1700149"/>
                </a:lnTo>
                <a:lnTo>
                  <a:pt x="76332" y="1668653"/>
                </a:lnTo>
                <a:lnTo>
                  <a:pt x="63626" y="1668653"/>
                </a:lnTo>
                <a:lnTo>
                  <a:pt x="63373" y="1655953"/>
                </a:lnTo>
                <a:lnTo>
                  <a:pt x="76072" y="1655672"/>
                </a:lnTo>
                <a:lnTo>
                  <a:pt x="75437" y="1623949"/>
                </a:lnTo>
                <a:close/>
              </a:path>
              <a:path w="2469515" h="1700529">
                <a:moveTo>
                  <a:pt x="76072" y="1655672"/>
                </a:moveTo>
                <a:lnTo>
                  <a:pt x="63373" y="1655953"/>
                </a:lnTo>
                <a:lnTo>
                  <a:pt x="63626" y="1668653"/>
                </a:lnTo>
                <a:lnTo>
                  <a:pt x="76326" y="1668374"/>
                </a:lnTo>
                <a:lnTo>
                  <a:pt x="76072" y="1655672"/>
                </a:lnTo>
                <a:close/>
              </a:path>
              <a:path w="2469515" h="1700529">
                <a:moveTo>
                  <a:pt x="76326" y="1668374"/>
                </a:moveTo>
                <a:lnTo>
                  <a:pt x="63626" y="1668653"/>
                </a:lnTo>
                <a:lnTo>
                  <a:pt x="76332" y="1668653"/>
                </a:lnTo>
                <a:lnTo>
                  <a:pt x="76326" y="1668374"/>
                </a:lnTo>
                <a:close/>
              </a:path>
              <a:path w="2469515" h="1700529">
                <a:moveTo>
                  <a:pt x="2456434" y="0"/>
                </a:moveTo>
                <a:lnTo>
                  <a:pt x="2455527" y="39243"/>
                </a:lnTo>
                <a:lnTo>
                  <a:pt x="2452878" y="77597"/>
                </a:lnTo>
                <a:lnTo>
                  <a:pt x="2448433" y="116332"/>
                </a:lnTo>
                <a:lnTo>
                  <a:pt x="2442464" y="154813"/>
                </a:lnTo>
                <a:lnTo>
                  <a:pt x="2434590" y="193421"/>
                </a:lnTo>
                <a:lnTo>
                  <a:pt x="2425192" y="231902"/>
                </a:lnTo>
                <a:lnTo>
                  <a:pt x="2414143" y="270256"/>
                </a:lnTo>
                <a:lnTo>
                  <a:pt x="2401443" y="308356"/>
                </a:lnTo>
                <a:lnTo>
                  <a:pt x="2387219" y="346583"/>
                </a:lnTo>
                <a:lnTo>
                  <a:pt x="2371344" y="384429"/>
                </a:lnTo>
                <a:lnTo>
                  <a:pt x="2335276" y="459740"/>
                </a:lnTo>
                <a:lnTo>
                  <a:pt x="2293366" y="534162"/>
                </a:lnTo>
                <a:lnTo>
                  <a:pt x="2245868" y="607568"/>
                </a:lnTo>
                <a:lnTo>
                  <a:pt x="2192909" y="679577"/>
                </a:lnTo>
                <a:lnTo>
                  <a:pt x="2134743" y="750443"/>
                </a:lnTo>
                <a:lnTo>
                  <a:pt x="2071623" y="819785"/>
                </a:lnTo>
                <a:lnTo>
                  <a:pt x="2003806" y="887476"/>
                </a:lnTo>
                <a:lnTo>
                  <a:pt x="1931416" y="953389"/>
                </a:lnTo>
                <a:lnTo>
                  <a:pt x="1854708" y="1017270"/>
                </a:lnTo>
                <a:lnTo>
                  <a:pt x="1774062" y="1078992"/>
                </a:lnTo>
                <a:lnTo>
                  <a:pt x="1689481" y="1138555"/>
                </a:lnTo>
                <a:lnTo>
                  <a:pt x="1601343" y="1195578"/>
                </a:lnTo>
                <a:lnTo>
                  <a:pt x="1509776" y="1250188"/>
                </a:lnTo>
                <a:lnTo>
                  <a:pt x="1415160" y="1302004"/>
                </a:lnTo>
                <a:lnTo>
                  <a:pt x="1317497" y="1350899"/>
                </a:lnTo>
                <a:lnTo>
                  <a:pt x="1217168" y="1396746"/>
                </a:lnTo>
                <a:lnTo>
                  <a:pt x="1114424" y="1439418"/>
                </a:lnTo>
                <a:lnTo>
                  <a:pt x="1009269" y="1478788"/>
                </a:lnTo>
                <a:lnTo>
                  <a:pt x="902334" y="1514602"/>
                </a:lnTo>
                <a:lnTo>
                  <a:pt x="793495" y="1546860"/>
                </a:lnTo>
                <a:lnTo>
                  <a:pt x="683006" y="1575181"/>
                </a:lnTo>
                <a:lnTo>
                  <a:pt x="571245" y="1599692"/>
                </a:lnTo>
                <a:lnTo>
                  <a:pt x="458216" y="1620012"/>
                </a:lnTo>
                <a:lnTo>
                  <a:pt x="344423" y="1636014"/>
                </a:lnTo>
                <a:lnTo>
                  <a:pt x="229996" y="1647698"/>
                </a:lnTo>
                <a:lnTo>
                  <a:pt x="115062" y="1654810"/>
                </a:lnTo>
                <a:lnTo>
                  <a:pt x="76072" y="1655672"/>
                </a:lnTo>
                <a:lnTo>
                  <a:pt x="76326" y="1668374"/>
                </a:lnTo>
                <a:lnTo>
                  <a:pt x="115824" y="1667510"/>
                </a:lnTo>
                <a:lnTo>
                  <a:pt x="231267" y="1660398"/>
                </a:lnTo>
                <a:lnTo>
                  <a:pt x="346202" y="1648587"/>
                </a:lnTo>
                <a:lnTo>
                  <a:pt x="460502" y="1632458"/>
                </a:lnTo>
                <a:lnTo>
                  <a:pt x="573912" y="1612011"/>
                </a:lnTo>
                <a:lnTo>
                  <a:pt x="686181" y="1587500"/>
                </a:lnTo>
                <a:lnTo>
                  <a:pt x="797052" y="1558925"/>
                </a:lnTo>
                <a:lnTo>
                  <a:pt x="906271" y="1526667"/>
                </a:lnTo>
                <a:lnTo>
                  <a:pt x="1013841" y="1490599"/>
                </a:lnTo>
                <a:lnTo>
                  <a:pt x="1119251" y="1451102"/>
                </a:lnTo>
                <a:lnTo>
                  <a:pt x="1222502" y="1408303"/>
                </a:lnTo>
                <a:lnTo>
                  <a:pt x="1323212" y="1362202"/>
                </a:lnTo>
                <a:lnTo>
                  <a:pt x="1421257" y="1313053"/>
                </a:lnTo>
                <a:lnTo>
                  <a:pt x="1516253" y="1261110"/>
                </a:lnTo>
                <a:lnTo>
                  <a:pt x="1608201" y="1206246"/>
                </a:lnTo>
                <a:lnTo>
                  <a:pt x="1696846" y="1148969"/>
                </a:lnTo>
                <a:lnTo>
                  <a:pt x="1781809" y="1089152"/>
                </a:lnTo>
                <a:lnTo>
                  <a:pt x="1862835" y="1027049"/>
                </a:lnTo>
                <a:lnTo>
                  <a:pt x="1939924" y="962787"/>
                </a:lnTo>
                <a:lnTo>
                  <a:pt x="2012695" y="896493"/>
                </a:lnTo>
                <a:lnTo>
                  <a:pt x="2080895" y="828294"/>
                </a:lnTo>
                <a:lnTo>
                  <a:pt x="2144522" y="758571"/>
                </a:lnTo>
                <a:lnTo>
                  <a:pt x="2203069" y="687070"/>
                </a:lnTo>
                <a:lnTo>
                  <a:pt x="2256409" y="614426"/>
                </a:lnTo>
                <a:lnTo>
                  <a:pt x="2304415" y="540385"/>
                </a:lnTo>
                <a:lnTo>
                  <a:pt x="2346833" y="465201"/>
                </a:lnTo>
                <a:lnTo>
                  <a:pt x="2383155" y="389255"/>
                </a:lnTo>
                <a:lnTo>
                  <a:pt x="2399157" y="350901"/>
                </a:lnTo>
                <a:lnTo>
                  <a:pt x="2413508" y="312420"/>
                </a:lnTo>
                <a:lnTo>
                  <a:pt x="2426335" y="273685"/>
                </a:lnTo>
                <a:lnTo>
                  <a:pt x="2437510" y="234950"/>
                </a:lnTo>
                <a:lnTo>
                  <a:pt x="2447035" y="195834"/>
                </a:lnTo>
                <a:lnTo>
                  <a:pt x="2454910" y="156845"/>
                </a:lnTo>
                <a:lnTo>
                  <a:pt x="2461133" y="117729"/>
                </a:lnTo>
                <a:lnTo>
                  <a:pt x="2465578" y="78486"/>
                </a:lnTo>
                <a:lnTo>
                  <a:pt x="2468250" y="38989"/>
                </a:lnTo>
                <a:lnTo>
                  <a:pt x="2469134" y="254"/>
                </a:lnTo>
                <a:lnTo>
                  <a:pt x="24564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64664" y="4434332"/>
            <a:ext cx="478155" cy="359410"/>
          </a:xfrm>
          <a:custGeom>
            <a:avLst/>
            <a:gdLst/>
            <a:ahLst/>
            <a:cxnLst/>
            <a:rect l="l" t="t" r="r" b="b"/>
            <a:pathLst>
              <a:path w="478155" h="359410">
                <a:moveTo>
                  <a:pt x="38227" y="282956"/>
                </a:moveTo>
                <a:lnTo>
                  <a:pt x="0" y="359156"/>
                </a:lnTo>
                <a:lnTo>
                  <a:pt x="83819" y="344043"/>
                </a:lnTo>
                <a:lnTo>
                  <a:pt x="70549" y="326263"/>
                </a:lnTo>
                <a:lnTo>
                  <a:pt x="54610" y="326263"/>
                </a:lnTo>
                <a:lnTo>
                  <a:pt x="47117" y="316103"/>
                </a:lnTo>
                <a:lnTo>
                  <a:pt x="57292" y="308499"/>
                </a:lnTo>
                <a:lnTo>
                  <a:pt x="38227" y="282956"/>
                </a:lnTo>
                <a:close/>
              </a:path>
              <a:path w="478155" h="359410">
                <a:moveTo>
                  <a:pt x="57292" y="308499"/>
                </a:moveTo>
                <a:lnTo>
                  <a:pt x="47117" y="316103"/>
                </a:lnTo>
                <a:lnTo>
                  <a:pt x="54610" y="326263"/>
                </a:lnTo>
                <a:lnTo>
                  <a:pt x="64843" y="318618"/>
                </a:lnTo>
                <a:lnTo>
                  <a:pt x="57292" y="308499"/>
                </a:lnTo>
                <a:close/>
              </a:path>
              <a:path w="478155" h="359410">
                <a:moveTo>
                  <a:pt x="64843" y="318618"/>
                </a:moveTo>
                <a:lnTo>
                  <a:pt x="54610" y="326263"/>
                </a:lnTo>
                <a:lnTo>
                  <a:pt x="70549" y="326263"/>
                </a:lnTo>
                <a:lnTo>
                  <a:pt x="64843" y="318618"/>
                </a:lnTo>
                <a:close/>
              </a:path>
              <a:path w="478155" h="359410">
                <a:moveTo>
                  <a:pt x="470154" y="0"/>
                </a:moveTo>
                <a:lnTo>
                  <a:pt x="57292" y="308499"/>
                </a:lnTo>
                <a:lnTo>
                  <a:pt x="64843" y="318618"/>
                </a:lnTo>
                <a:lnTo>
                  <a:pt x="477774" y="10160"/>
                </a:lnTo>
                <a:lnTo>
                  <a:pt x="4701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87751" y="5189220"/>
            <a:ext cx="76200" cy="527050"/>
          </a:xfrm>
          <a:custGeom>
            <a:avLst/>
            <a:gdLst/>
            <a:ahLst/>
            <a:cxnLst/>
            <a:rect l="l" t="t" r="r" b="b"/>
            <a:pathLst>
              <a:path w="76200" h="527050">
                <a:moveTo>
                  <a:pt x="31750" y="450265"/>
                </a:moveTo>
                <a:lnTo>
                  <a:pt x="0" y="450265"/>
                </a:lnTo>
                <a:lnTo>
                  <a:pt x="38100" y="526465"/>
                </a:lnTo>
                <a:lnTo>
                  <a:pt x="69850" y="462965"/>
                </a:lnTo>
                <a:lnTo>
                  <a:pt x="31750" y="462965"/>
                </a:lnTo>
                <a:lnTo>
                  <a:pt x="31750" y="450265"/>
                </a:lnTo>
                <a:close/>
              </a:path>
              <a:path w="76200" h="527050">
                <a:moveTo>
                  <a:pt x="44450" y="0"/>
                </a:moveTo>
                <a:lnTo>
                  <a:pt x="31750" y="0"/>
                </a:lnTo>
                <a:lnTo>
                  <a:pt x="31750" y="462965"/>
                </a:lnTo>
                <a:lnTo>
                  <a:pt x="44450" y="462965"/>
                </a:lnTo>
                <a:lnTo>
                  <a:pt x="44450" y="0"/>
                </a:lnTo>
                <a:close/>
              </a:path>
              <a:path w="76200" h="527050">
                <a:moveTo>
                  <a:pt x="76200" y="450265"/>
                </a:moveTo>
                <a:lnTo>
                  <a:pt x="44450" y="450265"/>
                </a:lnTo>
                <a:lnTo>
                  <a:pt x="44450" y="462965"/>
                </a:lnTo>
                <a:lnTo>
                  <a:pt x="69850" y="462965"/>
                </a:lnTo>
                <a:lnTo>
                  <a:pt x="76200" y="45026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43657" y="5729427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节点数量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0122535" cy="127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一致性</a:t>
            </a:r>
            <a:r>
              <a:rPr sz="1600" spc="125" dirty="0">
                <a:latin typeface="宋体" panose="02010600030101010101" pitchFamily="2" charset="-122"/>
                <a:cs typeface="宋体" panose="02010600030101010101" pitchFamily="2" charset="-122"/>
              </a:rPr>
              <a:t>hash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155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所谓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致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哈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希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-45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相同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哈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因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子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总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被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划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相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同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区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会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因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区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节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点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增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加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而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改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变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原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区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位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0077" y="26774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52796" y="28682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1904" y="49728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23103" y="49606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04304" y="49606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52059" y="3130295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95244" y="40720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4" y="387096"/>
                </a:lnTo>
                <a:lnTo>
                  <a:pt x="76540" y="358267"/>
                </a:lnTo>
                <a:lnTo>
                  <a:pt x="63626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6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6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6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2" y="12446"/>
                </a:lnTo>
                <a:lnTo>
                  <a:pt x="192163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4628" y="40780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6" y="294131"/>
                </a:lnTo>
                <a:lnTo>
                  <a:pt x="31496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6" y="293877"/>
                </a:lnTo>
                <a:lnTo>
                  <a:pt x="44196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6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4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4" y="253"/>
                </a:lnTo>
                <a:lnTo>
                  <a:pt x="3708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11877" y="40720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7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4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4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6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84369" y="4438407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30585" y="4484125"/>
            <a:ext cx="5365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57949" y="44353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804165" y="4481077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35965" y="4439931"/>
            <a:ext cx="615315" cy="523875"/>
          </a:xfrm>
          <a:custGeom>
            <a:avLst/>
            <a:gdLst/>
            <a:ahLst/>
            <a:cxnLst/>
            <a:rect l="l" t="t" r="r" b="b"/>
            <a:pathLst>
              <a:path w="615315" h="523875">
                <a:moveTo>
                  <a:pt x="361291" y="431451"/>
                </a:moveTo>
                <a:lnTo>
                  <a:pt x="253672" y="431451"/>
                </a:lnTo>
                <a:lnTo>
                  <a:pt x="253672" y="508475"/>
                </a:lnTo>
                <a:lnTo>
                  <a:pt x="169115" y="508475"/>
                </a:lnTo>
                <a:lnTo>
                  <a:pt x="169115" y="523880"/>
                </a:lnTo>
                <a:lnTo>
                  <a:pt x="445849" y="523880"/>
                </a:lnTo>
                <a:lnTo>
                  <a:pt x="445849" y="508507"/>
                </a:lnTo>
                <a:lnTo>
                  <a:pt x="269046" y="508507"/>
                </a:lnTo>
                <a:lnTo>
                  <a:pt x="269046" y="431483"/>
                </a:lnTo>
                <a:lnTo>
                  <a:pt x="361291" y="431483"/>
                </a:lnTo>
                <a:close/>
              </a:path>
              <a:path w="615315" h="523875">
                <a:moveTo>
                  <a:pt x="361291" y="431483"/>
                </a:moveTo>
                <a:lnTo>
                  <a:pt x="345917" y="431483"/>
                </a:lnTo>
                <a:lnTo>
                  <a:pt x="345917" y="508507"/>
                </a:lnTo>
                <a:lnTo>
                  <a:pt x="445849" y="508507"/>
                </a:lnTo>
                <a:lnTo>
                  <a:pt x="361291" y="508475"/>
                </a:lnTo>
                <a:lnTo>
                  <a:pt x="361291" y="431483"/>
                </a:lnTo>
                <a:close/>
              </a:path>
              <a:path w="615315" h="523875">
                <a:moveTo>
                  <a:pt x="584216" y="0"/>
                </a:moveTo>
                <a:lnTo>
                  <a:pt x="30748" y="0"/>
                </a:lnTo>
                <a:lnTo>
                  <a:pt x="18797" y="2445"/>
                </a:lnTo>
                <a:lnTo>
                  <a:pt x="9034" y="9050"/>
                </a:lnTo>
                <a:lnTo>
                  <a:pt x="2441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4" y="412615"/>
                </a:lnTo>
                <a:lnTo>
                  <a:pt x="9037" y="422396"/>
                </a:lnTo>
                <a:lnTo>
                  <a:pt x="18798" y="429002"/>
                </a:lnTo>
                <a:lnTo>
                  <a:pt x="30748" y="431451"/>
                </a:lnTo>
                <a:lnTo>
                  <a:pt x="584216" y="431451"/>
                </a:lnTo>
                <a:lnTo>
                  <a:pt x="596173" y="429002"/>
                </a:lnTo>
                <a:lnTo>
                  <a:pt x="605932" y="422396"/>
                </a:lnTo>
                <a:lnTo>
                  <a:pt x="610187" y="416078"/>
                </a:lnTo>
                <a:lnTo>
                  <a:pt x="22260" y="416078"/>
                </a:lnTo>
                <a:lnTo>
                  <a:pt x="15374" y="409178"/>
                </a:lnTo>
                <a:lnTo>
                  <a:pt x="15374" y="22298"/>
                </a:lnTo>
                <a:lnTo>
                  <a:pt x="22260" y="15404"/>
                </a:lnTo>
                <a:lnTo>
                  <a:pt x="610211" y="15404"/>
                </a:lnTo>
                <a:lnTo>
                  <a:pt x="605932" y="9050"/>
                </a:lnTo>
                <a:lnTo>
                  <a:pt x="596173" y="2445"/>
                </a:lnTo>
                <a:lnTo>
                  <a:pt x="584216" y="0"/>
                </a:lnTo>
                <a:close/>
              </a:path>
              <a:path w="615315" h="523875">
                <a:moveTo>
                  <a:pt x="610211" y="15404"/>
                </a:moveTo>
                <a:lnTo>
                  <a:pt x="592735" y="15404"/>
                </a:lnTo>
                <a:lnTo>
                  <a:pt x="599590" y="22298"/>
                </a:lnTo>
                <a:lnTo>
                  <a:pt x="599590" y="409178"/>
                </a:lnTo>
                <a:lnTo>
                  <a:pt x="592735" y="416078"/>
                </a:lnTo>
                <a:lnTo>
                  <a:pt x="610187" y="416078"/>
                </a:lnTo>
                <a:lnTo>
                  <a:pt x="612520" y="412615"/>
                </a:lnTo>
                <a:lnTo>
                  <a:pt x="614957" y="400673"/>
                </a:lnTo>
                <a:lnTo>
                  <a:pt x="614964" y="30809"/>
                </a:lnTo>
                <a:lnTo>
                  <a:pt x="612520" y="18832"/>
                </a:lnTo>
                <a:lnTo>
                  <a:pt x="610211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782087" y="4486322"/>
            <a:ext cx="523240" cy="339090"/>
          </a:xfrm>
          <a:prstGeom prst="rect">
            <a:avLst/>
          </a:prstGeom>
          <a:ln w="15374">
            <a:solidFill>
              <a:srgbClr val="92D05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54200" y="4586477"/>
            <a:ext cx="844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53858" y="52821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15884" y="54666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15884" y="56204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15884" y="57741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50298" y="52821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12324" y="54666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12324" y="56204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12324" y="57741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20523" y="52821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81814" y="54666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81814" y="56204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81814" y="57741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43034" y="2757654"/>
            <a:ext cx="1494155" cy="643255"/>
          </a:xfrm>
          <a:custGeom>
            <a:avLst/>
            <a:gdLst/>
            <a:ahLst/>
            <a:cxnLst/>
            <a:rect l="l" t="t" r="r" b="b"/>
            <a:pathLst>
              <a:path w="1494154" h="643254">
                <a:moveTo>
                  <a:pt x="957356" y="582318"/>
                </a:moveTo>
                <a:lnTo>
                  <a:pt x="570339" y="582318"/>
                </a:lnTo>
                <a:lnTo>
                  <a:pt x="595532" y="600715"/>
                </a:lnTo>
                <a:lnTo>
                  <a:pt x="625488" y="616243"/>
                </a:lnTo>
                <a:lnTo>
                  <a:pt x="659493" y="628556"/>
                </a:lnTo>
                <a:lnTo>
                  <a:pt x="696831" y="637309"/>
                </a:lnTo>
                <a:lnTo>
                  <a:pt x="749918" y="642961"/>
                </a:lnTo>
                <a:lnTo>
                  <a:pt x="802100" y="641450"/>
                </a:lnTo>
                <a:lnTo>
                  <a:pt x="851629" y="633327"/>
                </a:lnTo>
                <a:lnTo>
                  <a:pt x="896759" y="619144"/>
                </a:lnTo>
                <a:lnTo>
                  <a:pt x="935744" y="599452"/>
                </a:lnTo>
                <a:lnTo>
                  <a:pt x="957356" y="582318"/>
                </a:lnTo>
                <a:close/>
              </a:path>
              <a:path w="1494154" h="643254">
                <a:moveTo>
                  <a:pt x="373903" y="56473"/>
                </a:moveTo>
                <a:lnTo>
                  <a:pt x="335008" y="57681"/>
                </a:lnTo>
                <a:lnTo>
                  <a:pt x="274577" y="67416"/>
                </a:lnTo>
                <a:lnTo>
                  <a:pt x="222443" y="85480"/>
                </a:lnTo>
                <a:lnTo>
                  <a:pt x="180512" y="110402"/>
                </a:lnTo>
                <a:lnTo>
                  <a:pt x="150688" y="140711"/>
                </a:lnTo>
                <a:lnTo>
                  <a:pt x="134877" y="174936"/>
                </a:lnTo>
                <a:lnTo>
                  <a:pt x="134983" y="211605"/>
                </a:lnTo>
                <a:lnTo>
                  <a:pt x="133713" y="213637"/>
                </a:lnTo>
                <a:lnTo>
                  <a:pt x="67752" y="227290"/>
                </a:lnTo>
                <a:lnTo>
                  <a:pt x="19413" y="256944"/>
                </a:lnTo>
                <a:lnTo>
                  <a:pt x="0" y="290181"/>
                </a:lnTo>
                <a:lnTo>
                  <a:pt x="3649" y="324048"/>
                </a:lnTo>
                <a:lnTo>
                  <a:pt x="28610" y="354653"/>
                </a:lnTo>
                <a:lnTo>
                  <a:pt x="73134" y="378102"/>
                </a:lnTo>
                <a:lnTo>
                  <a:pt x="53403" y="393473"/>
                </a:lnTo>
                <a:lnTo>
                  <a:pt x="39971" y="410773"/>
                </a:lnTo>
                <a:lnTo>
                  <a:pt x="33182" y="429359"/>
                </a:lnTo>
                <a:lnTo>
                  <a:pt x="33383" y="448587"/>
                </a:lnTo>
                <a:lnTo>
                  <a:pt x="52038" y="481816"/>
                </a:lnTo>
                <a:lnTo>
                  <a:pt x="89755" y="507436"/>
                </a:lnTo>
                <a:lnTo>
                  <a:pt x="141164" y="522936"/>
                </a:lnTo>
                <a:lnTo>
                  <a:pt x="200896" y="525803"/>
                </a:lnTo>
                <a:lnTo>
                  <a:pt x="203690" y="528597"/>
                </a:lnTo>
                <a:lnTo>
                  <a:pt x="236097" y="554065"/>
                </a:lnTo>
                <a:lnTo>
                  <a:pt x="275284" y="574603"/>
                </a:lnTo>
                <a:lnTo>
                  <a:pt x="319778" y="589998"/>
                </a:lnTo>
                <a:lnTo>
                  <a:pt x="368107" y="600035"/>
                </a:lnTo>
                <a:lnTo>
                  <a:pt x="418800" y="604500"/>
                </a:lnTo>
                <a:lnTo>
                  <a:pt x="470384" y="603178"/>
                </a:lnTo>
                <a:lnTo>
                  <a:pt x="521387" y="595856"/>
                </a:lnTo>
                <a:lnTo>
                  <a:pt x="570339" y="582318"/>
                </a:lnTo>
                <a:lnTo>
                  <a:pt x="957356" y="582318"/>
                </a:lnTo>
                <a:lnTo>
                  <a:pt x="966839" y="574801"/>
                </a:lnTo>
                <a:lnTo>
                  <a:pt x="988296" y="545742"/>
                </a:lnTo>
                <a:lnTo>
                  <a:pt x="1199032" y="545742"/>
                </a:lnTo>
                <a:lnTo>
                  <a:pt x="1234692" y="529899"/>
                </a:lnTo>
                <a:lnTo>
                  <a:pt x="1266332" y="506344"/>
                </a:lnTo>
                <a:lnTo>
                  <a:pt x="1286909" y="478450"/>
                </a:lnTo>
                <a:lnTo>
                  <a:pt x="1294493" y="447317"/>
                </a:lnTo>
                <a:lnTo>
                  <a:pt x="1323941" y="443736"/>
                </a:lnTo>
                <a:lnTo>
                  <a:pt x="1379075" y="430190"/>
                </a:lnTo>
                <a:lnTo>
                  <a:pt x="1448444" y="394261"/>
                </a:lnTo>
                <a:lnTo>
                  <a:pt x="1478478" y="363309"/>
                </a:lnTo>
                <a:lnTo>
                  <a:pt x="1493963" y="294259"/>
                </a:lnTo>
                <a:lnTo>
                  <a:pt x="1478594" y="259815"/>
                </a:lnTo>
                <a:lnTo>
                  <a:pt x="1447274" y="227861"/>
                </a:lnTo>
                <a:lnTo>
                  <a:pt x="1450576" y="223289"/>
                </a:lnTo>
                <a:lnTo>
                  <a:pt x="1453370" y="218463"/>
                </a:lnTo>
                <a:lnTo>
                  <a:pt x="1455656" y="213637"/>
                </a:lnTo>
                <a:lnTo>
                  <a:pt x="1461910" y="179181"/>
                </a:lnTo>
                <a:lnTo>
                  <a:pt x="1449944" y="146468"/>
                </a:lnTo>
                <a:lnTo>
                  <a:pt x="1421896" y="117698"/>
                </a:lnTo>
                <a:lnTo>
                  <a:pt x="1379907" y="95074"/>
                </a:lnTo>
                <a:lnTo>
                  <a:pt x="1326116" y="80795"/>
                </a:lnTo>
                <a:lnTo>
                  <a:pt x="1323513" y="75207"/>
                </a:lnTo>
                <a:lnTo>
                  <a:pt x="484614" y="75207"/>
                </a:lnTo>
                <a:lnTo>
                  <a:pt x="449504" y="65343"/>
                </a:lnTo>
                <a:lnTo>
                  <a:pt x="412335" y="59062"/>
                </a:lnTo>
                <a:lnTo>
                  <a:pt x="373903" y="56473"/>
                </a:lnTo>
                <a:close/>
              </a:path>
              <a:path w="1494154" h="643254">
                <a:moveTo>
                  <a:pt x="1199032" y="545742"/>
                </a:moveTo>
                <a:lnTo>
                  <a:pt x="988296" y="545742"/>
                </a:lnTo>
                <a:lnTo>
                  <a:pt x="1012590" y="553325"/>
                </a:lnTo>
                <a:lnTo>
                  <a:pt x="1038350" y="558871"/>
                </a:lnTo>
                <a:lnTo>
                  <a:pt x="1065180" y="562298"/>
                </a:lnTo>
                <a:lnTo>
                  <a:pt x="1092690" y="563522"/>
                </a:lnTo>
                <a:lnTo>
                  <a:pt x="1145941" y="559589"/>
                </a:lnTo>
                <a:lnTo>
                  <a:pt x="1193918" y="548014"/>
                </a:lnTo>
                <a:lnTo>
                  <a:pt x="1199032" y="545742"/>
                </a:lnTo>
                <a:close/>
              </a:path>
              <a:path w="1494154" h="643254">
                <a:moveTo>
                  <a:pt x="621298" y="18816"/>
                </a:moveTo>
                <a:lnTo>
                  <a:pt x="567253" y="28520"/>
                </a:lnTo>
                <a:lnTo>
                  <a:pt x="520322" y="47563"/>
                </a:lnTo>
                <a:lnTo>
                  <a:pt x="484614" y="75207"/>
                </a:lnTo>
                <a:lnTo>
                  <a:pt x="1323513" y="75207"/>
                </a:lnTo>
                <a:lnTo>
                  <a:pt x="1318478" y="64394"/>
                </a:lnTo>
                <a:lnTo>
                  <a:pt x="1306256" y="49125"/>
                </a:lnTo>
                <a:lnTo>
                  <a:pt x="1305858" y="48791"/>
                </a:lnTo>
                <a:lnTo>
                  <a:pt x="777095" y="48791"/>
                </a:lnTo>
                <a:lnTo>
                  <a:pt x="767246" y="43557"/>
                </a:lnTo>
                <a:lnTo>
                  <a:pt x="756791" y="38727"/>
                </a:lnTo>
                <a:lnTo>
                  <a:pt x="745787" y="34325"/>
                </a:lnTo>
                <a:lnTo>
                  <a:pt x="734296" y="30376"/>
                </a:lnTo>
                <a:lnTo>
                  <a:pt x="678349" y="19189"/>
                </a:lnTo>
                <a:lnTo>
                  <a:pt x="621298" y="18816"/>
                </a:lnTo>
                <a:close/>
              </a:path>
              <a:path w="1494154" h="643254">
                <a:moveTo>
                  <a:pt x="921845" y="0"/>
                </a:moveTo>
                <a:lnTo>
                  <a:pt x="864391" y="4405"/>
                </a:lnTo>
                <a:lnTo>
                  <a:pt x="813962" y="21097"/>
                </a:lnTo>
                <a:lnTo>
                  <a:pt x="777095" y="48791"/>
                </a:lnTo>
                <a:lnTo>
                  <a:pt x="1305858" y="48791"/>
                </a:lnTo>
                <a:lnTo>
                  <a:pt x="1289772" y="35307"/>
                </a:lnTo>
                <a:lnTo>
                  <a:pt x="1288732" y="34694"/>
                </a:lnTo>
                <a:lnTo>
                  <a:pt x="1032365" y="34694"/>
                </a:lnTo>
                <a:lnTo>
                  <a:pt x="1021149" y="26991"/>
                </a:lnTo>
                <a:lnTo>
                  <a:pt x="1008552" y="20121"/>
                </a:lnTo>
                <a:lnTo>
                  <a:pt x="994717" y="14156"/>
                </a:lnTo>
                <a:lnTo>
                  <a:pt x="979787" y="9167"/>
                </a:lnTo>
                <a:lnTo>
                  <a:pt x="921845" y="0"/>
                </a:lnTo>
                <a:close/>
              </a:path>
              <a:path w="1494154" h="643254">
                <a:moveTo>
                  <a:pt x="1172615" y="221"/>
                </a:moveTo>
                <a:lnTo>
                  <a:pt x="1121324" y="2690"/>
                </a:lnTo>
                <a:lnTo>
                  <a:pt x="1073275" y="14242"/>
                </a:lnTo>
                <a:lnTo>
                  <a:pt x="1032365" y="34694"/>
                </a:lnTo>
                <a:lnTo>
                  <a:pt x="1288732" y="34694"/>
                </a:lnTo>
                <a:lnTo>
                  <a:pt x="1269347" y="23264"/>
                </a:lnTo>
                <a:lnTo>
                  <a:pt x="1223255" y="7018"/>
                </a:lnTo>
                <a:lnTo>
                  <a:pt x="1172615" y="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75351" y="367372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812" y="0"/>
                </a:moveTo>
                <a:lnTo>
                  <a:pt x="8000" y="0"/>
                </a:lnTo>
                <a:lnTo>
                  <a:pt x="0" y="8001"/>
                </a:lnTo>
                <a:lnTo>
                  <a:pt x="0" y="27813"/>
                </a:lnTo>
                <a:lnTo>
                  <a:pt x="8000" y="35814"/>
                </a:lnTo>
                <a:lnTo>
                  <a:pt x="27812" y="35814"/>
                </a:lnTo>
                <a:lnTo>
                  <a:pt x="35687" y="27813"/>
                </a:lnTo>
                <a:lnTo>
                  <a:pt x="35687" y="8001"/>
                </a:lnTo>
                <a:lnTo>
                  <a:pt x="278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724970" y="3667305"/>
          <a:ext cx="705485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35"/>
                <a:gridCol w="220345"/>
                <a:gridCol w="229234"/>
              </a:tblGrid>
              <a:tr h="130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661152" y="3541903"/>
            <a:ext cx="71374" cy="71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78067" y="3392423"/>
            <a:ext cx="107187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190234" y="2969767"/>
            <a:ext cx="730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hash(</a:t>
            </a:r>
            <a:r>
              <a:rPr sz="1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字段值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68772" y="4071873"/>
            <a:ext cx="3696335" cy="391160"/>
          </a:xfrm>
          <a:custGeom>
            <a:avLst/>
            <a:gdLst/>
            <a:ahLst/>
            <a:cxnLst/>
            <a:rect l="l" t="t" r="r" b="b"/>
            <a:pathLst>
              <a:path w="3696334" h="391160">
                <a:moveTo>
                  <a:pt x="3619726" y="359219"/>
                </a:moveTo>
                <a:lnTo>
                  <a:pt x="3616705" y="390906"/>
                </a:lnTo>
                <a:lnTo>
                  <a:pt x="3695550" y="360425"/>
                </a:lnTo>
                <a:lnTo>
                  <a:pt x="3632327" y="360425"/>
                </a:lnTo>
                <a:lnTo>
                  <a:pt x="3619726" y="359219"/>
                </a:lnTo>
                <a:close/>
              </a:path>
              <a:path w="3696334" h="391160">
                <a:moveTo>
                  <a:pt x="3620925" y="346639"/>
                </a:moveTo>
                <a:lnTo>
                  <a:pt x="3619726" y="359219"/>
                </a:lnTo>
                <a:lnTo>
                  <a:pt x="3632327" y="360425"/>
                </a:lnTo>
                <a:lnTo>
                  <a:pt x="3633597" y="347852"/>
                </a:lnTo>
                <a:lnTo>
                  <a:pt x="3620925" y="346639"/>
                </a:lnTo>
                <a:close/>
              </a:path>
              <a:path w="3696334" h="391160">
                <a:moveTo>
                  <a:pt x="3623945" y="314959"/>
                </a:moveTo>
                <a:lnTo>
                  <a:pt x="3620925" y="346639"/>
                </a:lnTo>
                <a:lnTo>
                  <a:pt x="3633597" y="347852"/>
                </a:lnTo>
                <a:lnTo>
                  <a:pt x="3632327" y="360425"/>
                </a:lnTo>
                <a:lnTo>
                  <a:pt x="3695550" y="360425"/>
                </a:lnTo>
                <a:lnTo>
                  <a:pt x="3696207" y="360171"/>
                </a:lnTo>
                <a:lnTo>
                  <a:pt x="3623945" y="314959"/>
                </a:lnTo>
                <a:close/>
              </a:path>
              <a:path w="3696334" h="391160">
                <a:moveTo>
                  <a:pt x="1269" y="0"/>
                </a:moveTo>
                <a:lnTo>
                  <a:pt x="0" y="12700"/>
                </a:lnTo>
                <a:lnTo>
                  <a:pt x="3619726" y="359219"/>
                </a:lnTo>
                <a:lnTo>
                  <a:pt x="3620925" y="346639"/>
                </a:lnTo>
                <a:lnTo>
                  <a:pt x="126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532246" y="3699764"/>
            <a:ext cx="22491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b92fdaaf-6fc4-11ec-b831-482ae33c4a2d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827007" y="4956047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558805" y="44353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43535" y="5277789"/>
            <a:ext cx="447040" cy="601345"/>
          </a:xfrm>
          <a:custGeom>
            <a:avLst/>
            <a:gdLst/>
            <a:ahLst/>
            <a:cxnLst/>
            <a:rect l="l" t="t" r="r" b="b"/>
            <a:pathLst>
              <a:path w="447040" h="601345">
                <a:moveTo>
                  <a:pt x="223377" y="0"/>
                </a:moveTo>
                <a:lnTo>
                  <a:pt x="158564" y="2888"/>
                </a:lnTo>
                <a:lnTo>
                  <a:pt x="97968" y="11438"/>
                </a:lnTo>
                <a:lnTo>
                  <a:pt x="47442" y="25477"/>
                </a:lnTo>
                <a:lnTo>
                  <a:pt x="12835" y="44833"/>
                </a:lnTo>
                <a:lnTo>
                  <a:pt x="0" y="69334"/>
                </a:lnTo>
                <a:lnTo>
                  <a:pt x="0" y="531480"/>
                </a:lnTo>
                <a:lnTo>
                  <a:pt x="47442" y="575333"/>
                </a:lnTo>
                <a:lnTo>
                  <a:pt x="97968" y="589368"/>
                </a:lnTo>
                <a:lnTo>
                  <a:pt x="158564" y="597915"/>
                </a:lnTo>
                <a:lnTo>
                  <a:pt x="223377" y="600802"/>
                </a:lnTo>
                <a:lnTo>
                  <a:pt x="288193" y="597915"/>
                </a:lnTo>
                <a:lnTo>
                  <a:pt x="348789" y="589368"/>
                </a:lnTo>
                <a:lnTo>
                  <a:pt x="363085" y="585397"/>
                </a:lnTo>
                <a:lnTo>
                  <a:pt x="223377" y="585397"/>
                </a:lnTo>
                <a:lnTo>
                  <a:pt x="156042" y="582230"/>
                </a:lnTo>
                <a:lnTo>
                  <a:pt x="98752" y="573739"/>
                </a:lnTo>
                <a:lnTo>
                  <a:pt x="54332" y="561439"/>
                </a:lnTo>
                <a:lnTo>
                  <a:pt x="25608" y="546848"/>
                </a:lnTo>
                <a:lnTo>
                  <a:pt x="15405" y="531480"/>
                </a:lnTo>
                <a:lnTo>
                  <a:pt x="15405" y="404082"/>
                </a:lnTo>
                <a:lnTo>
                  <a:pt x="47818" y="404082"/>
                </a:lnTo>
                <a:lnTo>
                  <a:pt x="25608" y="392799"/>
                </a:lnTo>
                <a:lnTo>
                  <a:pt x="15405" y="377431"/>
                </a:lnTo>
                <a:lnTo>
                  <a:pt x="15405" y="250033"/>
                </a:lnTo>
                <a:lnTo>
                  <a:pt x="47818" y="250033"/>
                </a:lnTo>
                <a:lnTo>
                  <a:pt x="25608" y="238751"/>
                </a:lnTo>
                <a:lnTo>
                  <a:pt x="15405" y="223383"/>
                </a:lnTo>
                <a:lnTo>
                  <a:pt x="15405" y="95985"/>
                </a:lnTo>
                <a:lnTo>
                  <a:pt x="47818" y="95985"/>
                </a:lnTo>
                <a:lnTo>
                  <a:pt x="25608" y="84702"/>
                </a:lnTo>
                <a:lnTo>
                  <a:pt x="15405" y="69334"/>
                </a:lnTo>
                <a:lnTo>
                  <a:pt x="25608" y="53965"/>
                </a:lnTo>
                <a:lnTo>
                  <a:pt x="54332" y="39370"/>
                </a:lnTo>
                <a:lnTo>
                  <a:pt x="98752" y="27067"/>
                </a:lnTo>
                <a:lnTo>
                  <a:pt x="156042" y="18573"/>
                </a:lnTo>
                <a:lnTo>
                  <a:pt x="223377" y="15404"/>
                </a:lnTo>
                <a:lnTo>
                  <a:pt x="363065" y="15404"/>
                </a:lnTo>
                <a:lnTo>
                  <a:pt x="348789" y="11438"/>
                </a:lnTo>
                <a:lnTo>
                  <a:pt x="288193" y="2888"/>
                </a:lnTo>
                <a:lnTo>
                  <a:pt x="223377" y="0"/>
                </a:lnTo>
                <a:close/>
              </a:path>
              <a:path w="447040" h="601345">
                <a:moveTo>
                  <a:pt x="446755" y="404082"/>
                </a:moveTo>
                <a:lnTo>
                  <a:pt x="431350" y="404082"/>
                </a:lnTo>
                <a:lnTo>
                  <a:pt x="431350" y="531480"/>
                </a:lnTo>
                <a:lnTo>
                  <a:pt x="421148" y="546848"/>
                </a:lnTo>
                <a:lnTo>
                  <a:pt x="392425" y="561439"/>
                </a:lnTo>
                <a:lnTo>
                  <a:pt x="348005" y="573739"/>
                </a:lnTo>
                <a:lnTo>
                  <a:pt x="290715" y="582230"/>
                </a:lnTo>
                <a:lnTo>
                  <a:pt x="223377" y="585397"/>
                </a:lnTo>
                <a:lnTo>
                  <a:pt x="363085" y="585397"/>
                </a:lnTo>
                <a:lnTo>
                  <a:pt x="399314" y="575333"/>
                </a:lnTo>
                <a:lnTo>
                  <a:pt x="433920" y="555980"/>
                </a:lnTo>
                <a:lnTo>
                  <a:pt x="446755" y="531480"/>
                </a:lnTo>
                <a:lnTo>
                  <a:pt x="446755" y="404082"/>
                </a:lnTo>
                <a:close/>
              </a:path>
              <a:path w="447040" h="601345">
                <a:moveTo>
                  <a:pt x="47818" y="404082"/>
                </a:moveTo>
                <a:lnTo>
                  <a:pt x="15405" y="404082"/>
                </a:lnTo>
                <a:lnTo>
                  <a:pt x="50739" y="422512"/>
                </a:lnTo>
                <a:lnTo>
                  <a:pt x="100796" y="435874"/>
                </a:lnTo>
                <a:lnTo>
                  <a:pt x="160151" y="444007"/>
                </a:lnTo>
                <a:lnTo>
                  <a:pt x="223377" y="446753"/>
                </a:lnTo>
                <a:lnTo>
                  <a:pt x="286607" y="444007"/>
                </a:lnTo>
                <a:lnTo>
                  <a:pt x="345963" y="435874"/>
                </a:lnTo>
                <a:lnTo>
                  <a:pt x="362916" y="431348"/>
                </a:lnTo>
                <a:lnTo>
                  <a:pt x="223377" y="431348"/>
                </a:lnTo>
                <a:lnTo>
                  <a:pt x="156042" y="428181"/>
                </a:lnTo>
                <a:lnTo>
                  <a:pt x="98752" y="419690"/>
                </a:lnTo>
                <a:lnTo>
                  <a:pt x="54332" y="407391"/>
                </a:lnTo>
                <a:lnTo>
                  <a:pt x="47818" y="404082"/>
                </a:lnTo>
                <a:close/>
              </a:path>
              <a:path w="447040" h="601345">
                <a:moveTo>
                  <a:pt x="446755" y="250033"/>
                </a:moveTo>
                <a:lnTo>
                  <a:pt x="431350" y="250033"/>
                </a:lnTo>
                <a:lnTo>
                  <a:pt x="431350" y="377431"/>
                </a:lnTo>
                <a:lnTo>
                  <a:pt x="421148" y="392799"/>
                </a:lnTo>
                <a:lnTo>
                  <a:pt x="392425" y="407391"/>
                </a:lnTo>
                <a:lnTo>
                  <a:pt x="348005" y="419690"/>
                </a:lnTo>
                <a:lnTo>
                  <a:pt x="290715" y="428181"/>
                </a:lnTo>
                <a:lnTo>
                  <a:pt x="223377" y="431348"/>
                </a:lnTo>
                <a:lnTo>
                  <a:pt x="362916" y="431348"/>
                </a:lnTo>
                <a:lnTo>
                  <a:pt x="396019" y="422512"/>
                </a:lnTo>
                <a:lnTo>
                  <a:pt x="431350" y="404082"/>
                </a:lnTo>
                <a:lnTo>
                  <a:pt x="446755" y="404082"/>
                </a:lnTo>
                <a:lnTo>
                  <a:pt x="446755" y="250033"/>
                </a:lnTo>
                <a:close/>
              </a:path>
              <a:path w="447040" h="601345">
                <a:moveTo>
                  <a:pt x="47818" y="250033"/>
                </a:moveTo>
                <a:lnTo>
                  <a:pt x="15405" y="250033"/>
                </a:lnTo>
                <a:lnTo>
                  <a:pt x="50739" y="268464"/>
                </a:lnTo>
                <a:lnTo>
                  <a:pt x="100796" y="281825"/>
                </a:lnTo>
                <a:lnTo>
                  <a:pt x="160151" y="289958"/>
                </a:lnTo>
                <a:lnTo>
                  <a:pt x="223377" y="292705"/>
                </a:lnTo>
                <a:lnTo>
                  <a:pt x="286607" y="289958"/>
                </a:lnTo>
                <a:lnTo>
                  <a:pt x="345963" y="281825"/>
                </a:lnTo>
                <a:lnTo>
                  <a:pt x="362916" y="277300"/>
                </a:lnTo>
                <a:lnTo>
                  <a:pt x="223377" y="277300"/>
                </a:lnTo>
                <a:lnTo>
                  <a:pt x="156042" y="274133"/>
                </a:lnTo>
                <a:lnTo>
                  <a:pt x="98752" y="265641"/>
                </a:lnTo>
                <a:lnTo>
                  <a:pt x="54332" y="253342"/>
                </a:lnTo>
                <a:lnTo>
                  <a:pt x="47818" y="250033"/>
                </a:lnTo>
                <a:close/>
              </a:path>
              <a:path w="447040" h="601345">
                <a:moveTo>
                  <a:pt x="446755" y="95985"/>
                </a:moveTo>
                <a:lnTo>
                  <a:pt x="431350" y="95985"/>
                </a:lnTo>
                <a:lnTo>
                  <a:pt x="431350" y="223383"/>
                </a:lnTo>
                <a:lnTo>
                  <a:pt x="421148" y="238751"/>
                </a:lnTo>
                <a:lnTo>
                  <a:pt x="392425" y="253342"/>
                </a:lnTo>
                <a:lnTo>
                  <a:pt x="348005" y="265641"/>
                </a:lnTo>
                <a:lnTo>
                  <a:pt x="290715" y="274133"/>
                </a:lnTo>
                <a:lnTo>
                  <a:pt x="223377" y="277300"/>
                </a:lnTo>
                <a:lnTo>
                  <a:pt x="362916" y="277300"/>
                </a:lnTo>
                <a:lnTo>
                  <a:pt x="396019" y="268464"/>
                </a:lnTo>
                <a:lnTo>
                  <a:pt x="431350" y="250033"/>
                </a:lnTo>
                <a:lnTo>
                  <a:pt x="446755" y="250033"/>
                </a:lnTo>
                <a:lnTo>
                  <a:pt x="446755" y="95985"/>
                </a:lnTo>
                <a:close/>
              </a:path>
              <a:path w="447040" h="601345">
                <a:moveTo>
                  <a:pt x="47818" y="95985"/>
                </a:moveTo>
                <a:lnTo>
                  <a:pt x="15405" y="95985"/>
                </a:lnTo>
                <a:lnTo>
                  <a:pt x="50739" y="114415"/>
                </a:lnTo>
                <a:lnTo>
                  <a:pt x="100796" y="127776"/>
                </a:lnTo>
                <a:lnTo>
                  <a:pt x="160151" y="135910"/>
                </a:lnTo>
                <a:lnTo>
                  <a:pt x="223377" y="138656"/>
                </a:lnTo>
                <a:lnTo>
                  <a:pt x="286607" y="135910"/>
                </a:lnTo>
                <a:lnTo>
                  <a:pt x="345963" y="127776"/>
                </a:lnTo>
                <a:lnTo>
                  <a:pt x="362916" y="123251"/>
                </a:lnTo>
                <a:lnTo>
                  <a:pt x="223377" y="123251"/>
                </a:lnTo>
                <a:lnTo>
                  <a:pt x="156042" y="120084"/>
                </a:lnTo>
                <a:lnTo>
                  <a:pt x="98752" y="111593"/>
                </a:lnTo>
                <a:lnTo>
                  <a:pt x="54332" y="99294"/>
                </a:lnTo>
                <a:lnTo>
                  <a:pt x="47818" y="95985"/>
                </a:lnTo>
                <a:close/>
              </a:path>
              <a:path w="447040" h="601345">
                <a:moveTo>
                  <a:pt x="363065" y="15404"/>
                </a:moveTo>
                <a:lnTo>
                  <a:pt x="223377" y="15404"/>
                </a:lnTo>
                <a:lnTo>
                  <a:pt x="290715" y="18573"/>
                </a:lnTo>
                <a:lnTo>
                  <a:pt x="348005" y="27067"/>
                </a:lnTo>
                <a:lnTo>
                  <a:pt x="392425" y="39370"/>
                </a:lnTo>
                <a:lnTo>
                  <a:pt x="421148" y="53965"/>
                </a:lnTo>
                <a:lnTo>
                  <a:pt x="431350" y="69334"/>
                </a:lnTo>
                <a:lnTo>
                  <a:pt x="421148" y="84702"/>
                </a:lnTo>
                <a:lnTo>
                  <a:pt x="392425" y="99294"/>
                </a:lnTo>
                <a:lnTo>
                  <a:pt x="348005" y="111593"/>
                </a:lnTo>
                <a:lnTo>
                  <a:pt x="290715" y="120084"/>
                </a:lnTo>
                <a:lnTo>
                  <a:pt x="223377" y="123251"/>
                </a:lnTo>
                <a:lnTo>
                  <a:pt x="362916" y="123251"/>
                </a:lnTo>
                <a:lnTo>
                  <a:pt x="396019" y="114415"/>
                </a:lnTo>
                <a:lnTo>
                  <a:pt x="431350" y="95985"/>
                </a:lnTo>
                <a:lnTo>
                  <a:pt x="446755" y="95985"/>
                </a:lnTo>
                <a:lnTo>
                  <a:pt x="446755" y="69334"/>
                </a:lnTo>
                <a:lnTo>
                  <a:pt x="433920" y="44833"/>
                </a:lnTo>
                <a:lnTo>
                  <a:pt x="399314" y="25477"/>
                </a:lnTo>
                <a:lnTo>
                  <a:pt x="363065" y="15404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005561" y="546266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005561" y="5616708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005561" y="577075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93"/>
                </a:lnTo>
                <a:lnTo>
                  <a:pt x="0" y="23909"/>
                </a:lnTo>
                <a:lnTo>
                  <a:pt x="6900" y="30809"/>
                </a:lnTo>
                <a:lnTo>
                  <a:pt x="23916" y="30809"/>
                </a:lnTo>
                <a:lnTo>
                  <a:pt x="30810" y="23909"/>
                </a:lnTo>
                <a:lnTo>
                  <a:pt x="30810" y="6893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605021" y="4481077"/>
            <a:ext cx="5365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36347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一致性</a:t>
            </a:r>
            <a:r>
              <a:rPr sz="1600" spc="180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1600" spc="17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1600" spc="75" dirty="0">
                <a:latin typeface="宋体" panose="02010600030101010101" pitchFamily="2" charset="-122"/>
                <a:cs typeface="宋体" panose="02010600030101010101" pitchFamily="2" charset="-122"/>
              </a:rPr>
              <a:t>sh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7280" y="2228220"/>
            <a:ext cx="6667500" cy="1460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5380" y="2729483"/>
            <a:ext cx="5387339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35380" y="4163600"/>
            <a:ext cx="3375659" cy="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86823" y="5321282"/>
            <a:ext cx="8356557" cy="1027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7655" y="3998976"/>
            <a:ext cx="8528685" cy="2524125"/>
          </a:xfrm>
          <a:custGeom>
            <a:avLst/>
            <a:gdLst/>
            <a:ahLst/>
            <a:cxnLst/>
            <a:rect l="l" t="t" r="r" b="b"/>
            <a:pathLst>
              <a:path w="8528685" h="2524125">
                <a:moveTo>
                  <a:pt x="0" y="132969"/>
                </a:moveTo>
                <a:lnTo>
                  <a:pt x="6782" y="90952"/>
                </a:lnTo>
                <a:lnTo>
                  <a:pt x="25668" y="54452"/>
                </a:lnTo>
                <a:lnTo>
                  <a:pt x="54466" y="25664"/>
                </a:lnTo>
                <a:lnTo>
                  <a:pt x="90984" y="6781"/>
                </a:lnTo>
                <a:lnTo>
                  <a:pt x="133032" y="0"/>
                </a:lnTo>
                <a:lnTo>
                  <a:pt x="8395335" y="0"/>
                </a:lnTo>
                <a:lnTo>
                  <a:pt x="8437351" y="6781"/>
                </a:lnTo>
                <a:lnTo>
                  <a:pt x="8473851" y="25664"/>
                </a:lnTo>
                <a:lnTo>
                  <a:pt x="8502639" y="54452"/>
                </a:lnTo>
                <a:lnTo>
                  <a:pt x="8521522" y="90952"/>
                </a:lnTo>
                <a:lnTo>
                  <a:pt x="8528304" y="132969"/>
                </a:lnTo>
                <a:lnTo>
                  <a:pt x="8528304" y="2390711"/>
                </a:lnTo>
                <a:lnTo>
                  <a:pt x="8521522" y="2432759"/>
                </a:lnTo>
                <a:lnTo>
                  <a:pt x="8502639" y="2469277"/>
                </a:lnTo>
                <a:lnTo>
                  <a:pt x="8473851" y="2498075"/>
                </a:lnTo>
                <a:lnTo>
                  <a:pt x="8437351" y="2516961"/>
                </a:lnTo>
                <a:lnTo>
                  <a:pt x="8395335" y="2523744"/>
                </a:lnTo>
                <a:lnTo>
                  <a:pt x="133032" y="2523744"/>
                </a:lnTo>
                <a:lnTo>
                  <a:pt x="90984" y="2516961"/>
                </a:lnTo>
                <a:lnTo>
                  <a:pt x="54466" y="2498075"/>
                </a:lnTo>
                <a:lnTo>
                  <a:pt x="25668" y="2469277"/>
                </a:lnTo>
                <a:lnTo>
                  <a:pt x="6782" y="2432759"/>
                </a:lnTo>
                <a:lnTo>
                  <a:pt x="0" y="2390711"/>
                </a:lnTo>
                <a:lnTo>
                  <a:pt x="0" y="132969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7655" y="2063495"/>
            <a:ext cx="8528685" cy="1132840"/>
          </a:xfrm>
          <a:custGeom>
            <a:avLst/>
            <a:gdLst/>
            <a:ahLst/>
            <a:cxnLst/>
            <a:rect l="l" t="t" r="r" b="b"/>
            <a:pathLst>
              <a:path w="8528685" h="1132839">
                <a:moveTo>
                  <a:pt x="0" y="59689"/>
                </a:moveTo>
                <a:lnTo>
                  <a:pt x="4690" y="36433"/>
                </a:lnTo>
                <a:lnTo>
                  <a:pt x="17479" y="17462"/>
                </a:lnTo>
                <a:lnTo>
                  <a:pt x="36449" y="4683"/>
                </a:lnTo>
                <a:lnTo>
                  <a:pt x="59677" y="0"/>
                </a:lnTo>
                <a:lnTo>
                  <a:pt x="8468614" y="0"/>
                </a:lnTo>
                <a:lnTo>
                  <a:pt x="8491870" y="4683"/>
                </a:lnTo>
                <a:lnTo>
                  <a:pt x="8510841" y="17462"/>
                </a:lnTo>
                <a:lnTo>
                  <a:pt x="8523620" y="36433"/>
                </a:lnTo>
                <a:lnTo>
                  <a:pt x="8528304" y="59689"/>
                </a:lnTo>
                <a:lnTo>
                  <a:pt x="8528304" y="1072641"/>
                </a:lnTo>
                <a:lnTo>
                  <a:pt x="8523620" y="1095898"/>
                </a:lnTo>
                <a:lnTo>
                  <a:pt x="8510841" y="1114869"/>
                </a:lnTo>
                <a:lnTo>
                  <a:pt x="8491870" y="1127648"/>
                </a:lnTo>
                <a:lnTo>
                  <a:pt x="8468614" y="1132331"/>
                </a:lnTo>
                <a:lnTo>
                  <a:pt x="59677" y="1132331"/>
                </a:lnTo>
                <a:lnTo>
                  <a:pt x="36449" y="1127648"/>
                </a:lnTo>
                <a:lnTo>
                  <a:pt x="17479" y="1114869"/>
                </a:lnTo>
                <a:lnTo>
                  <a:pt x="4690" y="1095898"/>
                </a:lnTo>
                <a:lnTo>
                  <a:pt x="0" y="1072641"/>
                </a:lnTo>
                <a:lnTo>
                  <a:pt x="0" y="59689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28844" y="2182367"/>
            <a:ext cx="2360930" cy="192405"/>
          </a:xfrm>
          <a:custGeom>
            <a:avLst/>
            <a:gdLst/>
            <a:ahLst/>
            <a:cxnLst/>
            <a:rect l="l" t="t" r="r" b="b"/>
            <a:pathLst>
              <a:path w="2360929" h="192405">
                <a:moveTo>
                  <a:pt x="0" y="32004"/>
                </a:move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2328672" y="0"/>
                </a:lnTo>
                <a:lnTo>
                  <a:pt x="2341119" y="2518"/>
                </a:lnTo>
                <a:lnTo>
                  <a:pt x="2351293" y="9382"/>
                </a:lnTo>
                <a:lnTo>
                  <a:pt x="2358157" y="19556"/>
                </a:lnTo>
                <a:lnTo>
                  <a:pt x="2360676" y="32004"/>
                </a:lnTo>
                <a:lnTo>
                  <a:pt x="2360676" y="160020"/>
                </a:lnTo>
                <a:lnTo>
                  <a:pt x="2358157" y="172467"/>
                </a:lnTo>
                <a:lnTo>
                  <a:pt x="2351293" y="182641"/>
                </a:lnTo>
                <a:lnTo>
                  <a:pt x="2341119" y="189505"/>
                </a:lnTo>
                <a:lnTo>
                  <a:pt x="2328672" y="192024"/>
                </a:lnTo>
                <a:lnTo>
                  <a:pt x="32003" y="192024"/>
                </a:lnTo>
                <a:lnTo>
                  <a:pt x="19556" y="189505"/>
                </a:lnTo>
                <a:lnTo>
                  <a:pt x="9382" y="182641"/>
                </a:lnTo>
                <a:lnTo>
                  <a:pt x="2518" y="172467"/>
                </a:lnTo>
                <a:lnTo>
                  <a:pt x="0" y="160020"/>
                </a:lnTo>
                <a:lnTo>
                  <a:pt x="0" y="32004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27504" y="4125467"/>
            <a:ext cx="2284730" cy="180340"/>
          </a:xfrm>
          <a:custGeom>
            <a:avLst/>
            <a:gdLst/>
            <a:ahLst/>
            <a:cxnLst/>
            <a:rect l="l" t="t" r="r" b="b"/>
            <a:pathLst>
              <a:path w="2284729" h="180339">
                <a:moveTo>
                  <a:pt x="0" y="29971"/>
                </a:moveTo>
                <a:lnTo>
                  <a:pt x="2361" y="18323"/>
                </a:lnTo>
                <a:lnTo>
                  <a:pt x="8794" y="8794"/>
                </a:lnTo>
                <a:lnTo>
                  <a:pt x="18323" y="2361"/>
                </a:lnTo>
                <a:lnTo>
                  <a:pt x="29971" y="0"/>
                </a:lnTo>
                <a:lnTo>
                  <a:pt x="2254504" y="0"/>
                </a:lnTo>
                <a:lnTo>
                  <a:pt x="2266152" y="2361"/>
                </a:lnTo>
                <a:lnTo>
                  <a:pt x="2275681" y="8794"/>
                </a:lnTo>
                <a:lnTo>
                  <a:pt x="2282114" y="18323"/>
                </a:lnTo>
                <a:lnTo>
                  <a:pt x="2284475" y="29971"/>
                </a:lnTo>
                <a:lnTo>
                  <a:pt x="2284475" y="149859"/>
                </a:lnTo>
                <a:lnTo>
                  <a:pt x="2282114" y="161508"/>
                </a:lnTo>
                <a:lnTo>
                  <a:pt x="2275681" y="171037"/>
                </a:lnTo>
                <a:lnTo>
                  <a:pt x="2266152" y="177470"/>
                </a:lnTo>
                <a:lnTo>
                  <a:pt x="2254504" y="179831"/>
                </a:lnTo>
                <a:lnTo>
                  <a:pt x="29971" y="179831"/>
                </a:lnTo>
                <a:lnTo>
                  <a:pt x="18323" y="177470"/>
                </a:lnTo>
                <a:lnTo>
                  <a:pt x="8794" y="171037"/>
                </a:lnTo>
                <a:lnTo>
                  <a:pt x="2361" y="161508"/>
                </a:lnTo>
                <a:lnTo>
                  <a:pt x="0" y="149859"/>
                </a:lnTo>
                <a:lnTo>
                  <a:pt x="0" y="29971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3783" y="4660391"/>
            <a:ext cx="577850" cy="180340"/>
          </a:xfrm>
          <a:custGeom>
            <a:avLst/>
            <a:gdLst/>
            <a:ahLst/>
            <a:cxnLst/>
            <a:rect l="l" t="t" r="r" b="b"/>
            <a:pathLst>
              <a:path w="577850" h="180339">
                <a:moveTo>
                  <a:pt x="0" y="29971"/>
                </a:moveTo>
                <a:lnTo>
                  <a:pt x="2361" y="18323"/>
                </a:lnTo>
                <a:lnTo>
                  <a:pt x="8794" y="8794"/>
                </a:lnTo>
                <a:lnTo>
                  <a:pt x="18323" y="2361"/>
                </a:lnTo>
                <a:lnTo>
                  <a:pt x="29972" y="0"/>
                </a:lnTo>
                <a:lnTo>
                  <a:pt x="547624" y="0"/>
                </a:lnTo>
                <a:lnTo>
                  <a:pt x="559272" y="2361"/>
                </a:lnTo>
                <a:lnTo>
                  <a:pt x="568801" y="8794"/>
                </a:lnTo>
                <a:lnTo>
                  <a:pt x="575234" y="18323"/>
                </a:lnTo>
                <a:lnTo>
                  <a:pt x="577595" y="29971"/>
                </a:lnTo>
                <a:lnTo>
                  <a:pt x="577595" y="149859"/>
                </a:lnTo>
                <a:lnTo>
                  <a:pt x="575234" y="161508"/>
                </a:lnTo>
                <a:lnTo>
                  <a:pt x="568801" y="171037"/>
                </a:lnTo>
                <a:lnTo>
                  <a:pt x="559272" y="177470"/>
                </a:lnTo>
                <a:lnTo>
                  <a:pt x="547624" y="179831"/>
                </a:lnTo>
                <a:lnTo>
                  <a:pt x="29972" y="179831"/>
                </a:lnTo>
                <a:lnTo>
                  <a:pt x="18323" y="177470"/>
                </a:lnTo>
                <a:lnTo>
                  <a:pt x="8794" y="171037"/>
                </a:lnTo>
                <a:lnTo>
                  <a:pt x="2361" y="161508"/>
                </a:lnTo>
                <a:lnTo>
                  <a:pt x="0" y="149859"/>
                </a:lnTo>
                <a:lnTo>
                  <a:pt x="0" y="29971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39467" y="5274564"/>
            <a:ext cx="1132840" cy="173990"/>
          </a:xfrm>
          <a:custGeom>
            <a:avLst/>
            <a:gdLst/>
            <a:ahLst/>
            <a:cxnLst/>
            <a:rect l="l" t="t" r="r" b="b"/>
            <a:pathLst>
              <a:path w="1132839" h="173989">
                <a:moveTo>
                  <a:pt x="0" y="28956"/>
                </a:moveTo>
                <a:lnTo>
                  <a:pt x="2274" y="17680"/>
                </a:lnTo>
                <a:lnTo>
                  <a:pt x="8477" y="8477"/>
                </a:lnTo>
                <a:lnTo>
                  <a:pt x="17680" y="2274"/>
                </a:lnTo>
                <a:lnTo>
                  <a:pt x="28956" y="0"/>
                </a:lnTo>
                <a:lnTo>
                  <a:pt x="1103376" y="0"/>
                </a:lnTo>
                <a:lnTo>
                  <a:pt x="1114651" y="2274"/>
                </a:lnTo>
                <a:lnTo>
                  <a:pt x="1123854" y="8477"/>
                </a:lnTo>
                <a:lnTo>
                  <a:pt x="1130057" y="17680"/>
                </a:lnTo>
                <a:lnTo>
                  <a:pt x="1132332" y="28956"/>
                </a:lnTo>
                <a:lnTo>
                  <a:pt x="1132332" y="144780"/>
                </a:lnTo>
                <a:lnTo>
                  <a:pt x="1130057" y="156055"/>
                </a:lnTo>
                <a:lnTo>
                  <a:pt x="1123854" y="165258"/>
                </a:lnTo>
                <a:lnTo>
                  <a:pt x="1114651" y="171461"/>
                </a:lnTo>
                <a:lnTo>
                  <a:pt x="1103376" y="173736"/>
                </a:lnTo>
                <a:lnTo>
                  <a:pt x="28956" y="173736"/>
                </a:lnTo>
                <a:lnTo>
                  <a:pt x="17680" y="171461"/>
                </a:lnTo>
                <a:lnTo>
                  <a:pt x="8477" y="165258"/>
                </a:lnTo>
                <a:lnTo>
                  <a:pt x="2274" y="156055"/>
                </a:lnTo>
                <a:lnTo>
                  <a:pt x="0" y="144780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11979" y="2374138"/>
            <a:ext cx="2004060" cy="1868805"/>
          </a:xfrm>
          <a:custGeom>
            <a:avLst/>
            <a:gdLst/>
            <a:ahLst/>
            <a:cxnLst/>
            <a:rect l="l" t="t" r="r" b="b"/>
            <a:pathLst>
              <a:path w="2004060" h="1868804">
                <a:moveTo>
                  <a:pt x="75057" y="1792605"/>
                </a:moveTo>
                <a:lnTo>
                  <a:pt x="0" y="1832864"/>
                </a:lnTo>
                <a:lnTo>
                  <a:pt x="77216" y="1868805"/>
                </a:lnTo>
                <a:lnTo>
                  <a:pt x="76327" y="1837436"/>
                </a:lnTo>
                <a:lnTo>
                  <a:pt x="63627" y="1837436"/>
                </a:lnTo>
                <a:lnTo>
                  <a:pt x="63246" y="1824736"/>
                </a:lnTo>
                <a:lnTo>
                  <a:pt x="75956" y="1824357"/>
                </a:lnTo>
                <a:lnTo>
                  <a:pt x="75057" y="1792605"/>
                </a:lnTo>
                <a:close/>
              </a:path>
              <a:path w="2004060" h="1868804">
                <a:moveTo>
                  <a:pt x="75956" y="1824357"/>
                </a:moveTo>
                <a:lnTo>
                  <a:pt x="63246" y="1824736"/>
                </a:lnTo>
                <a:lnTo>
                  <a:pt x="63627" y="1837436"/>
                </a:lnTo>
                <a:lnTo>
                  <a:pt x="76316" y="1837065"/>
                </a:lnTo>
                <a:lnTo>
                  <a:pt x="75956" y="1824357"/>
                </a:lnTo>
                <a:close/>
              </a:path>
              <a:path w="2004060" h="1868804">
                <a:moveTo>
                  <a:pt x="76316" y="1837065"/>
                </a:moveTo>
                <a:lnTo>
                  <a:pt x="63627" y="1837436"/>
                </a:lnTo>
                <a:lnTo>
                  <a:pt x="76327" y="1837436"/>
                </a:lnTo>
                <a:lnTo>
                  <a:pt x="76316" y="1837065"/>
                </a:lnTo>
                <a:close/>
              </a:path>
              <a:path w="2004060" h="1868804">
                <a:moveTo>
                  <a:pt x="1990852" y="0"/>
                </a:moveTo>
                <a:lnTo>
                  <a:pt x="1988058" y="85978"/>
                </a:lnTo>
                <a:lnTo>
                  <a:pt x="1979422" y="171196"/>
                </a:lnTo>
                <a:lnTo>
                  <a:pt x="1965452" y="256159"/>
                </a:lnTo>
                <a:lnTo>
                  <a:pt x="1946148" y="340740"/>
                </a:lnTo>
                <a:lnTo>
                  <a:pt x="1921764" y="424561"/>
                </a:lnTo>
                <a:lnTo>
                  <a:pt x="1892427" y="507491"/>
                </a:lnTo>
                <a:lnTo>
                  <a:pt x="1858518" y="589534"/>
                </a:lnTo>
                <a:lnTo>
                  <a:pt x="1819783" y="670433"/>
                </a:lnTo>
                <a:lnTo>
                  <a:pt x="1776857" y="749935"/>
                </a:lnTo>
                <a:lnTo>
                  <a:pt x="1729613" y="828039"/>
                </a:lnTo>
                <a:lnTo>
                  <a:pt x="1678432" y="904494"/>
                </a:lnTo>
                <a:lnTo>
                  <a:pt x="1623441" y="979042"/>
                </a:lnTo>
                <a:lnTo>
                  <a:pt x="1564767" y="1051560"/>
                </a:lnTo>
                <a:lnTo>
                  <a:pt x="1502664" y="1122045"/>
                </a:lnTo>
                <a:lnTo>
                  <a:pt x="1437259" y="1189989"/>
                </a:lnTo>
                <a:lnTo>
                  <a:pt x="1368679" y="1255649"/>
                </a:lnTo>
                <a:lnTo>
                  <a:pt x="1297178" y="1318514"/>
                </a:lnTo>
                <a:lnTo>
                  <a:pt x="1223010" y="1378585"/>
                </a:lnTo>
                <a:lnTo>
                  <a:pt x="1146302" y="1435481"/>
                </a:lnTo>
                <a:lnTo>
                  <a:pt x="1067181" y="1489329"/>
                </a:lnTo>
                <a:lnTo>
                  <a:pt x="985901" y="1539875"/>
                </a:lnTo>
                <a:lnTo>
                  <a:pt x="902589" y="1586864"/>
                </a:lnTo>
                <a:lnTo>
                  <a:pt x="817499" y="1630172"/>
                </a:lnTo>
                <a:lnTo>
                  <a:pt x="730758" y="1669669"/>
                </a:lnTo>
                <a:lnTo>
                  <a:pt x="642493" y="1705102"/>
                </a:lnTo>
                <a:lnTo>
                  <a:pt x="553085" y="1736344"/>
                </a:lnTo>
                <a:lnTo>
                  <a:pt x="462407" y="1763141"/>
                </a:lnTo>
                <a:lnTo>
                  <a:pt x="370967" y="1785493"/>
                </a:lnTo>
                <a:lnTo>
                  <a:pt x="278892" y="1803145"/>
                </a:lnTo>
                <a:lnTo>
                  <a:pt x="186055" y="1816100"/>
                </a:lnTo>
                <a:lnTo>
                  <a:pt x="93091" y="1823847"/>
                </a:lnTo>
                <a:lnTo>
                  <a:pt x="75956" y="1824357"/>
                </a:lnTo>
                <a:lnTo>
                  <a:pt x="76316" y="1837065"/>
                </a:lnTo>
                <a:lnTo>
                  <a:pt x="187833" y="1828673"/>
                </a:lnTo>
                <a:lnTo>
                  <a:pt x="281178" y="1815719"/>
                </a:lnTo>
                <a:lnTo>
                  <a:pt x="374015" y="1797939"/>
                </a:lnTo>
                <a:lnTo>
                  <a:pt x="466090" y="1775333"/>
                </a:lnTo>
                <a:lnTo>
                  <a:pt x="557149" y="1748282"/>
                </a:lnTo>
                <a:lnTo>
                  <a:pt x="647192" y="1716786"/>
                </a:lnTo>
                <a:lnTo>
                  <a:pt x="735965" y="1681226"/>
                </a:lnTo>
                <a:lnTo>
                  <a:pt x="823214" y="1641475"/>
                </a:lnTo>
                <a:lnTo>
                  <a:pt x="908812" y="1597914"/>
                </a:lnTo>
                <a:lnTo>
                  <a:pt x="992632" y="1550670"/>
                </a:lnTo>
                <a:lnTo>
                  <a:pt x="1074420" y="1499870"/>
                </a:lnTo>
                <a:lnTo>
                  <a:pt x="1153795" y="1445768"/>
                </a:lnTo>
                <a:lnTo>
                  <a:pt x="1231011" y="1388364"/>
                </a:lnTo>
                <a:lnTo>
                  <a:pt x="1305560" y="1328039"/>
                </a:lnTo>
                <a:lnTo>
                  <a:pt x="1377569" y="1264793"/>
                </a:lnTo>
                <a:lnTo>
                  <a:pt x="1446403" y="1198752"/>
                </a:lnTo>
                <a:lnTo>
                  <a:pt x="1512189" y="1130427"/>
                </a:lnTo>
                <a:lnTo>
                  <a:pt x="1574673" y="1059561"/>
                </a:lnTo>
                <a:lnTo>
                  <a:pt x="1633728" y="986536"/>
                </a:lnTo>
                <a:lnTo>
                  <a:pt x="1688973" y="911478"/>
                </a:lnTo>
                <a:lnTo>
                  <a:pt x="1740535" y="834644"/>
                </a:lnTo>
                <a:lnTo>
                  <a:pt x="1788033" y="756031"/>
                </a:lnTo>
                <a:lnTo>
                  <a:pt x="1831340" y="675894"/>
                </a:lnTo>
                <a:lnTo>
                  <a:pt x="1870202" y="594360"/>
                </a:lnTo>
                <a:lnTo>
                  <a:pt x="1904365" y="511810"/>
                </a:lnTo>
                <a:lnTo>
                  <a:pt x="1933956" y="428116"/>
                </a:lnTo>
                <a:lnTo>
                  <a:pt x="1958594" y="343535"/>
                </a:lnTo>
                <a:lnTo>
                  <a:pt x="1977898" y="258317"/>
                </a:lnTo>
                <a:lnTo>
                  <a:pt x="1992122" y="172465"/>
                </a:lnTo>
                <a:lnTo>
                  <a:pt x="2000631" y="86360"/>
                </a:lnTo>
                <a:lnTo>
                  <a:pt x="2003552" y="508"/>
                </a:lnTo>
                <a:lnTo>
                  <a:pt x="19908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04872" y="4834763"/>
            <a:ext cx="730885" cy="440055"/>
          </a:xfrm>
          <a:custGeom>
            <a:avLst/>
            <a:gdLst/>
            <a:ahLst/>
            <a:cxnLst/>
            <a:rect l="l" t="t" r="r" b="b"/>
            <a:pathLst>
              <a:path w="730885" h="440054">
                <a:moveTo>
                  <a:pt x="45846" y="368045"/>
                </a:moveTo>
                <a:lnTo>
                  <a:pt x="0" y="439928"/>
                </a:lnTo>
                <a:lnTo>
                  <a:pt x="84962" y="433578"/>
                </a:lnTo>
                <a:lnTo>
                  <a:pt x="72530" y="412750"/>
                </a:lnTo>
                <a:lnTo>
                  <a:pt x="57784" y="412750"/>
                </a:lnTo>
                <a:lnTo>
                  <a:pt x="51307" y="401828"/>
                </a:lnTo>
                <a:lnTo>
                  <a:pt x="62146" y="395353"/>
                </a:lnTo>
                <a:lnTo>
                  <a:pt x="45846" y="368045"/>
                </a:lnTo>
                <a:close/>
              </a:path>
              <a:path w="730885" h="440054">
                <a:moveTo>
                  <a:pt x="62146" y="395353"/>
                </a:moveTo>
                <a:lnTo>
                  <a:pt x="51307" y="401828"/>
                </a:lnTo>
                <a:lnTo>
                  <a:pt x="57784" y="412750"/>
                </a:lnTo>
                <a:lnTo>
                  <a:pt x="68655" y="406257"/>
                </a:lnTo>
                <a:lnTo>
                  <a:pt x="62146" y="395353"/>
                </a:lnTo>
                <a:close/>
              </a:path>
              <a:path w="730885" h="440054">
                <a:moveTo>
                  <a:pt x="68655" y="406257"/>
                </a:moveTo>
                <a:lnTo>
                  <a:pt x="57784" y="412750"/>
                </a:lnTo>
                <a:lnTo>
                  <a:pt x="72530" y="412750"/>
                </a:lnTo>
                <a:lnTo>
                  <a:pt x="68655" y="406257"/>
                </a:lnTo>
                <a:close/>
              </a:path>
              <a:path w="730885" h="440054">
                <a:moveTo>
                  <a:pt x="724026" y="0"/>
                </a:moveTo>
                <a:lnTo>
                  <a:pt x="62146" y="395353"/>
                </a:lnTo>
                <a:lnTo>
                  <a:pt x="68655" y="406257"/>
                </a:lnTo>
                <a:lnTo>
                  <a:pt x="730630" y="10922"/>
                </a:lnTo>
                <a:lnTo>
                  <a:pt x="7240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87602" y="5593841"/>
            <a:ext cx="2849880" cy="173990"/>
          </a:xfrm>
          <a:custGeom>
            <a:avLst/>
            <a:gdLst/>
            <a:ahLst/>
            <a:cxnLst/>
            <a:rect l="l" t="t" r="r" b="b"/>
            <a:pathLst>
              <a:path w="2849879" h="173989">
                <a:moveTo>
                  <a:pt x="0" y="28956"/>
                </a:moveTo>
                <a:lnTo>
                  <a:pt x="2274" y="17686"/>
                </a:lnTo>
                <a:lnTo>
                  <a:pt x="8477" y="8482"/>
                </a:lnTo>
                <a:lnTo>
                  <a:pt x="17680" y="2275"/>
                </a:lnTo>
                <a:lnTo>
                  <a:pt x="28956" y="0"/>
                </a:lnTo>
                <a:lnTo>
                  <a:pt x="2820924" y="0"/>
                </a:lnTo>
                <a:lnTo>
                  <a:pt x="2832199" y="2275"/>
                </a:lnTo>
                <a:lnTo>
                  <a:pt x="2841402" y="8482"/>
                </a:lnTo>
                <a:lnTo>
                  <a:pt x="2847605" y="17686"/>
                </a:lnTo>
                <a:lnTo>
                  <a:pt x="2849880" y="28956"/>
                </a:lnTo>
                <a:lnTo>
                  <a:pt x="2849880" y="144780"/>
                </a:lnTo>
                <a:lnTo>
                  <a:pt x="2847605" y="156049"/>
                </a:lnTo>
                <a:lnTo>
                  <a:pt x="2841402" y="165253"/>
                </a:lnTo>
                <a:lnTo>
                  <a:pt x="2832199" y="171460"/>
                </a:lnTo>
                <a:lnTo>
                  <a:pt x="2820924" y="173736"/>
                </a:lnTo>
                <a:lnTo>
                  <a:pt x="28956" y="173736"/>
                </a:lnTo>
                <a:lnTo>
                  <a:pt x="17680" y="171460"/>
                </a:lnTo>
                <a:lnTo>
                  <a:pt x="8477" y="165253"/>
                </a:lnTo>
                <a:lnTo>
                  <a:pt x="2274" y="156049"/>
                </a:lnTo>
                <a:lnTo>
                  <a:pt x="0" y="144780"/>
                </a:lnTo>
                <a:lnTo>
                  <a:pt x="0" y="2895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9930130" cy="1381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枚举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05410">
              <a:lnSpc>
                <a:spcPct val="100000"/>
              </a:lnSpc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通过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文件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能的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举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指定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布到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不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同数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节点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上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本规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则适用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按照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省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份、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性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别、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状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态拆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业</a:t>
            </a:r>
            <a:r>
              <a:rPr sz="1400" spc="28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4046" y="26012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96510" y="27920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5872" y="48966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67071" y="48844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48271" y="48844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96028" y="3054095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9211" y="39958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4" y="387096"/>
                </a:lnTo>
                <a:lnTo>
                  <a:pt x="76540" y="358267"/>
                </a:lnTo>
                <a:lnTo>
                  <a:pt x="63626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6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6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7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3" y="12446"/>
                </a:lnTo>
                <a:lnTo>
                  <a:pt x="19216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68596" y="40018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5" y="294131"/>
                </a:lnTo>
                <a:lnTo>
                  <a:pt x="31495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5" y="293877"/>
                </a:lnTo>
                <a:lnTo>
                  <a:pt x="44195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5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3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55845" y="39958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7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4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4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5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28337" y="4361971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74553" y="4408268"/>
            <a:ext cx="5365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1917" y="43591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48133" y="4404877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9933" y="4363731"/>
            <a:ext cx="615315" cy="523875"/>
          </a:xfrm>
          <a:custGeom>
            <a:avLst/>
            <a:gdLst/>
            <a:ahLst/>
            <a:cxnLst/>
            <a:rect l="l" t="t" r="r" b="b"/>
            <a:pathLst>
              <a:path w="615315" h="523875">
                <a:moveTo>
                  <a:pt x="361291" y="431451"/>
                </a:moveTo>
                <a:lnTo>
                  <a:pt x="253672" y="431451"/>
                </a:lnTo>
                <a:lnTo>
                  <a:pt x="253672" y="508475"/>
                </a:lnTo>
                <a:lnTo>
                  <a:pt x="169115" y="508475"/>
                </a:lnTo>
                <a:lnTo>
                  <a:pt x="169115" y="523880"/>
                </a:lnTo>
                <a:lnTo>
                  <a:pt x="445849" y="523880"/>
                </a:lnTo>
                <a:lnTo>
                  <a:pt x="445849" y="508507"/>
                </a:lnTo>
                <a:lnTo>
                  <a:pt x="269046" y="508507"/>
                </a:lnTo>
                <a:lnTo>
                  <a:pt x="269046" y="431483"/>
                </a:lnTo>
                <a:lnTo>
                  <a:pt x="361291" y="431483"/>
                </a:lnTo>
                <a:close/>
              </a:path>
              <a:path w="615315" h="523875">
                <a:moveTo>
                  <a:pt x="361291" y="431483"/>
                </a:moveTo>
                <a:lnTo>
                  <a:pt x="345917" y="431483"/>
                </a:lnTo>
                <a:lnTo>
                  <a:pt x="345917" y="508507"/>
                </a:lnTo>
                <a:lnTo>
                  <a:pt x="445849" y="508507"/>
                </a:lnTo>
                <a:lnTo>
                  <a:pt x="361291" y="508475"/>
                </a:lnTo>
                <a:lnTo>
                  <a:pt x="361291" y="431483"/>
                </a:lnTo>
                <a:close/>
              </a:path>
              <a:path w="615315" h="523875">
                <a:moveTo>
                  <a:pt x="584216" y="0"/>
                </a:moveTo>
                <a:lnTo>
                  <a:pt x="30748" y="0"/>
                </a:lnTo>
                <a:lnTo>
                  <a:pt x="18797" y="2445"/>
                </a:lnTo>
                <a:lnTo>
                  <a:pt x="9034" y="9050"/>
                </a:lnTo>
                <a:lnTo>
                  <a:pt x="2441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4" y="412615"/>
                </a:lnTo>
                <a:lnTo>
                  <a:pt x="9037" y="422396"/>
                </a:lnTo>
                <a:lnTo>
                  <a:pt x="18798" y="429002"/>
                </a:lnTo>
                <a:lnTo>
                  <a:pt x="30748" y="431451"/>
                </a:lnTo>
                <a:lnTo>
                  <a:pt x="584216" y="431451"/>
                </a:lnTo>
                <a:lnTo>
                  <a:pt x="596173" y="429002"/>
                </a:lnTo>
                <a:lnTo>
                  <a:pt x="605932" y="422396"/>
                </a:lnTo>
                <a:lnTo>
                  <a:pt x="610187" y="416078"/>
                </a:lnTo>
                <a:lnTo>
                  <a:pt x="22260" y="416078"/>
                </a:lnTo>
                <a:lnTo>
                  <a:pt x="15374" y="409178"/>
                </a:lnTo>
                <a:lnTo>
                  <a:pt x="15374" y="22298"/>
                </a:lnTo>
                <a:lnTo>
                  <a:pt x="22260" y="15404"/>
                </a:lnTo>
                <a:lnTo>
                  <a:pt x="610211" y="15404"/>
                </a:lnTo>
                <a:lnTo>
                  <a:pt x="605932" y="9050"/>
                </a:lnTo>
                <a:lnTo>
                  <a:pt x="596173" y="2445"/>
                </a:lnTo>
                <a:lnTo>
                  <a:pt x="584216" y="0"/>
                </a:lnTo>
                <a:close/>
              </a:path>
              <a:path w="615315" h="523875">
                <a:moveTo>
                  <a:pt x="610211" y="15404"/>
                </a:moveTo>
                <a:lnTo>
                  <a:pt x="592735" y="15404"/>
                </a:lnTo>
                <a:lnTo>
                  <a:pt x="599590" y="22298"/>
                </a:lnTo>
                <a:lnTo>
                  <a:pt x="599590" y="409178"/>
                </a:lnTo>
                <a:lnTo>
                  <a:pt x="592735" y="416078"/>
                </a:lnTo>
                <a:lnTo>
                  <a:pt x="610187" y="416078"/>
                </a:lnTo>
                <a:lnTo>
                  <a:pt x="612520" y="412615"/>
                </a:lnTo>
                <a:lnTo>
                  <a:pt x="614957" y="400673"/>
                </a:lnTo>
                <a:lnTo>
                  <a:pt x="614964" y="30809"/>
                </a:lnTo>
                <a:lnTo>
                  <a:pt x="612520" y="18832"/>
                </a:lnTo>
                <a:lnTo>
                  <a:pt x="610211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526055" y="4410122"/>
            <a:ext cx="523240" cy="339090"/>
          </a:xfrm>
          <a:prstGeom prst="rect">
            <a:avLst/>
          </a:prstGeom>
          <a:ln w="15374">
            <a:solidFill>
              <a:srgbClr val="92D05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800" spc="75" dirty="0"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7914" y="4510277"/>
            <a:ext cx="844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97518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5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5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5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5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5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5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5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5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58810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58810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58810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93959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55250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55250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55250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64490" y="52059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25782" y="53904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25782" y="55442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25782" y="56979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58046" y="2660118"/>
            <a:ext cx="1494155" cy="643255"/>
          </a:xfrm>
          <a:custGeom>
            <a:avLst/>
            <a:gdLst/>
            <a:ahLst/>
            <a:cxnLst/>
            <a:rect l="l" t="t" r="r" b="b"/>
            <a:pathLst>
              <a:path w="1494154" h="643254">
                <a:moveTo>
                  <a:pt x="957356" y="582318"/>
                </a:moveTo>
                <a:lnTo>
                  <a:pt x="570339" y="582318"/>
                </a:lnTo>
                <a:lnTo>
                  <a:pt x="595532" y="600715"/>
                </a:lnTo>
                <a:lnTo>
                  <a:pt x="625488" y="616243"/>
                </a:lnTo>
                <a:lnTo>
                  <a:pt x="659493" y="628556"/>
                </a:lnTo>
                <a:lnTo>
                  <a:pt x="696831" y="637309"/>
                </a:lnTo>
                <a:lnTo>
                  <a:pt x="749918" y="642961"/>
                </a:lnTo>
                <a:lnTo>
                  <a:pt x="802100" y="641450"/>
                </a:lnTo>
                <a:lnTo>
                  <a:pt x="851629" y="633327"/>
                </a:lnTo>
                <a:lnTo>
                  <a:pt x="896759" y="619144"/>
                </a:lnTo>
                <a:lnTo>
                  <a:pt x="935744" y="599452"/>
                </a:lnTo>
                <a:lnTo>
                  <a:pt x="957356" y="582318"/>
                </a:lnTo>
                <a:close/>
              </a:path>
              <a:path w="1494154" h="643254">
                <a:moveTo>
                  <a:pt x="373903" y="56473"/>
                </a:moveTo>
                <a:lnTo>
                  <a:pt x="335008" y="57681"/>
                </a:lnTo>
                <a:lnTo>
                  <a:pt x="274577" y="67416"/>
                </a:lnTo>
                <a:lnTo>
                  <a:pt x="222443" y="85480"/>
                </a:lnTo>
                <a:lnTo>
                  <a:pt x="180512" y="110402"/>
                </a:lnTo>
                <a:lnTo>
                  <a:pt x="150688" y="140711"/>
                </a:lnTo>
                <a:lnTo>
                  <a:pt x="134877" y="174936"/>
                </a:lnTo>
                <a:lnTo>
                  <a:pt x="134983" y="211605"/>
                </a:lnTo>
                <a:lnTo>
                  <a:pt x="133713" y="213637"/>
                </a:lnTo>
                <a:lnTo>
                  <a:pt x="67752" y="227290"/>
                </a:lnTo>
                <a:lnTo>
                  <a:pt x="19413" y="256944"/>
                </a:lnTo>
                <a:lnTo>
                  <a:pt x="0" y="290181"/>
                </a:lnTo>
                <a:lnTo>
                  <a:pt x="3649" y="324048"/>
                </a:lnTo>
                <a:lnTo>
                  <a:pt x="28610" y="354653"/>
                </a:lnTo>
                <a:lnTo>
                  <a:pt x="73134" y="378102"/>
                </a:lnTo>
                <a:lnTo>
                  <a:pt x="53403" y="393473"/>
                </a:lnTo>
                <a:lnTo>
                  <a:pt x="39971" y="410773"/>
                </a:lnTo>
                <a:lnTo>
                  <a:pt x="33182" y="429359"/>
                </a:lnTo>
                <a:lnTo>
                  <a:pt x="33383" y="448587"/>
                </a:lnTo>
                <a:lnTo>
                  <a:pt x="52038" y="481816"/>
                </a:lnTo>
                <a:lnTo>
                  <a:pt x="89755" y="507436"/>
                </a:lnTo>
                <a:lnTo>
                  <a:pt x="141164" y="522936"/>
                </a:lnTo>
                <a:lnTo>
                  <a:pt x="200896" y="525803"/>
                </a:lnTo>
                <a:lnTo>
                  <a:pt x="203690" y="528597"/>
                </a:lnTo>
                <a:lnTo>
                  <a:pt x="236097" y="554065"/>
                </a:lnTo>
                <a:lnTo>
                  <a:pt x="275284" y="574603"/>
                </a:lnTo>
                <a:lnTo>
                  <a:pt x="319778" y="589998"/>
                </a:lnTo>
                <a:lnTo>
                  <a:pt x="368107" y="600035"/>
                </a:lnTo>
                <a:lnTo>
                  <a:pt x="418800" y="604500"/>
                </a:lnTo>
                <a:lnTo>
                  <a:pt x="470384" y="603178"/>
                </a:lnTo>
                <a:lnTo>
                  <a:pt x="521387" y="595856"/>
                </a:lnTo>
                <a:lnTo>
                  <a:pt x="570339" y="582318"/>
                </a:lnTo>
                <a:lnTo>
                  <a:pt x="957356" y="582318"/>
                </a:lnTo>
                <a:lnTo>
                  <a:pt x="966839" y="574801"/>
                </a:lnTo>
                <a:lnTo>
                  <a:pt x="988296" y="545742"/>
                </a:lnTo>
                <a:lnTo>
                  <a:pt x="1199032" y="545742"/>
                </a:lnTo>
                <a:lnTo>
                  <a:pt x="1234692" y="529899"/>
                </a:lnTo>
                <a:lnTo>
                  <a:pt x="1266332" y="506344"/>
                </a:lnTo>
                <a:lnTo>
                  <a:pt x="1286909" y="478450"/>
                </a:lnTo>
                <a:lnTo>
                  <a:pt x="1294493" y="447317"/>
                </a:lnTo>
                <a:lnTo>
                  <a:pt x="1323941" y="443736"/>
                </a:lnTo>
                <a:lnTo>
                  <a:pt x="1379075" y="430190"/>
                </a:lnTo>
                <a:lnTo>
                  <a:pt x="1448444" y="394261"/>
                </a:lnTo>
                <a:lnTo>
                  <a:pt x="1478478" y="363309"/>
                </a:lnTo>
                <a:lnTo>
                  <a:pt x="1493963" y="294259"/>
                </a:lnTo>
                <a:lnTo>
                  <a:pt x="1478594" y="259815"/>
                </a:lnTo>
                <a:lnTo>
                  <a:pt x="1447274" y="227861"/>
                </a:lnTo>
                <a:lnTo>
                  <a:pt x="1450576" y="223289"/>
                </a:lnTo>
                <a:lnTo>
                  <a:pt x="1453370" y="218463"/>
                </a:lnTo>
                <a:lnTo>
                  <a:pt x="1455656" y="213637"/>
                </a:lnTo>
                <a:lnTo>
                  <a:pt x="1461910" y="179181"/>
                </a:lnTo>
                <a:lnTo>
                  <a:pt x="1449944" y="146468"/>
                </a:lnTo>
                <a:lnTo>
                  <a:pt x="1421896" y="117698"/>
                </a:lnTo>
                <a:lnTo>
                  <a:pt x="1379907" y="95074"/>
                </a:lnTo>
                <a:lnTo>
                  <a:pt x="1326116" y="80795"/>
                </a:lnTo>
                <a:lnTo>
                  <a:pt x="1323513" y="75207"/>
                </a:lnTo>
                <a:lnTo>
                  <a:pt x="484614" y="75207"/>
                </a:lnTo>
                <a:lnTo>
                  <a:pt x="449504" y="65343"/>
                </a:lnTo>
                <a:lnTo>
                  <a:pt x="412335" y="59062"/>
                </a:lnTo>
                <a:lnTo>
                  <a:pt x="373903" y="56473"/>
                </a:lnTo>
                <a:close/>
              </a:path>
              <a:path w="1494154" h="643254">
                <a:moveTo>
                  <a:pt x="1199032" y="545742"/>
                </a:moveTo>
                <a:lnTo>
                  <a:pt x="988296" y="545742"/>
                </a:lnTo>
                <a:lnTo>
                  <a:pt x="1012590" y="553325"/>
                </a:lnTo>
                <a:lnTo>
                  <a:pt x="1038350" y="558871"/>
                </a:lnTo>
                <a:lnTo>
                  <a:pt x="1065180" y="562298"/>
                </a:lnTo>
                <a:lnTo>
                  <a:pt x="1092690" y="563522"/>
                </a:lnTo>
                <a:lnTo>
                  <a:pt x="1145941" y="559589"/>
                </a:lnTo>
                <a:lnTo>
                  <a:pt x="1193918" y="548014"/>
                </a:lnTo>
                <a:lnTo>
                  <a:pt x="1199032" y="545742"/>
                </a:lnTo>
                <a:close/>
              </a:path>
              <a:path w="1494154" h="643254">
                <a:moveTo>
                  <a:pt x="621298" y="18816"/>
                </a:moveTo>
                <a:lnTo>
                  <a:pt x="567253" y="28520"/>
                </a:lnTo>
                <a:lnTo>
                  <a:pt x="520322" y="47563"/>
                </a:lnTo>
                <a:lnTo>
                  <a:pt x="484614" y="75207"/>
                </a:lnTo>
                <a:lnTo>
                  <a:pt x="1323513" y="75207"/>
                </a:lnTo>
                <a:lnTo>
                  <a:pt x="1318478" y="64394"/>
                </a:lnTo>
                <a:lnTo>
                  <a:pt x="1306256" y="49125"/>
                </a:lnTo>
                <a:lnTo>
                  <a:pt x="1305858" y="48791"/>
                </a:lnTo>
                <a:lnTo>
                  <a:pt x="777095" y="48791"/>
                </a:lnTo>
                <a:lnTo>
                  <a:pt x="767246" y="43557"/>
                </a:lnTo>
                <a:lnTo>
                  <a:pt x="756791" y="38727"/>
                </a:lnTo>
                <a:lnTo>
                  <a:pt x="745787" y="34325"/>
                </a:lnTo>
                <a:lnTo>
                  <a:pt x="734296" y="30376"/>
                </a:lnTo>
                <a:lnTo>
                  <a:pt x="678349" y="19189"/>
                </a:lnTo>
                <a:lnTo>
                  <a:pt x="621298" y="18816"/>
                </a:lnTo>
                <a:close/>
              </a:path>
              <a:path w="1494154" h="643254">
                <a:moveTo>
                  <a:pt x="921845" y="0"/>
                </a:moveTo>
                <a:lnTo>
                  <a:pt x="864391" y="4405"/>
                </a:lnTo>
                <a:lnTo>
                  <a:pt x="813962" y="21097"/>
                </a:lnTo>
                <a:lnTo>
                  <a:pt x="777095" y="48791"/>
                </a:lnTo>
                <a:lnTo>
                  <a:pt x="1305858" y="48791"/>
                </a:lnTo>
                <a:lnTo>
                  <a:pt x="1289772" y="35307"/>
                </a:lnTo>
                <a:lnTo>
                  <a:pt x="1288732" y="34694"/>
                </a:lnTo>
                <a:lnTo>
                  <a:pt x="1032365" y="34694"/>
                </a:lnTo>
                <a:lnTo>
                  <a:pt x="1021149" y="26991"/>
                </a:lnTo>
                <a:lnTo>
                  <a:pt x="1008552" y="20121"/>
                </a:lnTo>
                <a:lnTo>
                  <a:pt x="994717" y="14156"/>
                </a:lnTo>
                <a:lnTo>
                  <a:pt x="979787" y="9167"/>
                </a:lnTo>
                <a:lnTo>
                  <a:pt x="921845" y="0"/>
                </a:lnTo>
                <a:close/>
              </a:path>
              <a:path w="1494154" h="643254">
                <a:moveTo>
                  <a:pt x="1172615" y="221"/>
                </a:moveTo>
                <a:lnTo>
                  <a:pt x="1121324" y="2690"/>
                </a:lnTo>
                <a:lnTo>
                  <a:pt x="1073275" y="14242"/>
                </a:lnTo>
                <a:lnTo>
                  <a:pt x="1032365" y="34694"/>
                </a:lnTo>
                <a:lnTo>
                  <a:pt x="1288732" y="34694"/>
                </a:lnTo>
                <a:lnTo>
                  <a:pt x="1269347" y="23264"/>
                </a:lnTo>
                <a:lnTo>
                  <a:pt x="1223255" y="7018"/>
                </a:lnTo>
                <a:lnTo>
                  <a:pt x="1172615" y="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90363" y="35761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812" y="0"/>
                </a:moveTo>
                <a:lnTo>
                  <a:pt x="8000" y="0"/>
                </a:lnTo>
                <a:lnTo>
                  <a:pt x="0" y="8001"/>
                </a:lnTo>
                <a:lnTo>
                  <a:pt x="0" y="27812"/>
                </a:lnTo>
                <a:lnTo>
                  <a:pt x="8000" y="35814"/>
                </a:lnTo>
                <a:lnTo>
                  <a:pt x="27812" y="35814"/>
                </a:lnTo>
                <a:lnTo>
                  <a:pt x="35687" y="27812"/>
                </a:lnTo>
                <a:lnTo>
                  <a:pt x="35687" y="8001"/>
                </a:lnTo>
                <a:lnTo>
                  <a:pt x="278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468938" y="3591105"/>
          <a:ext cx="705485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35"/>
                <a:gridCol w="220345"/>
                <a:gridCol w="229234"/>
              </a:tblGrid>
              <a:tr h="130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376164" y="3444366"/>
            <a:ext cx="71374" cy="71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93079" y="3294888"/>
            <a:ext cx="107187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859907" y="2719577"/>
            <a:ext cx="6553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枚举</a:t>
            </a:r>
            <a:r>
              <a:rPr sz="10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1000" spc="-3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枚举</a:t>
            </a:r>
            <a:r>
              <a:rPr sz="10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1000" spc="-3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枚举</a:t>
            </a:r>
            <a:r>
              <a:rPr sz="1000"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值</a:t>
            </a:r>
            <a:r>
              <a:rPr sz="1000" spc="-3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46" name="object 46"/>
          <p:cNvSpPr txBox="1"/>
          <p:nvPr/>
        </p:nvSpPr>
        <p:spPr>
          <a:xfrm>
            <a:off x="5270119" y="3521455"/>
            <a:ext cx="93980" cy="48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2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19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23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1812" y="3403091"/>
            <a:ext cx="10628630" cy="386080"/>
          </a:xfrm>
          <a:custGeom>
            <a:avLst/>
            <a:gdLst/>
            <a:ahLst/>
            <a:cxnLst/>
            <a:rect l="l" t="t" r="r" b="b"/>
            <a:pathLst>
              <a:path w="10628630" h="386079">
                <a:moveTo>
                  <a:pt x="0" y="385572"/>
                </a:moveTo>
                <a:lnTo>
                  <a:pt x="10628376" y="385572"/>
                </a:lnTo>
                <a:lnTo>
                  <a:pt x="10628376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1812" y="3403091"/>
            <a:ext cx="10628630" cy="386080"/>
          </a:xfrm>
          <a:custGeom>
            <a:avLst/>
            <a:gdLst/>
            <a:ahLst/>
            <a:cxnLst/>
            <a:rect l="l" t="t" r="r" b="b"/>
            <a:pathLst>
              <a:path w="10628630" h="386079">
                <a:moveTo>
                  <a:pt x="0" y="385572"/>
                </a:moveTo>
                <a:lnTo>
                  <a:pt x="10628376" y="385572"/>
                </a:lnTo>
                <a:lnTo>
                  <a:pt x="10628376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3861" y="3479038"/>
            <a:ext cx="1821434" cy="275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16073" y="3479038"/>
            <a:ext cx="687971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8052" y="3479038"/>
            <a:ext cx="285750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9838" y="1015364"/>
            <a:ext cx="10597515" cy="2184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二进制日志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1600" spc="78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50000"/>
              </a:lnSpc>
              <a:spcBef>
                <a:spcPts val="1560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二进制日志</a:t>
            </a:r>
            <a:r>
              <a:rPr sz="1400" spc="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（BINLOG）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录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有的</a:t>
            </a:r>
            <a:r>
              <a:rPr sz="1400" spc="-38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DDL（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）语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spc="-3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DML（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数据操纵语言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句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但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不包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括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查询</a:t>
            </a:r>
            <a:r>
              <a:rPr sz="1400" spc="5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（SELECT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spc="25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SHOW） 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作用</a:t>
            </a:r>
            <a:r>
              <a:rPr sz="1400" spc="-1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：①.</a:t>
            </a:r>
            <a:r>
              <a:rPr sz="1400" spc="-36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灾难时的数据恢复</a:t>
            </a:r>
            <a:r>
              <a:rPr sz="1400" spc="-11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；②.</a:t>
            </a:r>
            <a:r>
              <a:rPr sz="1400" spc="-38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的主从复制。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400" spc="17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MySQL8</a:t>
            </a:r>
            <a:r>
              <a:rPr sz="1400" spc="-3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版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本中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默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认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启着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涉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1812" y="3936491"/>
            <a:ext cx="10628376" cy="2148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78752" y="4875276"/>
            <a:ext cx="1066800" cy="1005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9378" y="4973573"/>
            <a:ext cx="1850389" cy="76200"/>
          </a:xfrm>
          <a:custGeom>
            <a:avLst/>
            <a:gdLst/>
            <a:ahLst/>
            <a:cxnLst/>
            <a:rect l="l" t="t" r="r" b="b"/>
            <a:pathLst>
              <a:path w="1850390" h="76200">
                <a:moveTo>
                  <a:pt x="1773808" y="0"/>
                </a:moveTo>
                <a:lnTo>
                  <a:pt x="1773808" y="76200"/>
                </a:lnTo>
                <a:lnTo>
                  <a:pt x="1830958" y="47625"/>
                </a:lnTo>
                <a:lnTo>
                  <a:pt x="1786508" y="47625"/>
                </a:lnTo>
                <a:lnTo>
                  <a:pt x="1786508" y="28575"/>
                </a:lnTo>
                <a:lnTo>
                  <a:pt x="1830958" y="28575"/>
                </a:lnTo>
                <a:lnTo>
                  <a:pt x="1773808" y="0"/>
                </a:lnTo>
                <a:close/>
              </a:path>
              <a:path w="1850390" h="76200">
                <a:moveTo>
                  <a:pt x="177380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773808" y="47625"/>
                </a:lnTo>
                <a:lnTo>
                  <a:pt x="1773808" y="28575"/>
                </a:lnTo>
                <a:close/>
              </a:path>
              <a:path w="1850390" h="76200">
                <a:moveTo>
                  <a:pt x="1830958" y="28575"/>
                </a:moveTo>
                <a:lnTo>
                  <a:pt x="1786508" y="28575"/>
                </a:lnTo>
                <a:lnTo>
                  <a:pt x="1786508" y="47625"/>
                </a:lnTo>
                <a:lnTo>
                  <a:pt x="1830958" y="47625"/>
                </a:lnTo>
                <a:lnTo>
                  <a:pt x="1850008" y="38100"/>
                </a:lnTo>
                <a:lnTo>
                  <a:pt x="1830958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69291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枚举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1544" y="2249804"/>
            <a:ext cx="6799410" cy="127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57655" y="2063495"/>
            <a:ext cx="7109459" cy="1132840"/>
          </a:xfrm>
          <a:custGeom>
            <a:avLst/>
            <a:gdLst/>
            <a:ahLst/>
            <a:cxnLst/>
            <a:rect l="l" t="t" r="r" b="b"/>
            <a:pathLst>
              <a:path w="7109459" h="1132839">
                <a:moveTo>
                  <a:pt x="0" y="59689"/>
                </a:moveTo>
                <a:lnTo>
                  <a:pt x="4690" y="36433"/>
                </a:lnTo>
                <a:lnTo>
                  <a:pt x="17481" y="17462"/>
                </a:lnTo>
                <a:lnTo>
                  <a:pt x="36454" y="4683"/>
                </a:lnTo>
                <a:lnTo>
                  <a:pt x="59690" y="0"/>
                </a:lnTo>
                <a:lnTo>
                  <a:pt x="7049770" y="0"/>
                </a:lnTo>
                <a:lnTo>
                  <a:pt x="7073026" y="4683"/>
                </a:lnTo>
                <a:lnTo>
                  <a:pt x="7091997" y="17462"/>
                </a:lnTo>
                <a:lnTo>
                  <a:pt x="7104776" y="36433"/>
                </a:lnTo>
                <a:lnTo>
                  <a:pt x="7109460" y="59689"/>
                </a:lnTo>
                <a:lnTo>
                  <a:pt x="7109460" y="1072641"/>
                </a:lnTo>
                <a:lnTo>
                  <a:pt x="7104776" y="1095898"/>
                </a:lnTo>
                <a:lnTo>
                  <a:pt x="7091997" y="1114869"/>
                </a:lnTo>
                <a:lnTo>
                  <a:pt x="7073026" y="1127648"/>
                </a:lnTo>
                <a:lnTo>
                  <a:pt x="7049770" y="1132331"/>
                </a:lnTo>
                <a:lnTo>
                  <a:pt x="59690" y="1132331"/>
                </a:lnTo>
                <a:lnTo>
                  <a:pt x="36454" y="1127648"/>
                </a:lnTo>
                <a:lnTo>
                  <a:pt x="17481" y="1114869"/>
                </a:lnTo>
                <a:lnTo>
                  <a:pt x="4690" y="1095898"/>
                </a:lnTo>
                <a:lnTo>
                  <a:pt x="0" y="1072641"/>
                </a:lnTo>
                <a:lnTo>
                  <a:pt x="0" y="59689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92647" y="2689793"/>
            <a:ext cx="4656927" cy="40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190103" y="2570479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93778" y="3516620"/>
            <a:ext cx="3949526" cy="1958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40597" y="5835851"/>
            <a:ext cx="5888865" cy="535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7655" y="3369564"/>
            <a:ext cx="7109459" cy="3040380"/>
          </a:xfrm>
          <a:custGeom>
            <a:avLst/>
            <a:gdLst/>
            <a:ahLst/>
            <a:cxnLst/>
            <a:rect l="l" t="t" r="r" b="b"/>
            <a:pathLst>
              <a:path w="7109459" h="3040379">
                <a:moveTo>
                  <a:pt x="0" y="84074"/>
                </a:moveTo>
                <a:lnTo>
                  <a:pt x="6605" y="51327"/>
                </a:lnTo>
                <a:lnTo>
                  <a:pt x="24618" y="24606"/>
                </a:lnTo>
                <a:lnTo>
                  <a:pt x="51338" y="6600"/>
                </a:lnTo>
                <a:lnTo>
                  <a:pt x="84061" y="0"/>
                </a:lnTo>
                <a:lnTo>
                  <a:pt x="7025386" y="0"/>
                </a:lnTo>
                <a:lnTo>
                  <a:pt x="7058132" y="6600"/>
                </a:lnTo>
                <a:lnTo>
                  <a:pt x="7084853" y="24606"/>
                </a:lnTo>
                <a:lnTo>
                  <a:pt x="7102859" y="51327"/>
                </a:lnTo>
                <a:lnTo>
                  <a:pt x="7109460" y="84074"/>
                </a:lnTo>
                <a:lnTo>
                  <a:pt x="7109460" y="2956318"/>
                </a:lnTo>
                <a:lnTo>
                  <a:pt x="7102859" y="2989036"/>
                </a:lnTo>
                <a:lnTo>
                  <a:pt x="7084853" y="3015756"/>
                </a:lnTo>
                <a:lnTo>
                  <a:pt x="7058132" y="3033773"/>
                </a:lnTo>
                <a:lnTo>
                  <a:pt x="7025386" y="3040380"/>
                </a:lnTo>
                <a:lnTo>
                  <a:pt x="84061" y="3040380"/>
                </a:lnTo>
                <a:lnTo>
                  <a:pt x="51338" y="3033773"/>
                </a:lnTo>
                <a:lnTo>
                  <a:pt x="24618" y="3015756"/>
                </a:lnTo>
                <a:lnTo>
                  <a:pt x="6605" y="2989036"/>
                </a:lnTo>
                <a:lnTo>
                  <a:pt x="0" y="2956318"/>
                </a:lnTo>
                <a:lnTo>
                  <a:pt x="0" y="84074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32140" y="4538217"/>
            <a:ext cx="53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le.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60864" y="4913376"/>
            <a:ext cx="807720" cy="472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02140" y="4887467"/>
            <a:ext cx="1828800" cy="932815"/>
          </a:xfrm>
          <a:custGeom>
            <a:avLst/>
            <a:gdLst/>
            <a:ahLst/>
            <a:cxnLst/>
            <a:rect l="l" t="t" r="r" b="b"/>
            <a:pathLst>
              <a:path w="1828800" h="932814">
                <a:moveTo>
                  <a:pt x="0" y="49148"/>
                </a:moveTo>
                <a:lnTo>
                  <a:pt x="3857" y="30003"/>
                </a:lnTo>
                <a:lnTo>
                  <a:pt x="14382" y="14382"/>
                </a:lnTo>
                <a:lnTo>
                  <a:pt x="30003" y="3857"/>
                </a:lnTo>
                <a:lnTo>
                  <a:pt x="49149" y="0"/>
                </a:lnTo>
                <a:lnTo>
                  <a:pt x="1779651" y="0"/>
                </a:lnTo>
                <a:lnTo>
                  <a:pt x="1798796" y="3857"/>
                </a:lnTo>
                <a:lnTo>
                  <a:pt x="1814417" y="14382"/>
                </a:lnTo>
                <a:lnTo>
                  <a:pt x="1824942" y="30003"/>
                </a:lnTo>
                <a:lnTo>
                  <a:pt x="1828800" y="49148"/>
                </a:lnTo>
                <a:lnTo>
                  <a:pt x="1828800" y="883526"/>
                </a:lnTo>
                <a:lnTo>
                  <a:pt x="1824942" y="902662"/>
                </a:lnTo>
                <a:lnTo>
                  <a:pt x="1814417" y="918289"/>
                </a:lnTo>
                <a:lnTo>
                  <a:pt x="1798796" y="928824"/>
                </a:lnTo>
                <a:lnTo>
                  <a:pt x="1779651" y="932687"/>
                </a:lnTo>
                <a:lnTo>
                  <a:pt x="49149" y="932687"/>
                </a:lnTo>
                <a:lnTo>
                  <a:pt x="30003" y="928824"/>
                </a:lnTo>
                <a:lnTo>
                  <a:pt x="14382" y="918289"/>
                </a:lnTo>
                <a:lnTo>
                  <a:pt x="3857" y="902662"/>
                </a:lnTo>
                <a:lnTo>
                  <a:pt x="0" y="883526"/>
                </a:lnTo>
                <a:lnTo>
                  <a:pt x="0" y="49148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787890" y="5791301"/>
            <a:ext cx="1316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partition-hash-int.txt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05171" y="2208276"/>
            <a:ext cx="3008630" cy="182880"/>
          </a:xfrm>
          <a:custGeom>
            <a:avLst/>
            <a:gdLst/>
            <a:ahLst/>
            <a:cxnLst/>
            <a:rect l="l" t="t" r="r" b="b"/>
            <a:pathLst>
              <a:path w="3008629" h="182880">
                <a:moveTo>
                  <a:pt x="0" y="30479"/>
                </a:moveTo>
                <a:lnTo>
                  <a:pt x="2387" y="18591"/>
                </a:lnTo>
                <a:lnTo>
                  <a:pt x="8905" y="8905"/>
                </a:lnTo>
                <a:lnTo>
                  <a:pt x="18591" y="2387"/>
                </a:lnTo>
                <a:lnTo>
                  <a:pt x="30479" y="0"/>
                </a:lnTo>
                <a:lnTo>
                  <a:pt x="2977896" y="0"/>
                </a:lnTo>
                <a:lnTo>
                  <a:pt x="2989784" y="2387"/>
                </a:lnTo>
                <a:lnTo>
                  <a:pt x="2999470" y="8905"/>
                </a:lnTo>
                <a:lnTo>
                  <a:pt x="3005988" y="18591"/>
                </a:lnTo>
                <a:lnTo>
                  <a:pt x="3008376" y="30479"/>
                </a:lnTo>
                <a:lnTo>
                  <a:pt x="3008376" y="152400"/>
                </a:lnTo>
                <a:lnTo>
                  <a:pt x="3005988" y="164288"/>
                </a:lnTo>
                <a:lnTo>
                  <a:pt x="2999470" y="173974"/>
                </a:lnTo>
                <a:lnTo>
                  <a:pt x="2989784" y="180492"/>
                </a:lnTo>
                <a:lnTo>
                  <a:pt x="2977896" y="182879"/>
                </a:lnTo>
                <a:lnTo>
                  <a:pt x="30479" y="182879"/>
                </a:lnTo>
                <a:lnTo>
                  <a:pt x="18591" y="180492"/>
                </a:lnTo>
                <a:lnTo>
                  <a:pt x="8905" y="173974"/>
                </a:lnTo>
                <a:lnTo>
                  <a:pt x="2387" y="164288"/>
                </a:lnTo>
                <a:lnTo>
                  <a:pt x="0" y="152400"/>
                </a:lnTo>
                <a:lnTo>
                  <a:pt x="0" y="30479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26920" y="4559808"/>
            <a:ext cx="3009900" cy="182880"/>
          </a:xfrm>
          <a:custGeom>
            <a:avLst/>
            <a:gdLst/>
            <a:ahLst/>
            <a:cxnLst/>
            <a:rect l="l" t="t" r="r" b="b"/>
            <a:pathLst>
              <a:path w="3009900" h="182879">
                <a:moveTo>
                  <a:pt x="0" y="30480"/>
                </a:moveTo>
                <a:lnTo>
                  <a:pt x="2387" y="18591"/>
                </a:lnTo>
                <a:lnTo>
                  <a:pt x="8905" y="8905"/>
                </a:lnTo>
                <a:lnTo>
                  <a:pt x="18591" y="2387"/>
                </a:lnTo>
                <a:lnTo>
                  <a:pt x="30480" y="0"/>
                </a:lnTo>
                <a:lnTo>
                  <a:pt x="2979420" y="0"/>
                </a:lnTo>
                <a:lnTo>
                  <a:pt x="2991308" y="2387"/>
                </a:lnTo>
                <a:lnTo>
                  <a:pt x="3000994" y="8905"/>
                </a:lnTo>
                <a:lnTo>
                  <a:pt x="3007512" y="18591"/>
                </a:lnTo>
                <a:lnTo>
                  <a:pt x="3009900" y="30480"/>
                </a:lnTo>
                <a:lnTo>
                  <a:pt x="3009900" y="152400"/>
                </a:lnTo>
                <a:lnTo>
                  <a:pt x="3007512" y="164288"/>
                </a:lnTo>
                <a:lnTo>
                  <a:pt x="3000994" y="173974"/>
                </a:lnTo>
                <a:lnTo>
                  <a:pt x="2991308" y="180492"/>
                </a:lnTo>
                <a:lnTo>
                  <a:pt x="2979420" y="182880"/>
                </a:lnTo>
                <a:lnTo>
                  <a:pt x="30480" y="182880"/>
                </a:lnTo>
                <a:lnTo>
                  <a:pt x="18591" y="180492"/>
                </a:lnTo>
                <a:lnTo>
                  <a:pt x="8905" y="173974"/>
                </a:lnTo>
                <a:lnTo>
                  <a:pt x="2387" y="164288"/>
                </a:lnTo>
                <a:lnTo>
                  <a:pt x="0" y="152400"/>
                </a:lnTo>
                <a:lnTo>
                  <a:pt x="0" y="3048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89860" y="5032247"/>
            <a:ext cx="698500" cy="182880"/>
          </a:xfrm>
          <a:custGeom>
            <a:avLst/>
            <a:gdLst/>
            <a:ahLst/>
            <a:cxnLst/>
            <a:rect l="l" t="t" r="r" b="b"/>
            <a:pathLst>
              <a:path w="698500" h="182879">
                <a:moveTo>
                  <a:pt x="0" y="30479"/>
                </a:moveTo>
                <a:lnTo>
                  <a:pt x="2387" y="18591"/>
                </a:lnTo>
                <a:lnTo>
                  <a:pt x="8905" y="8905"/>
                </a:lnTo>
                <a:lnTo>
                  <a:pt x="18591" y="2387"/>
                </a:lnTo>
                <a:lnTo>
                  <a:pt x="30479" y="0"/>
                </a:lnTo>
                <a:lnTo>
                  <a:pt x="667512" y="0"/>
                </a:lnTo>
                <a:lnTo>
                  <a:pt x="679400" y="2387"/>
                </a:lnTo>
                <a:lnTo>
                  <a:pt x="689086" y="8905"/>
                </a:lnTo>
                <a:lnTo>
                  <a:pt x="695604" y="18591"/>
                </a:lnTo>
                <a:lnTo>
                  <a:pt x="697991" y="30479"/>
                </a:lnTo>
                <a:lnTo>
                  <a:pt x="697991" y="152400"/>
                </a:lnTo>
                <a:lnTo>
                  <a:pt x="695604" y="164288"/>
                </a:lnTo>
                <a:lnTo>
                  <a:pt x="689086" y="173974"/>
                </a:lnTo>
                <a:lnTo>
                  <a:pt x="679400" y="180492"/>
                </a:lnTo>
                <a:lnTo>
                  <a:pt x="667512" y="182879"/>
                </a:lnTo>
                <a:lnTo>
                  <a:pt x="30479" y="182879"/>
                </a:lnTo>
                <a:lnTo>
                  <a:pt x="18591" y="180492"/>
                </a:lnTo>
                <a:lnTo>
                  <a:pt x="8905" y="173974"/>
                </a:lnTo>
                <a:lnTo>
                  <a:pt x="2387" y="164288"/>
                </a:lnTo>
                <a:lnTo>
                  <a:pt x="0" y="152400"/>
                </a:lnTo>
                <a:lnTo>
                  <a:pt x="0" y="30479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86711" y="5771388"/>
            <a:ext cx="1183005" cy="200025"/>
          </a:xfrm>
          <a:custGeom>
            <a:avLst/>
            <a:gdLst/>
            <a:ahLst/>
            <a:cxnLst/>
            <a:rect l="l" t="t" r="r" b="b"/>
            <a:pathLst>
              <a:path w="1183005" h="200025">
                <a:moveTo>
                  <a:pt x="0" y="33274"/>
                </a:moveTo>
                <a:lnTo>
                  <a:pt x="2609" y="20322"/>
                </a:lnTo>
                <a:lnTo>
                  <a:pt x="9731" y="9745"/>
                </a:lnTo>
                <a:lnTo>
                  <a:pt x="20306" y="2614"/>
                </a:lnTo>
                <a:lnTo>
                  <a:pt x="33274" y="0"/>
                </a:lnTo>
                <a:lnTo>
                  <a:pt x="1149350" y="0"/>
                </a:lnTo>
                <a:lnTo>
                  <a:pt x="1162317" y="2614"/>
                </a:lnTo>
                <a:lnTo>
                  <a:pt x="1172892" y="9745"/>
                </a:lnTo>
                <a:lnTo>
                  <a:pt x="1180014" y="20322"/>
                </a:lnTo>
                <a:lnTo>
                  <a:pt x="1182624" y="33274"/>
                </a:lnTo>
                <a:lnTo>
                  <a:pt x="1182624" y="166370"/>
                </a:lnTo>
                <a:lnTo>
                  <a:pt x="1180014" y="179321"/>
                </a:lnTo>
                <a:lnTo>
                  <a:pt x="1172892" y="189898"/>
                </a:lnTo>
                <a:lnTo>
                  <a:pt x="1162317" y="197029"/>
                </a:lnTo>
                <a:lnTo>
                  <a:pt x="1149350" y="199644"/>
                </a:lnTo>
                <a:lnTo>
                  <a:pt x="33274" y="199644"/>
                </a:lnTo>
                <a:lnTo>
                  <a:pt x="20306" y="197029"/>
                </a:lnTo>
                <a:lnTo>
                  <a:pt x="9731" y="189898"/>
                </a:lnTo>
                <a:lnTo>
                  <a:pt x="2609" y="179321"/>
                </a:lnTo>
                <a:lnTo>
                  <a:pt x="0" y="166370"/>
                </a:lnTo>
                <a:lnTo>
                  <a:pt x="0" y="33274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31464" y="6096000"/>
            <a:ext cx="1705610" cy="166370"/>
          </a:xfrm>
          <a:custGeom>
            <a:avLst/>
            <a:gdLst/>
            <a:ahLst/>
            <a:cxnLst/>
            <a:rect l="l" t="t" r="r" b="b"/>
            <a:pathLst>
              <a:path w="1705610" h="166370">
                <a:moveTo>
                  <a:pt x="0" y="27685"/>
                </a:moveTo>
                <a:lnTo>
                  <a:pt x="2182" y="16909"/>
                </a:lnTo>
                <a:lnTo>
                  <a:pt x="8127" y="8108"/>
                </a:lnTo>
                <a:lnTo>
                  <a:pt x="16930" y="2175"/>
                </a:lnTo>
                <a:lnTo>
                  <a:pt x="27686" y="0"/>
                </a:lnTo>
                <a:lnTo>
                  <a:pt x="1677670" y="0"/>
                </a:lnTo>
                <a:lnTo>
                  <a:pt x="1688425" y="2175"/>
                </a:lnTo>
                <a:lnTo>
                  <a:pt x="1697228" y="8108"/>
                </a:lnTo>
                <a:lnTo>
                  <a:pt x="1703173" y="16909"/>
                </a:lnTo>
                <a:lnTo>
                  <a:pt x="1705356" y="27685"/>
                </a:lnTo>
                <a:lnTo>
                  <a:pt x="1705356" y="138429"/>
                </a:lnTo>
                <a:lnTo>
                  <a:pt x="1703173" y="149206"/>
                </a:lnTo>
                <a:lnTo>
                  <a:pt x="1697228" y="158007"/>
                </a:lnTo>
                <a:lnTo>
                  <a:pt x="1688425" y="163940"/>
                </a:lnTo>
                <a:lnTo>
                  <a:pt x="1677670" y="166115"/>
                </a:lnTo>
                <a:lnTo>
                  <a:pt x="27686" y="166115"/>
                </a:lnTo>
                <a:lnTo>
                  <a:pt x="16930" y="163940"/>
                </a:lnTo>
                <a:lnTo>
                  <a:pt x="8127" y="158007"/>
                </a:lnTo>
                <a:lnTo>
                  <a:pt x="2182" y="149206"/>
                </a:lnTo>
                <a:lnTo>
                  <a:pt x="0" y="138429"/>
                </a:lnTo>
                <a:lnTo>
                  <a:pt x="0" y="27685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36820" y="2391029"/>
            <a:ext cx="1279525" cy="2293620"/>
          </a:xfrm>
          <a:custGeom>
            <a:avLst/>
            <a:gdLst/>
            <a:ahLst/>
            <a:cxnLst/>
            <a:rect l="l" t="t" r="r" b="b"/>
            <a:pathLst>
              <a:path w="1279525" h="2293620">
                <a:moveTo>
                  <a:pt x="73278" y="2217166"/>
                </a:moveTo>
                <a:lnTo>
                  <a:pt x="0" y="2260600"/>
                </a:lnTo>
                <a:lnTo>
                  <a:pt x="78739" y="2293112"/>
                </a:lnTo>
                <a:lnTo>
                  <a:pt x="76530" y="2262378"/>
                </a:lnTo>
                <a:lnTo>
                  <a:pt x="64007" y="2262378"/>
                </a:lnTo>
                <a:lnTo>
                  <a:pt x="62610" y="2249678"/>
                </a:lnTo>
                <a:lnTo>
                  <a:pt x="75520" y="2248335"/>
                </a:lnTo>
                <a:lnTo>
                  <a:pt x="73278" y="2217166"/>
                </a:lnTo>
                <a:close/>
              </a:path>
              <a:path w="1279525" h="2293620">
                <a:moveTo>
                  <a:pt x="75520" y="2248335"/>
                </a:moveTo>
                <a:lnTo>
                  <a:pt x="62610" y="2249678"/>
                </a:lnTo>
                <a:lnTo>
                  <a:pt x="64007" y="2262378"/>
                </a:lnTo>
                <a:lnTo>
                  <a:pt x="76432" y="2261017"/>
                </a:lnTo>
                <a:lnTo>
                  <a:pt x="75520" y="2248335"/>
                </a:lnTo>
                <a:close/>
              </a:path>
              <a:path w="1279525" h="2293620">
                <a:moveTo>
                  <a:pt x="76432" y="2261017"/>
                </a:moveTo>
                <a:lnTo>
                  <a:pt x="64007" y="2262378"/>
                </a:lnTo>
                <a:lnTo>
                  <a:pt x="76530" y="2262378"/>
                </a:lnTo>
                <a:lnTo>
                  <a:pt x="76432" y="2261017"/>
                </a:lnTo>
                <a:close/>
              </a:path>
              <a:path w="1279525" h="2293620">
                <a:moveTo>
                  <a:pt x="1266825" y="0"/>
                </a:moveTo>
                <a:lnTo>
                  <a:pt x="1264906" y="106172"/>
                </a:lnTo>
                <a:lnTo>
                  <a:pt x="1259458" y="211455"/>
                </a:lnTo>
                <a:lnTo>
                  <a:pt x="1250441" y="316611"/>
                </a:lnTo>
                <a:lnTo>
                  <a:pt x="1238250" y="421005"/>
                </a:lnTo>
                <a:lnTo>
                  <a:pt x="1222628" y="524637"/>
                </a:lnTo>
                <a:lnTo>
                  <a:pt x="1203959" y="627253"/>
                </a:lnTo>
                <a:lnTo>
                  <a:pt x="1182242" y="728726"/>
                </a:lnTo>
                <a:lnTo>
                  <a:pt x="1157477" y="828548"/>
                </a:lnTo>
                <a:lnTo>
                  <a:pt x="1130172" y="926973"/>
                </a:lnTo>
                <a:lnTo>
                  <a:pt x="1099946" y="1023366"/>
                </a:lnTo>
                <a:lnTo>
                  <a:pt x="1067307" y="1117727"/>
                </a:lnTo>
                <a:lnTo>
                  <a:pt x="1032255" y="1209802"/>
                </a:lnTo>
                <a:lnTo>
                  <a:pt x="994790" y="1299337"/>
                </a:lnTo>
                <a:lnTo>
                  <a:pt x="955166" y="1386205"/>
                </a:lnTo>
                <a:lnTo>
                  <a:pt x="913383" y="1470279"/>
                </a:lnTo>
                <a:lnTo>
                  <a:pt x="869695" y="1551178"/>
                </a:lnTo>
                <a:lnTo>
                  <a:pt x="824102" y="1628775"/>
                </a:lnTo>
                <a:lnTo>
                  <a:pt x="776858" y="1702816"/>
                </a:lnTo>
                <a:lnTo>
                  <a:pt x="727963" y="1773174"/>
                </a:lnTo>
                <a:lnTo>
                  <a:pt x="677544" y="1839595"/>
                </a:lnTo>
                <a:lnTo>
                  <a:pt x="625728" y="1901825"/>
                </a:lnTo>
                <a:lnTo>
                  <a:pt x="572642" y="1959737"/>
                </a:lnTo>
                <a:lnTo>
                  <a:pt x="518413" y="2012950"/>
                </a:lnTo>
                <a:lnTo>
                  <a:pt x="463295" y="2061591"/>
                </a:lnTo>
                <a:lnTo>
                  <a:pt x="407162" y="2105152"/>
                </a:lnTo>
                <a:lnTo>
                  <a:pt x="350265" y="2143633"/>
                </a:lnTo>
                <a:lnTo>
                  <a:pt x="292734" y="2176653"/>
                </a:lnTo>
                <a:lnTo>
                  <a:pt x="234695" y="2204085"/>
                </a:lnTo>
                <a:lnTo>
                  <a:pt x="176275" y="2225802"/>
                </a:lnTo>
                <a:lnTo>
                  <a:pt x="117601" y="2241423"/>
                </a:lnTo>
                <a:lnTo>
                  <a:pt x="75520" y="2248335"/>
                </a:lnTo>
                <a:lnTo>
                  <a:pt x="76432" y="2261017"/>
                </a:lnTo>
                <a:lnTo>
                  <a:pt x="120650" y="2253869"/>
                </a:lnTo>
                <a:lnTo>
                  <a:pt x="180720" y="2237740"/>
                </a:lnTo>
                <a:lnTo>
                  <a:pt x="240156" y="2215515"/>
                </a:lnTo>
                <a:lnTo>
                  <a:pt x="299084" y="2187575"/>
                </a:lnTo>
                <a:lnTo>
                  <a:pt x="357377" y="2154174"/>
                </a:lnTo>
                <a:lnTo>
                  <a:pt x="415035" y="2115185"/>
                </a:lnTo>
                <a:lnTo>
                  <a:pt x="471677" y="2071116"/>
                </a:lnTo>
                <a:lnTo>
                  <a:pt x="527430" y="2022094"/>
                </a:lnTo>
                <a:lnTo>
                  <a:pt x="582040" y="1968246"/>
                </a:lnTo>
                <a:lnTo>
                  <a:pt x="635380" y="1909953"/>
                </a:lnTo>
                <a:lnTo>
                  <a:pt x="687577" y="1847215"/>
                </a:lnTo>
                <a:lnTo>
                  <a:pt x="738377" y="1780413"/>
                </a:lnTo>
                <a:lnTo>
                  <a:pt x="787526" y="1709674"/>
                </a:lnTo>
                <a:lnTo>
                  <a:pt x="835151" y="1635125"/>
                </a:lnTo>
                <a:lnTo>
                  <a:pt x="880871" y="1557274"/>
                </a:lnTo>
                <a:lnTo>
                  <a:pt x="924813" y="1475867"/>
                </a:lnTo>
                <a:lnTo>
                  <a:pt x="966596" y="1391539"/>
                </a:lnTo>
                <a:lnTo>
                  <a:pt x="1006475" y="1304290"/>
                </a:lnTo>
                <a:lnTo>
                  <a:pt x="1044066" y="1214374"/>
                </a:lnTo>
                <a:lnTo>
                  <a:pt x="1079245" y="1121918"/>
                </a:lnTo>
                <a:lnTo>
                  <a:pt x="1112139" y="1027049"/>
                </a:lnTo>
                <a:lnTo>
                  <a:pt x="1142364" y="930275"/>
                </a:lnTo>
                <a:lnTo>
                  <a:pt x="1169796" y="831723"/>
                </a:lnTo>
                <a:lnTo>
                  <a:pt x="1194689" y="731393"/>
                </a:lnTo>
                <a:lnTo>
                  <a:pt x="1216405" y="629538"/>
                </a:lnTo>
                <a:lnTo>
                  <a:pt x="1235202" y="526542"/>
                </a:lnTo>
                <a:lnTo>
                  <a:pt x="1250822" y="422529"/>
                </a:lnTo>
                <a:lnTo>
                  <a:pt x="1263141" y="317626"/>
                </a:lnTo>
                <a:lnTo>
                  <a:pt x="1272158" y="212090"/>
                </a:lnTo>
                <a:lnTo>
                  <a:pt x="1277624" y="105918"/>
                </a:lnTo>
                <a:lnTo>
                  <a:pt x="1279525" y="254"/>
                </a:lnTo>
                <a:lnTo>
                  <a:pt x="1266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38855" y="4737227"/>
            <a:ext cx="495934" cy="294640"/>
          </a:xfrm>
          <a:custGeom>
            <a:avLst/>
            <a:gdLst/>
            <a:ahLst/>
            <a:cxnLst/>
            <a:rect l="l" t="t" r="r" b="b"/>
            <a:pathLst>
              <a:path w="495935" h="294639">
                <a:moveTo>
                  <a:pt x="46481" y="222758"/>
                </a:moveTo>
                <a:lnTo>
                  <a:pt x="0" y="294131"/>
                </a:lnTo>
                <a:lnTo>
                  <a:pt x="84962" y="288417"/>
                </a:lnTo>
                <a:lnTo>
                  <a:pt x="72681" y="267462"/>
                </a:lnTo>
                <a:lnTo>
                  <a:pt x="58038" y="267462"/>
                </a:lnTo>
                <a:lnTo>
                  <a:pt x="51562" y="256540"/>
                </a:lnTo>
                <a:lnTo>
                  <a:pt x="62519" y="250122"/>
                </a:lnTo>
                <a:lnTo>
                  <a:pt x="46481" y="222758"/>
                </a:lnTo>
                <a:close/>
              </a:path>
              <a:path w="495935" h="294639">
                <a:moveTo>
                  <a:pt x="62519" y="250122"/>
                </a:moveTo>
                <a:lnTo>
                  <a:pt x="51562" y="256540"/>
                </a:lnTo>
                <a:lnTo>
                  <a:pt x="58038" y="267462"/>
                </a:lnTo>
                <a:lnTo>
                  <a:pt x="68939" y="261076"/>
                </a:lnTo>
                <a:lnTo>
                  <a:pt x="62519" y="250122"/>
                </a:lnTo>
                <a:close/>
              </a:path>
              <a:path w="495935" h="294639">
                <a:moveTo>
                  <a:pt x="68939" y="261076"/>
                </a:moveTo>
                <a:lnTo>
                  <a:pt x="58038" y="267462"/>
                </a:lnTo>
                <a:lnTo>
                  <a:pt x="72681" y="267462"/>
                </a:lnTo>
                <a:lnTo>
                  <a:pt x="68939" y="261076"/>
                </a:lnTo>
                <a:close/>
              </a:path>
              <a:path w="495935" h="294639">
                <a:moveTo>
                  <a:pt x="489584" y="0"/>
                </a:moveTo>
                <a:lnTo>
                  <a:pt x="62519" y="250122"/>
                </a:lnTo>
                <a:lnTo>
                  <a:pt x="68939" y="261076"/>
                </a:lnTo>
                <a:lnTo>
                  <a:pt x="495934" y="10922"/>
                </a:lnTo>
                <a:lnTo>
                  <a:pt x="4895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78023" y="5210555"/>
            <a:ext cx="565785" cy="560070"/>
          </a:xfrm>
          <a:custGeom>
            <a:avLst/>
            <a:gdLst/>
            <a:ahLst/>
            <a:cxnLst/>
            <a:rect l="l" t="t" r="r" b="b"/>
            <a:pathLst>
              <a:path w="565785" h="560070">
                <a:moveTo>
                  <a:pt x="27305" y="479247"/>
                </a:moveTo>
                <a:lnTo>
                  <a:pt x="0" y="559930"/>
                </a:lnTo>
                <a:lnTo>
                  <a:pt x="80899" y="533412"/>
                </a:lnTo>
                <a:lnTo>
                  <a:pt x="67403" y="519772"/>
                </a:lnTo>
                <a:lnTo>
                  <a:pt x="49656" y="519772"/>
                </a:lnTo>
                <a:lnTo>
                  <a:pt x="40639" y="510755"/>
                </a:lnTo>
                <a:lnTo>
                  <a:pt x="49653" y="501834"/>
                </a:lnTo>
                <a:lnTo>
                  <a:pt x="27305" y="479247"/>
                </a:lnTo>
                <a:close/>
              </a:path>
              <a:path w="565785" h="560070">
                <a:moveTo>
                  <a:pt x="49653" y="501834"/>
                </a:moveTo>
                <a:lnTo>
                  <a:pt x="40639" y="510755"/>
                </a:lnTo>
                <a:lnTo>
                  <a:pt x="49656" y="519772"/>
                </a:lnTo>
                <a:lnTo>
                  <a:pt x="58622" y="510898"/>
                </a:lnTo>
                <a:lnTo>
                  <a:pt x="49653" y="501834"/>
                </a:lnTo>
                <a:close/>
              </a:path>
              <a:path w="565785" h="560070">
                <a:moveTo>
                  <a:pt x="58622" y="510898"/>
                </a:moveTo>
                <a:lnTo>
                  <a:pt x="49656" y="519772"/>
                </a:lnTo>
                <a:lnTo>
                  <a:pt x="67403" y="519772"/>
                </a:lnTo>
                <a:lnTo>
                  <a:pt x="58622" y="510898"/>
                </a:lnTo>
                <a:close/>
              </a:path>
              <a:path w="565785" h="560070">
                <a:moveTo>
                  <a:pt x="556640" y="0"/>
                </a:moveTo>
                <a:lnTo>
                  <a:pt x="49653" y="501834"/>
                </a:lnTo>
                <a:lnTo>
                  <a:pt x="58622" y="510898"/>
                </a:lnTo>
                <a:lnTo>
                  <a:pt x="565531" y="9144"/>
                </a:lnTo>
                <a:lnTo>
                  <a:pt x="5566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77157" y="6042659"/>
            <a:ext cx="6271260" cy="454659"/>
          </a:xfrm>
          <a:custGeom>
            <a:avLst/>
            <a:gdLst/>
            <a:ahLst/>
            <a:cxnLst/>
            <a:rect l="l" t="t" r="r" b="b"/>
            <a:pathLst>
              <a:path w="6271259" h="454660">
                <a:moveTo>
                  <a:pt x="12445" y="218122"/>
                </a:moveTo>
                <a:lnTo>
                  <a:pt x="0" y="220789"/>
                </a:lnTo>
                <a:lnTo>
                  <a:pt x="1142" y="226123"/>
                </a:lnTo>
                <a:lnTo>
                  <a:pt x="1269" y="226872"/>
                </a:lnTo>
                <a:lnTo>
                  <a:pt x="31114" y="251815"/>
                </a:lnTo>
                <a:lnTo>
                  <a:pt x="74675" y="268160"/>
                </a:lnTo>
                <a:lnTo>
                  <a:pt x="113410" y="278752"/>
                </a:lnTo>
                <a:lnTo>
                  <a:pt x="159765" y="289191"/>
                </a:lnTo>
                <a:lnTo>
                  <a:pt x="213487" y="299516"/>
                </a:lnTo>
                <a:lnTo>
                  <a:pt x="307339" y="314693"/>
                </a:lnTo>
                <a:lnTo>
                  <a:pt x="455929" y="334251"/>
                </a:lnTo>
                <a:lnTo>
                  <a:pt x="583691" y="348360"/>
                </a:lnTo>
                <a:lnTo>
                  <a:pt x="773810" y="366280"/>
                </a:lnTo>
                <a:lnTo>
                  <a:pt x="1097026" y="390855"/>
                </a:lnTo>
                <a:lnTo>
                  <a:pt x="1458976" y="412203"/>
                </a:lnTo>
                <a:lnTo>
                  <a:pt x="1988184" y="434784"/>
                </a:lnTo>
                <a:lnTo>
                  <a:pt x="2554223" y="449262"/>
                </a:lnTo>
                <a:lnTo>
                  <a:pt x="3138550" y="454405"/>
                </a:lnTo>
                <a:lnTo>
                  <a:pt x="3431920" y="451840"/>
                </a:lnTo>
                <a:lnTo>
                  <a:pt x="3723004" y="444309"/>
                </a:lnTo>
                <a:lnTo>
                  <a:pt x="3791985" y="441705"/>
                </a:lnTo>
                <a:lnTo>
                  <a:pt x="3138677" y="441705"/>
                </a:lnTo>
                <a:lnTo>
                  <a:pt x="2554477" y="436562"/>
                </a:lnTo>
                <a:lnTo>
                  <a:pt x="1988692" y="422084"/>
                </a:lnTo>
                <a:lnTo>
                  <a:pt x="1459610" y="399516"/>
                </a:lnTo>
                <a:lnTo>
                  <a:pt x="1097914" y="378193"/>
                </a:lnTo>
                <a:lnTo>
                  <a:pt x="774953" y="353631"/>
                </a:lnTo>
                <a:lnTo>
                  <a:pt x="585088" y="335724"/>
                </a:lnTo>
                <a:lnTo>
                  <a:pt x="457580" y="321640"/>
                </a:lnTo>
                <a:lnTo>
                  <a:pt x="343915" y="307085"/>
                </a:lnTo>
                <a:lnTo>
                  <a:pt x="276351" y="297103"/>
                </a:lnTo>
                <a:lnTo>
                  <a:pt x="215772" y="287032"/>
                </a:lnTo>
                <a:lnTo>
                  <a:pt x="162432" y="276783"/>
                </a:lnTo>
                <a:lnTo>
                  <a:pt x="116585" y="266458"/>
                </a:lnTo>
                <a:lnTo>
                  <a:pt x="78612" y="256095"/>
                </a:lnTo>
                <a:lnTo>
                  <a:pt x="37036" y="240601"/>
                </a:lnTo>
                <a:lnTo>
                  <a:pt x="20932" y="230987"/>
                </a:lnTo>
                <a:lnTo>
                  <a:pt x="19938" y="230314"/>
                </a:lnTo>
                <a:lnTo>
                  <a:pt x="20136" y="230314"/>
                </a:lnTo>
                <a:lnTo>
                  <a:pt x="16415" y="226694"/>
                </a:lnTo>
                <a:lnTo>
                  <a:pt x="16128" y="226694"/>
                </a:lnTo>
                <a:lnTo>
                  <a:pt x="15239" y="225551"/>
                </a:lnTo>
                <a:lnTo>
                  <a:pt x="15394" y="225551"/>
                </a:lnTo>
                <a:lnTo>
                  <a:pt x="14047" y="223456"/>
                </a:lnTo>
                <a:lnTo>
                  <a:pt x="13588" y="223456"/>
                </a:lnTo>
                <a:lnTo>
                  <a:pt x="12700" y="221360"/>
                </a:lnTo>
                <a:lnTo>
                  <a:pt x="13139" y="221360"/>
                </a:lnTo>
                <a:lnTo>
                  <a:pt x="12445" y="218122"/>
                </a:lnTo>
                <a:close/>
              </a:path>
              <a:path w="6271259" h="454660">
                <a:moveTo>
                  <a:pt x="6212672" y="68321"/>
                </a:moveTo>
                <a:lnTo>
                  <a:pt x="6179439" y="88264"/>
                </a:lnTo>
                <a:lnTo>
                  <a:pt x="6137528" y="108546"/>
                </a:lnTo>
                <a:lnTo>
                  <a:pt x="6088125" y="128714"/>
                </a:lnTo>
                <a:lnTo>
                  <a:pt x="6031102" y="148539"/>
                </a:lnTo>
                <a:lnTo>
                  <a:pt x="5967095" y="168198"/>
                </a:lnTo>
                <a:lnTo>
                  <a:pt x="5896228" y="187490"/>
                </a:lnTo>
                <a:lnTo>
                  <a:pt x="5858383" y="196989"/>
                </a:lnTo>
                <a:lnTo>
                  <a:pt x="5819013" y="206413"/>
                </a:lnTo>
                <a:lnTo>
                  <a:pt x="5777992" y="215722"/>
                </a:lnTo>
                <a:lnTo>
                  <a:pt x="5691504" y="233984"/>
                </a:lnTo>
                <a:lnTo>
                  <a:pt x="5599302" y="251777"/>
                </a:lnTo>
                <a:lnTo>
                  <a:pt x="5501640" y="268998"/>
                </a:lnTo>
                <a:lnTo>
                  <a:pt x="5398896" y="285661"/>
                </a:lnTo>
                <a:lnTo>
                  <a:pt x="5291200" y="301751"/>
                </a:lnTo>
                <a:lnTo>
                  <a:pt x="5178933" y="317169"/>
                </a:lnTo>
                <a:lnTo>
                  <a:pt x="5062346" y="331825"/>
                </a:lnTo>
                <a:lnTo>
                  <a:pt x="4817364" y="359054"/>
                </a:lnTo>
                <a:lnTo>
                  <a:pt x="4558538" y="382955"/>
                </a:lnTo>
                <a:lnTo>
                  <a:pt x="4288409" y="403237"/>
                </a:lnTo>
                <a:lnTo>
                  <a:pt x="4008882" y="419519"/>
                </a:lnTo>
                <a:lnTo>
                  <a:pt x="3722750" y="431609"/>
                </a:lnTo>
                <a:lnTo>
                  <a:pt x="3431793" y="439140"/>
                </a:lnTo>
                <a:lnTo>
                  <a:pt x="3138677" y="441705"/>
                </a:lnTo>
                <a:lnTo>
                  <a:pt x="3791985" y="441705"/>
                </a:lnTo>
                <a:lnTo>
                  <a:pt x="4009516" y="432206"/>
                </a:lnTo>
                <a:lnTo>
                  <a:pt x="4289170" y="415912"/>
                </a:lnTo>
                <a:lnTo>
                  <a:pt x="4559553" y="395617"/>
                </a:lnTo>
                <a:lnTo>
                  <a:pt x="4818634" y="371703"/>
                </a:lnTo>
                <a:lnTo>
                  <a:pt x="5063744" y="344449"/>
                </a:lnTo>
                <a:lnTo>
                  <a:pt x="5180457" y="329768"/>
                </a:lnTo>
                <a:lnTo>
                  <a:pt x="5292851" y="314324"/>
                </a:lnTo>
                <a:lnTo>
                  <a:pt x="5400801" y="298221"/>
                </a:lnTo>
                <a:lnTo>
                  <a:pt x="5503671" y="281546"/>
                </a:lnTo>
                <a:lnTo>
                  <a:pt x="5601589" y="264286"/>
                </a:lnTo>
                <a:lnTo>
                  <a:pt x="5693918" y="246456"/>
                </a:lnTo>
                <a:lnTo>
                  <a:pt x="5780659" y="228142"/>
                </a:lnTo>
                <a:lnTo>
                  <a:pt x="5821807" y="218795"/>
                </a:lnTo>
                <a:lnTo>
                  <a:pt x="5861431" y="209346"/>
                </a:lnTo>
                <a:lnTo>
                  <a:pt x="5899403" y="199809"/>
                </a:lnTo>
                <a:lnTo>
                  <a:pt x="5970523" y="180428"/>
                </a:lnTo>
                <a:lnTo>
                  <a:pt x="6034913" y="160642"/>
                </a:lnTo>
                <a:lnTo>
                  <a:pt x="6092317" y="140652"/>
                </a:lnTo>
                <a:lnTo>
                  <a:pt x="6142482" y="120243"/>
                </a:lnTo>
                <a:lnTo>
                  <a:pt x="6185153" y="99580"/>
                </a:lnTo>
                <a:lnTo>
                  <a:pt x="6220078" y="78612"/>
                </a:lnTo>
                <a:lnTo>
                  <a:pt x="6220587" y="78346"/>
                </a:lnTo>
                <a:lnTo>
                  <a:pt x="6220869" y="78016"/>
                </a:lnTo>
                <a:lnTo>
                  <a:pt x="6221221" y="77698"/>
                </a:lnTo>
                <a:lnTo>
                  <a:pt x="6230000" y="68795"/>
                </a:lnTo>
                <a:lnTo>
                  <a:pt x="6212204" y="68795"/>
                </a:lnTo>
                <a:lnTo>
                  <a:pt x="6212672" y="68321"/>
                </a:lnTo>
                <a:close/>
              </a:path>
              <a:path w="6271259" h="454660">
                <a:moveTo>
                  <a:pt x="19938" y="230314"/>
                </a:moveTo>
                <a:lnTo>
                  <a:pt x="20827" y="230987"/>
                </a:lnTo>
                <a:lnTo>
                  <a:pt x="20587" y="230754"/>
                </a:lnTo>
                <a:lnTo>
                  <a:pt x="19938" y="230314"/>
                </a:lnTo>
                <a:close/>
              </a:path>
              <a:path w="6271259" h="454660">
                <a:moveTo>
                  <a:pt x="20587" y="230754"/>
                </a:moveTo>
                <a:lnTo>
                  <a:pt x="20827" y="230987"/>
                </a:lnTo>
                <a:lnTo>
                  <a:pt x="20587" y="230754"/>
                </a:lnTo>
                <a:close/>
              </a:path>
              <a:path w="6271259" h="454660">
                <a:moveTo>
                  <a:pt x="20136" y="230314"/>
                </a:moveTo>
                <a:lnTo>
                  <a:pt x="19938" y="230314"/>
                </a:lnTo>
                <a:lnTo>
                  <a:pt x="20587" y="230754"/>
                </a:lnTo>
                <a:lnTo>
                  <a:pt x="20136" y="230314"/>
                </a:lnTo>
                <a:close/>
              </a:path>
              <a:path w="6271259" h="454660">
                <a:moveTo>
                  <a:pt x="15239" y="225551"/>
                </a:moveTo>
                <a:lnTo>
                  <a:pt x="16128" y="226694"/>
                </a:lnTo>
                <a:lnTo>
                  <a:pt x="15651" y="225952"/>
                </a:lnTo>
                <a:lnTo>
                  <a:pt x="15239" y="225551"/>
                </a:lnTo>
                <a:close/>
              </a:path>
              <a:path w="6271259" h="454660">
                <a:moveTo>
                  <a:pt x="15651" y="225952"/>
                </a:moveTo>
                <a:lnTo>
                  <a:pt x="16128" y="226694"/>
                </a:lnTo>
                <a:lnTo>
                  <a:pt x="16415" y="226694"/>
                </a:lnTo>
                <a:lnTo>
                  <a:pt x="15651" y="225952"/>
                </a:lnTo>
                <a:close/>
              </a:path>
              <a:path w="6271259" h="454660">
                <a:moveTo>
                  <a:pt x="15394" y="225551"/>
                </a:moveTo>
                <a:lnTo>
                  <a:pt x="15239" y="225551"/>
                </a:lnTo>
                <a:lnTo>
                  <a:pt x="15651" y="225952"/>
                </a:lnTo>
                <a:lnTo>
                  <a:pt x="15394" y="225551"/>
                </a:lnTo>
                <a:close/>
              </a:path>
              <a:path w="6271259" h="454660">
                <a:moveTo>
                  <a:pt x="12700" y="221360"/>
                </a:moveTo>
                <a:lnTo>
                  <a:pt x="13588" y="223456"/>
                </a:lnTo>
                <a:lnTo>
                  <a:pt x="13359" y="222387"/>
                </a:lnTo>
                <a:lnTo>
                  <a:pt x="12700" y="221360"/>
                </a:lnTo>
                <a:close/>
              </a:path>
              <a:path w="6271259" h="454660">
                <a:moveTo>
                  <a:pt x="13359" y="222387"/>
                </a:moveTo>
                <a:lnTo>
                  <a:pt x="13588" y="223456"/>
                </a:lnTo>
                <a:lnTo>
                  <a:pt x="14047" y="223456"/>
                </a:lnTo>
                <a:lnTo>
                  <a:pt x="13359" y="222387"/>
                </a:lnTo>
                <a:close/>
              </a:path>
              <a:path w="6271259" h="454660">
                <a:moveTo>
                  <a:pt x="13139" y="221360"/>
                </a:moveTo>
                <a:lnTo>
                  <a:pt x="12700" y="221360"/>
                </a:lnTo>
                <a:lnTo>
                  <a:pt x="13359" y="222387"/>
                </a:lnTo>
                <a:lnTo>
                  <a:pt x="13139" y="221360"/>
                </a:lnTo>
                <a:close/>
              </a:path>
              <a:path w="6271259" h="454660">
                <a:moveTo>
                  <a:pt x="6265386" y="48818"/>
                </a:moveTo>
                <a:lnTo>
                  <a:pt x="6231890" y="48818"/>
                </a:lnTo>
                <a:lnTo>
                  <a:pt x="6240907" y="57734"/>
                </a:lnTo>
                <a:lnTo>
                  <a:pt x="6232695" y="66061"/>
                </a:lnTo>
                <a:lnTo>
                  <a:pt x="6261353" y="84658"/>
                </a:lnTo>
                <a:lnTo>
                  <a:pt x="6265386" y="48818"/>
                </a:lnTo>
                <a:close/>
              </a:path>
              <a:path w="6271259" h="454660">
                <a:moveTo>
                  <a:pt x="6213347" y="67894"/>
                </a:moveTo>
                <a:lnTo>
                  <a:pt x="6212672" y="68321"/>
                </a:lnTo>
                <a:lnTo>
                  <a:pt x="6212204" y="68795"/>
                </a:lnTo>
                <a:lnTo>
                  <a:pt x="6213347" y="67894"/>
                </a:lnTo>
                <a:close/>
              </a:path>
              <a:path w="6271259" h="454660">
                <a:moveTo>
                  <a:pt x="6230889" y="67894"/>
                </a:moveTo>
                <a:lnTo>
                  <a:pt x="6213347" y="67894"/>
                </a:lnTo>
                <a:lnTo>
                  <a:pt x="6212204" y="68795"/>
                </a:lnTo>
                <a:lnTo>
                  <a:pt x="6230000" y="68795"/>
                </a:lnTo>
                <a:lnTo>
                  <a:pt x="6230889" y="67894"/>
                </a:lnTo>
                <a:close/>
              </a:path>
              <a:path w="6271259" h="454660">
                <a:moveTo>
                  <a:pt x="6221840" y="59017"/>
                </a:moveTo>
                <a:lnTo>
                  <a:pt x="6212672" y="68321"/>
                </a:lnTo>
                <a:lnTo>
                  <a:pt x="6213347" y="67894"/>
                </a:lnTo>
                <a:lnTo>
                  <a:pt x="6230889" y="67894"/>
                </a:lnTo>
                <a:lnTo>
                  <a:pt x="6232695" y="66061"/>
                </a:lnTo>
                <a:lnTo>
                  <a:pt x="6221840" y="59017"/>
                </a:lnTo>
                <a:close/>
              </a:path>
              <a:path w="6271259" h="454660">
                <a:moveTo>
                  <a:pt x="6231890" y="48818"/>
                </a:moveTo>
                <a:lnTo>
                  <a:pt x="6221840" y="59017"/>
                </a:lnTo>
                <a:lnTo>
                  <a:pt x="6232695" y="66061"/>
                </a:lnTo>
                <a:lnTo>
                  <a:pt x="6240907" y="57734"/>
                </a:lnTo>
                <a:lnTo>
                  <a:pt x="6231890" y="48818"/>
                </a:lnTo>
                <a:close/>
              </a:path>
              <a:path w="6271259" h="454660">
                <a:moveTo>
                  <a:pt x="6270878" y="0"/>
                </a:moveTo>
                <a:lnTo>
                  <a:pt x="6197472" y="43205"/>
                </a:lnTo>
                <a:lnTo>
                  <a:pt x="6221840" y="59017"/>
                </a:lnTo>
                <a:lnTo>
                  <a:pt x="6231890" y="48818"/>
                </a:lnTo>
                <a:lnTo>
                  <a:pt x="6265386" y="48818"/>
                </a:lnTo>
                <a:lnTo>
                  <a:pt x="62708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29304" y="5538851"/>
            <a:ext cx="1172845" cy="438150"/>
          </a:xfrm>
          <a:custGeom>
            <a:avLst/>
            <a:gdLst/>
            <a:ahLst/>
            <a:cxnLst/>
            <a:rect l="l" t="t" r="r" b="b"/>
            <a:pathLst>
              <a:path w="1172845" h="438150">
                <a:moveTo>
                  <a:pt x="1099034" y="29964"/>
                </a:moveTo>
                <a:lnTo>
                  <a:pt x="0" y="426046"/>
                </a:lnTo>
                <a:lnTo>
                  <a:pt x="4318" y="437997"/>
                </a:lnTo>
                <a:lnTo>
                  <a:pt x="1103329" y="41911"/>
                </a:lnTo>
                <a:lnTo>
                  <a:pt x="1099034" y="29964"/>
                </a:lnTo>
                <a:close/>
              </a:path>
              <a:path w="1172845" h="438150">
                <a:moveTo>
                  <a:pt x="1157954" y="25654"/>
                </a:moveTo>
                <a:lnTo>
                  <a:pt x="1110996" y="25654"/>
                </a:lnTo>
                <a:lnTo>
                  <a:pt x="1115314" y="37592"/>
                </a:lnTo>
                <a:lnTo>
                  <a:pt x="1103329" y="41911"/>
                </a:lnTo>
                <a:lnTo>
                  <a:pt x="1114044" y="71716"/>
                </a:lnTo>
                <a:lnTo>
                  <a:pt x="1157954" y="25654"/>
                </a:lnTo>
                <a:close/>
              </a:path>
              <a:path w="1172845" h="438150">
                <a:moveTo>
                  <a:pt x="1110996" y="25654"/>
                </a:moveTo>
                <a:lnTo>
                  <a:pt x="1099034" y="29964"/>
                </a:lnTo>
                <a:lnTo>
                  <a:pt x="1103329" y="41911"/>
                </a:lnTo>
                <a:lnTo>
                  <a:pt x="1115314" y="37592"/>
                </a:lnTo>
                <a:lnTo>
                  <a:pt x="1110996" y="25654"/>
                </a:lnTo>
                <a:close/>
              </a:path>
              <a:path w="1172845" h="438150">
                <a:moveTo>
                  <a:pt x="1088263" y="0"/>
                </a:moveTo>
                <a:lnTo>
                  <a:pt x="1099034" y="29964"/>
                </a:lnTo>
                <a:lnTo>
                  <a:pt x="1110996" y="25654"/>
                </a:lnTo>
                <a:lnTo>
                  <a:pt x="1157954" y="25654"/>
                </a:lnTo>
                <a:lnTo>
                  <a:pt x="1172845" y="10033"/>
                </a:lnTo>
                <a:lnTo>
                  <a:pt x="10882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562983" y="538835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默认节点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45297" y="28298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08905" y="30206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8648" y="51252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79847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61047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07279" y="3282696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50464" y="42244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5" y="387096"/>
                </a:lnTo>
                <a:lnTo>
                  <a:pt x="76540" y="358267"/>
                </a:lnTo>
                <a:lnTo>
                  <a:pt x="63627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7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7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7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3" y="12446"/>
                </a:lnTo>
                <a:lnTo>
                  <a:pt x="19216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1371" y="42304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5" y="294131"/>
                </a:lnTo>
                <a:lnTo>
                  <a:pt x="31495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5" y="293877"/>
                </a:lnTo>
                <a:lnTo>
                  <a:pt x="44195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5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3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68621" y="42244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7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4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4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6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581546" y="3820334"/>
          <a:ext cx="704850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19709"/>
                <a:gridCol w="228600"/>
              </a:tblGrid>
              <a:tr h="130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641113" y="4590571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87329" y="4636868"/>
            <a:ext cx="5365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14693" y="45877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60909" y="4633477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91321" y="4592331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37537" y="4638049"/>
            <a:ext cx="5619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09079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7110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7110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110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05518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6754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6754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6754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76050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40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40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40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40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40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40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40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40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38076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38076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38076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89838" y="1015364"/>
            <a:ext cx="7480300" cy="1344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应用指定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01955">
              <a:lnSpc>
                <a:spcPct val="100000"/>
              </a:lnSpc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运行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阶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段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由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应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自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主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决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路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由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到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那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28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直接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根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据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字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符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子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串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必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须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字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）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号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79965" y="2815566"/>
            <a:ext cx="1494155" cy="643255"/>
          </a:xfrm>
          <a:custGeom>
            <a:avLst/>
            <a:gdLst/>
            <a:ahLst/>
            <a:cxnLst/>
            <a:rect l="l" t="t" r="r" b="b"/>
            <a:pathLst>
              <a:path w="1494154" h="643254">
                <a:moveTo>
                  <a:pt x="957356" y="582318"/>
                </a:moveTo>
                <a:lnTo>
                  <a:pt x="570339" y="582318"/>
                </a:lnTo>
                <a:lnTo>
                  <a:pt x="595532" y="600715"/>
                </a:lnTo>
                <a:lnTo>
                  <a:pt x="625488" y="616243"/>
                </a:lnTo>
                <a:lnTo>
                  <a:pt x="659493" y="628556"/>
                </a:lnTo>
                <a:lnTo>
                  <a:pt x="696831" y="637309"/>
                </a:lnTo>
                <a:lnTo>
                  <a:pt x="749918" y="642961"/>
                </a:lnTo>
                <a:lnTo>
                  <a:pt x="802100" y="641450"/>
                </a:lnTo>
                <a:lnTo>
                  <a:pt x="851629" y="633327"/>
                </a:lnTo>
                <a:lnTo>
                  <a:pt x="896759" y="619144"/>
                </a:lnTo>
                <a:lnTo>
                  <a:pt x="935744" y="599452"/>
                </a:lnTo>
                <a:lnTo>
                  <a:pt x="957356" y="582318"/>
                </a:lnTo>
                <a:close/>
              </a:path>
              <a:path w="1494154" h="643254">
                <a:moveTo>
                  <a:pt x="373903" y="56473"/>
                </a:moveTo>
                <a:lnTo>
                  <a:pt x="335008" y="57681"/>
                </a:lnTo>
                <a:lnTo>
                  <a:pt x="274577" y="67416"/>
                </a:lnTo>
                <a:lnTo>
                  <a:pt x="222443" y="85480"/>
                </a:lnTo>
                <a:lnTo>
                  <a:pt x="180512" y="110402"/>
                </a:lnTo>
                <a:lnTo>
                  <a:pt x="150688" y="140711"/>
                </a:lnTo>
                <a:lnTo>
                  <a:pt x="134877" y="174936"/>
                </a:lnTo>
                <a:lnTo>
                  <a:pt x="134983" y="211605"/>
                </a:lnTo>
                <a:lnTo>
                  <a:pt x="133713" y="213637"/>
                </a:lnTo>
                <a:lnTo>
                  <a:pt x="67752" y="227290"/>
                </a:lnTo>
                <a:lnTo>
                  <a:pt x="19413" y="256944"/>
                </a:lnTo>
                <a:lnTo>
                  <a:pt x="0" y="290181"/>
                </a:lnTo>
                <a:lnTo>
                  <a:pt x="3649" y="324048"/>
                </a:lnTo>
                <a:lnTo>
                  <a:pt x="28610" y="354653"/>
                </a:lnTo>
                <a:lnTo>
                  <a:pt x="73134" y="378102"/>
                </a:lnTo>
                <a:lnTo>
                  <a:pt x="53403" y="393473"/>
                </a:lnTo>
                <a:lnTo>
                  <a:pt x="39971" y="410773"/>
                </a:lnTo>
                <a:lnTo>
                  <a:pt x="33182" y="429359"/>
                </a:lnTo>
                <a:lnTo>
                  <a:pt x="33383" y="448587"/>
                </a:lnTo>
                <a:lnTo>
                  <a:pt x="52038" y="481816"/>
                </a:lnTo>
                <a:lnTo>
                  <a:pt x="89755" y="507436"/>
                </a:lnTo>
                <a:lnTo>
                  <a:pt x="141164" y="522936"/>
                </a:lnTo>
                <a:lnTo>
                  <a:pt x="200896" y="525803"/>
                </a:lnTo>
                <a:lnTo>
                  <a:pt x="203690" y="528597"/>
                </a:lnTo>
                <a:lnTo>
                  <a:pt x="236097" y="554065"/>
                </a:lnTo>
                <a:lnTo>
                  <a:pt x="275284" y="574603"/>
                </a:lnTo>
                <a:lnTo>
                  <a:pt x="319778" y="589998"/>
                </a:lnTo>
                <a:lnTo>
                  <a:pt x="368107" y="600035"/>
                </a:lnTo>
                <a:lnTo>
                  <a:pt x="418800" y="604500"/>
                </a:lnTo>
                <a:lnTo>
                  <a:pt x="470384" y="603178"/>
                </a:lnTo>
                <a:lnTo>
                  <a:pt x="521387" y="595856"/>
                </a:lnTo>
                <a:lnTo>
                  <a:pt x="570339" y="582318"/>
                </a:lnTo>
                <a:lnTo>
                  <a:pt x="957356" y="582318"/>
                </a:lnTo>
                <a:lnTo>
                  <a:pt x="966839" y="574801"/>
                </a:lnTo>
                <a:lnTo>
                  <a:pt x="988296" y="545742"/>
                </a:lnTo>
                <a:lnTo>
                  <a:pt x="1199032" y="545742"/>
                </a:lnTo>
                <a:lnTo>
                  <a:pt x="1234692" y="529899"/>
                </a:lnTo>
                <a:lnTo>
                  <a:pt x="1266332" y="506344"/>
                </a:lnTo>
                <a:lnTo>
                  <a:pt x="1286909" y="478450"/>
                </a:lnTo>
                <a:lnTo>
                  <a:pt x="1294493" y="447317"/>
                </a:lnTo>
                <a:lnTo>
                  <a:pt x="1323941" y="443736"/>
                </a:lnTo>
                <a:lnTo>
                  <a:pt x="1379075" y="430190"/>
                </a:lnTo>
                <a:lnTo>
                  <a:pt x="1448444" y="394261"/>
                </a:lnTo>
                <a:lnTo>
                  <a:pt x="1478478" y="363309"/>
                </a:lnTo>
                <a:lnTo>
                  <a:pt x="1493963" y="294259"/>
                </a:lnTo>
                <a:lnTo>
                  <a:pt x="1478594" y="259815"/>
                </a:lnTo>
                <a:lnTo>
                  <a:pt x="1447274" y="227861"/>
                </a:lnTo>
                <a:lnTo>
                  <a:pt x="1450576" y="223289"/>
                </a:lnTo>
                <a:lnTo>
                  <a:pt x="1453370" y="218463"/>
                </a:lnTo>
                <a:lnTo>
                  <a:pt x="1455656" y="213637"/>
                </a:lnTo>
                <a:lnTo>
                  <a:pt x="1461910" y="179181"/>
                </a:lnTo>
                <a:lnTo>
                  <a:pt x="1449944" y="146468"/>
                </a:lnTo>
                <a:lnTo>
                  <a:pt x="1421896" y="117698"/>
                </a:lnTo>
                <a:lnTo>
                  <a:pt x="1379907" y="95074"/>
                </a:lnTo>
                <a:lnTo>
                  <a:pt x="1326116" y="80795"/>
                </a:lnTo>
                <a:lnTo>
                  <a:pt x="1323513" y="75207"/>
                </a:lnTo>
                <a:lnTo>
                  <a:pt x="484614" y="75207"/>
                </a:lnTo>
                <a:lnTo>
                  <a:pt x="449504" y="65343"/>
                </a:lnTo>
                <a:lnTo>
                  <a:pt x="412335" y="59062"/>
                </a:lnTo>
                <a:lnTo>
                  <a:pt x="373903" y="56473"/>
                </a:lnTo>
                <a:close/>
              </a:path>
              <a:path w="1494154" h="643254">
                <a:moveTo>
                  <a:pt x="1199032" y="545742"/>
                </a:moveTo>
                <a:lnTo>
                  <a:pt x="988296" y="545742"/>
                </a:lnTo>
                <a:lnTo>
                  <a:pt x="1012590" y="553325"/>
                </a:lnTo>
                <a:lnTo>
                  <a:pt x="1038350" y="558871"/>
                </a:lnTo>
                <a:lnTo>
                  <a:pt x="1065180" y="562298"/>
                </a:lnTo>
                <a:lnTo>
                  <a:pt x="1092690" y="563522"/>
                </a:lnTo>
                <a:lnTo>
                  <a:pt x="1145941" y="559589"/>
                </a:lnTo>
                <a:lnTo>
                  <a:pt x="1193918" y="548014"/>
                </a:lnTo>
                <a:lnTo>
                  <a:pt x="1199032" y="545742"/>
                </a:lnTo>
                <a:close/>
              </a:path>
              <a:path w="1494154" h="643254">
                <a:moveTo>
                  <a:pt x="621298" y="18816"/>
                </a:moveTo>
                <a:lnTo>
                  <a:pt x="567253" y="28520"/>
                </a:lnTo>
                <a:lnTo>
                  <a:pt x="520322" y="47563"/>
                </a:lnTo>
                <a:lnTo>
                  <a:pt x="484614" y="75207"/>
                </a:lnTo>
                <a:lnTo>
                  <a:pt x="1323513" y="75207"/>
                </a:lnTo>
                <a:lnTo>
                  <a:pt x="1318478" y="64394"/>
                </a:lnTo>
                <a:lnTo>
                  <a:pt x="1306256" y="49125"/>
                </a:lnTo>
                <a:lnTo>
                  <a:pt x="1305858" y="48791"/>
                </a:lnTo>
                <a:lnTo>
                  <a:pt x="777095" y="48791"/>
                </a:lnTo>
                <a:lnTo>
                  <a:pt x="767246" y="43557"/>
                </a:lnTo>
                <a:lnTo>
                  <a:pt x="756791" y="38727"/>
                </a:lnTo>
                <a:lnTo>
                  <a:pt x="745787" y="34325"/>
                </a:lnTo>
                <a:lnTo>
                  <a:pt x="734296" y="30376"/>
                </a:lnTo>
                <a:lnTo>
                  <a:pt x="678349" y="19189"/>
                </a:lnTo>
                <a:lnTo>
                  <a:pt x="621298" y="18816"/>
                </a:lnTo>
                <a:close/>
              </a:path>
              <a:path w="1494154" h="643254">
                <a:moveTo>
                  <a:pt x="921845" y="0"/>
                </a:moveTo>
                <a:lnTo>
                  <a:pt x="864391" y="4405"/>
                </a:lnTo>
                <a:lnTo>
                  <a:pt x="813962" y="21097"/>
                </a:lnTo>
                <a:lnTo>
                  <a:pt x="777095" y="48791"/>
                </a:lnTo>
                <a:lnTo>
                  <a:pt x="1305858" y="48791"/>
                </a:lnTo>
                <a:lnTo>
                  <a:pt x="1289772" y="35307"/>
                </a:lnTo>
                <a:lnTo>
                  <a:pt x="1288732" y="34694"/>
                </a:lnTo>
                <a:lnTo>
                  <a:pt x="1032365" y="34694"/>
                </a:lnTo>
                <a:lnTo>
                  <a:pt x="1021149" y="26991"/>
                </a:lnTo>
                <a:lnTo>
                  <a:pt x="1008552" y="20121"/>
                </a:lnTo>
                <a:lnTo>
                  <a:pt x="994717" y="14156"/>
                </a:lnTo>
                <a:lnTo>
                  <a:pt x="979787" y="9167"/>
                </a:lnTo>
                <a:lnTo>
                  <a:pt x="921845" y="0"/>
                </a:lnTo>
                <a:close/>
              </a:path>
              <a:path w="1494154" h="643254">
                <a:moveTo>
                  <a:pt x="1172615" y="221"/>
                </a:moveTo>
                <a:lnTo>
                  <a:pt x="1121324" y="2690"/>
                </a:lnTo>
                <a:lnTo>
                  <a:pt x="1073275" y="14242"/>
                </a:lnTo>
                <a:lnTo>
                  <a:pt x="1032365" y="34694"/>
                </a:lnTo>
                <a:lnTo>
                  <a:pt x="1288732" y="34694"/>
                </a:lnTo>
                <a:lnTo>
                  <a:pt x="1269347" y="23264"/>
                </a:lnTo>
                <a:lnTo>
                  <a:pt x="1223255" y="7018"/>
                </a:lnTo>
                <a:lnTo>
                  <a:pt x="1172615" y="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12283" y="37316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812" y="0"/>
                </a:moveTo>
                <a:lnTo>
                  <a:pt x="8000" y="0"/>
                </a:lnTo>
                <a:lnTo>
                  <a:pt x="0" y="8000"/>
                </a:lnTo>
                <a:lnTo>
                  <a:pt x="0" y="27812"/>
                </a:lnTo>
                <a:lnTo>
                  <a:pt x="8000" y="35813"/>
                </a:lnTo>
                <a:lnTo>
                  <a:pt x="27812" y="35813"/>
                </a:lnTo>
                <a:lnTo>
                  <a:pt x="35687" y="27812"/>
                </a:lnTo>
                <a:lnTo>
                  <a:pt x="35687" y="8000"/>
                </a:lnTo>
                <a:lnTo>
                  <a:pt x="278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98084" y="3599815"/>
            <a:ext cx="71374" cy="71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15000" y="3450335"/>
            <a:ext cx="107187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162294" y="2871342"/>
            <a:ext cx="5334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00xxxx :</a:t>
            </a:r>
            <a:r>
              <a:rPr sz="1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01xxxx :</a:t>
            </a:r>
            <a:r>
              <a:rPr sz="1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02xxxx :</a:t>
            </a:r>
            <a:r>
              <a:rPr sz="1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89041" y="3777233"/>
            <a:ext cx="506730" cy="450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ts val="118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0010001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04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0110001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12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0210001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95900" y="3768852"/>
            <a:ext cx="144780" cy="480059"/>
          </a:xfrm>
          <a:custGeom>
            <a:avLst/>
            <a:gdLst/>
            <a:ahLst/>
            <a:cxnLst/>
            <a:rect l="l" t="t" r="r" b="b"/>
            <a:pathLst>
              <a:path w="144779" h="480060">
                <a:moveTo>
                  <a:pt x="0" y="24130"/>
                </a:moveTo>
                <a:lnTo>
                  <a:pt x="1895" y="14733"/>
                </a:lnTo>
                <a:lnTo>
                  <a:pt x="7064" y="7064"/>
                </a:lnTo>
                <a:lnTo>
                  <a:pt x="14733" y="1895"/>
                </a:lnTo>
                <a:lnTo>
                  <a:pt x="24129" y="0"/>
                </a:lnTo>
                <a:lnTo>
                  <a:pt x="120650" y="0"/>
                </a:lnTo>
                <a:lnTo>
                  <a:pt x="130046" y="1895"/>
                </a:lnTo>
                <a:lnTo>
                  <a:pt x="137715" y="7064"/>
                </a:lnTo>
                <a:lnTo>
                  <a:pt x="142884" y="14733"/>
                </a:lnTo>
                <a:lnTo>
                  <a:pt x="144779" y="24130"/>
                </a:lnTo>
                <a:lnTo>
                  <a:pt x="144779" y="455930"/>
                </a:lnTo>
                <a:lnTo>
                  <a:pt x="142884" y="465326"/>
                </a:lnTo>
                <a:lnTo>
                  <a:pt x="137715" y="472995"/>
                </a:lnTo>
                <a:lnTo>
                  <a:pt x="130046" y="478164"/>
                </a:lnTo>
                <a:lnTo>
                  <a:pt x="120650" y="480060"/>
                </a:lnTo>
                <a:lnTo>
                  <a:pt x="24129" y="480060"/>
                </a:lnTo>
                <a:lnTo>
                  <a:pt x="14733" y="478164"/>
                </a:lnTo>
                <a:lnTo>
                  <a:pt x="7064" y="472995"/>
                </a:lnTo>
                <a:lnTo>
                  <a:pt x="1895" y="465326"/>
                </a:lnTo>
                <a:lnTo>
                  <a:pt x="0" y="455930"/>
                </a:lnTo>
                <a:lnTo>
                  <a:pt x="0" y="2413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09232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应用指定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9752" y="2203886"/>
            <a:ext cx="6760440" cy="1459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05839" y="2552700"/>
            <a:ext cx="5387340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1644" y="2132076"/>
            <a:ext cx="7792720" cy="960119"/>
          </a:xfrm>
          <a:custGeom>
            <a:avLst/>
            <a:gdLst/>
            <a:ahLst/>
            <a:cxnLst/>
            <a:rect l="l" t="t" r="r" b="b"/>
            <a:pathLst>
              <a:path w="7792720" h="960119">
                <a:moveTo>
                  <a:pt x="0" y="50673"/>
                </a:moveTo>
                <a:lnTo>
                  <a:pt x="3976" y="30914"/>
                </a:lnTo>
                <a:lnTo>
                  <a:pt x="14822" y="14811"/>
                </a:lnTo>
                <a:lnTo>
                  <a:pt x="30909" y="3970"/>
                </a:lnTo>
                <a:lnTo>
                  <a:pt x="50609" y="0"/>
                </a:lnTo>
                <a:lnTo>
                  <a:pt x="7741538" y="0"/>
                </a:lnTo>
                <a:lnTo>
                  <a:pt x="7761297" y="3970"/>
                </a:lnTo>
                <a:lnTo>
                  <a:pt x="7777400" y="14811"/>
                </a:lnTo>
                <a:lnTo>
                  <a:pt x="7788241" y="30914"/>
                </a:lnTo>
                <a:lnTo>
                  <a:pt x="7792211" y="50673"/>
                </a:lnTo>
                <a:lnTo>
                  <a:pt x="7792211" y="909447"/>
                </a:lnTo>
                <a:lnTo>
                  <a:pt x="7788241" y="929205"/>
                </a:lnTo>
                <a:lnTo>
                  <a:pt x="7777400" y="945308"/>
                </a:lnTo>
                <a:lnTo>
                  <a:pt x="7761297" y="956149"/>
                </a:lnTo>
                <a:lnTo>
                  <a:pt x="7741538" y="960120"/>
                </a:lnTo>
                <a:lnTo>
                  <a:pt x="50609" y="960120"/>
                </a:lnTo>
                <a:lnTo>
                  <a:pt x="30909" y="956149"/>
                </a:lnTo>
                <a:lnTo>
                  <a:pt x="14822" y="945308"/>
                </a:lnTo>
                <a:lnTo>
                  <a:pt x="3976" y="929205"/>
                </a:lnTo>
                <a:lnTo>
                  <a:pt x="0" y="909447"/>
                </a:lnTo>
                <a:lnTo>
                  <a:pt x="0" y="50673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757284" y="2536952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4961" y="3983164"/>
            <a:ext cx="4151327" cy="866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93887" y="5102498"/>
            <a:ext cx="7577313" cy="838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1644" y="3907535"/>
            <a:ext cx="7792720" cy="2127885"/>
          </a:xfrm>
          <a:custGeom>
            <a:avLst/>
            <a:gdLst/>
            <a:ahLst/>
            <a:cxnLst/>
            <a:rect l="l" t="t" r="r" b="b"/>
            <a:pathLst>
              <a:path w="7792720" h="2127885">
                <a:moveTo>
                  <a:pt x="0" y="75564"/>
                </a:moveTo>
                <a:lnTo>
                  <a:pt x="5938" y="46130"/>
                </a:lnTo>
                <a:lnTo>
                  <a:pt x="22132" y="22113"/>
                </a:lnTo>
                <a:lnTo>
                  <a:pt x="46152" y="5931"/>
                </a:lnTo>
                <a:lnTo>
                  <a:pt x="75565" y="0"/>
                </a:lnTo>
                <a:lnTo>
                  <a:pt x="7716647" y="0"/>
                </a:lnTo>
                <a:lnTo>
                  <a:pt x="7746081" y="5931"/>
                </a:lnTo>
                <a:lnTo>
                  <a:pt x="7770098" y="22113"/>
                </a:lnTo>
                <a:lnTo>
                  <a:pt x="7786280" y="46130"/>
                </a:lnTo>
                <a:lnTo>
                  <a:pt x="7792211" y="75564"/>
                </a:lnTo>
                <a:lnTo>
                  <a:pt x="7792211" y="2051939"/>
                </a:lnTo>
                <a:lnTo>
                  <a:pt x="7786280" y="2081351"/>
                </a:lnTo>
                <a:lnTo>
                  <a:pt x="7770098" y="2105371"/>
                </a:lnTo>
                <a:lnTo>
                  <a:pt x="7746081" y="2121565"/>
                </a:lnTo>
                <a:lnTo>
                  <a:pt x="7716647" y="2127504"/>
                </a:lnTo>
                <a:lnTo>
                  <a:pt x="75565" y="2127504"/>
                </a:lnTo>
                <a:lnTo>
                  <a:pt x="46152" y="2121565"/>
                </a:lnTo>
                <a:lnTo>
                  <a:pt x="22132" y="2105371"/>
                </a:lnTo>
                <a:lnTo>
                  <a:pt x="5938" y="2081351"/>
                </a:lnTo>
                <a:lnTo>
                  <a:pt x="0" y="2051939"/>
                </a:lnTo>
                <a:lnTo>
                  <a:pt x="0" y="75564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757284" y="4854702"/>
            <a:ext cx="53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le.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04815" y="2182367"/>
            <a:ext cx="2585085" cy="170815"/>
          </a:xfrm>
          <a:custGeom>
            <a:avLst/>
            <a:gdLst/>
            <a:ahLst/>
            <a:cxnLst/>
            <a:rect l="l" t="t" r="r" b="b"/>
            <a:pathLst>
              <a:path w="2585084" h="170814">
                <a:moveTo>
                  <a:pt x="0" y="28448"/>
                </a:moveTo>
                <a:lnTo>
                  <a:pt x="2230" y="17359"/>
                </a:lnTo>
                <a:lnTo>
                  <a:pt x="8318" y="8318"/>
                </a:lnTo>
                <a:lnTo>
                  <a:pt x="17359" y="2230"/>
                </a:lnTo>
                <a:lnTo>
                  <a:pt x="28448" y="0"/>
                </a:lnTo>
                <a:lnTo>
                  <a:pt x="2556256" y="0"/>
                </a:lnTo>
                <a:lnTo>
                  <a:pt x="2567344" y="2230"/>
                </a:lnTo>
                <a:lnTo>
                  <a:pt x="2576385" y="8318"/>
                </a:lnTo>
                <a:lnTo>
                  <a:pt x="2582473" y="17359"/>
                </a:lnTo>
                <a:lnTo>
                  <a:pt x="2584704" y="28448"/>
                </a:lnTo>
                <a:lnTo>
                  <a:pt x="2584704" y="142240"/>
                </a:lnTo>
                <a:lnTo>
                  <a:pt x="2582473" y="153328"/>
                </a:lnTo>
                <a:lnTo>
                  <a:pt x="2576385" y="162369"/>
                </a:lnTo>
                <a:lnTo>
                  <a:pt x="2567344" y="168457"/>
                </a:lnTo>
                <a:lnTo>
                  <a:pt x="2556256" y="170687"/>
                </a:lnTo>
                <a:lnTo>
                  <a:pt x="28448" y="170687"/>
                </a:lnTo>
                <a:lnTo>
                  <a:pt x="17359" y="168457"/>
                </a:lnTo>
                <a:lnTo>
                  <a:pt x="8318" y="162369"/>
                </a:lnTo>
                <a:lnTo>
                  <a:pt x="2230" y="153328"/>
                </a:lnTo>
                <a:lnTo>
                  <a:pt x="0" y="142240"/>
                </a:lnTo>
                <a:lnTo>
                  <a:pt x="0" y="28448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2327" y="3954779"/>
            <a:ext cx="2246630" cy="160020"/>
          </a:xfrm>
          <a:custGeom>
            <a:avLst/>
            <a:gdLst/>
            <a:ahLst/>
            <a:cxnLst/>
            <a:rect l="l" t="t" r="r" b="b"/>
            <a:pathLst>
              <a:path w="2246629" h="160020">
                <a:moveTo>
                  <a:pt x="0" y="26670"/>
                </a:moveTo>
                <a:lnTo>
                  <a:pt x="2095" y="16287"/>
                </a:lnTo>
                <a:lnTo>
                  <a:pt x="7810" y="7810"/>
                </a:lnTo>
                <a:lnTo>
                  <a:pt x="16287" y="2095"/>
                </a:lnTo>
                <a:lnTo>
                  <a:pt x="26670" y="0"/>
                </a:lnTo>
                <a:lnTo>
                  <a:pt x="2219706" y="0"/>
                </a:lnTo>
                <a:lnTo>
                  <a:pt x="2230088" y="2095"/>
                </a:lnTo>
                <a:lnTo>
                  <a:pt x="2238565" y="7810"/>
                </a:lnTo>
                <a:lnTo>
                  <a:pt x="2244280" y="16287"/>
                </a:lnTo>
                <a:lnTo>
                  <a:pt x="2246376" y="26670"/>
                </a:lnTo>
                <a:lnTo>
                  <a:pt x="2246376" y="133350"/>
                </a:lnTo>
                <a:lnTo>
                  <a:pt x="2244280" y="143732"/>
                </a:lnTo>
                <a:lnTo>
                  <a:pt x="2238565" y="152209"/>
                </a:lnTo>
                <a:lnTo>
                  <a:pt x="2230088" y="157924"/>
                </a:lnTo>
                <a:lnTo>
                  <a:pt x="2219706" y="160020"/>
                </a:lnTo>
                <a:lnTo>
                  <a:pt x="26670" y="160020"/>
                </a:lnTo>
                <a:lnTo>
                  <a:pt x="16287" y="157924"/>
                </a:lnTo>
                <a:lnTo>
                  <a:pt x="7810" y="152209"/>
                </a:lnTo>
                <a:lnTo>
                  <a:pt x="2095" y="143732"/>
                </a:lnTo>
                <a:lnTo>
                  <a:pt x="0" y="133350"/>
                </a:lnTo>
                <a:lnTo>
                  <a:pt x="0" y="2667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05455" y="4428744"/>
            <a:ext cx="1694814" cy="158750"/>
          </a:xfrm>
          <a:custGeom>
            <a:avLst/>
            <a:gdLst/>
            <a:ahLst/>
            <a:cxnLst/>
            <a:rect l="l" t="t" r="r" b="b"/>
            <a:pathLst>
              <a:path w="1694814" h="158750">
                <a:moveTo>
                  <a:pt x="0" y="26415"/>
                </a:moveTo>
                <a:lnTo>
                  <a:pt x="2073" y="16127"/>
                </a:lnTo>
                <a:lnTo>
                  <a:pt x="7731" y="7731"/>
                </a:lnTo>
                <a:lnTo>
                  <a:pt x="16127" y="2073"/>
                </a:lnTo>
                <a:lnTo>
                  <a:pt x="26416" y="0"/>
                </a:lnTo>
                <a:lnTo>
                  <a:pt x="1668271" y="0"/>
                </a:lnTo>
                <a:lnTo>
                  <a:pt x="1678560" y="2073"/>
                </a:lnTo>
                <a:lnTo>
                  <a:pt x="1686956" y="7731"/>
                </a:lnTo>
                <a:lnTo>
                  <a:pt x="1692614" y="16127"/>
                </a:lnTo>
                <a:lnTo>
                  <a:pt x="1694688" y="26415"/>
                </a:lnTo>
                <a:lnTo>
                  <a:pt x="1694688" y="132079"/>
                </a:lnTo>
                <a:lnTo>
                  <a:pt x="1692614" y="142368"/>
                </a:lnTo>
                <a:lnTo>
                  <a:pt x="1686956" y="150764"/>
                </a:lnTo>
                <a:lnTo>
                  <a:pt x="1678560" y="156422"/>
                </a:lnTo>
                <a:lnTo>
                  <a:pt x="1668271" y="158495"/>
                </a:lnTo>
                <a:lnTo>
                  <a:pt x="26416" y="158495"/>
                </a:lnTo>
                <a:lnTo>
                  <a:pt x="16127" y="156422"/>
                </a:lnTo>
                <a:lnTo>
                  <a:pt x="7731" y="150764"/>
                </a:lnTo>
                <a:lnTo>
                  <a:pt x="2073" y="142368"/>
                </a:lnTo>
                <a:lnTo>
                  <a:pt x="0" y="132079"/>
                </a:lnTo>
                <a:lnTo>
                  <a:pt x="0" y="26415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49551" y="5065776"/>
            <a:ext cx="2207260" cy="173990"/>
          </a:xfrm>
          <a:custGeom>
            <a:avLst/>
            <a:gdLst/>
            <a:ahLst/>
            <a:cxnLst/>
            <a:rect l="l" t="t" r="r" b="b"/>
            <a:pathLst>
              <a:path w="2207260" h="173989">
                <a:moveTo>
                  <a:pt x="0" y="28956"/>
                </a:moveTo>
                <a:lnTo>
                  <a:pt x="2274" y="17680"/>
                </a:lnTo>
                <a:lnTo>
                  <a:pt x="8477" y="8477"/>
                </a:lnTo>
                <a:lnTo>
                  <a:pt x="17680" y="2274"/>
                </a:lnTo>
                <a:lnTo>
                  <a:pt x="28956" y="0"/>
                </a:lnTo>
                <a:lnTo>
                  <a:pt x="2177796" y="0"/>
                </a:lnTo>
                <a:lnTo>
                  <a:pt x="2189071" y="2274"/>
                </a:lnTo>
                <a:lnTo>
                  <a:pt x="2198274" y="8477"/>
                </a:lnTo>
                <a:lnTo>
                  <a:pt x="2204477" y="17680"/>
                </a:lnTo>
                <a:lnTo>
                  <a:pt x="2206752" y="28956"/>
                </a:lnTo>
                <a:lnTo>
                  <a:pt x="2206752" y="144780"/>
                </a:lnTo>
                <a:lnTo>
                  <a:pt x="2204477" y="156055"/>
                </a:lnTo>
                <a:lnTo>
                  <a:pt x="2198274" y="165258"/>
                </a:lnTo>
                <a:lnTo>
                  <a:pt x="2189071" y="171461"/>
                </a:lnTo>
                <a:lnTo>
                  <a:pt x="2177796" y="173736"/>
                </a:lnTo>
                <a:lnTo>
                  <a:pt x="28956" y="173736"/>
                </a:lnTo>
                <a:lnTo>
                  <a:pt x="17680" y="171461"/>
                </a:lnTo>
                <a:lnTo>
                  <a:pt x="8477" y="165258"/>
                </a:lnTo>
                <a:lnTo>
                  <a:pt x="2274" y="156055"/>
                </a:lnTo>
                <a:lnTo>
                  <a:pt x="0" y="144780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8703" y="2352929"/>
            <a:ext cx="2195195" cy="1719580"/>
          </a:xfrm>
          <a:custGeom>
            <a:avLst/>
            <a:gdLst/>
            <a:ahLst/>
            <a:cxnLst/>
            <a:rect l="l" t="t" r="r" b="b"/>
            <a:pathLst>
              <a:path w="2195195" h="1719579">
                <a:moveTo>
                  <a:pt x="75311" y="1643507"/>
                </a:moveTo>
                <a:lnTo>
                  <a:pt x="0" y="1683385"/>
                </a:lnTo>
                <a:lnTo>
                  <a:pt x="77088" y="1719580"/>
                </a:lnTo>
                <a:lnTo>
                  <a:pt x="76355" y="1688211"/>
                </a:lnTo>
                <a:lnTo>
                  <a:pt x="63626" y="1688211"/>
                </a:lnTo>
                <a:lnTo>
                  <a:pt x="63373" y="1675511"/>
                </a:lnTo>
                <a:lnTo>
                  <a:pt x="76052" y="1675220"/>
                </a:lnTo>
                <a:lnTo>
                  <a:pt x="75311" y="1643507"/>
                </a:lnTo>
                <a:close/>
              </a:path>
              <a:path w="2195195" h="1719579">
                <a:moveTo>
                  <a:pt x="76052" y="1675220"/>
                </a:moveTo>
                <a:lnTo>
                  <a:pt x="63373" y="1675511"/>
                </a:lnTo>
                <a:lnTo>
                  <a:pt x="63626" y="1688211"/>
                </a:lnTo>
                <a:lnTo>
                  <a:pt x="76348" y="1687882"/>
                </a:lnTo>
                <a:lnTo>
                  <a:pt x="76052" y="1675220"/>
                </a:lnTo>
                <a:close/>
              </a:path>
              <a:path w="2195195" h="1719579">
                <a:moveTo>
                  <a:pt x="76348" y="1687882"/>
                </a:moveTo>
                <a:lnTo>
                  <a:pt x="63626" y="1688211"/>
                </a:lnTo>
                <a:lnTo>
                  <a:pt x="76355" y="1688211"/>
                </a:lnTo>
                <a:lnTo>
                  <a:pt x="76348" y="1687882"/>
                </a:lnTo>
                <a:close/>
              </a:path>
              <a:path w="2195195" h="1719579">
                <a:moveTo>
                  <a:pt x="2182114" y="0"/>
                </a:moveTo>
                <a:lnTo>
                  <a:pt x="2181344" y="39624"/>
                </a:lnTo>
                <a:lnTo>
                  <a:pt x="2178939" y="78612"/>
                </a:lnTo>
                <a:lnTo>
                  <a:pt x="2175002" y="117729"/>
                </a:lnTo>
                <a:lnTo>
                  <a:pt x="2169541" y="156845"/>
                </a:lnTo>
                <a:lnTo>
                  <a:pt x="2154301" y="234950"/>
                </a:lnTo>
                <a:lnTo>
                  <a:pt x="2133219" y="312420"/>
                </a:lnTo>
                <a:lnTo>
                  <a:pt x="2106422" y="389382"/>
                </a:lnTo>
                <a:lnTo>
                  <a:pt x="2074418" y="465582"/>
                </a:lnTo>
                <a:lnTo>
                  <a:pt x="2037080" y="540766"/>
                </a:lnTo>
                <a:lnTo>
                  <a:pt x="1994916" y="615061"/>
                </a:lnTo>
                <a:lnTo>
                  <a:pt x="1947799" y="688086"/>
                </a:lnTo>
                <a:lnTo>
                  <a:pt x="1896110" y="759713"/>
                </a:lnTo>
                <a:lnTo>
                  <a:pt x="1839976" y="829945"/>
                </a:lnTo>
                <a:lnTo>
                  <a:pt x="1779778" y="898398"/>
                </a:lnTo>
                <a:lnTo>
                  <a:pt x="1715516" y="964946"/>
                </a:lnTo>
                <a:lnTo>
                  <a:pt x="1647317" y="1029588"/>
                </a:lnTo>
                <a:lnTo>
                  <a:pt x="1575689" y="1092200"/>
                </a:lnTo>
                <a:lnTo>
                  <a:pt x="1500632" y="1152398"/>
                </a:lnTo>
                <a:lnTo>
                  <a:pt x="1422273" y="1210183"/>
                </a:lnTo>
                <a:lnTo>
                  <a:pt x="1340993" y="1265301"/>
                </a:lnTo>
                <a:lnTo>
                  <a:pt x="1256919" y="1317752"/>
                </a:lnTo>
                <a:lnTo>
                  <a:pt x="1170178" y="1367155"/>
                </a:lnTo>
                <a:lnTo>
                  <a:pt x="1081024" y="1413637"/>
                </a:lnTo>
                <a:lnTo>
                  <a:pt x="989711" y="1456817"/>
                </a:lnTo>
                <a:lnTo>
                  <a:pt x="896366" y="1496568"/>
                </a:lnTo>
                <a:lnTo>
                  <a:pt x="801370" y="1532763"/>
                </a:lnTo>
                <a:lnTo>
                  <a:pt x="704596" y="1565402"/>
                </a:lnTo>
                <a:lnTo>
                  <a:pt x="606425" y="1594104"/>
                </a:lnTo>
                <a:lnTo>
                  <a:pt x="507238" y="1618869"/>
                </a:lnTo>
                <a:lnTo>
                  <a:pt x="406908" y="1639316"/>
                </a:lnTo>
                <a:lnTo>
                  <a:pt x="305943" y="1655572"/>
                </a:lnTo>
                <a:lnTo>
                  <a:pt x="204088" y="1667510"/>
                </a:lnTo>
                <a:lnTo>
                  <a:pt x="102108" y="1674622"/>
                </a:lnTo>
                <a:lnTo>
                  <a:pt x="76052" y="1675220"/>
                </a:lnTo>
                <a:lnTo>
                  <a:pt x="76348" y="1687882"/>
                </a:lnTo>
                <a:lnTo>
                  <a:pt x="205612" y="1680083"/>
                </a:lnTo>
                <a:lnTo>
                  <a:pt x="307848" y="1668145"/>
                </a:lnTo>
                <a:lnTo>
                  <a:pt x="409575" y="1651762"/>
                </a:lnTo>
                <a:lnTo>
                  <a:pt x="510286" y="1631188"/>
                </a:lnTo>
                <a:lnTo>
                  <a:pt x="610108" y="1606169"/>
                </a:lnTo>
                <a:lnTo>
                  <a:pt x="708660" y="1577340"/>
                </a:lnTo>
                <a:lnTo>
                  <a:pt x="805942" y="1544574"/>
                </a:lnTo>
                <a:lnTo>
                  <a:pt x="901319" y="1508252"/>
                </a:lnTo>
                <a:lnTo>
                  <a:pt x="995172" y="1468247"/>
                </a:lnTo>
                <a:lnTo>
                  <a:pt x="1086866" y="1424940"/>
                </a:lnTo>
                <a:lnTo>
                  <a:pt x="1176401" y="1378204"/>
                </a:lnTo>
                <a:lnTo>
                  <a:pt x="1263650" y="1328547"/>
                </a:lnTo>
                <a:lnTo>
                  <a:pt x="1348105" y="1275842"/>
                </a:lnTo>
                <a:lnTo>
                  <a:pt x="1429893" y="1220470"/>
                </a:lnTo>
                <a:lnTo>
                  <a:pt x="1508506" y="1162431"/>
                </a:lnTo>
                <a:lnTo>
                  <a:pt x="1584071" y="1101852"/>
                </a:lnTo>
                <a:lnTo>
                  <a:pt x="1656080" y="1038860"/>
                </a:lnTo>
                <a:lnTo>
                  <a:pt x="1724533" y="973836"/>
                </a:lnTo>
                <a:lnTo>
                  <a:pt x="1789303" y="906780"/>
                </a:lnTo>
                <a:lnTo>
                  <a:pt x="1850009" y="837819"/>
                </a:lnTo>
                <a:lnTo>
                  <a:pt x="1906397" y="767207"/>
                </a:lnTo>
                <a:lnTo>
                  <a:pt x="1958467" y="694944"/>
                </a:lnTo>
                <a:lnTo>
                  <a:pt x="2005965" y="621284"/>
                </a:lnTo>
                <a:lnTo>
                  <a:pt x="2048510" y="546481"/>
                </a:lnTo>
                <a:lnTo>
                  <a:pt x="2086102" y="470408"/>
                </a:lnTo>
                <a:lnTo>
                  <a:pt x="2118487" y="393446"/>
                </a:lnTo>
                <a:lnTo>
                  <a:pt x="2145411" y="315722"/>
                </a:lnTo>
                <a:lnTo>
                  <a:pt x="2166747" y="237362"/>
                </a:lnTo>
                <a:lnTo>
                  <a:pt x="2182241" y="158623"/>
                </a:lnTo>
                <a:lnTo>
                  <a:pt x="2187575" y="119125"/>
                </a:lnTo>
                <a:lnTo>
                  <a:pt x="2191639" y="79375"/>
                </a:lnTo>
                <a:lnTo>
                  <a:pt x="2194054" y="39497"/>
                </a:lnTo>
                <a:lnTo>
                  <a:pt x="2194814" y="254"/>
                </a:lnTo>
                <a:lnTo>
                  <a:pt x="21821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31338" y="4586985"/>
            <a:ext cx="528320" cy="478155"/>
          </a:xfrm>
          <a:custGeom>
            <a:avLst/>
            <a:gdLst/>
            <a:ahLst/>
            <a:cxnLst/>
            <a:rect l="l" t="t" r="r" b="b"/>
            <a:pathLst>
              <a:path w="528320" h="478154">
                <a:moveTo>
                  <a:pt x="0" y="395731"/>
                </a:moveTo>
                <a:lnTo>
                  <a:pt x="21589" y="478155"/>
                </a:lnTo>
                <a:lnTo>
                  <a:pt x="69716" y="417449"/>
                </a:lnTo>
                <a:lnTo>
                  <a:pt x="40767" y="417449"/>
                </a:lnTo>
                <a:lnTo>
                  <a:pt x="28448" y="414527"/>
                </a:lnTo>
                <a:lnTo>
                  <a:pt x="31423" y="402316"/>
                </a:lnTo>
                <a:lnTo>
                  <a:pt x="0" y="395731"/>
                </a:lnTo>
                <a:close/>
              </a:path>
              <a:path w="528320" h="478154">
                <a:moveTo>
                  <a:pt x="31423" y="402316"/>
                </a:moveTo>
                <a:lnTo>
                  <a:pt x="28448" y="414527"/>
                </a:lnTo>
                <a:lnTo>
                  <a:pt x="40767" y="417449"/>
                </a:lnTo>
                <a:lnTo>
                  <a:pt x="43846" y="404919"/>
                </a:lnTo>
                <a:lnTo>
                  <a:pt x="31423" y="402316"/>
                </a:lnTo>
                <a:close/>
              </a:path>
              <a:path w="528320" h="478154">
                <a:moveTo>
                  <a:pt x="43846" y="404919"/>
                </a:moveTo>
                <a:lnTo>
                  <a:pt x="40767" y="417449"/>
                </a:lnTo>
                <a:lnTo>
                  <a:pt x="69716" y="417449"/>
                </a:lnTo>
                <a:lnTo>
                  <a:pt x="74549" y="411352"/>
                </a:lnTo>
                <a:lnTo>
                  <a:pt x="43846" y="404919"/>
                </a:lnTo>
                <a:close/>
              </a:path>
              <a:path w="528320" h="478154">
                <a:moveTo>
                  <a:pt x="515112" y="0"/>
                </a:moveTo>
                <a:lnTo>
                  <a:pt x="509650" y="43433"/>
                </a:lnTo>
                <a:lnTo>
                  <a:pt x="494284" y="85343"/>
                </a:lnTo>
                <a:lnTo>
                  <a:pt x="470153" y="124840"/>
                </a:lnTo>
                <a:lnTo>
                  <a:pt x="438785" y="160146"/>
                </a:lnTo>
                <a:lnTo>
                  <a:pt x="401700" y="189991"/>
                </a:lnTo>
                <a:lnTo>
                  <a:pt x="360553" y="212978"/>
                </a:lnTo>
                <a:lnTo>
                  <a:pt x="316611" y="227583"/>
                </a:lnTo>
                <a:lnTo>
                  <a:pt x="259587" y="233299"/>
                </a:lnTo>
                <a:lnTo>
                  <a:pt x="247523" y="234187"/>
                </a:lnTo>
                <a:lnTo>
                  <a:pt x="200151" y="244982"/>
                </a:lnTo>
                <a:lnTo>
                  <a:pt x="155320" y="264921"/>
                </a:lnTo>
                <a:lnTo>
                  <a:pt x="114173" y="292734"/>
                </a:lnTo>
                <a:lnTo>
                  <a:pt x="78359" y="326897"/>
                </a:lnTo>
                <a:lnTo>
                  <a:pt x="49149" y="366268"/>
                </a:lnTo>
                <a:lnTo>
                  <a:pt x="32512" y="398271"/>
                </a:lnTo>
                <a:lnTo>
                  <a:pt x="32257" y="398652"/>
                </a:lnTo>
                <a:lnTo>
                  <a:pt x="32131" y="399414"/>
                </a:lnTo>
                <a:lnTo>
                  <a:pt x="31423" y="402316"/>
                </a:lnTo>
                <a:lnTo>
                  <a:pt x="43846" y="404919"/>
                </a:lnTo>
                <a:lnTo>
                  <a:pt x="44169" y="403606"/>
                </a:lnTo>
                <a:lnTo>
                  <a:pt x="44450" y="402463"/>
                </a:lnTo>
                <a:lnTo>
                  <a:pt x="44583" y="402463"/>
                </a:lnTo>
                <a:lnTo>
                  <a:pt x="48641" y="393445"/>
                </a:lnTo>
                <a:lnTo>
                  <a:pt x="59562" y="373380"/>
                </a:lnTo>
                <a:lnTo>
                  <a:pt x="87503" y="335788"/>
                </a:lnTo>
                <a:lnTo>
                  <a:pt x="121793" y="302894"/>
                </a:lnTo>
                <a:lnTo>
                  <a:pt x="161036" y="276225"/>
                </a:lnTo>
                <a:lnTo>
                  <a:pt x="203962" y="257047"/>
                </a:lnTo>
                <a:lnTo>
                  <a:pt x="248666" y="246887"/>
                </a:lnTo>
                <a:lnTo>
                  <a:pt x="283844" y="245237"/>
                </a:lnTo>
                <a:lnTo>
                  <a:pt x="295782" y="244094"/>
                </a:lnTo>
                <a:lnTo>
                  <a:pt x="343281" y="233299"/>
                </a:lnTo>
                <a:lnTo>
                  <a:pt x="388238" y="213359"/>
                </a:lnTo>
                <a:lnTo>
                  <a:pt x="429260" y="185419"/>
                </a:lnTo>
                <a:lnTo>
                  <a:pt x="465074" y="151130"/>
                </a:lnTo>
                <a:lnTo>
                  <a:pt x="494284" y="111759"/>
                </a:lnTo>
                <a:lnTo>
                  <a:pt x="515112" y="68833"/>
                </a:lnTo>
                <a:lnTo>
                  <a:pt x="526414" y="23240"/>
                </a:lnTo>
                <a:lnTo>
                  <a:pt x="527812" y="507"/>
                </a:lnTo>
                <a:lnTo>
                  <a:pt x="515112" y="0"/>
                </a:lnTo>
                <a:close/>
              </a:path>
              <a:path w="528320" h="478154">
                <a:moveTo>
                  <a:pt x="44450" y="402463"/>
                </a:moveTo>
                <a:lnTo>
                  <a:pt x="44068" y="403606"/>
                </a:lnTo>
                <a:lnTo>
                  <a:pt x="44289" y="403115"/>
                </a:lnTo>
                <a:lnTo>
                  <a:pt x="44450" y="402463"/>
                </a:lnTo>
                <a:close/>
              </a:path>
              <a:path w="528320" h="478154">
                <a:moveTo>
                  <a:pt x="44289" y="403115"/>
                </a:moveTo>
                <a:lnTo>
                  <a:pt x="44068" y="403606"/>
                </a:lnTo>
                <a:lnTo>
                  <a:pt x="44289" y="403115"/>
                </a:lnTo>
                <a:close/>
              </a:path>
              <a:path w="528320" h="478154">
                <a:moveTo>
                  <a:pt x="44583" y="402463"/>
                </a:moveTo>
                <a:lnTo>
                  <a:pt x="44450" y="402463"/>
                </a:lnTo>
                <a:lnTo>
                  <a:pt x="44289" y="403115"/>
                </a:lnTo>
                <a:lnTo>
                  <a:pt x="44583" y="4024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84832" y="5370576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5712" y="0"/>
                </a:lnTo>
              </a:path>
            </a:pathLst>
          </a:custGeom>
          <a:ln w="952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84832" y="5516879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84832" y="5669279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952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84832" y="5815584"/>
            <a:ext cx="1938655" cy="0"/>
          </a:xfrm>
          <a:custGeom>
            <a:avLst/>
            <a:gdLst/>
            <a:ahLst/>
            <a:cxnLst/>
            <a:rect l="l" t="t" r="r" b="b"/>
            <a:pathLst>
              <a:path w="1938654">
                <a:moveTo>
                  <a:pt x="0" y="0"/>
                </a:moveTo>
                <a:lnTo>
                  <a:pt x="1938528" y="0"/>
                </a:lnTo>
              </a:path>
            </a:pathLst>
          </a:custGeom>
          <a:ln w="952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0290" y="5364226"/>
            <a:ext cx="2505710" cy="133350"/>
          </a:xfrm>
          <a:custGeom>
            <a:avLst/>
            <a:gdLst/>
            <a:ahLst/>
            <a:cxnLst/>
            <a:rect l="l" t="t" r="r" b="b"/>
            <a:pathLst>
              <a:path w="2505710" h="133350">
                <a:moveTo>
                  <a:pt x="2430907" y="56896"/>
                </a:moveTo>
                <a:lnTo>
                  <a:pt x="2429741" y="88689"/>
                </a:lnTo>
                <a:lnTo>
                  <a:pt x="2442464" y="89154"/>
                </a:lnTo>
                <a:lnTo>
                  <a:pt x="2442083" y="101854"/>
                </a:lnTo>
                <a:lnTo>
                  <a:pt x="2429258" y="101854"/>
                </a:lnTo>
                <a:lnTo>
                  <a:pt x="2428113" y="133096"/>
                </a:lnTo>
                <a:lnTo>
                  <a:pt x="2496777" y="101854"/>
                </a:lnTo>
                <a:lnTo>
                  <a:pt x="2442083" y="101854"/>
                </a:lnTo>
                <a:lnTo>
                  <a:pt x="2429275" y="101386"/>
                </a:lnTo>
                <a:lnTo>
                  <a:pt x="2497805" y="101386"/>
                </a:lnTo>
                <a:lnTo>
                  <a:pt x="2505710" y="97790"/>
                </a:lnTo>
                <a:lnTo>
                  <a:pt x="2430907" y="56896"/>
                </a:lnTo>
                <a:close/>
              </a:path>
              <a:path w="2505710" h="133350">
                <a:moveTo>
                  <a:pt x="2429741" y="88689"/>
                </a:moveTo>
                <a:lnTo>
                  <a:pt x="2429275" y="101386"/>
                </a:lnTo>
                <a:lnTo>
                  <a:pt x="2442083" y="101854"/>
                </a:lnTo>
                <a:lnTo>
                  <a:pt x="2442464" y="89154"/>
                </a:lnTo>
                <a:lnTo>
                  <a:pt x="2429741" y="88689"/>
                </a:lnTo>
                <a:close/>
              </a:path>
              <a:path w="2505710" h="133350">
                <a:moveTo>
                  <a:pt x="508" y="0"/>
                </a:moveTo>
                <a:lnTo>
                  <a:pt x="0" y="12700"/>
                </a:lnTo>
                <a:lnTo>
                  <a:pt x="2429275" y="101386"/>
                </a:lnTo>
                <a:lnTo>
                  <a:pt x="2429741" y="88689"/>
                </a:lnTo>
                <a:lnTo>
                  <a:pt x="50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51377" y="5510529"/>
            <a:ext cx="2945130" cy="187325"/>
          </a:xfrm>
          <a:custGeom>
            <a:avLst/>
            <a:gdLst/>
            <a:ahLst/>
            <a:cxnLst/>
            <a:rect l="l" t="t" r="r" b="b"/>
            <a:pathLst>
              <a:path w="2945129" h="187325">
                <a:moveTo>
                  <a:pt x="2870454" y="110820"/>
                </a:moveTo>
                <a:lnTo>
                  <a:pt x="2868866" y="142526"/>
                </a:lnTo>
                <a:lnTo>
                  <a:pt x="2881503" y="143154"/>
                </a:lnTo>
                <a:lnTo>
                  <a:pt x="2880868" y="155841"/>
                </a:lnTo>
                <a:lnTo>
                  <a:pt x="2868199" y="155841"/>
                </a:lnTo>
                <a:lnTo>
                  <a:pt x="2866644" y="186918"/>
                </a:lnTo>
                <a:lnTo>
                  <a:pt x="2937367" y="155841"/>
                </a:lnTo>
                <a:lnTo>
                  <a:pt x="2880868" y="155841"/>
                </a:lnTo>
                <a:lnTo>
                  <a:pt x="2868231" y="155213"/>
                </a:lnTo>
                <a:lnTo>
                  <a:pt x="2938796" y="155213"/>
                </a:lnTo>
                <a:lnTo>
                  <a:pt x="2944622" y="152654"/>
                </a:lnTo>
                <a:lnTo>
                  <a:pt x="2870454" y="110820"/>
                </a:lnTo>
                <a:close/>
              </a:path>
              <a:path w="2945129" h="187325">
                <a:moveTo>
                  <a:pt x="2868866" y="142526"/>
                </a:moveTo>
                <a:lnTo>
                  <a:pt x="2868231" y="155213"/>
                </a:lnTo>
                <a:lnTo>
                  <a:pt x="2880868" y="155841"/>
                </a:lnTo>
                <a:lnTo>
                  <a:pt x="2881503" y="143154"/>
                </a:lnTo>
                <a:lnTo>
                  <a:pt x="2868866" y="142526"/>
                </a:lnTo>
                <a:close/>
              </a:path>
              <a:path w="2945129" h="187325">
                <a:moveTo>
                  <a:pt x="508" y="0"/>
                </a:moveTo>
                <a:lnTo>
                  <a:pt x="0" y="12700"/>
                </a:lnTo>
                <a:lnTo>
                  <a:pt x="2868231" y="155213"/>
                </a:lnTo>
                <a:lnTo>
                  <a:pt x="2868866" y="142526"/>
                </a:lnTo>
                <a:lnTo>
                  <a:pt x="50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82516" y="5656859"/>
            <a:ext cx="2213610" cy="262255"/>
          </a:xfrm>
          <a:custGeom>
            <a:avLst/>
            <a:gdLst/>
            <a:ahLst/>
            <a:cxnLst/>
            <a:rect l="l" t="t" r="r" b="b"/>
            <a:pathLst>
              <a:path w="2213610" h="262254">
                <a:moveTo>
                  <a:pt x="2141474" y="186245"/>
                </a:moveTo>
                <a:lnTo>
                  <a:pt x="2138300" y="217818"/>
                </a:lnTo>
                <a:lnTo>
                  <a:pt x="2150999" y="219113"/>
                </a:lnTo>
                <a:lnTo>
                  <a:pt x="2149729" y="231749"/>
                </a:lnTo>
                <a:lnTo>
                  <a:pt x="2136899" y="231749"/>
                </a:lnTo>
                <a:lnTo>
                  <a:pt x="2133854" y="262051"/>
                </a:lnTo>
                <a:lnTo>
                  <a:pt x="2213483" y="231876"/>
                </a:lnTo>
                <a:lnTo>
                  <a:pt x="2213282" y="231749"/>
                </a:lnTo>
                <a:lnTo>
                  <a:pt x="2149729" y="231749"/>
                </a:lnTo>
                <a:lnTo>
                  <a:pt x="2137030" y="230455"/>
                </a:lnTo>
                <a:lnTo>
                  <a:pt x="2211240" y="230455"/>
                </a:lnTo>
                <a:lnTo>
                  <a:pt x="2141474" y="186245"/>
                </a:lnTo>
                <a:close/>
              </a:path>
              <a:path w="2213610" h="262254">
                <a:moveTo>
                  <a:pt x="2138300" y="217818"/>
                </a:moveTo>
                <a:lnTo>
                  <a:pt x="2137030" y="230455"/>
                </a:lnTo>
                <a:lnTo>
                  <a:pt x="2149729" y="231749"/>
                </a:lnTo>
                <a:lnTo>
                  <a:pt x="2150999" y="219113"/>
                </a:lnTo>
                <a:lnTo>
                  <a:pt x="2138300" y="217818"/>
                </a:lnTo>
                <a:close/>
              </a:path>
              <a:path w="2213610" h="262254">
                <a:moveTo>
                  <a:pt x="1270" y="0"/>
                </a:moveTo>
                <a:lnTo>
                  <a:pt x="0" y="12636"/>
                </a:lnTo>
                <a:lnTo>
                  <a:pt x="2137030" y="230455"/>
                </a:lnTo>
                <a:lnTo>
                  <a:pt x="2138300" y="217818"/>
                </a:lnTo>
                <a:lnTo>
                  <a:pt x="127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22216" y="5809348"/>
            <a:ext cx="2073910" cy="426084"/>
          </a:xfrm>
          <a:custGeom>
            <a:avLst/>
            <a:gdLst/>
            <a:ahLst/>
            <a:cxnLst/>
            <a:rect l="l" t="t" r="r" b="b"/>
            <a:pathLst>
              <a:path w="2073910" h="426085">
                <a:moveTo>
                  <a:pt x="1997724" y="394385"/>
                </a:moveTo>
                <a:lnTo>
                  <a:pt x="1991741" y="425589"/>
                </a:lnTo>
                <a:lnTo>
                  <a:pt x="2073783" y="402475"/>
                </a:lnTo>
                <a:lnTo>
                  <a:pt x="2066337" y="396786"/>
                </a:lnTo>
                <a:lnTo>
                  <a:pt x="2010283" y="396786"/>
                </a:lnTo>
                <a:lnTo>
                  <a:pt x="1997724" y="394385"/>
                </a:lnTo>
                <a:close/>
              </a:path>
              <a:path w="2073910" h="426085">
                <a:moveTo>
                  <a:pt x="2000112" y="381933"/>
                </a:moveTo>
                <a:lnTo>
                  <a:pt x="1997724" y="394385"/>
                </a:lnTo>
                <a:lnTo>
                  <a:pt x="2010283" y="396786"/>
                </a:lnTo>
                <a:lnTo>
                  <a:pt x="2012569" y="384314"/>
                </a:lnTo>
                <a:lnTo>
                  <a:pt x="2000112" y="381933"/>
                </a:lnTo>
                <a:close/>
              </a:path>
              <a:path w="2073910" h="426085">
                <a:moveTo>
                  <a:pt x="2006092" y="350748"/>
                </a:moveTo>
                <a:lnTo>
                  <a:pt x="2000112" y="381933"/>
                </a:lnTo>
                <a:lnTo>
                  <a:pt x="2012569" y="384314"/>
                </a:lnTo>
                <a:lnTo>
                  <a:pt x="2010283" y="396786"/>
                </a:lnTo>
                <a:lnTo>
                  <a:pt x="2066337" y="396786"/>
                </a:lnTo>
                <a:lnTo>
                  <a:pt x="2006092" y="350748"/>
                </a:lnTo>
                <a:close/>
              </a:path>
              <a:path w="2073910" h="426085">
                <a:moveTo>
                  <a:pt x="2286" y="0"/>
                </a:moveTo>
                <a:lnTo>
                  <a:pt x="0" y="12471"/>
                </a:lnTo>
                <a:lnTo>
                  <a:pt x="1997724" y="394385"/>
                </a:lnTo>
                <a:lnTo>
                  <a:pt x="2000112" y="381933"/>
                </a:lnTo>
                <a:lnTo>
                  <a:pt x="228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116192" y="5325297"/>
            <a:ext cx="506095" cy="9639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00"/>
              </a:spcBef>
            </a:pPr>
            <a:r>
              <a:rPr sz="9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开始索引</a:t>
            </a:r>
            <a:endParaRPr sz="900">
              <a:latin typeface="黑体" panose="02010609060101010101" charset="-122"/>
              <a:cs typeface="黑体" panose="02010609060101010101" charset="-122"/>
            </a:endParaRPr>
          </a:p>
          <a:p>
            <a:pPr marL="26670">
              <a:lnSpc>
                <a:spcPct val="100000"/>
              </a:lnSpc>
              <a:spcBef>
                <a:spcPts val="405"/>
              </a:spcBef>
            </a:pPr>
            <a:r>
              <a:rPr sz="900" spc="-5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截取长度</a:t>
            </a:r>
            <a:endParaRPr sz="900">
              <a:latin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分片数量</a:t>
            </a:r>
            <a:endParaRPr sz="9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默认分片</a:t>
            </a:r>
            <a:endParaRPr sz="9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9568815" cy="127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固定分片</a:t>
            </a:r>
            <a:r>
              <a:rPr sz="1600" spc="125" dirty="0">
                <a:latin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算法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>
              <a:lnSpc>
                <a:spcPct val="100000"/>
              </a:lnSpc>
              <a:spcBef>
                <a:spcPts val="155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该算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法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类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似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十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进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求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运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但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二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进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操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作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例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如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26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取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id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的二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进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制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低</a:t>
            </a:r>
            <a:r>
              <a:rPr sz="1400" spc="-434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 </a:t>
            </a:r>
            <a:r>
              <a:rPr sz="1400" spc="3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位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与</a:t>
            </a:r>
            <a:r>
              <a:rPr sz="1400" spc="-39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1111111111</a:t>
            </a:r>
            <a:r>
              <a:rPr sz="14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进行</a:t>
            </a:r>
            <a:r>
              <a:rPr sz="1400" spc="27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位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运算。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7077" y="28298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09161" y="30206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98904" y="51252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80103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61303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09059" y="3282696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50720" y="42244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5" y="387096"/>
                </a:lnTo>
                <a:lnTo>
                  <a:pt x="76540" y="358267"/>
                </a:lnTo>
                <a:lnTo>
                  <a:pt x="63627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7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7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7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2" y="12446"/>
                </a:lnTo>
                <a:lnTo>
                  <a:pt x="19216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81628" y="42304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6" y="294131"/>
                </a:lnTo>
                <a:lnTo>
                  <a:pt x="31496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6" y="293877"/>
                </a:lnTo>
                <a:lnTo>
                  <a:pt x="44196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6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4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4" y="253"/>
                </a:lnTo>
                <a:lnTo>
                  <a:pt x="3708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68877" y="42244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8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5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5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6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581970" y="3819705"/>
          <a:ext cx="705485" cy="39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35"/>
                <a:gridCol w="220345"/>
                <a:gridCol w="229234"/>
              </a:tblGrid>
              <a:tr h="130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3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641369" y="4590571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87585" y="4636868"/>
            <a:ext cx="5365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14949" y="45877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661165" y="4633477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92965" y="4592331"/>
            <a:ext cx="615315" cy="523875"/>
          </a:xfrm>
          <a:custGeom>
            <a:avLst/>
            <a:gdLst/>
            <a:ahLst/>
            <a:cxnLst/>
            <a:rect l="l" t="t" r="r" b="b"/>
            <a:pathLst>
              <a:path w="615314" h="523875">
                <a:moveTo>
                  <a:pt x="361291" y="431451"/>
                </a:moveTo>
                <a:lnTo>
                  <a:pt x="253672" y="431451"/>
                </a:lnTo>
                <a:lnTo>
                  <a:pt x="253672" y="508475"/>
                </a:lnTo>
                <a:lnTo>
                  <a:pt x="169115" y="508475"/>
                </a:lnTo>
                <a:lnTo>
                  <a:pt x="169115" y="523880"/>
                </a:lnTo>
                <a:lnTo>
                  <a:pt x="445849" y="523880"/>
                </a:lnTo>
                <a:lnTo>
                  <a:pt x="445849" y="508507"/>
                </a:lnTo>
                <a:lnTo>
                  <a:pt x="269046" y="508507"/>
                </a:lnTo>
                <a:lnTo>
                  <a:pt x="269046" y="431483"/>
                </a:lnTo>
                <a:lnTo>
                  <a:pt x="361291" y="431483"/>
                </a:lnTo>
                <a:close/>
              </a:path>
              <a:path w="615314" h="523875">
                <a:moveTo>
                  <a:pt x="361291" y="431483"/>
                </a:moveTo>
                <a:lnTo>
                  <a:pt x="345917" y="431483"/>
                </a:lnTo>
                <a:lnTo>
                  <a:pt x="345917" y="508507"/>
                </a:lnTo>
                <a:lnTo>
                  <a:pt x="445849" y="508507"/>
                </a:lnTo>
                <a:lnTo>
                  <a:pt x="361291" y="508475"/>
                </a:lnTo>
                <a:lnTo>
                  <a:pt x="361291" y="431483"/>
                </a:lnTo>
                <a:close/>
              </a:path>
              <a:path w="615314" h="523875">
                <a:moveTo>
                  <a:pt x="584216" y="0"/>
                </a:moveTo>
                <a:lnTo>
                  <a:pt x="30748" y="0"/>
                </a:lnTo>
                <a:lnTo>
                  <a:pt x="18797" y="2445"/>
                </a:lnTo>
                <a:lnTo>
                  <a:pt x="9034" y="9050"/>
                </a:lnTo>
                <a:lnTo>
                  <a:pt x="2441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4" y="412615"/>
                </a:lnTo>
                <a:lnTo>
                  <a:pt x="9037" y="422396"/>
                </a:lnTo>
                <a:lnTo>
                  <a:pt x="18798" y="429002"/>
                </a:lnTo>
                <a:lnTo>
                  <a:pt x="30748" y="431451"/>
                </a:lnTo>
                <a:lnTo>
                  <a:pt x="584216" y="431451"/>
                </a:lnTo>
                <a:lnTo>
                  <a:pt x="596173" y="429002"/>
                </a:lnTo>
                <a:lnTo>
                  <a:pt x="605932" y="422396"/>
                </a:lnTo>
                <a:lnTo>
                  <a:pt x="610187" y="416078"/>
                </a:lnTo>
                <a:lnTo>
                  <a:pt x="22260" y="416078"/>
                </a:lnTo>
                <a:lnTo>
                  <a:pt x="15374" y="409178"/>
                </a:lnTo>
                <a:lnTo>
                  <a:pt x="15374" y="22298"/>
                </a:lnTo>
                <a:lnTo>
                  <a:pt x="22260" y="15404"/>
                </a:lnTo>
                <a:lnTo>
                  <a:pt x="610211" y="15404"/>
                </a:lnTo>
                <a:lnTo>
                  <a:pt x="605932" y="9050"/>
                </a:lnTo>
                <a:lnTo>
                  <a:pt x="596173" y="2445"/>
                </a:lnTo>
                <a:lnTo>
                  <a:pt x="584216" y="0"/>
                </a:lnTo>
                <a:close/>
              </a:path>
              <a:path w="615314" h="523875">
                <a:moveTo>
                  <a:pt x="610211" y="15404"/>
                </a:moveTo>
                <a:lnTo>
                  <a:pt x="592735" y="15404"/>
                </a:lnTo>
                <a:lnTo>
                  <a:pt x="599590" y="22298"/>
                </a:lnTo>
                <a:lnTo>
                  <a:pt x="599590" y="409178"/>
                </a:lnTo>
                <a:lnTo>
                  <a:pt x="592735" y="416078"/>
                </a:lnTo>
                <a:lnTo>
                  <a:pt x="610187" y="416078"/>
                </a:lnTo>
                <a:lnTo>
                  <a:pt x="612520" y="412615"/>
                </a:lnTo>
                <a:lnTo>
                  <a:pt x="614957" y="400673"/>
                </a:lnTo>
                <a:lnTo>
                  <a:pt x="614964" y="30809"/>
                </a:lnTo>
                <a:lnTo>
                  <a:pt x="612520" y="18832"/>
                </a:lnTo>
                <a:lnTo>
                  <a:pt x="610211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39087" y="4638722"/>
            <a:ext cx="561340" cy="339090"/>
          </a:xfrm>
          <a:prstGeom prst="rect">
            <a:avLst/>
          </a:prstGeom>
          <a:ln w="15374">
            <a:solidFill>
              <a:srgbClr val="92D05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10551" y="54345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5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15374" y="69194"/>
                </a:lnTo>
                <a:lnTo>
                  <a:pt x="25556" y="53856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5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5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5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5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5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5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5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71842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71842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71842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06991" y="54345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15374" y="69194"/>
                </a:lnTo>
                <a:lnTo>
                  <a:pt x="25556" y="53856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68282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68282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68282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77523" y="5434587"/>
            <a:ext cx="446405" cy="600075"/>
          </a:xfrm>
          <a:custGeom>
            <a:avLst/>
            <a:gdLst/>
            <a:ahLst/>
            <a:cxnLst/>
            <a:rect l="l" t="t" r="r" b="b"/>
            <a:pathLst>
              <a:path w="446404" h="600075">
                <a:moveTo>
                  <a:pt x="222924" y="0"/>
                </a:moveTo>
                <a:lnTo>
                  <a:pt x="158242" y="2882"/>
                </a:lnTo>
                <a:lnTo>
                  <a:pt x="97770" y="11414"/>
                </a:lnTo>
                <a:lnTo>
                  <a:pt x="47346" y="25425"/>
                </a:lnTo>
                <a:lnTo>
                  <a:pt x="12809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346" y="574166"/>
                </a:lnTo>
                <a:lnTo>
                  <a:pt x="97770" y="588173"/>
                </a:lnTo>
                <a:lnTo>
                  <a:pt x="158242" y="596702"/>
                </a:lnTo>
                <a:lnTo>
                  <a:pt x="222924" y="599583"/>
                </a:lnTo>
                <a:lnTo>
                  <a:pt x="287609" y="596702"/>
                </a:lnTo>
                <a:lnTo>
                  <a:pt x="348081" y="588173"/>
                </a:lnTo>
                <a:lnTo>
                  <a:pt x="362349" y="584210"/>
                </a:lnTo>
                <a:lnTo>
                  <a:pt x="222924" y="584210"/>
                </a:lnTo>
                <a:lnTo>
                  <a:pt x="155726" y="581049"/>
                </a:lnTo>
                <a:lnTo>
                  <a:pt x="98552" y="572575"/>
                </a:lnTo>
                <a:lnTo>
                  <a:pt x="54222" y="560300"/>
                </a:lnTo>
                <a:lnTo>
                  <a:pt x="25556" y="545739"/>
                </a:lnTo>
                <a:lnTo>
                  <a:pt x="15374" y="530402"/>
                </a:lnTo>
                <a:lnTo>
                  <a:pt x="15374" y="403262"/>
                </a:lnTo>
                <a:lnTo>
                  <a:pt x="47721" y="403262"/>
                </a:lnTo>
                <a:lnTo>
                  <a:pt x="25556" y="392002"/>
                </a:lnTo>
                <a:lnTo>
                  <a:pt x="15374" y="376666"/>
                </a:lnTo>
                <a:lnTo>
                  <a:pt x="15374" y="249526"/>
                </a:lnTo>
                <a:lnTo>
                  <a:pt x="47721" y="249526"/>
                </a:lnTo>
                <a:lnTo>
                  <a:pt x="25556" y="238266"/>
                </a:lnTo>
                <a:lnTo>
                  <a:pt x="15374" y="222930"/>
                </a:lnTo>
                <a:lnTo>
                  <a:pt x="15374" y="95790"/>
                </a:lnTo>
                <a:lnTo>
                  <a:pt x="47721" y="95790"/>
                </a:lnTo>
                <a:lnTo>
                  <a:pt x="25556" y="84530"/>
                </a:lnTo>
                <a:lnTo>
                  <a:pt x="15374" y="69194"/>
                </a:lnTo>
                <a:lnTo>
                  <a:pt x="25556" y="53856"/>
                </a:lnTo>
                <a:lnTo>
                  <a:pt x="54222" y="39290"/>
                </a:lnTo>
                <a:lnTo>
                  <a:pt x="98552" y="27012"/>
                </a:lnTo>
                <a:lnTo>
                  <a:pt x="155726" y="18535"/>
                </a:lnTo>
                <a:lnTo>
                  <a:pt x="222924" y="15373"/>
                </a:lnTo>
                <a:lnTo>
                  <a:pt x="362329" y="15373"/>
                </a:lnTo>
                <a:lnTo>
                  <a:pt x="348081" y="11414"/>
                </a:lnTo>
                <a:lnTo>
                  <a:pt x="287609" y="2882"/>
                </a:lnTo>
                <a:lnTo>
                  <a:pt x="222924" y="0"/>
                </a:lnTo>
                <a:close/>
              </a:path>
              <a:path w="446404" h="600075">
                <a:moveTo>
                  <a:pt x="445849" y="403262"/>
                </a:moveTo>
                <a:lnTo>
                  <a:pt x="430475" y="403262"/>
                </a:lnTo>
                <a:lnTo>
                  <a:pt x="430475" y="530402"/>
                </a:lnTo>
                <a:lnTo>
                  <a:pt x="420293" y="545739"/>
                </a:lnTo>
                <a:lnTo>
                  <a:pt x="391629" y="560300"/>
                </a:lnTo>
                <a:lnTo>
                  <a:pt x="347299" y="572575"/>
                </a:lnTo>
                <a:lnTo>
                  <a:pt x="290125" y="581049"/>
                </a:lnTo>
                <a:lnTo>
                  <a:pt x="222924" y="584210"/>
                </a:lnTo>
                <a:lnTo>
                  <a:pt x="362349" y="584210"/>
                </a:lnTo>
                <a:lnTo>
                  <a:pt x="398504" y="574166"/>
                </a:lnTo>
                <a:lnTo>
                  <a:pt x="433040" y="554852"/>
                </a:lnTo>
                <a:lnTo>
                  <a:pt x="445849" y="530402"/>
                </a:lnTo>
                <a:lnTo>
                  <a:pt x="445849" y="403262"/>
                </a:lnTo>
                <a:close/>
              </a:path>
              <a:path w="446404" h="600075">
                <a:moveTo>
                  <a:pt x="47721" y="403262"/>
                </a:moveTo>
                <a:lnTo>
                  <a:pt x="15374" y="403262"/>
                </a:lnTo>
                <a:lnTo>
                  <a:pt x="50636" y="421655"/>
                </a:lnTo>
                <a:lnTo>
                  <a:pt x="100592" y="434989"/>
                </a:lnTo>
                <a:lnTo>
                  <a:pt x="159826" y="443106"/>
                </a:lnTo>
                <a:lnTo>
                  <a:pt x="222924" y="445847"/>
                </a:lnTo>
                <a:lnTo>
                  <a:pt x="286026" y="443106"/>
                </a:lnTo>
                <a:lnTo>
                  <a:pt x="345261" y="434989"/>
                </a:lnTo>
                <a:lnTo>
                  <a:pt x="362180" y="430473"/>
                </a:lnTo>
                <a:lnTo>
                  <a:pt x="222924" y="430473"/>
                </a:lnTo>
                <a:lnTo>
                  <a:pt x="155726" y="427313"/>
                </a:lnTo>
                <a:lnTo>
                  <a:pt x="98552" y="418839"/>
                </a:lnTo>
                <a:lnTo>
                  <a:pt x="54222" y="406564"/>
                </a:lnTo>
                <a:lnTo>
                  <a:pt x="47721" y="403262"/>
                </a:lnTo>
                <a:close/>
              </a:path>
              <a:path w="446404" h="600075">
                <a:moveTo>
                  <a:pt x="445849" y="249526"/>
                </a:moveTo>
                <a:lnTo>
                  <a:pt x="430475" y="249526"/>
                </a:lnTo>
                <a:lnTo>
                  <a:pt x="430475" y="376666"/>
                </a:lnTo>
                <a:lnTo>
                  <a:pt x="420293" y="392002"/>
                </a:lnTo>
                <a:lnTo>
                  <a:pt x="391629" y="406564"/>
                </a:lnTo>
                <a:lnTo>
                  <a:pt x="347299" y="418839"/>
                </a:lnTo>
                <a:lnTo>
                  <a:pt x="290125" y="427313"/>
                </a:lnTo>
                <a:lnTo>
                  <a:pt x="222924" y="430473"/>
                </a:lnTo>
                <a:lnTo>
                  <a:pt x="362180" y="430473"/>
                </a:lnTo>
                <a:lnTo>
                  <a:pt x="395215" y="421655"/>
                </a:lnTo>
                <a:lnTo>
                  <a:pt x="430475" y="403262"/>
                </a:lnTo>
                <a:lnTo>
                  <a:pt x="445849" y="403262"/>
                </a:lnTo>
                <a:lnTo>
                  <a:pt x="445849" y="249526"/>
                </a:lnTo>
                <a:close/>
              </a:path>
              <a:path w="446404" h="600075">
                <a:moveTo>
                  <a:pt x="47721" y="249526"/>
                </a:moveTo>
                <a:lnTo>
                  <a:pt x="15374" y="249526"/>
                </a:lnTo>
                <a:lnTo>
                  <a:pt x="50636" y="267919"/>
                </a:lnTo>
                <a:lnTo>
                  <a:pt x="100592" y="281253"/>
                </a:lnTo>
                <a:lnTo>
                  <a:pt x="159826" y="289370"/>
                </a:lnTo>
                <a:lnTo>
                  <a:pt x="222924" y="292111"/>
                </a:lnTo>
                <a:lnTo>
                  <a:pt x="286026" y="289370"/>
                </a:lnTo>
                <a:lnTo>
                  <a:pt x="345261" y="281253"/>
                </a:lnTo>
                <a:lnTo>
                  <a:pt x="362180" y="276737"/>
                </a:lnTo>
                <a:lnTo>
                  <a:pt x="222924" y="276737"/>
                </a:lnTo>
                <a:lnTo>
                  <a:pt x="155726" y="273576"/>
                </a:lnTo>
                <a:lnTo>
                  <a:pt x="98552" y="265103"/>
                </a:lnTo>
                <a:lnTo>
                  <a:pt x="54222" y="252828"/>
                </a:lnTo>
                <a:lnTo>
                  <a:pt x="47721" y="249526"/>
                </a:lnTo>
                <a:close/>
              </a:path>
              <a:path w="446404" h="600075">
                <a:moveTo>
                  <a:pt x="445849" y="95790"/>
                </a:moveTo>
                <a:lnTo>
                  <a:pt x="430475" y="95790"/>
                </a:lnTo>
                <a:lnTo>
                  <a:pt x="430475" y="222930"/>
                </a:lnTo>
                <a:lnTo>
                  <a:pt x="420293" y="238266"/>
                </a:lnTo>
                <a:lnTo>
                  <a:pt x="391629" y="252828"/>
                </a:lnTo>
                <a:lnTo>
                  <a:pt x="347299" y="265103"/>
                </a:lnTo>
                <a:lnTo>
                  <a:pt x="290125" y="273576"/>
                </a:lnTo>
                <a:lnTo>
                  <a:pt x="222924" y="276737"/>
                </a:lnTo>
                <a:lnTo>
                  <a:pt x="362180" y="276737"/>
                </a:lnTo>
                <a:lnTo>
                  <a:pt x="395215" y="267919"/>
                </a:lnTo>
                <a:lnTo>
                  <a:pt x="430475" y="249526"/>
                </a:lnTo>
                <a:lnTo>
                  <a:pt x="445849" y="249526"/>
                </a:lnTo>
                <a:lnTo>
                  <a:pt x="445849" y="95790"/>
                </a:lnTo>
                <a:close/>
              </a:path>
              <a:path w="446404" h="600075">
                <a:moveTo>
                  <a:pt x="47721" y="95790"/>
                </a:moveTo>
                <a:lnTo>
                  <a:pt x="15374" y="95790"/>
                </a:lnTo>
                <a:lnTo>
                  <a:pt x="50636" y="114183"/>
                </a:lnTo>
                <a:lnTo>
                  <a:pt x="100592" y="127517"/>
                </a:lnTo>
                <a:lnTo>
                  <a:pt x="159826" y="135634"/>
                </a:lnTo>
                <a:lnTo>
                  <a:pt x="222924" y="138375"/>
                </a:lnTo>
                <a:lnTo>
                  <a:pt x="286026" y="135634"/>
                </a:lnTo>
                <a:lnTo>
                  <a:pt x="345261" y="127517"/>
                </a:lnTo>
                <a:lnTo>
                  <a:pt x="362180" y="123001"/>
                </a:lnTo>
                <a:lnTo>
                  <a:pt x="222924" y="123001"/>
                </a:lnTo>
                <a:lnTo>
                  <a:pt x="155726" y="119840"/>
                </a:lnTo>
                <a:lnTo>
                  <a:pt x="98552" y="111366"/>
                </a:lnTo>
                <a:lnTo>
                  <a:pt x="54222" y="99092"/>
                </a:lnTo>
                <a:lnTo>
                  <a:pt x="47721" y="95790"/>
                </a:lnTo>
                <a:close/>
              </a:path>
              <a:path w="446404" h="600075">
                <a:moveTo>
                  <a:pt x="362329" y="15373"/>
                </a:moveTo>
                <a:lnTo>
                  <a:pt x="222924" y="15373"/>
                </a:lnTo>
                <a:lnTo>
                  <a:pt x="290125" y="18535"/>
                </a:lnTo>
                <a:lnTo>
                  <a:pt x="347299" y="27012"/>
                </a:lnTo>
                <a:lnTo>
                  <a:pt x="391629" y="39290"/>
                </a:lnTo>
                <a:lnTo>
                  <a:pt x="420293" y="53856"/>
                </a:lnTo>
                <a:lnTo>
                  <a:pt x="430475" y="69194"/>
                </a:lnTo>
                <a:lnTo>
                  <a:pt x="420293" y="84530"/>
                </a:lnTo>
                <a:lnTo>
                  <a:pt x="391629" y="99092"/>
                </a:lnTo>
                <a:lnTo>
                  <a:pt x="347299" y="111366"/>
                </a:lnTo>
                <a:lnTo>
                  <a:pt x="290125" y="119840"/>
                </a:lnTo>
                <a:lnTo>
                  <a:pt x="222924" y="123001"/>
                </a:lnTo>
                <a:lnTo>
                  <a:pt x="362180" y="123001"/>
                </a:lnTo>
                <a:lnTo>
                  <a:pt x="395215" y="114183"/>
                </a:lnTo>
                <a:lnTo>
                  <a:pt x="430475" y="95790"/>
                </a:lnTo>
                <a:lnTo>
                  <a:pt x="445849" y="95790"/>
                </a:lnTo>
                <a:lnTo>
                  <a:pt x="445849" y="69194"/>
                </a:lnTo>
                <a:lnTo>
                  <a:pt x="433040" y="44742"/>
                </a:lnTo>
                <a:lnTo>
                  <a:pt x="398504" y="25425"/>
                </a:lnTo>
                <a:lnTo>
                  <a:pt x="362329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3881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3881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3881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868" y="0"/>
                </a:moveTo>
                <a:lnTo>
                  <a:pt x="6886" y="0"/>
                </a:lnTo>
                <a:lnTo>
                  <a:pt x="0" y="6879"/>
                </a:lnTo>
                <a:lnTo>
                  <a:pt x="0" y="23861"/>
                </a:lnTo>
                <a:lnTo>
                  <a:pt x="6886" y="30747"/>
                </a:lnTo>
                <a:lnTo>
                  <a:pt x="23868" y="30747"/>
                </a:lnTo>
                <a:lnTo>
                  <a:pt x="30748" y="23861"/>
                </a:lnTo>
                <a:lnTo>
                  <a:pt x="30748" y="6879"/>
                </a:lnTo>
                <a:lnTo>
                  <a:pt x="23868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80182" y="2815875"/>
            <a:ext cx="1746885" cy="642620"/>
          </a:xfrm>
          <a:custGeom>
            <a:avLst/>
            <a:gdLst/>
            <a:ahLst/>
            <a:cxnLst/>
            <a:rect l="l" t="t" r="r" b="b"/>
            <a:pathLst>
              <a:path w="1746885" h="642620">
                <a:moveTo>
                  <a:pt x="1119499" y="582009"/>
                </a:moveTo>
                <a:lnTo>
                  <a:pt x="666898" y="582009"/>
                </a:lnTo>
                <a:lnTo>
                  <a:pt x="696339" y="600406"/>
                </a:lnTo>
                <a:lnTo>
                  <a:pt x="731351" y="615934"/>
                </a:lnTo>
                <a:lnTo>
                  <a:pt x="771126" y="628247"/>
                </a:lnTo>
                <a:lnTo>
                  <a:pt x="814853" y="637000"/>
                </a:lnTo>
                <a:lnTo>
                  <a:pt x="869156" y="642348"/>
                </a:lnTo>
                <a:lnTo>
                  <a:pt x="922849" y="642159"/>
                </a:lnTo>
                <a:lnTo>
                  <a:pt x="974563" y="636803"/>
                </a:lnTo>
                <a:lnTo>
                  <a:pt x="1022927" y="626649"/>
                </a:lnTo>
                <a:lnTo>
                  <a:pt x="1066570" y="612066"/>
                </a:lnTo>
                <a:lnTo>
                  <a:pt x="1104122" y="593423"/>
                </a:lnTo>
                <a:lnTo>
                  <a:pt x="1119499" y="582009"/>
                </a:lnTo>
                <a:close/>
              </a:path>
              <a:path w="1746885" h="642620">
                <a:moveTo>
                  <a:pt x="437286" y="56163"/>
                </a:moveTo>
                <a:lnTo>
                  <a:pt x="391816" y="57372"/>
                </a:lnTo>
                <a:lnTo>
                  <a:pt x="330679" y="65172"/>
                </a:lnTo>
                <a:lnTo>
                  <a:pt x="276437" y="79245"/>
                </a:lnTo>
                <a:lnTo>
                  <a:pt x="230497" y="98666"/>
                </a:lnTo>
                <a:lnTo>
                  <a:pt x="194265" y="122508"/>
                </a:lnTo>
                <a:lnTo>
                  <a:pt x="156552" y="179749"/>
                </a:lnTo>
                <a:lnTo>
                  <a:pt x="157882" y="211296"/>
                </a:lnTo>
                <a:lnTo>
                  <a:pt x="156358" y="213328"/>
                </a:lnTo>
                <a:lnTo>
                  <a:pt x="115925" y="217916"/>
                </a:lnTo>
                <a:lnTo>
                  <a:pt x="47630" y="240045"/>
                </a:lnTo>
                <a:lnTo>
                  <a:pt x="0" y="289871"/>
                </a:lnTo>
                <a:lnTo>
                  <a:pt x="4292" y="323738"/>
                </a:lnTo>
                <a:lnTo>
                  <a:pt x="33468" y="354343"/>
                </a:lnTo>
                <a:lnTo>
                  <a:pt x="85492" y="377793"/>
                </a:lnTo>
                <a:lnTo>
                  <a:pt x="62444" y="393164"/>
                </a:lnTo>
                <a:lnTo>
                  <a:pt x="46741" y="410463"/>
                </a:lnTo>
                <a:lnTo>
                  <a:pt x="38826" y="429049"/>
                </a:lnTo>
                <a:lnTo>
                  <a:pt x="39137" y="448278"/>
                </a:lnTo>
                <a:lnTo>
                  <a:pt x="85083" y="497952"/>
                </a:lnTo>
                <a:lnTo>
                  <a:pt x="127487" y="514681"/>
                </a:lnTo>
                <a:lnTo>
                  <a:pt x="178528" y="524291"/>
                </a:lnTo>
                <a:lnTo>
                  <a:pt x="234971" y="525494"/>
                </a:lnTo>
                <a:lnTo>
                  <a:pt x="237130" y="527399"/>
                </a:lnTo>
                <a:lnTo>
                  <a:pt x="271486" y="551165"/>
                </a:lnTo>
                <a:lnTo>
                  <a:pt x="311134" y="570166"/>
                </a:lnTo>
                <a:lnTo>
                  <a:pt x="356002" y="585141"/>
                </a:lnTo>
                <a:lnTo>
                  <a:pt x="404879" y="595940"/>
                </a:lnTo>
                <a:lnTo>
                  <a:pt x="456549" y="602410"/>
                </a:lnTo>
                <a:lnTo>
                  <a:pt x="509799" y="604403"/>
                </a:lnTo>
                <a:lnTo>
                  <a:pt x="563417" y="601767"/>
                </a:lnTo>
                <a:lnTo>
                  <a:pt x="616188" y="594353"/>
                </a:lnTo>
                <a:lnTo>
                  <a:pt x="666898" y="582009"/>
                </a:lnTo>
                <a:lnTo>
                  <a:pt x="1119499" y="582009"/>
                </a:lnTo>
                <a:lnTo>
                  <a:pt x="1134211" y="571089"/>
                </a:lnTo>
                <a:lnTo>
                  <a:pt x="1155467" y="545433"/>
                </a:lnTo>
                <a:lnTo>
                  <a:pt x="1401939" y="545433"/>
                </a:lnTo>
                <a:lnTo>
                  <a:pt x="1443614" y="529589"/>
                </a:lnTo>
                <a:lnTo>
                  <a:pt x="1480587" y="506035"/>
                </a:lnTo>
                <a:lnTo>
                  <a:pt x="1504627" y="478140"/>
                </a:lnTo>
                <a:lnTo>
                  <a:pt x="1513480" y="447008"/>
                </a:lnTo>
                <a:lnTo>
                  <a:pt x="1547971" y="443426"/>
                </a:lnTo>
                <a:lnTo>
                  <a:pt x="1612475" y="429881"/>
                </a:lnTo>
                <a:lnTo>
                  <a:pt x="1693560" y="393951"/>
                </a:lnTo>
                <a:lnTo>
                  <a:pt x="1728651" y="363000"/>
                </a:lnTo>
                <a:lnTo>
                  <a:pt x="1746541" y="329057"/>
                </a:lnTo>
                <a:lnTo>
                  <a:pt x="1746746" y="293949"/>
                </a:lnTo>
                <a:lnTo>
                  <a:pt x="1728784" y="259505"/>
                </a:lnTo>
                <a:lnTo>
                  <a:pt x="1692169" y="227552"/>
                </a:lnTo>
                <a:lnTo>
                  <a:pt x="1696106" y="222980"/>
                </a:lnTo>
                <a:lnTo>
                  <a:pt x="1699408" y="218154"/>
                </a:lnTo>
                <a:lnTo>
                  <a:pt x="1702075" y="213328"/>
                </a:lnTo>
                <a:lnTo>
                  <a:pt x="1709349" y="178871"/>
                </a:lnTo>
                <a:lnTo>
                  <a:pt x="1695341" y="146158"/>
                </a:lnTo>
                <a:lnTo>
                  <a:pt x="1662546" y="117389"/>
                </a:lnTo>
                <a:lnTo>
                  <a:pt x="1613456" y="94765"/>
                </a:lnTo>
                <a:lnTo>
                  <a:pt x="1550564" y="80486"/>
                </a:lnTo>
                <a:lnTo>
                  <a:pt x="1547527" y="74898"/>
                </a:lnTo>
                <a:lnTo>
                  <a:pt x="566695" y="74898"/>
                </a:lnTo>
                <a:lnTo>
                  <a:pt x="525654" y="65033"/>
                </a:lnTo>
                <a:lnTo>
                  <a:pt x="482209" y="58753"/>
                </a:lnTo>
                <a:lnTo>
                  <a:pt x="437286" y="56163"/>
                </a:lnTo>
                <a:close/>
              </a:path>
              <a:path w="1746885" h="642620">
                <a:moveTo>
                  <a:pt x="1401939" y="545433"/>
                </a:moveTo>
                <a:lnTo>
                  <a:pt x="1155467" y="545433"/>
                </a:lnTo>
                <a:lnTo>
                  <a:pt x="1183951" y="553015"/>
                </a:lnTo>
                <a:lnTo>
                  <a:pt x="1214078" y="558561"/>
                </a:lnTo>
                <a:lnTo>
                  <a:pt x="1245443" y="561988"/>
                </a:lnTo>
                <a:lnTo>
                  <a:pt x="1277641" y="563213"/>
                </a:lnTo>
                <a:lnTo>
                  <a:pt x="1339887" y="559279"/>
                </a:lnTo>
                <a:lnTo>
                  <a:pt x="1395963" y="547705"/>
                </a:lnTo>
                <a:lnTo>
                  <a:pt x="1401939" y="545433"/>
                </a:lnTo>
                <a:close/>
              </a:path>
              <a:path w="1746885" h="642620">
                <a:moveTo>
                  <a:pt x="748503" y="17475"/>
                </a:moveTo>
                <a:lnTo>
                  <a:pt x="694092" y="22145"/>
                </a:lnTo>
                <a:lnTo>
                  <a:pt x="643798" y="33557"/>
                </a:lnTo>
                <a:lnTo>
                  <a:pt x="600405" y="51283"/>
                </a:lnTo>
                <a:lnTo>
                  <a:pt x="566695" y="74898"/>
                </a:lnTo>
                <a:lnTo>
                  <a:pt x="1547527" y="74898"/>
                </a:lnTo>
                <a:lnTo>
                  <a:pt x="1541651" y="64085"/>
                </a:lnTo>
                <a:lnTo>
                  <a:pt x="1527355" y="48815"/>
                </a:lnTo>
                <a:lnTo>
                  <a:pt x="1526890" y="48482"/>
                </a:lnTo>
                <a:lnTo>
                  <a:pt x="908706" y="48482"/>
                </a:lnTo>
                <a:lnTo>
                  <a:pt x="897189" y="43247"/>
                </a:lnTo>
                <a:lnTo>
                  <a:pt x="884957" y="38417"/>
                </a:lnTo>
                <a:lnTo>
                  <a:pt x="872059" y="34016"/>
                </a:lnTo>
                <a:lnTo>
                  <a:pt x="858541" y="30067"/>
                </a:lnTo>
                <a:lnTo>
                  <a:pt x="804247" y="19973"/>
                </a:lnTo>
                <a:lnTo>
                  <a:pt x="748503" y="17475"/>
                </a:lnTo>
                <a:close/>
              </a:path>
              <a:path w="1746885" h="642620">
                <a:moveTo>
                  <a:pt x="1091607" y="397"/>
                </a:moveTo>
                <a:lnTo>
                  <a:pt x="1037042" y="787"/>
                </a:lnTo>
                <a:lnTo>
                  <a:pt x="985770" y="9370"/>
                </a:lnTo>
                <a:lnTo>
                  <a:pt x="941691" y="25488"/>
                </a:lnTo>
                <a:lnTo>
                  <a:pt x="908706" y="48482"/>
                </a:lnTo>
                <a:lnTo>
                  <a:pt x="1526890" y="48482"/>
                </a:lnTo>
                <a:lnTo>
                  <a:pt x="1508059" y="34998"/>
                </a:lnTo>
                <a:lnTo>
                  <a:pt x="1506841" y="34385"/>
                </a:lnTo>
                <a:lnTo>
                  <a:pt x="1207156" y="34385"/>
                </a:lnTo>
                <a:lnTo>
                  <a:pt x="1194014" y="26681"/>
                </a:lnTo>
                <a:lnTo>
                  <a:pt x="1179264" y="19812"/>
                </a:lnTo>
                <a:lnTo>
                  <a:pt x="1163062" y="13846"/>
                </a:lnTo>
                <a:lnTo>
                  <a:pt x="1145561" y="8858"/>
                </a:lnTo>
                <a:lnTo>
                  <a:pt x="1091607" y="397"/>
                </a:lnTo>
                <a:close/>
              </a:path>
              <a:path w="1746885" h="642620">
                <a:moveTo>
                  <a:pt x="1340935" y="0"/>
                </a:moveTo>
                <a:lnTo>
                  <a:pt x="1291781" y="5231"/>
                </a:lnTo>
                <a:lnTo>
                  <a:pt x="1246309" y="16728"/>
                </a:lnTo>
                <a:lnTo>
                  <a:pt x="1207156" y="34385"/>
                </a:lnTo>
                <a:lnTo>
                  <a:pt x="1506841" y="34385"/>
                </a:lnTo>
                <a:lnTo>
                  <a:pt x="1484143" y="22955"/>
                </a:lnTo>
                <a:lnTo>
                  <a:pt x="1439752" y="8755"/>
                </a:lnTo>
                <a:lnTo>
                  <a:pt x="1391137" y="1139"/>
                </a:lnTo>
                <a:lnTo>
                  <a:pt x="13409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53357" y="37316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685" y="0"/>
                </a:moveTo>
                <a:lnTo>
                  <a:pt x="8000" y="0"/>
                </a:lnTo>
                <a:lnTo>
                  <a:pt x="0" y="8000"/>
                </a:lnTo>
                <a:lnTo>
                  <a:pt x="0" y="27812"/>
                </a:lnTo>
                <a:lnTo>
                  <a:pt x="8000" y="35813"/>
                </a:lnTo>
                <a:lnTo>
                  <a:pt x="27685" y="35813"/>
                </a:lnTo>
                <a:lnTo>
                  <a:pt x="35687" y="27812"/>
                </a:lnTo>
                <a:lnTo>
                  <a:pt x="35687" y="8000"/>
                </a:lnTo>
                <a:lnTo>
                  <a:pt x="2768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74971" y="3599053"/>
            <a:ext cx="71500" cy="715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28845" y="3451097"/>
            <a:ext cx="107187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794884" y="3023742"/>
            <a:ext cx="14941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id</a:t>
            </a:r>
            <a:r>
              <a:rPr sz="105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值二进制</a:t>
            </a:r>
            <a:r>
              <a:rPr sz="1050" spc="-34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105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1111111111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5982" y="5069921"/>
            <a:ext cx="748030" cy="307975"/>
          </a:xfrm>
          <a:custGeom>
            <a:avLst/>
            <a:gdLst/>
            <a:ahLst/>
            <a:cxnLst/>
            <a:rect l="l" t="t" r="r" b="b"/>
            <a:pathLst>
              <a:path w="748030" h="307975">
                <a:moveTo>
                  <a:pt x="477970" y="278683"/>
                </a:moveTo>
                <a:lnTo>
                  <a:pt x="285513" y="278683"/>
                </a:lnTo>
                <a:lnTo>
                  <a:pt x="298074" y="287543"/>
                </a:lnTo>
                <a:lnTo>
                  <a:pt x="313041" y="294987"/>
                </a:lnTo>
                <a:lnTo>
                  <a:pt x="330055" y="300882"/>
                </a:lnTo>
                <a:lnTo>
                  <a:pt x="348759" y="305099"/>
                </a:lnTo>
                <a:lnTo>
                  <a:pt x="395009" y="307522"/>
                </a:lnTo>
                <a:lnTo>
                  <a:pt x="437866" y="300099"/>
                </a:lnTo>
                <a:lnTo>
                  <a:pt x="472650" y="284222"/>
                </a:lnTo>
                <a:lnTo>
                  <a:pt x="477970" y="278683"/>
                </a:lnTo>
                <a:close/>
              </a:path>
              <a:path w="748030" h="307975">
                <a:moveTo>
                  <a:pt x="187170" y="27021"/>
                </a:moveTo>
                <a:lnTo>
                  <a:pt x="123785" y="36113"/>
                </a:lnTo>
                <a:lnTo>
                  <a:pt x="70520" y="75324"/>
                </a:lnTo>
                <a:lnTo>
                  <a:pt x="67581" y="101264"/>
                </a:lnTo>
                <a:lnTo>
                  <a:pt x="66946" y="102280"/>
                </a:lnTo>
                <a:lnTo>
                  <a:pt x="20405" y="115014"/>
                </a:lnTo>
                <a:lnTo>
                  <a:pt x="0" y="138890"/>
                </a:lnTo>
                <a:lnTo>
                  <a:pt x="1843" y="155096"/>
                </a:lnTo>
                <a:lnTo>
                  <a:pt x="14331" y="169755"/>
                </a:lnTo>
                <a:lnTo>
                  <a:pt x="36593" y="181020"/>
                </a:lnTo>
                <a:lnTo>
                  <a:pt x="26747" y="188350"/>
                </a:lnTo>
                <a:lnTo>
                  <a:pt x="20020" y="196609"/>
                </a:lnTo>
                <a:lnTo>
                  <a:pt x="16627" y="205487"/>
                </a:lnTo>
                <a:lnTo>
                  <a:pt x="16781" y="214675"/>
                </a:lnTo>
                <a:lnTo>
                  <a:pt x="26092" y="230594"/>
                </a:lnTo>
                <a:lnTo>
                  <a:pt x="44975" y="242869"/>
                </a:lnTo>
                <a:lnTo>
                  <a:pt x="70717" y="250287"/>
                </a:lnTo>
                <a:lnTo>
                  <a:pt x="100601" y="251632"/>
                </a:lnTo>
                <a:lnTo>
                  <a:pt x="100982" y="252140"/>
                </a:lnTo>
                <a:lnTo>
                  <a:pt x="101490" y="252521"/>
                </a:lnTo>
                <a:lnTo>
                  <a:pt x="101998" y="253029"/>
                </a:lnTo>
                <a:lnTo>
                  <a:pt x="137781" y="275040"/>
                </a:lnTo>
                <a:lnTo>
                  <a:pt x="184231" y="287192"/>
                </a:lnTo>
                <a:lnTo>
                  <a:pt x="235444" y="288676"/>
                </a:lnTo>
                <a:lnTo>
                  <a:pt x="285513" y="278683"/>
                </a:lnTo>
                <a:lnTo>
                  <a:pt x="477970" y="278683"/>
                </a:lnTo>
                <a:lnTo>
                  <a:pt x="494682" y="261284"/>
                </a:lnTo>
                <a:lnTo>
                  <a:pt x="597520" y="261284"/>
                </a:lnTo>
                <a:lnTo>
                  <a:pt x="617999" y="253696"/>
                </a:lnTo>
                <a:lnTo>
                  <a:pt x="639748" y="235967"/>
                </a:lnTo>
                <a:lnTo>
                  <a:pt x="647971" y="214167"/>
                </a:lnTo>
                <a:lnTo>
                  <a:pt x="662705" y="212411"/>
                </a:lnTo>
                <a:lnTo>
                  <a:pt x="702835" y="201213"/>
                </a:lnTo>
                <a:lnTo>
                  <a:pt x="747635" y="157636"/>
                </a:lnTo>
                <a:lnTo>
                  <a:pt x="744876" y="132472"/>
                </a:lnTo>
                <a:lnTo>
                  <a:pt x="724425" y="109011"/>
                </a:lnTo>
                <a:lnTo>
                  <a:pt x="726076" y="106852"/>
                </a:lnTo>
                <a:lnTo>
                  <a:pt x="727526" y="104461"/>
                </a:lnTo>
                <a:lnTo>
                  <a:pt x="728616" y="102280"/>
                </a:lnTo>
                <a:lnTo>
                  <a:pt x="731031" y="81712"/>
                </a:lnTo>
                <a:lnTo>
                  <a:pt x="719647" y="62894"/>
                </a:lnTo>
                <a:lnTo>
                  <a:pt x="696523" y="47863"/>
                </a:lnTo>
                <a:lnTo>
                  <a:pt x="663719" y="38653"/>
                </a:lnTo>
                <a:lnTo>
                  <a:pt x="662436" y="35986"/>
                </a:lnTo>
                <a:lnTo>
                  <a:pt x="242587" y="35986"/>
                </a:lnTo>
                <a:lnTo>
                  <a:pt x="225004" y="31283"/>
                </a:lnTo>
                <a:lnTo>
                  <a:pt x="206408" y="28271"/>
                </a:lnTo>
                <a:lnTo>
                  <a:pt x="187170" y="27021"/>
                </a:lnTo>
                <a:close/>
              </a:path>
              <a:path w="748030" h="307975">
                <a:moveTo>
                  <a:pt x="597520" y="261284"/>
                </a:moveTo>
                <a:lnTo>
                  <a:pt x="494682" y="261284"/>
                </a:lnTo>
                <a:lnTo>
                  <a:pt x="506839" y="264900"/>
                </a:lnTo>
                <a:lnTo>
                  <a:pt x="519733" y="267539"/>
                </a:lnTo>
                <a:lnTo>
                  <a:pt x="533151" y="269178"/>
                </a:lnTo>
                <a:lnTo>
                  <a:pt x="546879" y="269793"/>
                </a:lnTo>
                <a:lnTo>
                  <a:pt x="585964" y="265566"/>
                </a:lnTo>
                <a:lnTo>
                  <a:pt x="597520" y="261284"/>
                </a:lnTo>
                <a:close/>
              </a:path>
              <a:path w="748030" h="307975">
                <a:moveTo>
                  <a:pt x="332384" y="8643"/>
                </a:moveTo>
                <a:lnTo>
                  <a:pt x="297166" y="10729"/>
                </a:lnTo>
                <a:lnTo>
                  <a:pt x="265900" y="20077"/>
                </a:lnTo>
                <a:lnTo>
                  <a:pt x="242587" y="35986"/>
                </a:lnTo>
                <a:lnTo>
                  <a:pt x="662436" y="35986"/>
                </a:lnTo>
                <a:lnTo>
                  <a:pt x="659937" y="30793"/>
                </a:lnTo>
                <a:lnTo>
                  <a:pt x="653845" y="23493"/>
                </a:lnTo>
                <a:lnTo>
                  <a:pt x="389018" y="23413"/>
                </a:lnTo>
                <a:lnTo>
                  <a:pt x="382668" y="19857"/>
                </a:lnTo>
                <a:lnTo>
                  <a:pt x="375429" y="16936"/>
                </a:lnTo>
                <a:lnTo>
                  <a:pt x="367555" y="14523"/>
                </a:lnTo>
                <a:lnTo>
                  <a:pt x="332384" y="8643"/>
                </a:lnTo>
                <a:close/>
              </a:path>
              <a:path w="748030" h="307975">
                <a:moveTo>
                  <a:pt x="461402" y="0"/>
                </a:moveTo>
                <a:lnTo>
                  <a:pt x="432690" y="2125"/>
                </a:lnTo>
                <a:lnTo>
                  <a:pt x="407479" y="10132"/>
                </a:lnTo>
                <a:lnTo>
                  <a:pt x="389018" y="23413"/>
                </a:lnTo>
                <a:lnTo>
                  <a:pt x="653746" y="23413"/>
                </a:lnTo>
                <a:lnTo>
                  <a:pt x="645610" y="16883"/>
                </a:lnTo>
                <a:lnTo>
                  <a:pt x="645032" y="16555"/>
                </a:lnTo>
                <a:lnTo>
                  <a:pt x="516780" y="16555"/>
                </a:lnTo>
                <a:lnTo>
                  <a:pt x="511171" y="12918"/>
                </a:lnTo>
                <a:lnTo>
                  <a:pt x="504858" y="9650"/>
                </a:lnTo>
                <a:lnTo>
                  <a:pt x="497903" y="6786"/>
                </a:lnTo>
                <a:lnTo>
                  <a:pt x="490364" y="4363"/>
                </a:lnTo>
                <a:lnTo>
                  <a:pt x="461402" y="0"/>
                </a:lnTo>
                <a:close/>
              </a:path>
              <a:path w="748030" h="307975">
                <a:moveTo>
                  <a:pt x="573994" y="109"/>
                </a:moveTo>
                <a:lnTo>
                  <a:pt x="542958" y="4986"/>
                </a:lnTo>
                <a:lnTo>
                  <a:pt x="516780" y="16555"/>
                </a:lnTo>
                <a:lnTo>
                  <a:pt x="645032" y="16555"/>
                </a:lnTo>
                <a:lnTo>
                  <a:pt x="635398" y="11094"/>
                </a:lnTo>
                <a:lnTo>
                  <a:pt x="606077" y="2089"/>
                </a:lnTo>
                <a:lnTo>
                  <a:pt x="573994" y="1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93873" y="547115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6543" y="0"/>
                </a:moveTo>
                <a:lnTo>
                  <a:pt x="7619" y="0"/>
                </a:lnTo>
                <a:lnTo>
                  <a:pt x="0" y="7746"/>
                </a:lnTo>
                <a:lnTo>
                  <a:pt x="0" y="26542"/>
                </a:lnTo>
                <a:lnTo>
                  <a:pt x="7619" y="34289"/>
                </a:lnTo>
                <a:lnTo>
                  <a:pt x="26543" y="34289"/>
                </a:lnTo>
                <a:lnTo>
                  <a:pt x="34162" y="26542"/>
                </a:lnTo>
                <a:lnTo>
                  <a:pt x="34162" y="7746"/>
                </a:lnTo>
                <a:lnTo>
                  <a:pt x="265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77694" y="53924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54" y="0"/>
                </a:moveTo>
                <a:lnTo>
                  <a:pt x="15644" y="2008"/>
                </a:lnTo>
                <a:lnTo>
                  <a:pt x="7493" y="7492"/>
                </a:lnTo>
                <a:lnTo>
                  <a:pt x="2008" y="15644"/>
                </a:lnTo>
                <a:lnTo>
                  <a:pt x="0" y="25653"/>
                </a:lnTo>
                <a:lnTo>
                  <a:pt x="2008" y="35609"/>
                </a:lnTo>
                <a:lnTo>
                  <a:pt x="7493" y="43767"/>
                </a:lnTo>
                <a:lnTo>
                  <a:pt x="15644" y="49281"/>
                </a:lnTo>
                <a:lnTo>
                  <a:pt x="25654" y="51307"/>
                </a:lnTo>
                <a:lnTo>
                  <a:pt x="35609" y="49281"/>
                </a:lnTo>
                <a:lnTo>
                  <a:pt x="43767" y="43767"/>
                </a:lnTo>
                <a:lnTo>
                  <a:pt x="49281" y="35609"/>
                </a:lnTo>
                <a:lnTo>
                  <a:pt x="51307" y="25653"/>
                </a:lnTo>
                <a:lnTo>
                  <a:pt x="49281" y="15644"/>
                </a:lnTo>
                <a:lnTo>
                  <a:pt x="43767" y="7492"/>
                </a:lnTo>
                <a:lnTo>
                  <a:pt x="35609" y="2008"/>
                </a:lnTo>
                <a:lnTo>
                  <a:pt x="2565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444242" y="5120132"/>
            <a:ext cx="377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0 -</a:t>
            </a:r>
            <a:r>
              <a:rPr sz="10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255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54990" y="5100401"/>
            <a:ext cx="746125" cy="307975"/>
          </a:xfrm>
          <a:custGeom>
            <a:avLst/>
            <a:gdLst/>
            <a:ahLst/>
            <a:cxnLst/>
            <a:rect l="l" t="t" r="r" b="b"/>
            <a:pathLst>
              <a:path w="746125" h="307975">
                <a:moveTo>
                  <a:pt x="477026" y="278683"/>
                </a:moveTo>
                <a:lnTo>
                  <a:pt x="284878" y="278683"/>
                </a:lnTo>
                <a:lnTo>
                  <a:pt x="297439" y="287543"/>
                </a:lnTo>
                <a:lnTo>
                  <a:pt x="312406" y="294987"/>
                </a:lnTo>
                <a:lnTo>
                  <a:pt x="329420" y="300882"/>
                </a:lnTo>
                <a:lnTo>
                  <a:pt x="348124" y="305099"/>
                </a:lnTo>
                <a:lnTo>
                  <a:pt x="394279" y="307522"/>
                </a:lnTo>
                <a:lnTo>
                  <a:pt x="437040" y="300099"/>
                </a:lnTo>
                <a:lnTo>
                  <a:pt x="471729" y="284222"/>
                </a:lnTo>
                <a:lnTo>
                  <a:pt x="477026" y="278683"/>
                </a:lnTo>
                <a:close/>
              </a:path>
              <a:path w="746125" h="307975">
                <a:moveTo>
                  <a:pt x="186840" y="27021"/>
                </a:moveTo>
                <a:lnTo>
                  <a:pt x="123604" y="36113"/>
                </a:lnTo>
                <a:lnTo>
                  <a:pt x="70391" y="75324"/>
                </a:lnTo>
                <a:lnTo>
                  <a:pt x="67454" y="101264"/>
                </a:lnTo>
                <a:lnTo>
                  <a:pt x="66819" y="102280"/>
                </a:lnTo>
                <a:lnTo>
                  <a:pt x="20331" y="115014"/>
                </a:lnTo>
                <a:lnTo>
                  <a:pt x="0" y="138890"/>
                </a:lnTo>
                <a:lnTo>
                  <a:pt x="1843" y="155096"/>
                </a:lnTo>
                <a:lnTo>
                  <a:pt x="14331" y="169755"/>
                </a:lnTo>
                <a:lnTo>
                  <a:pt x="36593" y="181020"/>
                </a:lnTo>
                <a:lnTo>
                  <a:pt x="26693" y="188350"/>
                </a:lnTo>
                <a:lnTo>
                  <a:pt x="19972" y="196609"/>
                </a:lnTo>
                <a:lnTo>
                  <a:pt x="16609" y="205487"/>
                </a:lnTo>
                <a:lnTo>
                  <a:pt x="16781" y="214675"/>
                </a:lnTo>
                <a:lnTo>
                  <a:pt x="26070" y="230594"/>
                </a:lnTo>
                <a:lnTo>
                  <a:pt x="44896" y="242869"/>
                </a:lnTo>
                <a:lnTo>
                  <a:pt x="70556" y="250287"/>
                </a:lnTo>
                <a:lnTo>
                  <a:pt x="100347" y="251632"/>
                </a:lnTo>
                <a:lnTo>
                  <a:pt x="101744" y="253029"/>
                </a:lnTo>
                <a:lnTo>
                  <a:pt x="137503" y="275040"/>
                </a:lnTo>
                <a:lnTo>
                  <a:pt x="183882" y="287192"/>
                </a:lnTo>
                <a:lnTo>
                  <a:pt x="234975" y="288676"/>
                </a:lnTo>
                <a:lnTo>
                  <a:pt x="284878" y="278683"/>
                </a:lnTo>
                <a:lnTo>
                  <a:pt x="477026" y="278683"/>
                </a:lnTo>
                <a:lnTo>
                  <a:pt x="493666" y="261284"/>
                </a:lnTo>
                <a:lnTo>
                  <a:pt x="596283" y="261284"/>
                </a:lnTo>
                <a:lnTo>
                  <a:pt x="616729" y="253696"/>
                </a:lnTo>
                <a:lnTo>
                  <a:pt x="638427" y="235967"/>
                </a:lnTo>
                <a:lnTo>
                  <a:pt x="646574" y="214167"/>
                </a:lnTo>
                <a:lnTo>
                  <a:pt x="661306" y="212411"/>
                </a:lnTo>
                <a:lnTo>
                  <a:pt x="701311" y="201213"/>
                </a:lnTo>
                <a:lnTo>
                  <a:pt x="746111" y="157636"/>
                </a:lnTo>
                <a:lnTo>
                  <a:pt x="743352" y="132472"/>
                </a:lnTo>
                <a:lnTo>
                  <a:pt x="722901" y="109011"/>
                </a:lnTo>
                <a:lnTo>
                  <a:pt x="724552" y="106852"/>
                </a:lnTo>
                <a:lnTo>
                  <a:pt x="726002" y="104461"/>
                </a:lnTo>
                <a:lnTo>
                  <a:pt x="727092" y="102280"/>
                </a:lnTo>
                <a:lnTo>
                  <a:pt x="729565" y="81712"/>
                </a:lnTo>
                <a:lnTo>
                  <a:pt x="718202" y="62894"/>
                </a:lnTo>
                <a:lnTo>
                  <a:pt x="695124" y="47863"/>
                </a:lnTo>
                <a:lnTo>
                  <a:pt x="662449" y="38653"/>
                </a:lnTo>
                <a:lnTo>
                  <a:pt x="661141" y="35986"/>
                </a:lnTo>
                <a:lnTo>
                  <a:pt x="242079" y="35986"/>
                </a:lnTo>
                <a:lnTo>
                  <a:pt x="224571" y="31283"/>
                </a:lnTo>
                <a:lnTo>
                  <a:pt x="206027" y="28271"/>
                </a:lnTo>
                <a:lnTo>
                  <a:pt x="186840" y="27021"/>
                </a:lnTo>
                <a:close/>
              </a:path>
              <a:path w="746125" h="307975">
                <a:moveTo>
                  <a:pt x="596283" y="261284"/>
                </a:moveTo>
                <a:lnTo>
                  <a:pt x="493666" y="261284"/>
                </a:lnTo>
                <a:lnTo>
                  <a:pt x="505803" y="264900"/>
                </a:lnTo>
                <a:lnTo>
                  <a:pt x="518654" y="267539"/>
                </a:lnTo>
                <a:lnTo>
                  <a:pt x="532028" y="269178"/>
                </a:lnTo>
                <a:lnTo>
                  <a:pt x="545736" y="269793"/>
                </a:lnTo>
                <a:lnTo>
                  <a:pt x="584745" y="265566"/>
                </a:lnTo>
                <a:lnTo>
                  <a:pt x="596283" y="261284"/>
                </a:lnTo>
                <a:close/>
              </a:path>
              <a:path w="746125" h="307975">
                <a:moveTo>
                  <a:pt x="331698" y="8643"/>
                </a:moveTo>
                <a:lnTo>
                  <a:pt x="296531" y="10729"/>
                </a:lnTo>
                <a:lnTo>
                  <a:pt x="265316" y="20077"/>
                </a:lnTo>
                <a:lnTo>
                  <a:pt x="242079" y="35986"/>
                </a:lnTo>
                <a:lnTo>
                  <a:pt x="661141" y="35986"/>
                </a:lnTo>
                <a:lnTo>
                  <a:pt x="658594" y="30793"/>
                </a:lnTo>
                <a:lnTo>
                  <a:pt x="652464" y="23493"/>
                </a:lnTo>
                <a:lnTo>
                  <a:pt x="388256" y="23413"/>
                </a:lnTo>
                <a:lnTo>
                  <a:pt x="381906" y="19857"/>
                </a:lnTo>
                <a:lnTo>
                  <a:pt x="374667" y="16936"/>
                </a:lnTo>
                <a:lnTo>
                  <a:pt x="366793" y="14523"/>
                </a:lnTo>
                <a:lnTo>
                  <a:pt x="331698" y="8643"/>
                </a:lnTo>
                <a:close/>
              </a:path>
              <a:path w="746125" h="307975">
                <a:moveTo>
                  <a:pt x="460462" y="0"/>
                </a:moveTo>
                <a:lnTo>
                  <a:pt x="431801" y="2125"/>
                </a:lnTo>
                <a:lnTo>
                  <a:pt x="406642" y="10132"/>
                </a:lnTo>
                <a:lnTo>
                  <a:pt x="388256" y="23413"/>
                </a:lnTo>
                <a:lnTo>
                  <a:pt x="652365" y="23413"/>
                </a:lnTo>
                <a:lnTo>
                  <a:pt x="644215" y="16883"/>
                </a:lnTo>
                <a:lnTo>
                  <a:pt x="643637" y="16555"/>
                </a:lnTo>
                <a:lnTo>
                  <a:pt x="515764" y="16555"/>
                </a:lnTo>
                <a:lnTo>
                  <a:pt x="510155" y="12918"/>
                </a:lnTo>
                <a:lnTo>
                  <a:pt x="503842" y="9650"/>
                </a:lnTo>
                <a:lnTo>
                  <a:pt x="496887" y="6786"/>
                </a:lnTo>
                <a:lnTo>
                  <a:pt x="489348" y="4363"/>
                </a:lnTo>
                <a:lnTo>
                  <a:pt x="460462" y="0"/>
                </a:lnTo>
                <a:close/>
              </a:path>
              <a:path w="746125" h="307975">
                <a:moveTo>
                  <a:pt x="572883" y="109"/>
                </a:moveTo>
                <a:lnTo>
                  <a:pt x="541918" y="4986"/>
                </a:lnTo>
                <a:lnTo>
                  <a:pt x="515764" y="16555"/>
                </a:lnTo>
                <a:lnTo>
                  <a:pt x="643637" y="16555"/>
                </a:lnTo>
                <a:lnTo>
                  <a:pt x="634001" y="11094"/>
                </a:lnTo>
                <a:lnTo>
                  <a:pt x="604847" y="2089"/>
                </a:lnTo>
                <a:lnTo>
                  <a:pt x="572883" y="1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62754" y="550164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6543" y="0"/>
                </a:moveTo>
                <a:lnTo>
                  <a:pt x="7620" y="0"/>
                </a:lnTo>
                <a:lnTo>
                  <a:pt x="0" y="7747"/>
                </a:lnTo>
                <a:lnTo>
                  <a:pt x="0" y="26543"/>
                </a:lnTo>
                <a:lnTo>
                  <a:pt x="7620" y="34290"/>
                </a:lnTo>
                <a:lnTo>
                  <a:pt x="26543" y="34290"/>
                </a:lnTo>
                <a:lnTo>
                  <a:pt x="34290" y="26543"/>
                </a:lnTo>
                <a:lnTo>
                  <a:pt x="34290" y="7747"/>
                </a:lnTo>
                <a:lnTo>
                  <a:pt x="265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346447" y="542290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53" y="0"/>
                </a:moveTo>
                <a:lnTo>
                  <a:pt x="15644" y="2008"/>
                </a:lnTo>
                <a:lnTo>
                  <a:pt x="7492" y="7493"/>
                </a:lnTo>
                <a:lnTo>
                  <a:pt x="2008" y="15644"/>
                </a:lnTo>
                <a:lnTo>
                  <a:pt x="0" y="25653"/>
                </a:lnTo>
                <a:lnTo>
                  <a:pt x="2008" y="35609"/>
                </a:lnTo>
                <a:lnTo>
                  <a:pt x="7493" y="43767"/>
                </a:lnTo>
                <a:lnTo>
                  <a:pt x="15644" y="49281"/>
                </a:lnTo>
                <a:lnTo>
                  <a:pt x="25653" y="51308"/>
                </a:lnTo>
                <a:lnTo>
                  <a:pt x="35663" y="49281"/>
                </a:lnTo>
                <a:lnTo>
                  <a:pt x="43814" y="43767"/>
                </a:lnTo>
                <a:lnTo>
                  <a:pt x="49299" y="35609"/>
                </a:lnTo>
                <a:lnTo>
                  <a:pt x="51307" y="25653"/>
                </a:lnTo>
                <a:lnTo>
                  <a:pt x="49299" y="15644"/>
                </a:lnTo>
                <a:lnTo>
                  <a:pt x="43814" y="7493"/>
                </a:lnTo>
                <a:lnTo>
                  <a:pt x="35663" y="2008"/>
                </a:lnTo>
                <a:lnTo>
                  <a:pt x="2565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347464" y="5150865"/>
            <a:ext cx="5086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256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511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24004" y="5068397"/>
            <a:ext cx="871219" cy="307975"/>
          </a:xfrm>
          <a:custGeom>
            <a:avLst/>
            <a:gdLst/>
            <a:ahLst/>
            <a:cxnLst/>
            <a:rect l="l" t="t" r="r" b="b"/>
            <a:pathLst>
              <a:path w="871220" h="307975">
                <a:moveTo>
                  <a:pt x="556817" y="278683"/>
                </a:moveTo>
                <a:lnTo>
                  <a:pt x="332624" y="278683"/>
                </a:lnTo>
                <a:lnTo>
                  <a:pt x="347297" y="287543"/>
                </a:lnTo>
                <a:lnTo>
                  <a:pt x="364755" y="294987"/>
                </a:lnTo>
                <a:lnTo>
                  <a:pt x="384595" y="300882"/>
                </a:lnTo>
                <a:lnTo>
                  <a:pt x="406411" y="305099"/>
                </a:lnTo>
                <a:lnTo>
                  <a:pt x="460267" y="307522"/>
                </a:lnTo>
                <a:lnTo>
                  <a:pt x="510170" y="300099"/>
                </a:lnTo>
                <a:lnTo>
                  <a:pt x="550644" y="284222"/>
                </a:lnTo>
                <a:lnTo>
                  <a:pt x="556817" y="278683"/>
                </a:lnTo>
                <a:close/>
              </a:path>
              <a:path w="871220" h="307975">
                <a:moveTo>
                  <a:pt x="218025" y="27021"/>
                </a:moveTo>
                <a:lnTo>
                  <a:pt x="144242" y="36113"/>
                </a:lnTo>
                <a:lnTo>
                  <a:pt x="105279" y="52814"/>
                </a:lnTo>
                <a:lnTo>
                  <a:pt x="78751" y="101264"/>
                </a:lnTo>
                <a:lnTo>
                  <a:pt x="77989" y="102280"/>
                </a:lnTo>
                <a:lnTo>
                  <a:pt x="39508" y="108773"/>
                </a:lnTo>
                <a:lnTo>
                  <a:pt x="0" y="138890"/>
                </a:lnTo>
                <a:lnTo>
                  <a:pt x="2139" y="155096"/>
                </a:lnTo>
                <a:lnTo>
                  <a:pt x="16708" y="169755"/>
                </a:lnTo>
                <a:lnTo>
                  <a:pt x="42683" y="181020"/>
                </a:lnTo>
                <a:lnTo>
                  <a:pt x="31142" y="188350"/>
                </a:lnTo>
                <a:lnTo>
                  <a:pt x="23316" y="196609"/>
                </a:lnTo>
                <a:lnTo>
                  <a:pt x="19395" y="205487"/>
                </a:lnTo>
                <a:lnTo>
                  <a:pt x="19569" y="214675"/>
                </a:lnTo>
                <a:lnTo>
                  <a:pt x="30380" y="230594"/>
                </a:lnTo>
                <a:lnTo>
                  <a:pt x="52335" y="242869"/>
                </a:lnTo>
                <a:lnTo>
                  <a:pt x="82292" y="250287"/>
                </a:lnTo>
                <a:lnTo>
                  <a:pt x="117105" y="251632"/>
                </a:lnTo>
                <a:lnTo>
                  <a:pt x="118248" y="252521"/>
                </a:lnTo>
                <a:lnTo>
                  <a:pt x="118756" y="253029"/>
                </a:lnTo>
                <a:lnTo>
                  <a:pt x="150935" y="271400"/>
                </a:lnTo>
                <a:lnTo>
                  <a:pt x="191935" y="283566"/>
                </a:lnTo>
                <a:lnTo>
                  <a:pt x="238232" y="289111"/>
                </a:lnTo>
                <a:lnTo>
                  <a:pt x="286303" y="287622"/>
                </a:lnTo>
                <a:lnTo>
                  <a:pt x="332624" y="278683"/>
                </a:lnTo>
                <a:lnTo>
                  <a:pt x="556817" y="278683"/>
                </a:lnTo>
                <a:lnTo>
                  <a:pt x="576210" y="261284"/>
                </a:lnTo>
                <a:lnTo>
                  <a:pt x="696090" y="261284"/>
                </a:lnTo>
                <a:lnTo>
                  <a:pt x="719927" y="253696"/>
                </a:lnTo>
                <a:lnTo>
                  <a:pt x="745237" y="235967"/>
                </a:lnTo>
                <a:lnTo>
                  <a:pt x="754772" y="214167"/>
                </a:lnTo>
                <a:lnTo>
                  <a:pt x="771951" y="212411"/>
                </a:lnTo>
                <a:lnTo>
                  <a:pt x="818653" y="201213"/>
                </a:lnTo>
                <a:lnTo>
                  <a:pt x="854354" y="181538"/>
                </a:lnTo>
                <a:lnTo>
                  <a:pt x="870993" y="157636"/>
                </a:lnTo>
                <a:lnTo>
                  <a:pt x="867749" y="132472"/>
                </a:lnTo>
                <a:lnTo>
                  <a:pt x="843799" y="109011"/>
                </a:lnTo>
                <a:lnTo>
                  <a:pt x="845831" y="106852"/>
                </a:lnTo>
                <a:lnTo>
                  <a:pt x="847482" y="104566"/>
                </a:lnTo>
                <a:lnTo>
                  <a:pt x="848752" y="102280"/>
                </a:lnTo>
                <a:lnTo>
                  <a:pt x="851608" y="81712"/>
                </a:lnTo>
                <a:lnTo>
                  <a:pt x="838354" y="62894"/>
                </a:lnTo>
                <a:lnTo>
                  <a:pt x="811408" y="47863"/>
                </a:lnTo>
                <a:lnTo>
                  <a:pt x="773187" y="38653"/>
                </a:lnTo>
                <a:lnTo>
                  <a:pt x="771697" y="35986"/>
                </a:lnTo>
                <a:lnTo>
                  <a:pt x="282586" y="35986"/>
                </a:lnTo>
                <a:lnTo>
                  <a:pt x="262114" y="31283"/>
                </a:lnTo>
                <a:lnTo>
                  <a:pt x="240438" y="28271"/>
                </a:lnTo>
                <a:lnTo>
                  <a:pt x="218025" y="27021"/>
                </a:lnTo>
                <a:close/>
              </a:path>
              <a:path w="871220" h="307975">
                <a:moveTo>
                  <a:pt x="696090" y="261284"/>
                </a:moveTo>
                <a:lnTo>
                  <a:pt x="576210" y="261284"/>
                </a:lnTo>
                <a:lnTo>
                  <a:pt x="590415" y="264900"/>
                </a:lnTo>
                <a:lnTo>
                  <a:pt x="605452" y="267539"/>
                </a:lnTo>
                <a:lnTo>
                  <a:pt x="621109" y="269178"/>
                </a:lnTo>
                <a:lnTo>
                  <a:pt x="637170" y="269793"/>
                </a:lnTo>
                <a:lnTo>
                  <a:pt x="682638" y="265566"/>
                </a:lnTo>
                <a:lnTo>
                  <a:pt x="696090" y="261284"/>
                </a:lnTo>
                <a:close/>
              </a:path>
              <a:path w="871220" h="307975">
                <a:moveTo>
                  <a:pt x="387189" y="8643"/>
                </a:moveTo>
                <a:lnTo>
                  <a:pt x="346166" y="10729"/>
                </a:lnTo>
                <a:lnTo>
                  <a:pt x="309739" y="20077"/>
                </a:lnTo>
                <a:lnTo>
                  <a:pt x="282586" y="35986"/>
                </a:lnTo>
                <a:lnTo>
                  <a:pt x="771697" y="35986"/>
                </a:lnTo>
                <a:lnTo>
                  <a:pt x="768796" y="30793"/>
                </a:lnTo>
                <a:lnTo>
                  <a:pt x="761678" y="23493"/>
                </a:lnTo>
                <a:lnTo>
                  <a:pt x="453147" y="23413"/>
                </a:lnTo>
                <a:lnTo>
                  <a:pt x="447417" y="20863"/>
                </a:lnTo>
                <a:lnTo>
                  <a:pt x="441305" y="18540"/>
                </a:lnTo>
                <a:lnTo>
                  <a:pt x="434859" y="16430"/>
                </a:lnTo>
                <a:lnTo>
                  <a:pt x="428128" y="14523"/>
                </a:lnTo>
                <a:lnTo>
                  <a:pt x="387189" y="8643"/>
                </a:lnTo>
                <a:close/>
              </a:path>
              <a:path w="871220" h="307975">
                <a:moveTo>
                  <a:pt x="537479" y="0"/>
                </a:moveTo>
                <a:lnTo>
                  <a:pt x="504011" y="2125"/>
                </a:lnTo>
                <a:lnTo>
                  <a:pt x="474638" y="10132"/>
                </a:lnTo>
                <a:lnTo>
                  <a:pt x="453147" y="23413"/>
                </a:lnTo>
                <a:lnTo>
                  <a:pt x="761563" y="23413"/>
                </a:lnTo>
                <a:lnTo>
                  <a:pt x="752060" y="16883"/>
                </a:lnTo>
                <a:lnTo>
                  <a:pt x="751387" y="16555"/>
                </a:lnTo>
                <a:lnTo>
                  <a:pt x="601991" y="16555"/>
                </a:lnTo>
                <a:lnTo>
                  <a:pt x="595457" y="12918"/>
                </a:lnTo>
                <a:lnTo>
                  <a:pt x="588101" y="9650"/>
                </a:lnTo>
                <a:lnTo>
                  <a:pt x="580007" y="6786"/>
                </a:lnTo>
                <a:lnTo>
                  <a:pt x="571257" y="4363"/>
                </a:lnTo>
                <a:lnTo>
                  <a:pt x="537479" y="0"/>
                </a:lnTo>
                <a:close/>
              </a:path>
              <a:path w="871220" h="307975">
                <a:moveTo>
                  <a:pt x="668746" y="109"/>
                </a:moveTo>
                <a:lnTo>
                  <a:pt x="632565" y="4986"/>
                </a:lnTo>
                <a:lnTo>
                  <a:pt x="601991" y="16555"/>
                </a:lnTo>
                <a:lnTo>
                  <a:pt x="751387" y="16555"/>
                </a:lnTo>
                <a:lnTo>
                  <a:pt x="740167" y="11094"/>
                </a:lnTo>
                <a:lnTo>
                  <a:pt x="706094" y="2089"/>
                </a:lnTo>
                <a:lnTo>
                  <a:pt x="668746" y="1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36461" y="546938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26542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26543"/>
                </a:lnTo>
                <a:lnTo>
                  <a:pt x="7620" y="34163"/>
                </a:lnTo>
                <a:lnTo>
                  <a:pt x="26542" y="34163"/>
                </a:lnTo>
                <a:lnTo>
                  <a:pt x="34162" y="26543"/>
                </a:lnTo>
                <a:lnTo>
                  <a:pt x="34162" y="7620"/>
                </a:lnTo>
                <a:lnTo>
                  <a:pt x="2654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34505" y="53911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54" y="0"/>
                </a:moveTo>
                <a:lnTo>
                  <a:pt x="15698" y="2026"/>
                </a:lnTo>
                <a:lnTo>
                  <a:pt x="7540" y="7540"/>
                </a:lnTo>
                <a:lnTo>
                  <a:pt x="2026" y="15698"/>
                </a:lnTo>
                <a:lnTo>
                  <a:pt x="0" y="25653"/>
                </a:lnTo>
                <a:lnTo>
                  <a:pt x="2026" y="35663"/>
                </a:lnTo>
                <a:lnTo>
                  <a:pt x="7540" y="43815"/>
                </a:lnTo>
                <a:lnTo>
                  <a:pt x="15698" y="49299"/>
                </a:lnTo>
                <a:lnTo>
                  <a:pt x="25654" y="51308"/>
                </a:lnTo>
                <a:lnTo>
                  <a:pt x="35663" y="49299"/>
                </a:lnTo>
                <a:lnTo>
                  <a:pt x="43815" y="43815"/>
                </a:lnTo>
                <a:lnTo>
                  <a:pt x="49299" y="35663"/>
                </a:lnTo>
                <a:lnTo>
                  <a:pt x="51308" y="25653"/>
                </a:lnTo>
                <a:lnTo>
                  <a:pt x="49299" y="15698"/>
                </a:lnTo>
                <a:lnTo>
                  <a:pt x="43814" y="7540"/>
                </a:lnTo>
                <a:lnTo>
                  <a:pt x="35663" y="2026"/>
                </a:lnTo>
                <a:lnTo>
                  <a:pt x="2565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343650" y="5118861"/>
            <a:ext cx="572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512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1023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28286" y="3776853"/>
            <a:ext cx="217804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">
              <a:lnSpc>
                <a:spcPts val="1175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105"/>
              </a:lnSpc>
            </a:pPr>
            <a:r>
              <a:rPr sz="10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125"/>
              </a:lnSpc>
            </a:pPr>
            <a:r>
              <a:rPr sz="10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300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16342" y="4435602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特点：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16342" y="4586477"/>
            <a:ext cx="336042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2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如果是求模，连续的值，分别分配到各个不同 的分片；但是此算法会将连续的值可能分配到 相同的分片，降低事务处理的难度。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2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可以均匀分配，也可以非均匀分配。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2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分片字段必须为数字类型。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491955" y="2554528"/>
            <a:ext cx="1823720" cy="1393190"/>
          </a:xfrm>
          <a:custGeom>
            <a:avLst/>
            <a:gdLst/>
            <a:ahLst/>
            <a:cxnLst/>
            <a:rect l="l" t="t" r="r" b="b"/>
            <a:pathLst>
              <a:path w="1823720" h="1393189">
                <a:moveTo>
                  <a:pt x="1169043" y="1261186"/>
                </a:moveTo>
                <a:lnTo>
                  <a:pt x="696369" y="1261186"/>
                </a:lnTo>
                <a:lnTo>
                  <a:pt x="727011" y="1301126"/>
                </a:lnTo>
                <a:lnTo>
                  <a:pt x="763488" y="1334767"/>
                </a:lnTo>
                <a:lnTo>
                  <a:pt x="804918" y="1361431"/>
                </a:lnTo>
                <a:lnTo>
                  <a:pt x="850420" y="1380439"/>
                </a:lnTo>
                <a:lnTo>
                  <a:pt x="895698" y="1390668"/>
                </a:lnTo>
                <a:lnTo>
                  <a:pt x="940749" y="1393129"/>
                </a:lnTo>
                <a:lnTo>
                  <a:pt x="984843" y="1388229"/>
                </a:lnTo>
                <a:lnTo>
                  <a:pt x="1027250" y="1376375"/>
                </a:lnTo>
                <a:lnTo>
                  <a:pt x="1067240" y="1357976"/>
                </a:lnTo>
                <a:lnTo>
                  <a:pt x="1104083" y="1333439"/>
                </a:lnTo>
                <a:lnTo>
                  <a:pt x="1137049" y="1303172"/>
                </a:lnTo>
                <a:lnTo>
                  <a:pt x="1165408" y="1267582"/>
                </a:lnTo>
                <a:lnTo>
                  <a:pt x="1169043" y="1261186"/>
                </a:lnTo>
                <a:close/>
              </a:path>
              <a:path w="1823720" h="1393189">
                <a:moveTo>
                  <a:pt x="457101" y="122385"/>
                </a:moveTo>
                <a:lnTo>
                  <a:pt x="409730" y="124917"/>
                </a:lnTo>
                <a:lnTo>
                  <a:pt x="364467" y="135250"/>
                </a:lnTo>
                <a:lnTo>
                  <a:pt x="322509" y="152530"/>
                </a:lnTo>
                <a:lnTo>
                  <a:pt x="284359" y="176071"/>
                </a:lnTo>
                <a:lnTo>
                  <a:pt x="250516" y="205185"/>
                </a:lnTo>
                <a:lnTo>
                  <a:pt x="221484" y="239185"/>
                </a:lnTo>
                <a:lnTo>
                  <a:pt x="197763" y="277384"/>
                </a:lnTo>
                <a:lnTo>
                  <a:pt x="179854" y="319094"/>
                </a:lnTo>
                <a:lnTo>
                  <a:pt x="168259" y="363628"/>
                </a:lnTo>
                <a:lnTo>
                  <a:pt x="163480" y="410299"/>
                </a:lnTo>
                <a:lnTo>
                  <a:pt x="166017" y="458419"/>
                </a:lnTo>
                <a:lnTo>
                  <a:pt x="164366" y="462864"/>
                </a:lnTo>
                <a:lnTo>
                  <a:pt x="122275" y="472723"/>
                </a:lnTo>
                <a:lnTo>
                  <a:pt x="84054" y="492296"/>
                </a:lnTo>
                <a:lnTo>
                  <a:pt x="51191" y="520586"/>
                </a:lnTo>
                <a:lnTo>
                  <a:pt x="25174" y="556590"/>
                </a:lnTo>
                <a:lnTo>
                  <a:pt x="6189" y="604053"/>
                </a:lnTo>
                <a:lnTo>
                  <a:pt x="0" y="653341"/>
                </a:lnTo>
                <a:lnTo>
                  <a:pt x="5981" y="701958"/>
                </a:lnTo>
                <a:lnTo>
                  <a:pt x="23509" y="747410"/>
                </a:lnTo>
                <a:lnTo>
                  <a:pt x="51958" y="787204"/>
                </a:lnTo>
                <a:lnTo>
                  <a:pt x="90706" y="818845"/>
                </a:lnTo>
                <a:lnTo>
                  <a:pt x="66607" y="852163"/>
                </a:lnTo>
                <a:lnTo>
                  <a:pt x="50224" y="889648"/>
                </a:lnTo>
                <a:lnTo>
                  <a:pt x="41985" y="929895"/>
                </a:lnTo>
                <a:lnTo>
                  <a:pt x="42319" y="971499"/>
                </a:lnTo>
                <a:lnTo>
                  <a:pt x="54525" y="1021080"/>
                </a:lnTo>
                <a:lnTo>
                  <a:pt x="78039" y="1064110"/>
                </a:lnTo>
                <a:lnTo>
                  <a:pt x="110915" y="1098991"/>
                </a:lnTo>
                <a:lnTo>
                  <a:pt x="151209" y="1124125"/>
                </a:lnTo>
                <a:lnTo>
                  <a:pt x="196979" y="1137913"/>
                </a:lnTo>
                <a:lnTo>
                  <a:pt x="246281" y="1138758"/>
                </a:lnTo>
                <a:lnTo>
                  <a:pt x="247424" y="1140917"/>
                </a:lnTo>
                <a:lnTo>
                  <a:pt x="277508" y="1186134"/>
                </a:lnTo>
                <a:lnTo>
                  <a:pt x="309943" y="1221705"/>
                </a:lnTo>
                <a:lnTo>
                  <a:pt x="346322" y="1251515"/>
                </a:lnTo>
                <a:lnTo>
                  <a:pt x="385954" y="1275387"/>
                </a:lnTo>
                <a:lnTo>
                  <a:pt x="428148" y="1293140"/>
                </a:lnTo>
                <a:lnTo>
                  <a:pt x="472211" y="1304598"/>
                </a:lnTo>
                <a:lnTo>
                  <a:pt x="517452" y="1309580"/>
                </a:lnTo>
                <a:lnTo>
                  <a:pt x="563180" y="1307908"/>
                </a:lnTo>
                <a:lnTo>
                  <a:pt x="608704" y="1299405"/>
                </a:lnTo>
                <a:lnTo>
                  <a:pt x="653330" y="1283890"/>
                </a:lnTo>
                <a:lnTo>
                  <a:pt x="696369" y="1261186"/>
                </a:lnTo>
                <a:lnTo>
                  <a:pt x="1169043" y="1261186"/>
                </a:lnTo>
                <a:lnTo>
                  <a:pt x="1188430" y="1227077"/>
                </a:lnTo>
                <a:lnTo>
                  <a:pt x="1205385" y="1182065"/>
                </a:lnTo>
                <a:lnTo>
                  <a:pt x="1462724" y="1182065"/>
                </a:lnTo>
                <a:lnTo>
                  <a:pt x="1519807" y="1131896"/>
                </a:lnTo>
                <a:lnTo>
                  <a:pt x="1544136" y="1096698"/>
                </a:lnTo>
                <a:lnTo>
                  <a:pt x="1562473" y="1057335"/>
                </a:lnTo>
                <a:lnTo>
                  <a:pt x="1574121" y="1014518"/>
                </a:lnTo>
                <a:lnTo>
                  <a:pt x="1578384" y="968959"/>
                </a:lnTo>
                <a:lnTo>
                  <a:pt x="1614297" y="961151"/>
                </a:lnTo>
                <a:lnTo>
                  <a:pt x="1681504" y="931722"/>
                </a:lnTo>
                <a:lnTo>
                  <a:pt x="1746450" y="877968"/>
                </a:lnTo>
                <a:lnTo>
                  <a:pt x="1774708" y="841180"/>
                </a:lnTo>
                <a:lnTo>
                  <a:pt x="1796654" y="800906"/>
                </a:lnTo>
                <a:lnTo>
                  <a:pt x="1812180" y="758006"/>
                </a:lnTo>
                <a:lnTo>
                  <a:pt x="1821176" y="713340"/>
                </a:lnTo>
                <a:lnTo>
                  <a:pt x="1823535" y="667767"/>
                </a:lnTo>
                <a:lnTo>
                  <a:pt x="1819150" y="622147"/>
                </a:lnTo>
                <a:lnTo>
                  <a:pt x="1807910" y="577339"/>
                </a:lnTo>
                <a:lnTo>
                  <a:pt x="1789709" y="534203"/>
                </a:lnTo>
                <a:lnTo>
                  <a:pt x="1764439" y="493598"/>
                </a:lnTo>
                <a:lnTo>
                  <a:pt x="1767439" y="486026"/>
                </a:lnTo>
                <a:lnTo>
                  <a:pt x="1770154" y="478358"/>
                </a:lnTo>
                <a:lnTo>
                  <a:pt x="1772583" y="470595"/>
                </a:lnTo>
                <a:lnTo>
                  <a:pt x="1774726" y="462737"/>
                </a:lnTo>
                <a:lnTo>
                  <a:pt x="1782231" y="415888"/>
                </a:lnTo>
                <a:lnTo>
                  <a:pt x="1780689" y="369837"/>
                </a:lnTo>
                <a:lnTo>
                  <a:pt x="1770732" y="325738"/>
                </a:lnTo>
                <a:lnTo>
                  <a:pt x="1752993" y="284747"/>
                </a:lnTo>
                <a:lnTo>
                  <a:pt x="1728104" y="248018"/>
                </a:lnTo>
                <a:lnTo>
                  <a:pt x="1696698" y="216706"/>
                </a:lnTo>
                <a:lnTo>
                  <a:pt x="1659407" y="191967"/>
                </a:lnTo>
                <a:lnTo>
                  <a:pt x="1616865" y="174955"/>
                </a:lnTo>
                <a:lnTo>
                  <a:pt x="1613729" y="162890"/>
                </a:lnTo>
                <a:lnTo>
                  <a:pt x="591975" y="162890"/>
                </a:lnTo>
                <a:lnTo>
                  <a:pt x="549176" y="141562"/>
                </a:lnTo>
                <a:lnTo>
                  <a:pt x="503900" y="127997"/>
                </a:lnTo>
                <a:lnTo>
                  <a:pt x="457101" y="122385"/>
                </a:lnTo>
                <a:close/>
              </a:path>
              <a:path w="1823720" h="1393189">
                <a:moveTo>
                  <a:pt x="1462724" y="1182065"/>
                </a:moveTo>
                <a:lnTo>
                  <a:pt x="1205385" y="1182065"/>
                </a:lnTo>
                <a:lnTo>
                  <a:pt x="1235055" y="1198543"/>
                </a:lnTo>
                <a:lnTo>
                  <a:pt x="1266440" y="1210545"/>
                </a:lnTo>
                <a:lnTo>
                  <a:pt x="1299111" y="1217927"/>
                </a:lnTo>
                <a:lnTo>
                  <a:pt x="1332639" y="1220546"/>
                </a:lnTo>
                <a:lnTo>
                  <a:pt x="1376488" y="1216831"/>
                </a:lnTo>
                <a:lnTo>
                  <a:pt x="1417826" y="1205398"/>
                </a:lnTo>
                <a:lnTo>
                  <a:pt x="1455956" y="1186957"/>
                </a:lnTo>
                <a:lnTo>
                  <a:pt x="1462724" y="1182065"/>
                </a:lnTo>
                <a:close/>
              </a:path>
              <a:path w="1823720" h="1393189">
                <a:moveTo>
                  <a:pt x="810413" y="39339"/>
                </a:moveTo>
                <a:lnTo>
                  <a:pt x="766963" y="39747"/>
                </a:lnTo>
                <a:lnTo>
                  <a:pt x="724706" y="48749"/>
                </a:lnTo>
                <a:lnTo>
                  <a:pt x="684859" y="65954"/>
                </a:lnTo>
                <a:lnTo>
                  <a:pt x="648643" y="90972"/>
                </a:lnTo>
                <a:lnTo>
                  <a:pt x="617275" y="123414"/>
                </a:lnTo>
                <a:lnTo>
                  <a:pt x="591975" y="162890"/>
                </a:lnTo>
                <a:lnTo>
                  <a:pt x="1613729" y="162890"/>
                </a:lnTo>
                <a:lnTo>
                  <a:pt x="1607641" y="139469"/>
                </a:lnTo>
                <a:lnTo>
                  <a:pt x="1592798" y="106423"/>
                </a:lnTo>
                <a:lnTo>
                  <a:pt x="1592340" y="105740"/>
                </a:lnTo>
                <a:lnTo>
                  <a:pt x="948210" y="105740"/>
                </a:lnTo>
                <a:lnTo>
                  <a:pt x="936214" y="94294"/>
                </a:lnTo>
                <a:lnTo>
                  <a:pt x="923492" y="83801"/>
                </a:lnTo>
                <a:lnTo>
                  <a:pt x="910080" y="74308"/>
                </a:lnTo>
                <a:lnTo>
                  <a:pt x="896013" y="65862"/>
                </a:lnTo>
                <a:lnTo>
                  <a:pt x="853836" y="47914"/>
                </a:lnTo>
                <a:lnTo>
                  <a:pt x="810413" y="39339"/>
                </a:lnTo>
                <a:close/>
              </a:path>
              <a:path w="1823720" h="1393189">
                <a:moveTo>
                  <a:pt x="1100657" y="1"/>
                </a:moveTo>
                <a:lnTo>
                  <a:pt x="1054493" y="9506"/>
                </a:lnTo>
                <a:lnTo>
                  <a:pt x="1012128" y="30843"/>
                </a:lnTo>
                <a:lnTo>
                  <a:pt x="975916" y="63194"/>
                </a:lnTo>
                <a:lnTo>
                  <a:pt x="948210" y="105740"/>
                </a:lnTo>
                <a:lnTo>
                  <a:pt x="1592340" y="105740"/>
                </a:lnTo>
                <a:lnTo>
                  <a:pt x="1572716" y="76496"/>
                </a:lnTo>
                <a:lnTo>
                  <a:pt x="1571415" y="75133"/>
                </a:lnTo>
                <a:lnTo>
                  <a:pt x="1259233" y="75133"/>
                </a:lnTo>
                <a:lnTo>
                  <a:pt x="1245566" y="58462"/>
                </a:lnTo>
                <a:lnTo>
                  <a:pt x="1230197" y="43590"/>
                </a:lnTo>
                <a:lnTo>
                  <a:pt x="1213281" y="30645"/>
                </a:lnTo>
                <a:lnTo>
                  <a:pt x="1194971" y="19761"/>
                </a:lnTo>
                <a:lnTo>
                  <a:pt x="1148267" y="3146"/>
                </a:lnTo>
                <a:lnTo>
                  <a:pt x="1100657" y="1"/>
                </a:lnTo>
                <a:close/>
              </a:path>
              <a:path w="1823720" h="1393189">
                <a:moveTo>
                  <a:pt x="1421040" y="0"/>
                </a:moveTo>
                <a:lnTo>
                  <a:pt x="1376359" y="3831"/>
                </a:lnTo>
                <a:lnTo>
                  <a:pt x="1333343" y="17728"/>
                </a:lnTo>
                <a:lnTo>
                  <a:pt x="1293724" y="41544"/>
                </a:lnTo>
                <a:lnTo>
                  <a:pt x="1259233" y="75133"/>
                </a:lnTo>
                <a:lnTo>
                  <a:pt x="1571415" y="75133"/>
                </a:lnTo>
                <a:lnTo>
                  <a:pt x="1547777" y="50368"/>
                </a:lnTo>
                <a:lnTo>
                  <a:pt x="1508480" y="23122"/>
                </a:lnTo>
                <a:lnTo>
                  <a:pt x="1465658" y="6381"/>
                </a:lnTo>
                <a:lnTo>
                  <a:pt x="1421040" y="0"/>
                </a:lnTo>
                <a:close/>
              </a:path>
            </a:pathLst>
          </a:custGeom>
          <a:solidFill>
            <a:srgbClr val="D2F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13956" y="3210941"/>
            <a:ext cx="77343" cy="77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63131" y="3171698"/>
            <a:ext cx="154686" cy="15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89647" y="3132327"/>
            <a:ext cx="232155" cy="232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882890" y="2689351"/>
            <a:ext cx="91566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x x x x x x x x x</a:t>
            </a:r>
            <a:r>
              <a:rPr sz="1100" spc="-1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65" name="object 65"/>
          <p:cNvSpPr txBox="1"/>
          <p:nvPr/>
        </p:nvSpPr>
        <p:spPr>
          <a:xfrm>
            <a:off x="7733538" y="2857245"/>
            <a:ext cx="117792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&amp;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0668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1 1 1 1 1 1 1 1 1</a:t>
            </a:r>
            <a:r>
              <a:rPr sz="1100" spc="-5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76200" marR="5080" indent="-64135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---------------------------  </a:t>
            </a:r>
            <a:r>
              <a:rPr sz="11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0 0 0 0 0 0 0 0 0</a:t>
            </a:r>
            <a:r>
              <a:rPr sz="1100" spc="-65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solidFill>
                  <a:srgbClr val="7E7E7E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76200">
              <a:lnSpc>
                <a:spcPct val="10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1 1 1 1 1 1 1 1 1</a:t>
            </a:r>
            <a:r>
              <a:rPr sz="11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96291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固定分片</a:t>
            </a:r>
            <a:r>
              <a:rPr sz="1600" spc="180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1600" spc="17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1600" spc="75" dirty="0">
                <a:latin typeface="宋体" panose="02010600030101010101" pitchFamily="2" charset="-122"/>
                <a:cs typeface="宋体" panose="02010600030101010101" pitchFamily="2" charset="-122"/>
              </a:rPr>
              <a:t>sh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算法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6468" y="2083802"/>
            <a:ext cx="6564070" cy="1314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65860" y="2404110"/>
            <a:ext cx="5117972" cy="441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07947" y="1985772"/>
            <a:ext cx="7792720" cy="960119"/>
          </a:xfrm>
          <a:custGeom>
            <a:avLst/>
            <a:gdLst/>
            <a:ahLst/>
            <a:cxnLst/>
            <a:rect l="l" t="t" r="r" b="b"/>
            <a:pathLst>
              <a:path w="7792720" h="960119">
                <a:moveTo>
                  <a:pt x="0" y="50673"/>
                </a:moveTo>
                <a:lnTo>
                  <a:pt x="3976" y="30914"/>
                </a:lnTo>
                <a:lnTo>
                  <a:pt x="14822" y="14811"/>
                </a:lnTo>
                <a:lnTo>
                  <a:pt x="30909" y="3970"/>
                </a:lnTo>
                <a:lnTo>
                  <a:pt x="50609" y="0"/>
                </a:lnTo>
                <a:lnTo>
                  <a:pt x="7741538" y="0"/>
                </a:lnTo>
                <a:lnTo>
                  <a:pt x="7761297" y="3970"/>
                </a:lnTo>
                <a:lnTo>
                  <a:pt x="7777400" y="14811"/>
                </a:lnTo>
                <a:lnTo>
                  <a:pt x="7788241" y="30914"/>
                </a:lnTo>
                <a:lnTo>
                  <a:pt x="7792211" y="50673"/>
                </a:lnTo>
                <a:lnTo>
                  <a:pt x="7792211" y="909447"/>
                </a:lnTo>
                <a:lnTo>
                  <a:pt x="7788241" y="929205"/>
                </a:lnTo>
                <a:lnTo>
                  <a:pt x="7777400" y="945308"/>
                </a:lnTo>
                <a:lnTo>
                  <a:pt x="7761297" y="956149"/>
                </a:lnTo>
                <a:lnTo>
                  <a:pt x="7741538" y="960119"/>
                </a:lnTo>
                <a:lnTo>
                  <a:pt x="50609" y="960119"/>
                </a:lnTo>
                <a:lnTo>
                  <a:pt x="30909" y="956149"/>
                </a:lnTo>
                <a:lnTo>
                  <a:pt x="14822" y="945308"/>
                </a:lnTo>
                <a:lnTo>
                  <a:pt x="3976" y="929205"/>
                </a:lnTo>
                <a:lnTo>
                  <a:pt x="0" y="909447"/>
                </a:lnTo>
                <a:lnTo>
                  <a:pt x="0" y="50673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32291" y="2309240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2032" y="3480584"/>
            <a:ext cx="4186757" cy="873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43214" y="4524590"/>
            <a:ext cx="7356660" cy="592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07947" y="3369564"/>
            <a:ext cx="7792720" cy="1853564"/>
          </a:xfrm>
          <a:custGeom>
            <a:avLst/>
            <a:gdLst/>
            <a:ahLst/>
            <a:cxnLst/>
            <a:rect l="l" t="t" r="r" b="b"/>
            <a:pathLst>
              <a:path w="7792720" h="1853564">
                <a:moveTo>
                  <a:pt x="0" y="97662"/>
                </a:moveTo>
                <a:lnTo>
                  <a:pt x="7677" y="59632"/>
                </a:lnTo>
                <a:lnTo>
                  <a:pt x="28613" y="28590"/>
                </a:lnTo>
                <a:lnTo>
                  <a:pt x="59664" y="7669"/>
                </a:lnTo>
                <a:lnTo>
                  <a:pt x="97688" y="0"/>
                </a:lnTo>
                <a:lnTo>
                  <a:pt x="7694549" y="0"/>
                </a:lnTo>
                <a:lnTo>
                  <a:pt x="7732579" y="7669"/>
                </a:lnTo>
                <a:lnTo>
                  <a:pt x="7763621" y="28590"/>
                </a:lnTo>
                <a:lnTo>
                  <a:pt x="7784542" y="59632"/>
                </a:lnTo>
                <a:lnTo>
                  <a:pt x="7792211" y="97662"/>
                </a:lnTo>
                <a:lnTo>
                  <a:pt x="7792211" y="1755521"/>
                </a:lnTo>
                <a:lnTo>
                  <a:pt x="7784542" y="1793551"/>
                </a:lnTo>
                <a:lnTo>
                  <a:pt x="7763621" y="1824593"/>
                </a:lnTo>
                <a:lnTo>
                  <a:pt x="7732579" y="1845514"/>
                </a:lnTo>
                <a:lnTo>
                  <a:pt x="7694549" y="1853184"/>
                </a:lnTo>
                <a:lnTo>
                  <a:pt x="97688" y="1853184"/>
                </a:lnTo>
                <a:lnTo>
                  <a:pt x="59664" y="1845514"/>
                </a:lnTo>
                <a:lnTo>
                  <a:pt x="28613" y="1824593"/>
                </a:lnTo>
                <a:lnTo>
                  <a:pt x="7677" y="1793551"/>
                </a:lnTo>
                <a:lnTo>
                  <a:pt x="0" y="1755521"/>
                </a:lnTo>
                <a:lnTo>
                  <a:pt x="0" y="97662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72455" y="2060448"/>
            <a:ext cx="2426335" cy="151130"/>
          </a:xfrm>
          <a:custGeom>
            <a:avLst/>
            <a:gdLst/>
            <a:ahLst/>
            <a:cxnLst/>
            <a:rect l="l" t="t" r="r" b="b"/>
            <a:pathLst>
              <a:path w="2426334" h="151130">
                <a:moveTo>
                  <a:pt x="0" y="25146"/>
                </a:moveTo>
                <a:lnTo>
                  <a:pt x="1982" y="15376"/>
                </a:lnTo>
                <a:lnTo>
                  <a:pt x="7381" y="7381"/>
                </a:lnTo>
                <a:lnTo>
                  <a:pt x="15376" y="1982"/>
                </a:lnTo>
                <a:lnTo>
                  <a:pt x="25146" y="0"/>
                </a:lnTo>
                <a:lnTo>
                  <a:pt x="2401062" y="0"/>
                </a:lnTo>
                <a:lnTo>
                  <a:pt x="2410831" y="1982"/>
                </a:lnTo>
                <a:lnTo>
                  <a:pt x="2418826" y="7381"/>
                </a:lnTo>
                <a:lnTo>
                  <a:pt x="2424225" y="15376"/>
                </a:lnTo>
                <a:lnTo>
                  <a:pt x="2426208" y="25146"/>
                </a:lnTo>
                <a:lnTo>
                  <a:pt x="2426208" y="125729"/>
                </a:lnTo>
                <a:lnTo>
                  <a:pt x="2424225" y="135499"/>
                </a:lnTo>
                <a:lnTo>
                  <a:pt x="2418826" y="143494"/>
                </a:lnTo>
                <a:lnTo>
                  <a:pt x="2410831" y="148893"/>
                </a:lnTo>
                <a:lnTo>
                  <a:pt x="2401062" y="150875"/>
                </a:lnTo>
                <a:lnTo>
                  <a:pt x="25146" y="150875"/>
                </a:lnTo>
                <a:lnTo>
                  <a:pt x="15376" y="148893"/>
                </a:lnTo>
                <a:lnTo>
                  <a:pt x="7381" y="143494"/>
                </a:lnTo>
                <a:lnTo>
                  <a:pt x="1982" y="135499"/>
                </a:lnTo>
                <a:lnTo>
                  <a:pt x="0" y="125729"/>
                </a:lnTo>
                <a:lnTo>
                  <a:pt x="0" y="25146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51304" y="3457955"/>
            <a:ext cx="2301240" cy="149860"/>
          </a:xfrm>
          <a:custGeom>
            <a:avLst/>
            <a:gdLst/>
            <a:ahLst/>
            <a:cxnLst/>
            <a:rect l="l" t="t" r="r" b="b"/>
            <a:pathLst>
              <a:path w="2301240" h="149860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1" y="0"/>
                </a:lnTo>
                <a:lnTo>
                  <a:pt x="2276347" y="0"/>
                </a:lnTo>
                <a:lnTo>
                  <a:pt x="2286023" y="1960"/>
                </a:lnTo>
                <a:lnTo>
                  <a:pt x="2293937" y="7302"/>
                </a:lnTo>
                <a:lnTo>
                  <a:pt x="2299279" y="15216"/>
                </a:lnTo>
                <a:lnTo>
                  <a:pt x="2301240" y="24892"/>
                </a:lnTo>
                <a:lnTo>
                  <a:pt x="2301240" y="124460"/>
                </a:lnTo>
                <a:lnTo>
                  <a:pt x="2299279" y="134135"/>
                </a:lnTo>
                <a:lnTo>
                  <a:pt x="2293937" y="142049"/>
                </a:lnTo>
                <a:lnTo>
                  <a:pt x="2286023" y="147391"/>
                </a:lnTo>
                <a:lnTo>
                  <a:pt x="2276347" y="149352"/>
                </a:lnTo>
                <a:lnTo>
                  <a:pt x="24891" y="149352"/>
                </a:lnTo>
                <a:lnTo>
                  <a:pt x="15216" y="147391"/>
                </a:lnTo>
                <a:lnTo>
                  <a:pt x="7302" y="142049"/>
                </a:lnTo>
                <a:lnTo>
                  <a:pt x="1960" y="134135"/>
                </a:lnTo>
                <a:lnTo>
                  <a:pt x="0" y="124460"/>
                </a:lnTo>
                <a:lnTo>
                  <a:pt x="0" y="24892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3576" y="3922776"/>
            <a:ext cx="1740535" cy="157480"/>
          </a:xfrm>
          <a:custGeom>
            <a:avLst/>
            <a:gdLst/>
            <a:ahLst/>
            <a:cxnLst/>
            <a:rect l="l" t="t" r="r" b="b"/>
            <a:pathLst>
              <a:path w="1740535" h="157479">
                <a:moveTo>
                  <a:pt x="0" y="26162"/>
                </a:moveTo>
                <a:lnTo>
                  <a:pt x="2051" y="15966"/>
                </a:lnTo>
                <a:lnTo>
                  <a:pt x="7651" y="7651"/>
                </a:lnTo>
                <a:lnTo>
                  <a:pt x="15966" y="2051"/>
                </a:lnTo>
                <a:lnTo>
                  <a:pt x="26162" y="0"/>
                </a:lnTo>
                <a:lnTo>
                  <a:pt x="1714246" y="0"/>
                </a:lnTo>
                <a:lnTo>
                  <a:pt x="1724441" y="2051"/>
                </a:lnTo>
                <a:lnTo>
                  <a:pt x="1732756" y="7651"/>
                </a:lnTo>
                <a:lnTo>
                  <a:pt x="1738356" y="15966"/>
                </a:lnTo>
                <a:lnTo>
                  <a:pt x="1740408" y="26162"/>
                </a:lnTo>
                <a:lnTo>
                  <a:pt x="1740408" y="130810"/>
                </a:lnTo>
                <a:lnTo>
                  <a:pt x="1738356" y="141005"/>
                </a:lnTo>
                <a:lnTo>
                  <a:pt x="1732756" y="149320"/>
                </a:lnTo>
                <a:lnTo>
                  <a:pt x="1724441" y="154920"/>
                </a:lnTo>
                <a:lnTo>
                  <a:pt x="1714246" y="156972"/>
                </a:lnTo>
                <a:lnTo>
                  <a:pt x="26162" y="156972"/>
                </a:lnTo>
                <a:lnTo>
                  <a:pt x="15966" y="154920"/>
                </a:lnTo>
                <a:lnTo>
                  <a:pt x="7651" y="149320"/>
                </a:lnTo>
                <a:lnTo>
                  <a:pt x="2051" y="141005"/>
                </a:lnTo>
                <a:lnTo>
                  <a:pt x="0" y="130810"/>
                </a:lnTo>
                <a:lnTo>
                  <a:pt x="0" y="26162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41576" y="4500371"/>
            <a:ext cx="2411095" cy="157480"/>
          </a:xfrm>
          <a:custGeom>
            <a:avLst/>
            <a:gdLst/>
            <a:ahLst/>
            <a:cxnLst/>
            <a:rect l="l" t="t" r="r" b="b"/>
            <a:pathLst>
              <a:path w="2411095" h="157479">
                <a:moveTo>
                  <a:pt x="0" y="26161"/>
                </a:moveTo>
                <a:lnTo>
                  <a:pt x="2051" y="15966"/>
                </a:lnTo>
                <a:lnTo>
                  <a:pt x="7651" y="7651"/>
                </a:lnTo>
                <a:lnTo>
                  <a:pt x="15966" y="2051"/>
                </a:lnTo>
                <a:lnTo>
                  <a:pt x="26162" y="0"/>
                </a:lnTo>
                <a:lnTo>
                  <a:pt x="2384806" y="0"/>
                </a:lnTo>
                <a:lnTo>
                  <a:pt x="2395001" y="2051"/>
                </a:lnTo>
                <a:lnTo>
                  <a:pt x="2403316" y="7651"/>
                </a:lnTo>
                <a:lnTo>
                  <a:pt x="2408916" y="15966"/>
                </a:lnTo>
                <a:lnTo>
                  <a:pt x="2410968" y="26161"/>
                </a:lnTo>
                <a:lnTo>
                  <a:pt x="2410968" y="130809"/>
                </a:lnTo>
                <a:lnTo>
                  <a:pt x="2408916" y="141005"/>
                </a:lnTo>
                <a:lnTo>
                  <a:pt x="2403316" y="149320"/>
                </a:lnTo>
                <a:lnTo>
                  <a:pt x="2395001" y="154920"/>
                </a:lnTo>
                <a:lnTo>
                  <a:pt x="2384806" y="156971"/>
                </a:lnTo>
                <a:lnTo>
                  <a:pt x="26162" y="156971"/>
                </a:lnTo>
                <a:lnTo>
                  <a:pt x="15966" y="154920"/>
                </a:lnTo>
                <a:lnTo>
                  <a:pt x="7651" y="149320"/>
                </a:lnTo>
                <a:lnTo>
                  <a:pt x="2051" y="141005"/>
                </a:lnTo>
                <a:lnTo>
                  <a:pt x="0" y="130809"/>
                </a:lnTo>
                <a:lnTo>
                  <a:pt x="0" y="26161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52544" y="2211070"/>
            <a:ext cx="2039620" cy="1358265"/>
          </a:xfrm>
          <a:custGeom>
            <a:avLst/>
            <a:gdLst/>
            <a:ahLst/>
            <a:cxnLst/>
            <a:rect l="l" t="t" r="r" b="b"/>
            <a:pathLst>
              <a:path w="2039620" h="1358264">
                <a:moveTo>
                  <a:pt x="75437" y="1281810"/>
                </a:moveTo>
                <a:lnTo>
                  <a:pt x="0" y="1321307"/>
                </a:lnTo>
                <a:lnTo>
                  <a:pt x="76961" y="1357883"/>
                </a:lnTo>
                <a:lnTo>
                  <a:pt x="76331" y="1326388"/>
                </a:lnTo>
                <a:lnTo>
                  <a:pt x="63626" y="1326388"/>
                </a:lnTo>
                <a:lnTo>
                  <a:pt x="63372" y="1313814"/>
                </a:lnTo>
                <a:lnTo>
                  <a:pt x="76074" y="1313558"/>
                </a:lnTo>
                <a:lnTo>
                  <a:pt x="75437" y="1281810"/>
                </a:lnTo>
                <a:close/>
              </a:path>
              <a:path w="2039620" h="1358264">
                <a:moveTo>
                  <a:pt x="76074" y="1313558"/>
                </a:moveTo>
                <a:lnTo>
                  <a:pt x="63372" y="1313814"/>
                </a:lnTo>
                <a:lnTo>
                  <a:pt x="63626" y="1326388"/>
                </a:lnTo>
                <a:lnTo>
                  <a:pt x="76325" y="1326136"/>
                </a:lnTo>
                <a:lnTo>
                  <a:pt x="76074" y="1313558"/>
                </a:lnTo>
                <a:close/>
              </a:path>
              <a:path w="2039620" h="1358264">
                <a:moveTo>
                  <a:pt x="76325" y="1326136"/>
                </a:moveTo>
                <a:lnTo>
                  <a:pt x="63626" y="1326388"/>
                </a:lnTo>
                <a:lnTo>
                  <a:pt x="76331" y="1326388"/>
                </a:lnTo>
                <a:lnTo>
                  <a:pt x="76325" y="1326136"/>
                </a:lnTo>
                <a:close/>
              </a:path>
              <a:path w="2039620" h="1358264">
                <a:moveTo>
                  <a:pt x="2026919" y="0"/>
                </a:moveTo>
                <a:lnTo>
                  <a:pt x="2023998" y="61849"/>
                </a:lnTo>
                <a:lnTo>
                  <a:pt x="2015363" y="123062"/>
                </a:lnTo>
                <a:lnTo>
                  <a:pt x="2001139" y="184022"/>
                </a:lnTo>
                <a:lnTo>
                  <a:pt x="1981580" y="244728"/>
                </a:lnTo>
                <a:lnTo>
                  <a:pt x="1956815" y="304926"/>
                </a:lnTo>
                <a:lnTo>
                  <a:pt x="1927097" y="364616"/>
                </a:lnTo>
                <a:lnTo>
                  <a:pt x="1892553" y="423671"/>
                </a:lnTo>
                <a:lnTo>
                  <a:pt x="1853310" y="481838"/>
                </a:lnTo>
                <a:lnTo>
                  <a:pt x="1809622" y="538988"/>
                </a:lnTo>
                <a:lnTo>
                  <a:pt x="1761616" y="595249"/>
                </a:lnTo>
                <a:lnTo>
                  <a:pt x="1709546" y="650239"/>
                </a:lnTo>
                <a:lnTo>
                  <a:pt x="1653666" y="703960"/>
                </a:lnTo>
                <a:lnTo>
                  <a:pt x="1593977" y="756284"/>
                </a:lnTo>
                <a:lnTo>
                  <a:pt x="1530730" y="806957"/>
                </a:lnTo>
                <a:lnTo>
                  <a:pt x="1464182" y="855979"/>
                </a:lnTo>
                <a:lnTo>
                  <a:pt x="1394332" y="903351"/>
                </a:lnTo>
                <a:lnTo>
                  <a:pt x="1321561" y="948563"/>
                </a:lnTo>
                <a:lnTo>
                  <a:pt x="1245996" y="991869"/>
                </a:lnTo>
                <a:lnTo>
                  <a:pt x="1167891" y="1032890"/>
                </a:lnTo>
                <a:lnTo>
                  <a:pt x="1087373" y="1071752"/>
                </a:lnTo>
                <a:lnTo>
                  <a:pt x="1004569" y="1108202"/>
                </a:lnTo>
                <a:lnTo>
                  <a:pt x="919733" y="1142110"/>
                </a:lnTo>
                <a:lnTo>
                  <a:pt x="833119" y="1173352"/>
                </a:lnTo>
                <a:lnTo>
                  <a:pt x="744727" y="1201801"/>
                </a:lnTo>
                <a:lnTo>
                  <a:pt x="654811" y="1227327"/>
                </a:lnTo>
                <a:lnTo>
                  <a:pt x="563752" y="1249806"/>
                </a:lnTo>
                <a:lnTo>
                  <a:pt x="471423" y="1269364"/>
                </a:lnTo>
                <a:lnTo>
                  <a:pt x="378205" y="1285366"/>
                </a:lnTo>
                <a:lnTo>
                  <a:pt x="284225" y="1298193"/>
                </a:lnTo>
                <a:lnTo>
                  <a:pt x="189737" y="1307464"/>
                </a:lnTo>
                <a:lnTo>
                  <a:pt x="94868" y="1313179"/>
                </a:lnTo>
                <a:lnTo>
                  <a:pt x="76074" y="1313558"/>
                </a:lnTo>
                <a:lnTo>
                  <a:pt x="76325" y="1326136"/>
                </a:lnTo>
                <a:lnTo>
                  <a:pt x="191007" y="1320038"/>
                </a:lnTo>
                <a:lnTo>
                  <a:pt x="286003" y="1310766"/>
                </a:lnTo>
                <a:lnTo>
                  <a:pt x="380364" y="1297939"/>
                </a:lnTo>
                <a:lnTo>
                  <a:pt x="474090" y="1281810"/>
                </a:lnTo>
                <a:lnTo>
                  <a:pt x="566801" y="1262252"/>
                </a:lnTo>
                <a:lnTo>
                  <a:pt x="658240" y="1239519"/>
                </a:lnTo>
                <a:lnTo>
                  <a:pt x="748664" y="1213865"/>
                </a:lnTo>
                <a:lnTo>
                  <a:pt x="837438" y="1185290"/>
                </a:lnTo>
                <a:lnTo>
                  <a:pt x="924432" y="1153921"/>
                </a:lnTo>
                <a:lnTo>
                  <a:pt x="1009776" y="1119885"/>
                </a:lnTo>
                <a:lnTo>
                  <a:pt x="1092834" y="1083309"/>
                </a:lnTo>
                <a:lnTo>
                  <a:pt x="1173860" y="1044193"/>
                </a:lnTo>
                <a:lnTo>
                  <a:pt x="1252346" y="1002918"/>
                </a:lnTo>
                <a:lnTo>
                  <a:pt x="1328292" y="959357"/>
                </a:lnTo>
                <a:lnTo>
                  <a:pt x="1401444" y="913764"/>
                </a:lnTo>
                <a:lnTo>
                  <a:pt x="1471676" y="866266"/>
                </a:lnTo>
                <a:lnTo>
                  <a:pt x="1538604" y="816863"/>
                </a:lnTo>
                <a:lnTo>
                  <a:pt x="1602231" y="765809"/>
                </a:lnTo>
                <a:lnTo>
                  <a:pt x="1662429" y="713104"/>
                </a:lnTo>
                <a:lnTo>
                  <a:pt x="1718817" y="659002"/>
                </a:lnTo>
                <a:lnTo>
                  <a:pt x="1771395" y="603503"/>
                </a:lnTo>
                <a:lnTo>
                  <a:pt x="1819782" y="546734"/>
                </a:lnTo>
                <a:lnTo>
                  <a:pt x="1863852" y="488950"/>
                </a:lnTo>
                <a:lnTo>
                  <a:pt x="1903476" y="430021"/>
                </a:lnTo>
                <a:lnTo>
                  <a:pt x="1938527" y="370331"/>
                </a:lnTo>
                <a:lnTo>
                  <a:pt x="1968627" y="309752"/>
                </a:lnTo>
                <a:lnTo>
                  <a:pt x="1993772" y="248665"/>
                </a:lnTo>
                <a:lnTo>
                  <a:pt x="2013457" y="186943"/>
                </a:lnTo>
                <a:lnTo>
                  <a:pt x="2027935" y="124840"/>
                </a:lnTo>
                <a:lnTo>
                  <a:pt x="2036698" y="62483"/>
                </a:lnTo>
                <a:lnTo>
                  <a:pt x="2039619" y="507"/>
                </a:lnTo>
                <a:lnTo>
                  <a:pt x="20269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47060" y="4075176"/>
            <a:ext cx="431800" cy="425450"/>
          </a:xfrm>
          <a:custGeom>
            <a:avLst/>
            <a:gdLst/>
            <a:ahLst/>
            <a:cxnLst/>
            <a:rect l="l" t="t" r="r" b="b"/>
            <a:pathLst>
              <a:path w="431800" h="425450">
                <a:moveTo>
                  <a:pt x="27558" y="344678"/>
                </a:moveTo>
                <a:lnTo>
                  <a:pt x="0" y="425323"/>
                </a:lnTo>
                <a:lnTo>
                  <a:pt x="81025" y="399034"/>
                </a:lnTo>
                <a:lnTo>
                  <a:pt x="67534" y="385318"/>
                </a:lnTo>
                <a:lnTo>
                  <a:pt x="49656" y="385318"/>
                </a:lnTo>
                <a:lnTo>
                  <a:pt x="40766" y="376300"/>
                </a:lnTo>
                <a:lnTo>
                  <a:pt x="49855" y="367345"/>
                </a:lnTo>
                <a:lnTo>
                  <a:pt x="27558" y="344678"/>
                </a:lnTo>
                <a:close/>
              </a:path>
              <a:path w="431800" h="425450">
                <a:moveTo>
                  <a:pt x="49855" y="367345"/>
                </a:moveTo>
                <a:lnTo>
                  <a:pt x="40766" y="376300"/>
                </a:lnTo>
                <a:lnTo>
                  <a:pt x="49656" y="385318"/>
                </a:lnTo>
                <a:lnTo>
                  <a:pt x="58736" y="376374"/>
                </a:lnTo>
                <a:lnTo>
                  <a:pt x="49855" y="367345"/>
                </a:lnTo>
                <a:close/>
              </a:path>
              <a:path w="431800" h="425450">
                <a:moveTo>
                  <a:pt x="58736" y="376374"/>
                </a:moveTo>
                <a:lnTo>
                  <a:pt x="49656" y="385318"/>
                </a:lnTo>
                <a:lnTo>
                  <a:pt x="67534" y="385318"/>
                </a:lnTo>
                <a:lnTo>
                  <a:pt x="58736" y="376374"/>
                </a:lnTo>
                <a:close/>
              </a:path>
              <a:path w="431800" h="425450">
                <a:moveTo>
                  <a:pt x="422655" y="0"/>
                </a:moveTo>
                <a:lnTo>
                  <a:pt x="49855" y="367345"/>
                </a:lnTo>
                <a:lnTo>
                  <a:pt x="58736" y="376374"/>
                </a:lnTo>
                <a:lnTo>
                  <a:pt x="431545" y="9143"/>
                </a:lnTo>
                <a:lnTo>
                  <a:pt x="4226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89048" y="4677155"/>
            <a:ext cx="2673350" cy="312420"/>
          </a:xfrm>
          <a:custGeom>
            <a:avLst/>
            <a:gdLst/>
            <a:ahLst/>
            <a:cxnLst/>
            <a:rect l="l" t="t" r="r" b="b"/>
            <a:pathLst>
              <a:path w="2673350" h="312420">
                <a:moveTo>
                  <a:pt x="0" y="52070"/>
                </a:moveTo>
                <a:lnTo>
                  <a:pt x="4099" y="31825"/>
                </a:lnTo>
                <a:lnTo>
                  <a:pt x="15271" y="15271"/>
                </a:lnTo>
                <a:lnTo>
                  <a:pt x="31825" y="4099"/>
                </a:lnTo>
                <a:lnTo>
                  <a:pt x="52069" y="0"/>
                </a:lnTo>
                <a:lnTo>
                  <a:pt x="2621026" y="0"/>
                </a:lnTo>
                <a:lnTo>
                  <a:pt x="2641270" y="4099"/>
                </a:lnTo>
                <a:lnTo>
                  <a:pt x="2657824" y="15271"/>
                </a:lnTo>
                <a:lnTo>
                  <a:pt x="2668996" y="31825"/>
                </a:lnTo>
                <a:lnTo>
                  <a:pt x="2673096" y="52070"/>
                </a:lnTo>
                <a:lnTo>
                  <a:pt x="2673096" y="260350"/>
                </a:lnTo>
                <a:lnTo>
                  <a:pt x="2668996" y="280594"/>
                </a:lnTo>
                <a:lnTo>
                  <a:pt x="2657824" y="297148"/>
                </a:lnTo>
                <a:lnTo>
                  <a:pt x="2641270" y="308320"/>
                </a:lnTo>
                <a:lnTo>
                  <a:pt x="2621026" y="312420"/>
                </a:lnTo>
                <a:lnTo>
                  <a:pt x="52069" y="312420"/>
                </a:lnTo>
                <a:lnTo>
                  <a:pt x="31825" y="308320"/>
                </a:lnTo>
                <a:lnTo>
                  <a:pt x="15271" y="297148"/>
                </a:lnTo>
                <a:lnTo>
                  <a:pt x="4099" y="280594"/>
                </a:lnTo>
                <a:lnTo>
                  <a:pt x="0" y="260350"/>
                </a:lnTo>
                <a:lnTo>
                  <a:pt x="0" y="52070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62144" y="4796790"/>
            <a:ext cx="4217670" cy="76200"/>
          </a:xfrm>
          <a:custGeom>
            <a:avLst/>
            <a:gdLst/>
            <a:ahLst/>
            <a:cxnLst/>
            <a:rect l="l" t="t" r="r" b="b"/>
            <a:pathLst>
              <a:path w="4217670" h="76200">
                <a:moveTo>
                  <a:pt x="4141342" y="44447"/>
                </a:moveTo>
                <a:lnTo>
                  <a:pt x="4141342" y="76200"/>
                </a:lnTo>
                <a:lnTo>
                  <a:pt x="4204842" y="44450"/>
                </a:lnTo>
                <a:lnTo>
                  <a:pt x="4141342" y="44447"/>
                </a:lnTo>
                <a:close/>
              </a:path>
              <a:path w="4217670" h="76200">
                <a:moveTo>
                  <a:pt x="4141342" y="31747"/>
                </a:moveTo>
                <a:lnTo>
                  <a:pt x="4141342" y="44447"/>
                </a:lnTo>
                <a:lnTo>
                  <a:pt x="4154042" y="44450"/>
                </a:lnTo>
                <a:lnTo>
                  <a:pt x="4154042" y="31750"/>
                </a:lnTo>
                <a:lnTo>
                  <a:pt x="4141342" y="31747"/>
                </a:lnTo>
                <a:close/>
              </a:path>
              <a:path w="4217670" h="76200">
                <a:moveTo>
                  <a:pt x="4141342" y="0"/>
                </a:moveTo>
                <a:lnTo>
                  <a:pt x="4141342" y="31747"/>
                </a:lnTo>
                <a:lnTo>
                  <a:pt x="4154042" y="31750"/>
                </a:lnTo>
                <a:lnTo>
                  <a:pt x="4154042" y="44450"/>
                </a:lnTo>
                <a:lnTo>
                  <a:pt x="4204847" y="44447"/>
                </a:lnTo>
                <a:lnTo>
                  <a:pt x="4217542" y="38100"/>
                </a:lnTo>
                <a:lnTo>
                  <a:pt x="4141342" y="0"/>
                </a:lnTo>
                <a:close/>
              </a:path>
              <a:path w="4217670" h="76200">
                <a:moveTo>
                  <a:pt x="0" y="30987"/>
                </a:moveTo>
                <a:lnTo>
                  <a:pt x="0" y="43687"/>
                </a:lnTo>
                <a:lnTo>
                  <a:pt x="4141342" y="44447"/>
                </a:lnTo>
                <a:lnTo>
                  <a:pt x="4141342" y="31747"/>
                </a:lnTo>
                <a:lnTo>
                  <a:pt x="0" y="30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932291" y="4194175"/>
            <a:ext cx="271843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rule.xml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13385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约束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13385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分片长度，默认最大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1024</a:t>
            </a:r>
            <a:r>
              <a:rPr sz="12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  <a:p>
            <a:pPr marL="41338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Count</a:t>
            </a:r>
            <a:r>
              <a:rPr sz="12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length</a:t>
            </a:r>
            <a:r>
              <a:rPr sz="1200" dirty="0">
                <a:solidFill>
                  <a:srgbClr val="00AF50"/>
                </a:solidFill>
                <a:latin typeface="黑体" panose="02010609060101010101" charset="-122"/>
                <a:cs typeface="黑体" panose="02010609060101010101" charset="-122"/>
              </a:rPr>
              <a:t>数组长度必须一致。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148520" y="5748464"/>
          <a:ext cx="1951355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"/>
                <a:gridCol w="161925"/>
                <a:gridCol w="163195"/>
                <a:gridCol w="161925"/>
                <a:gridCol w="163194"/>
                <a:gridCol w="161925"/>
                <a:gridCol w="161925"/>
                <a:gridCol w="163194"/>
                <a:gridCol w="161925"/>
                <a:gridCol w="163194"/>
                <a:gridCol w="161925"/>
                <a:gridCol w="161925"/>
              </a:tblGrid>
              <a:tr h="25298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Calibri" panose="020F0502020204030204"/>
                          <a:cs typeface="Calibri" panose="020F0502020204030204"/>
                        </a:rPr>
                        <a:t>...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034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146484" y="5748464"/>
          <a:ext cx="341249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90"/>
                <a:gridCol w="162560"/>
                <a:gridCol w="161290"/>
                <a:gridCol w="161290"/>
                <a:gridCol w="162559"/>
                <a:gridCol w="161290"/>
                <a:gridCol w="162559"/>
                <a:gridCol w="161290"/>
                <a:gridCol w="161290"/>
                <a:gridCol w="162559"/>
                <a:gridCol w="162560"/>
                <a:gridCol w="161289"/>
                <a:gridCol w="162560"/>
                <a:gridCol w="161289"/>
                <a:gridCol w="162560"/>
                <a:gridCol w="161289"/>
                <a:gridCol w="162560"/>
                <a:gridCol w="161289"/>
                <a:gridCol w="161289"/>
                <a:gridCol w="162560"/>
                <a:gridCol w="162559"/>
              </a:tblGrid>
              <a:tr h="25298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...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50556" y="5748464"/>
          <a:ext cx="1955163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"/>
                <a:gridCol w="161925"/>
                <a:gridCol w="163195"/>
                <a:gridCol w="161925"/>
                <a:gridCol w="163194"/>
                <a:gridCol w="161925"/>
                <a:gridCol w="161925"/>
                <a:gridCol w="164465"/>
                <a:gridCol w="163194"/>
                <a:gridCol w="163830"/>
                <a:gridCol w="162560"/>
                <a:gridCol w="163830"/>
              </a:tblGrid>
              <a:tr h="252984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...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186688" y="558617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90635" y="5564225"/>
            <a:ext cx="281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1023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5948" y="5568188"/>
            <a:ext cx="4705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5" baseline="3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255</a:t>
            </a:r>
            <a:r>
              <a:rPr sz="1500" spc="284" baseline="3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256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2200" y="5564225"/>
            <a:ext cx="448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511</a:t>
            </a:r>
            <a:r>
              <a:rPr sz="1000" spc="2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512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42842" y="6276238"/>
            <a:ext cx="444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515</a:t>
            </a:r>
            <a:r>
              <a:rPr sz="1200" spc="-3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16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sz="1200" spc="-30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9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1023</a:t>
            </a:r>
            <a:r>
              <a:rPr sz="1200" spc="-3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6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1200" spc="-27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200" spc="-2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0000</a:t>
            </a:r>
            <a:r>
              <a:rPr sz="1200" spc="-3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0011</a:t>
            </a:r>
            <a:r>
              <a:rPr sz="1200" spc="-1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2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4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11</a:t>
            </a:r>
            <a:r>
              <a:rPr sz="1200" spc="-2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6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1111</a:t>
            </a:r>
            <a:r>
              <a:rPr sz="1200" spc="-3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6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1111</a:t>
            </a:r>
            <a:r>
              <a:rPr sz="1200" spc="-4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200" spc="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10</a:t>
            </a:r>
            <a:r>
              <a:rPr sz="1200" spc="-2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0000</a:t>
            </a:r>
            <a:r>
              <a:rPr sz="1200" spc="-2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0011</a:t>
            </a:r>
            <a:r>
              <a:rPr sz="1200" spc="-3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200" spc="-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515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81900" y="6252971"/>
            <a:ext cx="325120" cy="276225"/>
          </a:xfrm>
          <a:custGeom>
            <a:avLst/>
            <a:gdLst/>
            <a:ahLst/>
            <a:cxnLst/>
            <a:rect l="l" t="t" r="r" b="b"/>
            <a:pathLst>
              <a:path w="325120" h="276225">
                <a:moveTo>
                  <a:pt x="0" y="137921"/>
                </a:moveTo>
                <a:lnTo>
                  <a:pt x="8272" y="94327"/>
                </a:lnTo>
                <a:lnTo>
                  <a:pt x="31309" y="56466"/>
                </a:lnTo>
                <a:lnTo>
                  <a:pt x="66440" y="26610"/>
                </a:lnTo>
                <a:lnTo>
                  <a:pt x="110995" y="7031"/>
                </a:lnTo>
                <a:lnTo>
                  <a:pt x="162305" y="0"/>
                </a:lnTo>
                <a:lnTo>
                  <a:pt x="213616" y="7031"/>
                </a:lnTo>
                <a:lnTo>
                  <a:pt x="258171" y="26610"/>
                </a:lnTo>
                <a:lnTo>
                  <a:pt x="293302" y="56466"/>
                </a:lnTo>
                <a:lnTo>
                  <a:pt x="316339" y="94327"/>
                </a:lnTo>
                <a:lnTo>
                  <a:pt x="324611" y="137921"/>
                </a:lnTo>
                <a:lnTo>
                  <a:pt x="316339" y="181516"/>
                </a:lnTo>
                <a:lnTo>
                  <a:pt x="293302" y="219377"/>
                </a:lnTo>
                <a:lnTo>
                  <a:pt x="258171" y="249233"/>
                </a:lnTo>
                <a:lnTo>
                  <a:pt x="213616" y="268812"/>
                </a:lnTo>
                <a:lnTo>
                  <a:pt x="162305" y="275843"/>
                </a:lnTo>
                <a:lnTo>
                  <a:pt x="110995" y="268812"/>
                </a:lnTo>
                <a:lnTo>
                  <a:pt x="66440" y="249233"/>
                </a:lnTo>
                <a:lnTo>
                  <a:pt x="31309" y="219377"/>
                </a:lnTo>
                <a:lnTo>
                  <a:pt x="8272" y="181516"/>
                </a:lnTo>
                <a:lnTo>
                  <a:pt x="0" y="137921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15000" y="6003035"/>
            <a:ext cx="2425700" cy="394970"/>
          </a:xfrm>
          <a:custGeom>
            <a:avLst/>
            <a:gdLst/>
            <a:ahLst/>
            <a:cxnLst/>
            <a:rect l="l" t="t" r="r" b="b"/>
            <a:pathLst>
              <a:path w="2425700" h="394970">
                <a:moveTo>
                  <a:pt x="2412862" y="256856"/>
                </a:moveTo>
                <a:lnTo>
                  <a:pt x="2394966" y="300799"/>
                </a:lnTo>
                <a:lnTo>
                  <a:pt x="2359786" y="332206"/>
                </a:lnTo>
                <a:lnTo>
                  <a:pt x="2311019" y="358178"/>
                </a:lnTo>
                <a:lnTo>
                  <a:pt x="2273046" y="370916"/>
                </a:lnTo>
                <a:lnTo>
                  <a:pt x="2232659" y="379158"/>
                </a:lnTo>
                <a:lnTo>
                  <a:pt x="2190369" y="382079"/>
                </a:lnTo>
                <a:lnTo>
                  <a:pt x="2190877" y="394779"/>
                </a:lnTo>
                <a:lnTo>
                  <a:pt x="2233929" y="391794"/>
                </a:lnTo>
                <a:lnTo>
                  <a:pt x="2276094" y="383273"/>
                </a:lnTo>
                <a:lnTo>
                  <a:pt x="2315464" y="370103"/>
                </a:lnTo>
                <a:lnTo>
                  <a:pt x="2350770" y="352894"/>
                </a:lnTo>
                <a:lnTo>
                  <a:pt x="2393442" y="321157"/>
                </a:lnTo>
                <a:lnTo>
                  <a:pt x="2416809" y="290423"/>
                </a:lnTo>
                <a:lnTo>
                  <a:pt x="2425535" y="257682"/>
                </a:lnTo>
                <a:lnTo>
                  <a:pt x="2413000" y="257682"/>
                </a:lnTo>
                <a:lnTo>
                  <a:pt x="2412862" y="256856"/>
                </a:lnTo>
                <a:close/>
              </a:path>
              <a:path w="2425700" h="394970">
                <a:moveTo>
                  <a:pt x="2412873" y="256400"/>
                </a:moveTo>
                <a:lnTo>
                  <a:pt x="2412885" y="256997"/>
                </a:lnTo>
                <a:lnTo>
                  <a:pt x="2413000" y="257682"/>
                </a:lnTo>
                <a:lnTo>
                  <a:pt x="2412873" y="256400"/>
                </a:lnTo>
                <a:close/>
              </a:path>
              <a:path w="2425700" h="394970">
                <a:moveTo>
                  <a:pt x="2425573" y="256400"/>
                </a:moveTo>
                <a:lnTo>
                  <a:pt x="2412873" y="256400"/>
                </a:lnTo>
                <a:lnTo>
                  <a:pt x="2413000" y="257682"/>
                </a:lnTo>
                <a:lnTo>
                  <a:pt x="2425535" y="257682"/>
                </a:lnTo>
                <a:lnTo>
                  <a:pt x="2425573" y="256400"/>
                </a:lnTo>
                <a:close/>
              </a:path>
              <a:path w="2425700" h="394970">
                <a:moveTo>
                  <a:pt x="2412606" y="255319"/>
                </a:moveTo>
                <a:lnTo>
                  <a:pt x="2412862" y="256856"/>
                </a:lnTo>
                <a:lnTo>
                  <a:pt x="2412873" y="256400"/>
                </a:lnTo>
                <a:lnTo>
                  <a:pt x="2425573" y="256400"/>
                </a:lnTo>
                <a:lnTo>
                  <a:pt x="2425573" y="255981"/>
                </a:lnTo>
                <a:lnTo>
                  <a:pt x="2412873" y="255981"/>
                </a:lnTo>
                <a:lnTo>
                  <a:pt x="2412606" y="255319"/>
                </a:lnTo>
                <a:close/>
              </a:path>
              <a:path w="2425700" h="394970">
                <a:moveTo>
                  <a:pt x="2412492" y="254634"/>
                </a:moveTo>
                <a:lnTo>
                  <a:pt x="2412606" y="255319"/>
                </a:lnTo>
                <a:lnTo>
                  <a:pt x="2412873" y="255981"/>
                </a:lnTo>
                <a:lnTo>
                  <a:pt x="2412492" y="254634"/>
                </a:lnTo>
                <a:close/>
              </a:path>
              <a:path w="2425700" h="394970">
                <a:moveTo>
                  <a:pt x="2425393" y="254634"/>
                </a:moveTo>
                <a:lnTo>
                  <a:pt x="2412492" y="254634"/>
                </a:lnTo>
                <a:lnTo>
                  <a:pt x="2412873" y="255981"/>
                </a:lnTo>
                <a:lnTo>
                  <a:pt x="2425573" y="255981"/>
                </a:lnTo>
                <a:lnTo>
                  <a:pt x="2425507" y="255319"/>
                </a:lnTo>
                <a:lnTo>
                  <a:pt x="2425393" y="254634"/>
                </a:lnTo>
                <a:close/>
              </a:path>
              <a:path w="2425700" h="394970">
                <a:moveTo>
                  <a:pt x="2411891" y="253547"/>
                </a:moveTo>
                <a:lnTo>
                  <a:pt x="2412606" y="255319"/>
                </a:lnTo>
                <a:lnTo>
                  <a:pt x="2412492" y="254634"/>
                </a:lnTo>
                <a:lnTo>
                  <a:pt x="2425393" y="254634"/>
                </a:lnTo>
                <a:lnTo>
                  <a:pt x="2425323" y="254215"/>
                </a:lnTo>
                <a:lnTo>
                  <a:pt x="2412365" y="254215"/>
                </a:lnTo>
                <a:lnTo>
                  <a:pt x="2411891" y="253547"/>
                </a:lnTo>
                <a:close/>
              </a:path>
              <a:path w="2425700" h="394970">
                <a:moveTo>
                  <a:pt x="2411603" y="252831"/>
                </a:moveTo>
                <a:lnTo>
                  <a:pt x="2411891" y="253547"/>
                </a:lnTo>
                <a:lnTo>
                  <a:pt x="2412365" y="254215"/>
                </a:lnTo>
                <a:lnTo>
                  <a:pt x="2411603" y="252831"/>
                </a:lnTo>
                <a:close/>
              </a:path>
              <a:path w="2425700" h="394970">
                <a:moveTo>
                  <a:pt x="2425092" y="252831"/>
                </a:moveTo>
                <a:lnTo>
                  <a:pt x="2411603" y="252831"/>
                </a:lnTo>
                <a:lnTo>
                  <a:pt x="2412365" y="254215"/>
                </a:lnTo>
                <a:lnTo>
                  <a:pt x="2425323" y="254215"/>
                </a:lnTo>
                <a:lnTo>
                  <a:pt x="2425092" y="252831"/>
                </a:lnTo>
                <a:close/>
              </a:path>
              <a:path w="2425700" h="394970">
                <a:moveTo>
                  <a:pt x="2424622" y="251167"/>
                </a:moveTo>
                <a:lnTo>
                  <a:pt x="2410205" y="251167"/>
                </a:lnTo>
                <a:lnTo>
                  <a:pt x="2410841" y="251955"/>
                </a:lnTo>
                <a:lnTo>
                  <a:pt x="2411891" y="253547"/>
                </a:lnTo>
                <a:lnTo>
                  <a:pt x="2411603" y="252831"/>
                </a:lnTo>
                <a:lnTo>
                  <a:pt x="2425092" y="252831"/>
                </a:lnTo>
                <a:lnTo>
                  <a:pt x="2425065" y="252666"/>
                </a:lnTo>
                <a:lnTo>
                  <a:pt x="2424683" y="251320"/>
                </a:lnTo>
                <a:lnTo>
                  <a:pt x="2424622" y="251167"/>
                </a:lnTo>
                <a:close/>
              </a:path>
              <a:path w="2425700" h="394970">
                <a:moveTo>
                  <a:pt x="2410576" y="251690"/>
                </a:moveTo>
                <a:lnTo>
                  <a:pt x="2410763" y="251955"/>
                </a:lnTo>
                <a:lnTo>
                  <a:pt x="2410576" y="251690"/>
                </a:lnTo>
                <a:close/>
              </a:path>
              <a:path w="2425700" h="394970">
                <a:moveTo>
                  <a:pt x="2410205" y="251167"/>
                </a:moveTo>
                <a:lnTo>
                  <a:pt x="2410576" y="251690"/>
                </a:lnTo>
                <a:lnTo>
                  <a:pt x="2410841" y="251955"/>
                </a:lnTo>
                <a:lnTo>
                  <a:pt x="2410205" y="251167"/>
                </a:lnTo>
                <a:close/>
              </a:path>
              <a:path w="2425700" h="394970">
                <a:moveTo>
                  <a:pt x="70095" y="30581"/>
                </a:moveTo>
                <a:lnTo>
                  <a:pt x="63972" y="41722"/>
                </a:lnTo>
                <a:lnTo>
                  <a:pt x="67055" y="43230"/>
                </a:lnTo>
                <a:lnTo>
                  <a:pt x="67817" y="43560"/>
                </a:lnTo>
                <a:lnTo>
                  <a:pt x="128904" y="57581"/>
                </a:lnTo>
                <a:lnTo>
                  <a:pt x="172974" y="65608"/>
                </a:lnTo>
                <a:lnTo>
                  <a:pt x="258063" y="78308"/>
                </a:lnTo>
                <a:lnTo>
                  <a:pt x="295910" y="83083"/>
                </a:lnTo>
                <a:lnTo>
                  <a:pt x="377444" y="92240"/>
                </a:lnTo>
                <a:lnTo>
                  <a:pt x="465963" y="100622"/>
                </a:lnTo>
                <a:lnTo>
                  <a:pt x="560704" y="108254"/>
                </a:lnTo>
                <a:lnTo>
                  <a:pt x="660780" y="114922"/>
                </a:lnTo>
                <a:lnTo>
                  <a:pt x="818769" y="123024"/>
                </a:lnTo>
                <a:lnTo>
                  <a:pt x="983869" y="128549"/>
                </a:lnTo>
                <a:lnTo>
                  <a:pt x="1096391" y="130555"/>
                </a:lnTo>
                <a:lnTo>
                  <a:pt x="1322704" y="131698"/>
                </a:lnTo>
                <a:lnTo>
                  <a:pt x="1435100" y="133984"/>
                </a:lnTo>
                <a:lnTo>
                  <a:pt x="1599946" y="139877"/>
                </a:lnTo>
                <a:lnTo>
                  <a:pt x="1757806" y="148450"/>
                </a:lnTo>
                <a:lnTo>
                  <a:pt x="1905634" y="159397"/>
                </a:lnTo>
                <a:lnTo>
                  <a:pt x="1997202" y="167855"/>
                </a:lnTo>
                <a:lnTo>
                  <a:pt x="2082165" y="177088"/>
                </a:lnTo>
                <a:lnTo>
                  <a:pt x="2159380" y="187070"/>
                </a:lnTo>
                <a:lnTo>
                  <a:pt x="2228342" y="197713"/>
                </a:lnTo>
                <a:lnTo>
                  <a:pt x="2273934" y="205968"/>
                </a:lnTo>
                <a:lnTo>
                  <a:pt x="2313813" y="214477"/>
                </a:lnTo>
                <a:lnTo>
                  <a:pt x="2357501" y="226174"/>
                </a:lnTo>
                <a:lnTo>
                  <a:pt x="2395220" y="240728"/>
                </a:lnTo>
                <a:lnTo>
                  <a:pt x="2410576" y="251690"/>
                </a:lnTo>
                <a:lnTo>
                  <a:pt x="2410205" y="251167"/>
                </a:lnTo>
                <a:lnTo>
                  <a:pt x="2424622" y="251167"/>
                </a:lnTo>
                <a:lnTo>
                  <a:pt x="2423414" y="248183"/>
                </a:lnTo>
                <a:lnTo>
                  <a:pt x="2423286" y="247688"/>
                </a:lnTo>
                <a:lnTo>
                  <a:pt x="2423032" y="247230"/>
                </a:lnTo>
                <a:lnTo>
                  <a:pt x="2422652" y="246799"/>
                </a:lnTo>
                <a:lnTo>
                  <a:pt x="2420493" y="243751"/>
                </a:lnTo>
                <a:lnTo>
                  <a:pt x="2387600" y="223253"/>
                </a:lnTo>
                <a:lnTo>
                  <a:pt x="2351278" y="211073"/>
                </a:lnTo>
                <a:lnTo>
                  <a:pt x="2290572" y="196392"/>
                </a:lnTo>
                <a:lnTo>
                  <a:pt x="2246376" y="187959"/>
                </a:lnTo>
                <a:lnTo>
                  <a:pt x="2196973" y="179755"/>
                </a:lnTo>
                <a:lnTo>
                  <a:pt x="2083689" y="164477"/>
                </a:lnTo>
                <a:lnTo>
                  <a:pt x="1998472" y="155232"/>
                </a:lnTo>
                <a:lnTo>
                  <a:pt x="1906777" y="146735"/>
                </a:lnTo>
                <a:lnTo>
                  <a:pt x="1758696" y="135775"/>
                </a:lnTo>
                <a:lnTo>
                  <a:pt x="1600453" y="127203"/>
                </a:lnTo>
                <a:lnTo>
                  <a:pt x="1435353" y="121284"/>
                </a:lnTo>
                <a:lnTo>
                  <a:pt x="1322958" y="118998"/>
                </a:lnTo>
                <a:lnTo>
                  <a:pt x="1096391" y="117855"/>
                </a:lnTo>
                <a:lnTo>
                  <a:pt x="984123" y="115862"/>
                </a:lnTo>
                <a:lnTo>
                  <a:pt x="819276" y="110337"/>
                </a:lnTo>
                <a:lnTo>
                  <a:pt x="661542" y="102247"/>
                </a:lnTo>
                <a:lnTo>
                  <a:pt x="561594" y="95580"/>
                </a:lnTo>
                <a:lnTo>
                  <a:pt x="466978" y="87972"/>
                </a:lnTo>
                <a:lnTo>
                  <a:pt x="378713" y="79590"/>
                </a:lnTo>
                <a:lnTo>
                  <a:pt x="337058" y="75120"/>
                </a:lnTo>
                <a:lnTo>
                  <a:pt x="259714" y="65709"/>
                </a:lnTo>
                <a:lnTo>
                  <a:pt x="207263" y="58204"/>
                </a:lnTo>
                <a:lnTo>
                  <a:pt x="145287" y="47764"/>
                </a:lnTo>
                <a:lnTo>
                  <a:pt x="105155" y="39700"/>
                </a:lnTo>
                <a:lnTo>
                  <a:pt x="73095" y="31826"/>
                </a:lnTo>
                <a:lnTo>
                  <a:pt x="72644" y="31826"/>
                </a:lnTo>
                <a:lnTo>
                  <a:pt x="71500" y="31394"/>
                </a:lnTo>
                <a:lnTo>
                  <a:pt x="71759" y="31394"/>
                </a:lnTo>
                <a:lnTo>
                  <a:pt x="70095" y="30581"/>
                </a:lnTo>
                <a:close/>
              </a:path>
              <a:path w="2425700" h="394970">
                <a:moveTo>
                  <a:pt x="0" y="0"/>
                </a:moveTo>
                <a:lnTo>
                  <a:pt x="48387" y="70078"/>
                </a:lnTo>
                <a:lnTo>
                  <a:pt x="63972" y="41722"/>
                </a:lnTo>
                <a:lnTo>
                  <a:pt x="52832" y="36271"/>
                </a:lnTo>
                <a:lnTo>
                  <a:pt x="58420" y="24879"/>
                </a:lnTo>
                <a:lnTo>
                  <a:pt x="73230" y="24879"/>
                </a:lnTo>
                <a:lnTo>
                  <a:pt x="85089" y="3301"/>
                </a:lnTo>
                <a:lnTo>
                  <a:pt x="0" y="0"/>
                </a:lnTo>
                <a:close/>
              </a:path>
              <a:path w="2425700" h="394970">
                <a:moveTo>
                  <a:pt x="58420" y="24879"/>
                </a:moveTo>
                <a:lnTo>
                  <a:pt x="52832" y="36271"/>
                </a:lnTo>
                <a:lnTo>
                  <a:pt x="63972" y="41722"/>
                </a:lnTo>
                <a:lnTo>
                  <a:pt x="70095" y="30581"/>
                </a:lnTo>
                <a:lnTo>
                  <a:pt x="58420" y="24879"/>
                </a:lnTo>
                <a:close/>
              </a:path>
              <a:path w="2425700" h="394970">
                <a:moveTo>
                  <a:pt x="71500" y="31394"/>
                </a:moveTo>
                <a:lnTo>
                  <a:pt x="72644" y="31826"/>
                </a:lnTo>
                <a:lnTo>
                  <a:pt x="72081" y="31551"/>
                </a:lnTo>
                <a:lnTo>
                  <a:pt x="71500" y="31394"/>
                </a:lnTo>
                <a:close/>
              </a:path>
              <a:path w="2425700" h="394970">
                <a:moveTo>
                  <a:pt x="72081" y="31551"/>
                </a:moveTo>
                <a:lnTo>
                  <a:pt x="72644" y="31826"/>
                </a:lnTo>
                <a:lnTo>
                  <a:pt x="73095" y="31826"/>
                </a:lnTo>
                <a:lnTo>
                  <a:pt x="72081" y="31551"/>
                </a:lnTo>
                <a:close/>
              </a:path>
              <a:path w="2425700" h="394970">
                <a:moveTo>
                  <a:pt x="71759" y="31394"/>
                </a:moveTo>
                <a:lnTo>
                  <a:pt x="71500" y="31394"/>
                </a:lnTo>
                <a:lnTo>
                  <a:pt x="72081" y="31551"/>
                </a:lnTo>
                <a:lnTo>
                  <a:pt x="71759" y="31394"/>
                </a:lnTo>
                <a:close/>
              </a:path>
              <a:path w="2425700" h="394970">
                <a:moveTo>
                  <a:pt x="73230" y="24879"/>
                </a:moveTo>
                <a:lnTo>
                  <a:pt x="58420" y="24879"/>
                </a:lnTo>
                <a:lnTo>
                  <a:pt x="70095" y="30581"/>
                </a:lnTo>
                <a:lnTo>
                  <a:pt x="73230" y="248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5490210" cy="127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字符串</a:t>
            </a:r>
            <a:r>
              <a:rPr sz="1600" spc="125" dirty="0">
                <a:latin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解析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>
              <a:lnSpc>
                <a:spcPct val="100000"/>
              </a:lnSpc>
              <a:spcBef>
                <a:spcPts val="155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截取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字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符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串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指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位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子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字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符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串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6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进</a:t>
            </a:r>
            <a:r>
              <a:rPr sz="1400" spc="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行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hash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算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法，</a:t>
            </a:r>
            <a:r>
              <a:rPr sz="1400" spc="-459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算出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45297" y="28298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08905" y="30206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8648" y="51252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79847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61047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07279" y="3282696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50464" y="42244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5" y="387096"/>
                </a:lnTo>
                <a:lnTo>
                  <a:pt x="76540" y="358267"/>
                </a:lnTo>
                <a:lnTo>
                  <a:pt x="63627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7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7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7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3" y="12446"/>
                </a:lnTo>
                <a:lnTo>
                  <a:pt x="19216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1371" y="42304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5" y="294131"/>
                </a:lnTo>
                <a:lnTo>
                  <a:pt x="31495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5" y="293877"/>
                </a:lnTo>
                <a:lnTo>
                  <a:pt x="44195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5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3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68621" y="42244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7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4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4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6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581546" y="3820334"/>
          <a:ext cx="704850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19709"/>
                <a:gridCol w="228600"/>
              </a:tblGrid>
              <a:tr h="130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2641113" y="4590571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87329" y="4636868"/>
            <a:ext cx="5365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4693" y="45877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60909" y="4633477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91321" y="4592331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637537" y="4638049"/>
            <a:ext cx="5619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09079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7110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110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7110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05518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6754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6754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754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76050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40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40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40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40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40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40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40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40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38076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38076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38076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79918" y="2815589"/>
            <a:ext cx="1924685" cy="643255"/>
          </a:xfrm>
          <a:custGeom>
            <a:avLst/>
            <a:gdLst/>
            <a:ahLst/>
            <a:cxnLst/>
            <a:rect l="l" t="t" r="r" b="b"/>
            <a:pathLst>
              <a:path w="1924684" h="643254">
                <a:moveTo>
                  <a:pt x="1231746" y="582295"/>
                </a:moveTo>
                <a:lnTo>
                  <a:pt x="733708" y="582295"/>
                </a:lnTo>
                <a:lnTo>
                  <a:pt x="766131" y="600692"/>
                </a:lnTo>
                <a:lnTo>
                  <a:pt x="804685" y="616219"/>
                </a:lnTo>
                <a:lnTo>
                  <a:pt x="848455" y="628532"/>
                </a:lnTo>
                <a:lnTo>
                  <a:pt x="896522" y="637286"/>
                </a:lnTo>
                <a:lnTo>
                  <a:pt x="956272" y="642633"/>
                </a:lnTo>
                <a:lnTo>
                  <a:pt x="1015357" y="642445"/>
                </a:lnTo>
                <a:lnTo>
                  <a:pt x="1072265" y="637089"/>
                </a:lnTo>
                <a:lnTo>
                  <a:pt x="1125487" y="626935"/>
                </a:lnTo>
                <a:lnTo>
                  <a:pt x="1173512" y="612352"/>
                </a:lnTo>
                <a:lnTo>
                  <a:pt x="1214830" y="593709"/>
                </a:lnTo>
                <a:lnTo>
                  <a:pt x="1231746" y="582295"/>
                </a:lnTo>
                <a:close/>
              </a:path>
              <a:path w="1924684" h="643254">
                <a:moveTo>
                  <a:pt x="481099" y="56449"/>
                </a:moveTo>
                <a:lnTo>
                  <a:pt x="431067" y="57658"/>
                </a:lnTo>
                <a:lnTo>
                  <a:pt x="363809" y="65457"/>
                </a:lnTo>
                <a:lnTo>
                  <a:pt x="304143" y="79531"/>
                </a:lnTo>
                <a:lnTo>
                  <a:pt x="253609" y="98952"/>
                </a:lnTo>
                <a:lnTo>
                  <a:pt x="213750" y="122794"/>
                </a:lnTo>
                <a:lnTo>
                  <a:pt x="186107" y="150131"/>
                </a:lnTo>
                <a:lnTo>
                  <a:pt x="172223" y="180035"/>
                </a:lnTo>
                <a:lnTo>
                  <a:pt x="173638" y="211582"/>
                </a:lnTo>
                <a:lnTo>
                  <a:pt x="171987" y="213613"/>
                </a:lnTo>
                <a:lnTo>
                  <a:pt x="127577" y="218201"/>
                </a:lnTo>
                <a:lnTo>
                  <a:pt x="87215" y="227266"/>
                </a:lnTo>
                <a:lnTo>
                  <a:pt x="24921" y="256921"/>
                </a:lnTo>
                <a:lnTo>
                  <a:pt x="0" y="290157"/>
                </a:lnTo>
                <a:lnTo>
                  <a:pt x="4712" y="324024"/>
                </a:lnTo>
                <a:lnTo>
                  <a:pt x="36833" y="354629"/>
                </a:lnTo>
                <a:lnTo>
                  <a:pt x="94136" y="378079"/>
                </a:lnTo>
                <a:lnTo>
                  <a:pt x="68710" y="393449"/>
                </a:lnTo>
                <a:lnTo>
                  <a:pt x="51417" y="410749"/>
                </a:lnTo>
                <a:lnTo>
                  <a:pt x="42719" y="429335"/>
                </a:lnTo>
                <a:lnTo>
                  <a:pt x="43082" y="448563"/>
                </a:lnTo>
                <a:lnTo>
                  <a:pt x="93626" y="498238"/>
                </a:lnTo>
                <a:lnTo>
                  <a:pt x="140265" y="514967"/>
                </a:lnTo>
                <a:lnTo>
                  <a:pt x="196401" y="524577"/>
                </a:lnTo>
                <a:lnTo>
                  <a:pt x="258474" y="525780"/>
                </a:lnTo>
                <a:lnTo>
                  <a:pt x="260887" y="527685"/>
                </a:lnTo>
                <a:lnTo>
                  <a:pt x="294731" y="549335"/>
                </a:lnTo>
                <a:lnTo>
                  <a:pt x="333132" y="566969"/>
                </a:lnTo>
                <a:lnTo>
                  <a:pt x="376390" y="581366"/>
                </a:lnTo>
                <a:lnTo>
                  <a:pt x="423535" y="592417"/>
                </a:lnTo>
                <a:lnTo>
                  <a:pt x="473596" y="600011"/>
                </a:lnTo>
                <a:lnTo>
                  <a:pt x="525605" y="604039"/>
                </a:lnTo>
                <a:lnTo>
                  <a:pt x="578591" y="604391"/>
                </a:lnTo>
                <a:lnTo>
                  <a:pt x="631583" y="600957"/>
                </a:lnTo>
                <a:lnTo>
                  <a:pt x="683612" y="593628"/>
                </a:lnTo>
                <a:lnTo>
                  <a:pt x="733708" y="582295"/>
                </a:lnTo>
                <a:lnTo>
                  <a:pt x="1231746" y="582295"/>
                </a:lnTo>
                <a:lnTo>
                  <a:pt x="1247929" y="571374"/>
                </a:lnTo>
                <a:lnTo>
                  <a:pt x="1271299" y="545719"/>
                </a:lnTo>
                <a:lnTo>
                  <a:pt x="1541304" y="545719"/>
                </a:lnTo>
                <a:lnTo>
                  <a:pt x="1607390" y="520382"/>
                </a:lnTo>
                <a:lnTo>
                  <a:pt x="1657978" y="474151"/>
                </a:lnTo>
                <a:lnTo>
                  <a:pt x="1665253" y="447294"/>
                </a:lnTo>
                <a:lnTo>
                  <a:pt x="1703159" y="443712"/>
                </a:lnTo>
                <a:lnTo>
                  <a:pt x="1774160" y="430166"/>
                </a:lnTo>
                <a:lnTo>
                  <a:pt x="1856338" y="398308"/>
                </a:lnTo>
                <a:lnTo>
                  <a:pt x="1892864" y="372514"/>
                </a:lnTo>
                <a:lnTo>
                  <a:pt x="1924194" y="314332"/>
                </a:lnTo>
                <a:lnTo>
                  <a:pt x="1918327" y="284246"/>
                </a:lnTo>
                <a:lnTo>
                  <a:pt x="1897657" y="255031"/>
                </a:lnTo>
                <a:lnTo>
                  <a:pt x="1861849" y="227837"/>
                </a:lnTo>
                <a:lnTo>
                  <a:pt x="1866167" y="223265"/>
                </a:lnTo>
                <a:lnTo>
                  <a:pt x="1869723" y="218439"/>
                </a:lnTo>
                <a:lnTo>
                  <a:pt x="1872644" y="213613"/>
                </a:lnTo>
                <a:lnTo>
                  <a:pt x="1881080" y="184838"/>
                </a:lnTo>
                <a:lnTo>
                  <a:pt x="1872908" y="157019"/>
                </a:lnTo>
                <a:lnTo>
                  <a:pt x="1849721" y="131429"/>
                </a:lnTo>
                <a:lnTo>
                  <a:pt x="1813114" y="109342"/>
                </a:lnTo>
                <a:lnTo>
                  <a:pt x="1764683" y="92032"/>
                </a:lnTo>
                <a:lnTo>
                  <a:pt x="1706020" y="80772"/>
                </a:lnTo>
                <a:lnTo>
                  <a:pt x="1702686" y="75184"/>
                </a:lnTo>
                <a:lnTo>
                  <a:pt x="623599" y="75184"/>
                </a:lnTo>
                <a:lnTo>
                  <a:pt x="578354" y="65319"/>
                </a:lnTo>
                <a:lnTo>
                  <a:pt x="530524" y="59039"/>
                </a:lnTo>
                <a:lnTo>
                  <a:pt x="481099" y="56449"/>
                </a:lnTo>
                <a:close/>
              </a:path>
              <a:path w="1924684" h="643254">
                <a:moveTo>
                  <a:pt x="1541304" y="545719"/>
                </a:moveTo>
                <a:lnTo>
                  <a:pt x="1271299" y="545719"/>
                </a:lnTo>
                <a:lnTo>
                  <a:pt x="1302652" y="553301"/>
                </a:lnTo>
                <a:lnTo>
                  <a:pt x="1335815" y="558847"/>
                </a:lnTo>
                <a:lnTo>
                  <a:pt x="1370312" y="562274"/>
                </a:lnTo>
                <a:lnTo>
                  <a:pt x="1405665" y="563499"/>
                </a:lnTo>
                <a:lnTo>
                  <a:pt x="1464772" y="560620"/>
                </a:lnTo>
                <a:lnTo>
                  <a:pt x="1519133" y="552013"/>
                </a:lnTo>
                <a:lnTo>
                  <a:pt x="1541304" y="545719"/>
                </a:lnTo>
                <a:close/>
              </a:path>
              <a:path w="1924684" h="643254">
                <a:moveTo>
                  <a:pt x="841106" y="17724"/>
                </a:moveTo>
                <a:lnTo>
                  <a:pt x="789021" y="19579"/>
                </a:lnTo>
                <a:lnTo>
                  <a:pt x="739299" y="26521"/>
                </a:lnTo>
                <a:lnTo>
                  <a:pt x="693869" y="38282"/>
                </a:lnTo>
                <a:lnTo>
                  <a:pt x="654660" y="54592"/>
                </a:lnTo>
                <a:lnTo>
                  <a:pt x="623599" y="75184"/>
                </a:lnTo>
                <a:lnTo>
                  <a:pt x="1702686" y="75184"/>
                </a:lnTo>
                <a:lnTo>
                  <a:pt x="1696235" y="64371"/>
                </a:lnTo>
                <a:lnTo>
                  <a:pt x="1680509" y="49101"/>
                </a:lnTo>
                <a:lnTo>
                  <a:pt x="1679997" y="48768"/>
                </a:lnTo>
                <a:lnTo>
                  <a:pt x="999773" y="48768"/>
                </a:lnTo>
                <a:lnTo>
                  <a:pt x="987089" y="43533"/>
                </a:lnTo>
                <a:lnTo>
                  <a:pt x="973643" y="38703"/>
                </a:lnTo>
                <a:lnTo>
                  <a:pt x="959483" y="34301"/>
                </a:lnTo>
                <a:lnTo>
                  <a:pt x="944655" y="30352"/>
                </a:lnTo>
                <a:lnTo>
                  <a:pt x="893627" y="21226"/>
                </a:lnTo>
                <a:lnTo>
                  <a:pt x="841106" y="17724"/>
                </a:lnTo>
                <a:close/>
              </a:path>
              <a:path w="1924684" h="643254">
                <a:moveTo>
                  <a:pt x="1160781" y="0"/>
                </a:moveTo>
                <a:lnTo>
                  <a:pt x="1112025" y="4381"/>
                </a:lnTo>
                <a:lnTo>
                  <a:pt x="1067281" y="14224"/>
                </a:lnTo>
                <a:lnTo>
                  <a:pt x="1029034" y="29146"/>
                </a:lnTo>
                <a:lnTo>
                  <a:pt x="999773" y="48768"/>
                </a:lnTo>
                <a:lnTo>
                  <a:pt x="1679997" y="48768"/>
                </a:lnTo>
                <a:lnTo>
                  <a:pt x="1659282" y="35284"/>
                </a:lnTo>
                <a:lnTo>
                  <a:pt x="1657944" y="34671"/>
                </a:lnTo>
                <a:lnTo>
                  <a:pt x="1328195" y="34671"/>
                </a:lnTo>
                <a:lnTo>
                  <a:pt x="1313741" y="26967"/>
                </a:lnTo>
                <a:lnTo>
                  <a:pt x="1297525" y="20097"/>
                </a:lnTo>
                <a:lnTo>
                  <a:pt x="1279689" y="14132"/>
                </a:lnTo>
                <a:lnTo>
                  <a:pt x="1260377" y="9144"/>
                </a:lnTo>
                <a:lnTo>
                  <a:pt x="1211061" y="1460"/>
                </a:lnTo>
                <a:lnTo>
                  <a:pt x="1160781" y="0"/>
                </a:lnTo>
                <a:close/>
              </a:path>
              <a:path w="1924684" h="643254">
                <a:moveTo>
                  <a:pt x="1475404" y="285"/>
                </a:moveTo>
                <a:lnTo>
                  <a:pt x="1421300" y="5517"/>
                </a:lnTo>
                <a:lnTo>
                  <a:pt x="1371261" y="17014"/>
                </a:lnTo>
                <a:lnTo>
                  <a:pt x="1328195" y="34671"/>
                </a:lnTo>
                <a:lnTo>
                  <a:pt x="1657944" y="34671"/>
                </a:lnTo>
                <a:lnTo>
                  <a:pt x="1632995" y="23240"/>
                </a:lnTo>
                <a:lnTo>
                  <a:pt x="1584162" y="9041"/>
                </a:lnTo>
                <a:lnTo>
                  <a:pt x="1530661" y="1425"/>
                </a:lnTo>
                <a:lnTo>
                  <a:pt x="1475404" y="28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12079" y="37316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812" y="0"/>
                </a:moveTo>
                <a:lnTo>
                  <a:pt x="8000" y="0"/>
                </a:lnTo>
                <a:lnTo>
                  <a:pt x="0" y="8000"/>
                </a:lnTo>
                <a:lnTo>
                  <a:pt x="0" y="27812"/>
                </a:lnTo>
                <a:lnTo>
                  <a:pt x="8000" y="35813"/>
                </a:lnTo>
                <a:lnTo>
                  <a:pt x="27812" y="35813"/>
                </a:lnTo>
                <a:lnTo>
                  <a:pt x="35814" y="27812"/>
                </a:lnTo>
                <a:lnTo>
                  <a:pt x="35814" y="8000"/>
                </a:lnTo>
                <a:lnTo>
                  <a:pt x="278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58586" y="3598671"/>
            <a:ext cx="71500" cy="71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37859" y="3451478"/>
            <a:ext cx="107187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974460" y="2950591"/>
            <a:ext cx="1199515" cy="3270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23215" marR="5080" indent="-311150">
              <a:lnSpc>
                <a:spcPts val="1180"/>
              </a:lnSpc>
              <a:spcBef>
                <a:spcPts val="150"/>
              </a:spcBef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hash(</a:t>
            </a:r>
            <a:r>
              <a:rPr sz="1000" spc="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字段值</a:t>
            </a:r>
            <a:r>
              <a:rPr sz="1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tart: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) 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(1024-1)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60923" y="3798823"/>
            <a:ext cx="392430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0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0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cat  </a:t>
            </a:r>
            <a:r>
              <a:rPr sz="10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herry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55335" y="3782567"/>
            <a:ext cx="144780" cy="379730"/>
          </a:xfrm>
          <a:custGeom>
            <a:avLst/>
            <a:gdLst/>
            <a:ahLst/>
            <a:cxnLst/>
            <a:rect l="l" t="t" r="r" b="b"/>
            <a:pathLst>
              <a:path w="144779" h="379729">
                <a:moveTo>
                  <a:pt x="0" y="24129"/>
                </a:moveTo>
                <a:lnTo>
                  <a:pt x="1895" y="14733"/>
                </a:lnTo>
                <a:lnTo>
                  <a:pt x="7064" y="7064"/>
                </a:lnTo>
                <a:lnTo>
                  <a:pt x="14733" y="1895"/>
                </a:lnTo>
                <a:lnTo>
                  <a:pt x="24129" y="0"/>
                </a:lnTo>
                <a:lnTo>
                  <a:pt x="120650" y="0"/>
                </a:lnTo>
                <a:lnTo>
                  <a:pt x="130046" y="1895"/>
                </a:lnTo>
                <a:lnTo>
                  <a:pt x="137715" y="7064"/>
                </a:lnTo>
                <a:lnTo>
                  <a:pt x="142884" y="14733"/>
                </a:lnTo>
                <a:lnTo>
                  <a:pt x="144779" y="24129"/>
                </a:lnTo>
                <a:lnTo>
                  <a:pt x="144779" y="355345"/>
                </a:lnTo>
                <a:lnTo>
                  <a:pt x="142884" y="364742"/>
                </a:lnTo>
                <a:lnTo>
                  <a:pt x="137715" y="372411"/>
                </a:lnTo>
                <a:lnTo>
                  <a:pt x="130046" y="377580"/>
                </a:lnTo>
                <a:lnTo>
                  <a:pt x="120650" y="379475"/>
                </a:lnTo>
                <a:lnTo>
                  <a:pt x="24129" y="379475"/>
                </a:lnTo>
                <a:lnTo>
                  <a:pt x="14733" y="377580"/>
                </a:lnTo>
                <a:lnTo>
                  <a:pt x="7064" y="372411"/>
                </a:lnTo>
                <a:lnTo>
                  <a:pt x="1895" y="364742"/>
                </a:lnTo>
                <a:lnTo>
                  <a:pt x="0" y="355345"/>
                </a:lnTo>
                <a:lnTo>
                  <a:pt x="0" y="24129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76288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字符串</a:t>
            </a:r>
            <a:r>
              <a:rPr sz="1600" spc="180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1600" spc="17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1600" spc="75" dirty="0">
                <a:latin typeface="宋体" panose="02010600030101010101" pitchFamily="2" charset="-122"/>
                <a:cs typeface="宋体" panose="02010600030101010101" pitchFamily="2" charset="-122"/>
              </a:rPr>
              <a:t>sh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解析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0569" y="2073163"/>
            <a:ext cx="6280881" cy="1330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9541" y="2391294"/>
            <a:ext cx="4866824" cy="26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7363" y="1953767"/>
            <a:ext cx="7226934" cy="820419"/>
          </a:xfrm>
          <a:custGeom>
            <a:avLst/>
            <a:gdLst/>
            <a:ahLst/>
            <a:cxnLst/>
            <a:rect l="l" t="t" r="r" b="b"/>
            <a:pathLst>
              <a:path w="7226934" h="820419">
                <a:moveTo>
                  <a:pt x="0" y="43180"/>
                </a:moveTo>
                <a:lnTo>
                  <a:pt x="3395" y="26360"/>
                </a:lnTo>
                <a:lnTo>
                  <a:pt x="12655" y="12636"/>
                </a:lnTo>
                <a:lnTo>
                  <a:pt x="26392" y="3389"/>
                </a:lnTo>
                <a:lnTo>
                  <a:pt x="43218" y="0"/>
                </a:lnTo>
                <a:lnTo>
                  <a:pt x="7183628" y="0"/>
                </a:lnTo>
                <a:lnTo>
                  <a:pt x="7200447" y="3389"/>
                </a:lnTo>
                <a:lnTo>
                  <a:pt x="7214171" y="12636"/>
                </a:lnTo>
                <a:lnTo>
                  <a:pt x="7223418" y="26360"/>
                </a:lnTo>
                <a:lnTo>
                  <a:pt x="7226808" y="43180"/>
                </a:lnTo>
                <a:lnTo>
                  <a:pt x="7226808" y="776732"/>
                </a:lnTo>
                <a:lnTo>
                  <a:pt x="7223418" y="793551"/>
                </a:lnTo>
                <a:lnTo>
                  <a:pt x="7214171" y="807275"/>
                </a:lnTo>
                <a:lnTo>
                  <a:pt x="7200447" y="816522"/>
                </a:lnTo>
                <a:lnTo>
                  <a:pt x="7183628" y="819912"/>
                </a:lnTo>
                <a:lnTo>
                  <a:pt x="43218" y="819912"/>
                </a:lnTo>
                <a:lnTo>
                  <a:pt x="26392" y="816522"/>
                </a:lnTo>
                <a:lnTo>
                  <a:pt x="12655" y="807275"/>
                </a:lnTo>
                <a:lnTo>
                  <a:pt x="3395" y="793551"/>
                </a:lnTo>
                <a:lnTo>
                  <a:pt x="0" y="776732"/>
                </a:lnTo>
                <a:lnTo>
                  <a:pt x="0" y="43180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314690" y="2258695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6535" y="3252375"/>
            <a:ext cx="4550634" cy="93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87004" y="4245783"/>
            <a:ext cx="7094566" cy="703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07363" y="3113532"/>
            <a:ext cx="7226934" cy="1984375"/>
          </a:xfrm>
          <a:custGeom>
            <a:avLst/>
            <a:gdLst/>
            <a:ahLst/>
            <a:cxnLst/>
            <a:rect l="l" t="t" r="r" b="b"/>
            <a:pathLst>
              <a:path w="7226934" h="1984375">
                <a:moveTo>
                  <a:pt x="0" y="104647"/>
                </a:moveTo>
                <a:lnTo>
                  <a:pt x="8219" y="63918"/>
                </a:lnTo>
                <a:lnTo>
                  <a:pt x="30633" y="30654"/>
                </a:lnTo>
                <a:lnTo>
                  <a:pt x="63881" y="8225"/>
                </a:lnTo>
                <a:lnTo>
                  <a:pt x="104597" y="0"/>
                </a:lnTo>
                <a:lnTo>
                  <a:pt x="7122159" y="0"/>
                </a:lnTo>
                <a:lnTo>
                  <a:pt x="7162889" y="8225"/>
                </a:lnTo>
                <a:lnTo>
                  <a:pt x="7196153" y="30654"/>
                </a:lnTo>
                <a:lnTo>
                  <a:pt x="7218582" y="63918"/>
                </a:lnTo>
                <a:lnTo>
                  <a:pt x="7226808" y="104647"/>
                </a:lnTo>
                <a:lnTo>
                  <a:pt x="7226808" y="1879599"/>
                </a:lnTo>
                <a:lnTo>
                  <a:pt x="7218582" y="1920329"/>
                </a:lnTo>
                <a:lnTo>
                  <a:pt x="7196153" y="1953593"/>
                </a:lnTo>
                <a:lnTo>
                  <a:pt x="7162889" y="1976022"/>
                </a:lnTo>
                <a:lnTo>
                  <a:pt x="7122159" y="1984247"/>
                </a:lnTo>
                <a:lnTo>
                  <a:pt x="104597" y="1984247"/>
                </a:lnTo>
                <a:lnTo>
                  <a:pt x="63881" y="1976022"/>
                </a:lnTo>
                <a:lnTo>
                  <a:pt x="30633" y="1953593"/>
                </a:lnTo>
                <a:lnTo>
                  <a:pt x="8219" y="1920329"/>
                </a:lnTo>
                <a:lnTo>
                  <a:pt x="0" y="1879599"/>
                </a:lnTo>
                <a:lnTo>
                  <a:pt x="0" y="104647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68596" y="2031492"/>
            <a:ext cx="2481580" cy="189230"/>
          </a:xfrm>
          <a:custGeom>
            <a:avLst/>
            <a:gdLst/>
            <a:ahLst/>
            <a:cxnLst/>
            <a:rect l="l" t="t" r="r" b="b"/>
            <a:pathLst>
              <a:path w="2481579" h="189230">
                <a:moveTo>
                  <a:pt x="0" y="31496"/>
                </a:moveTo>
                <a:lnTo>
                  <a:pt x="2474" y="19234"/>
                </a:lnTo>
                <a:lnTo>
                  <a:pt x="9223" y="9223"/>
                </a:lnTo>
                <a:lnTo>
                  <a:pt x="19234" y="2474"/>
                </a:lnTo>
                <a:lnTo>
                  <a:pt x="31495" y="0"/>
                </a:lnTo>
                <a:lnTo>
                  <a:pt x="2449576" y="0"/>
                </a:lnTo>
                <a:lnTo>
                  <a:pt x="2461837" y="2474"/>
                </a:lnTo>
                <a:lnTo>
                  <a:pt x="2471848" y="9223"/>
                </a:lnTo>
                <a:lnTo>
                  <a:pt x="2478597" y="19234"/>
                </a:lnTo>
                <a:lnTo>
                  <a:pt x="2481072" y="31496"/>
                </a:lnTo>
                <a:lnTo>
                  <a:pt x="2481072" y="157480"/>
                </a:lnTo>
                <a:lnTo>
                  <a:pt x="2478597" y="169741"/>
                </a:lnTo>
                <a:lnTo>
                  <a:pt x="2471848" y="179752"/>
                </a:lnTo>
                <a:lnTo>
                  <a:pt x="2461837" y="186501"/>
                </a:lnTo>
                <a:lnTo>
                  <a:pt x="2449576" y="188975"/>
                </a:lnTo>
                <a:lnTo>
                  <a:pt x="31495" y="188975"/>
                </a:lnTo>
                <a:lnTo>
                  <a:pt x="19234" y="186501"/>
                </a:lnTo>
                <a:lnTo>
                  <a:pt x="9223" y="179752"/>
                </a:lnTo>
                <a:lnTo>
                  <a:pt x="2474" y="169741"/>
                </a:lnTo>
                <a:lnTo>
                  <a:pt x="0" y="157480"/>
                </a:lnTo>
                <a:lnTo>
                  <a:pt x="0" y="3149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4060" y="3208020"/>
            <a:ext cx="2525395" cy="200025"/>
          </a:xfrm>
          <a:custGeom>
            <a:avLst/>
            <a:gdLst/>
            <a:ahLst/>
            <a:cxnLst/>
            <a:rect l="l" t="t" r="r" b="b"/>
            <a:pathLst>
              <a:path w="2525395" h="200025">
                <a:moveTo>
                  <a:pt x="0" y="33274"/>
                </a:moveTo>
                <a:lnTo>
                  <a:pt x="2609" y="20306"/>
                </a:lnTo>
                <a:lnTo>
                  <a:pt x="9731" y="9731"/>
                </a:lnTo>
                <a:lnTo>
                  <a:pt x="20306" y="2609"/>
                </a:lnTo>
                <a:lnTo>
                  <a:pt x="33273" y="0"/>
                </a:lnTo>
                <a:lnTo>
                  <a:pt x="2491993" y="0"/>
                </a:lnTo>
                <a:lnTo>
                  <a:pt x="2504961" y="2609"/>
                </a:lnTo>
                <a:lnTo>
                  <a:pt x="2515536" y="9731"/>
                </a:lnTo>
                <a:lnTo>
                  <a:pt x="2522658" y="20306"/>
                </a:lnTo>
                <a:lnTo>
                  <a:pt x="2525267" y="33274"/>
                </a:lnTo>
                <a:lnTo>
                  <a:pt x="2525267" y="166369"/>
                </a:lnTo>
                <a:lnTo>
                  <a:pt x="2522658" y="179337"/>
                </a:lnTo>
                <a:lnTo>
                  <a:pt x="2515536" y="189912"/>
                </a:lnTo>
                <a:lnTo>
                  <a:pt x="2504961" y="197034"/>
                </a:lnTo>
                <a:lnTo>
                  <a:pt x="2491993" y="199643"/>
                </a:lnTo>
                <a:lnTo>
                  <a:pt x="33273" y="199643"/>
                </a:lnTo>
                <a:lnTo>
                  <a:pt x="20306" y="197034"/>
                </a:lnTo>
                <a:lnTo>
                  <a:pt x="9731" y="189912"/>
                </a:lnTo>
                <a:lnTo>
                  <a:pt x="2609" y="179337"/>
                </a:lnTo>
                <a:lnTo>
                  <a:pt x="0" y="166369"/>
                </a:lnTo>
                <a:lnTo>
                  <a:pt x="0" y="33274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11195" y="3713988"/>
            <a:ext cx="1911350" cy="186055"/>
          </a:xfrm>
          <a:custGeom>
            <a:avLst/>
            <a:gdLst/>
            <a:ahLst/>
            <a:cxnLst/>
            <a:rect l="l" t="t" r="r" b="b"/>
            <a:pathLst>
              <a:path w="1911350" h="186054">
                <a:moveTo>
                  <a:pt x="0" y="30987"/>
                </a:moveTo>
                <a:lnTo>
                  <a:pt x="2430" y="18913"/>
                </a:lnTo>
                <a:lnTo>
                  <a:pt x="9064" y="9064"/>
                </a:lnTo>
                <a:lnTo>
                  <a:pt x="18913" y="2430"/>
                </a:lnTo>
                <a:lnTo>
                  <a:pt x="30987" y="0"/>
                </a:lnTo>
                <a:lnTo>
                  <a:pt x="1880108" y="0"/>
                </a:lnTo>
                <a:lnTo>
                  <a:pt x="1892182" y="2430"/>
                </a:lnTo>
                <a:lnTo>
                  <a:pt x="1902031" y="9064"/>
                </a:lnTo>
                <a:lnTo>
                  <a:pt x="1908665" y="18913"/>
                </a:lnTo>
                <a:lnTo>
                  <a:pt x="1911095" y="30987"/>
                </a:lnTo>
                <a:lnTo>
                  <a:pt x="1911095" y="154939"/>
                </a:lnTo>
                <a:lnTo>
                  <a:pt x="1908665" y="167014"/>
                </a:lnTo>
                <a:lnTo>
                  <a:pt x="1902031" y="176863"/>
                </a:lnTo>
                <a:lnTo>
                  <a:pt x="1892182" y="183497"/>
                </a:lnTo>
                <a:lnTo>
                  <a:pt x="1880108" y="185928"/>
                </a:lnTo>
                <a:lnTo>
                  <a:pt x="30987" y="185928"/>
                </a:lnTo>
                <a:lnTo>
                  <a:pt x="18913" y="183497"/>
                </a:lnTo>
                <a:lnTo>
                  <a:pt x="9064" y="176863"/>
                </a:lnTo>
                <a:lnTo>
                  <a:pt x="2430" y="167014"/>
                </a:lnTo>
                <a:lnTo>
                  <a:pt x="0" y="154939"/>
                </a:lnTo>
                <a:lnTo>
                  <a:pt x="0" y="30987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48611" y="4204715"/>
            <a:ext cx="2313940" cy="172720"/>
          </a:xfrm>
          <a:custGeom>
            <a:avLst/>
            <a:gdLst/>
            <a:ahLst/>
            <a:cxnLst/>
            <a:rect l="l" t="t" r="r" b="b"/>
            <a:pathLst>
              <a:path w="2313940" h="172720">
                <a:moveTo>
                  <a:pt x="0" y="28701"/>
                </a:moveTo>
                <a:lnTo>
                  <a:pt x="2252" y="17520"/>
                </a:lnTo>
                <a:lnTo>
                  <a:pt x="8397" y="8397"/>
                </a:lnTo>
                <a:lnTo>
                  <a:pt x="17520" y="2252"/>
                </a:lnTo>
                <a:lnTo>
                  <a:pt x="28701" y="0"/>
                </a:lnTo>
                <a:lnTo>
                  <a:pt x="2284729" y="0"/>
                </a:lnTo>
                <a:lnTo>
                  <a:pt x="2295911" y="2252"/>
                </a:lnTo>
                <a:lnTo>
                  <a:pt x="2305034" y="8397"/>
                </a:lnTo>
                <a:lnTo>
                  <a:pt x="2311179" y="17520"/>
                </a:lnTo>
                <a:lnTo>
                  <a:pt x="2313432" y="28701"/>
                </a:lnTo>
                <a:lnTo>
                  <a:pt x="2313432" y="143509"/>
                </a:lnTo>
                <a:lnTo>
                  <a:pt x="2311179" y="154691"/>
                </a:lnTo>
                <a:lnTo>
                  <a:pt x="2305034" y="163814"/>
                </a:lnTo>
                <a:lnTo>
                  <a:pt x="2295911" y="169959"/>
                </a:lnTo>
                <a:lnTo>
                  <a:pt x="2284729" y="172211"/>
                </a:lnTo>
                <a:lnTo>
                  <a:pt x="28701" y="172211"/>
                </a:lnTo>
                <a:lnTo>
                  <a:pt x="17520" y="169959"/>
                </a:lnTo>
                <a:lnTo>
                  <a:pt x="8397" y="163814"/>
                </a:lnTo>
                <a:lnTo>
                  <a:pt x="2252" y="154691"/>
                </a:lnTo>
                <a:lnTo>
                  <a:pt x="0" y="143509"/>
                </a:lnTo>
                <a:lnTo>
                  <a:pt x="0" y="28701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29328" y="2220341"/>
            <a:ext cx="1487170" cy="1113790"/>
          </a:xfrm>
          <a:custGeom>
            <a:avLst/>
            <a:gdLst/>
            <a:ahLst/>
            <a:cxnLst/>
            <a:rect l="l" t="t" r="r" b="b"/>
            <a:pathLst>
              <a:path w="1487170" h="1113789">
                <a:moveTo>
                  <a:pt x="75184" y="1037589"/>
                </a:moveTo>
                <a:lnTo>
                  <a:pt x="0" y="1077595"/>
                </a:lnTo>
                <a:lnTo>
                  <a:pt x="77088" y="1113789"/>
                </a:lnTo>
                <a:lnTo>
                  <a:pt x="76301" y="1082294"/>
                </a:lnTo>
                <a:lnTo>
                  <a:pt x="63754" y="1082294"/>
                </a:lnTo>
                <a:lnTo>
                  <a:pt x="63246" y="1069721"/>
                </a:lnTo>
                <a:lnTo>
                  <a:pt x="75972" y="1069118"/>
                </a:lnTo>
                <a:lnTo>
                  <a:pt x="75184" y="1037589"/>
                </a:lnTo>
                <a:close/>
              </a:path>
              <a:path w="1487170" h="1113789">
                <a:moveTo>
                  <a:pt x="75972" y="1069118"/>
                </a:moveTo>
                <a:lnTo>
                  <a:pt x="63246" y="1069721"/>
                </a:lnTo>
                <a:lnTo>
                  <a:pt x="63754" y="1082294"/>
                </a:lnTo>
                <a:lnTo>
                  <a:pt x="76287" y="1081747"/>
                </a:lnTo>
                <a:lnTo>
                  <a:pt x="75972" y="1069118"/>
                </a:lnTo>
                <a:close/>
              </a:path>
              <a:path w="1487170" h="1113789">
                <a:moveTo>
                  <a:pt x="76287" y="1081747"/>
                </a:moveTo>
                <a:lnTo>
                  <a:pt x="63754" y="1082294"/>
                </a:lnTo>
                <a:lnTo>
                  <a:pt x="76301" y="1082294"/>
                </a:lnTo>
                <a:lnTo>
                  <a:pt x="76287" y="1081747"/>
                </a:lnTo>
                <a:close/>
              </a:path>
              <a:path w="1487170" h="1113789">
                <a:moveTo>
                  <a:pt x="1474089" y="0"/>
                </a:moveTo>
                <a:lnTo>
                  <a:pt x="1471802" y="50164"/>
                </a:lnTo>
                <a:lnTo>
                  <a:pt x="1465580" y="100075"/>
                </a:lnTo>
                <a:lnTo>
                  <a:pt x="1455293" y="149860"/>
                </a:lnTo>
                <a:lnTo>
                  <a:pt x="1441069" y="199389"/>
                </a:lnTo>
                <a:lnTo>
                  <a:pt x="1423035" y="248412"/>
                </a:lnTo>
                <a:lnTo>
                  <a:pt x="1401445" y="297053"/>
                </a:lnTo>
                <a:lnTo>
                  <a:pt x="1376299" y="345186"/>
                </a:lnTo>
                <a:lnTo>
                  <a:pt x="1347724" y="392557"/>
                </a:lnTo>
                <a:lnTo>
                  <a:pt x="1315974" y="439166"/>
                </a:lnTo>
                <a:lnTo>
                  <a:pt x="1281049" y="484886"/>
                </a:lnTo>
                <a:lnTo>
                  <a:pt x="1243202" y="529844"/>
                </a:lnTo>
                <a:lnTo>
                  <a:pt x="1202563" y="573532"/>
                </a:lnTo>
                <a:lnTo>
                  <a:pt x="1159129" y="616204"/>
                </a:lnTo>
                <a:lnTo>
                  <a:pt x="1113027" y="657606"/>
                </a:lnTo>
                <a:lnTo>
                  <a:pt x="1064768" y="697484"/>
                </a:lnTo>
                <a:lnTo>
                  <a:pt x="1013968" y="735964"/>
                </a:lnTo>
                <a:lnTo>
                  <a:pt x="961009" y="772922"/>
                </a:lnTo>
                <a:lnTo>
                  <a:pt x="906145" y="808228"/>
                </a:lnTo>
                <a:lnTo>
                  <a:pt x="849249" y="841756"/>
                </a:lnTo>
                <a:lnTo>
                  <a:pt x="790575" y="873251"/>
                </a:lnTo>
                <a:lnTo>
                  <a:pt x="730376" y="902970"/>
                </a:lnTo>
                <a:lnTo>
                  <a:pt x="668782" y="930529"/>
                </a:lnTo>
                <a:lnTo>
                  <a:pt x="605663" y="955929"/>
                </a:lnTo>
                <a:lnTo>
                  <a:pt x="541527" y="979170"/>
                </a:lnTo>
                <a:lnTo>
                  <a:pt x="476123" y="999998"/>
                </a:lnTo>
                <a:lnTo>
                  <a:pt x="409829" y="1018286"/>
                </a:lnTo>
                <a:lnTo>
                  <a:pt x="342773" y="1034161"/>
                </a:lnTo>
                <a:lnTo>
                  <a:pt x="274955" y="1047242"/>
                </a:lnTo>
                <a:lnTo>
                  <a:pt x="206629" y="1057656"/>
                </a:lnTo>
                <a:lnTo>
                  <a:pt x="137922" y="1065149"/>
                </a:lnTo>
                <a:lnTo>
                  <a:pt x="75972" y="1069118"/>
                </a:lnTo>
                <a:lnTo>
                  <a:pt x="76287" y="1081747"/>
                </a:lnTo>
                <a:lnTo>
                  <a:pt x="139192" y="1077849"/>
                </a:lnTo>
                <a:lnTo>
                  <a:pt x="208407" y="1070229"/>
                </a:lnTo>
                <a:lnTo>
                  <a:pt x="277241" y="1059688"/>
                </a:lnTo>
                <a:lnTo>
                  <a:pt x="345567" y="1046607"/>
                </a:lnTo>
                <a:lnTo>
                  <a:pt x="413131" y="1030605"/>
                </a:lnTo>
                <a:lnTo>
                  <a:pt x="479806" y="1012189"/>
                </a:lnTo>
                <a:lnTo>
                  <a:pt x="545719" y="991235"/>
                </a:lnTo>
                <a:lnTo>
                  <a:pt x="610488" y="967739"/>
                </a:lnTo>
                <a:lnTo>
                  <a:pt x="673862" y="942086"/>
                </a:lnTo>
                <a:lnTo>
                  <a:pt x="736092" y="914400"/>
                </a:lnTo>
                <a:lnTo>
                  <a:pt x="796671" y="884555"/>
                </a:lnTo>
                <a:lnTo>
                  <a:pt x="855726" y="852678"/>
                </a:lnTo>
                <a:lnTo>
                  <a:pt x="913002" y="818896"/>
                </a:lnTo>
                <a:lnTo>
                  <a:pt x="968375" y="783336"/>
                </a:lnTo>
                <a:lnTo>
                  <a:pt x="1021588" y="746125"/>
                </a:lnTo>
                <a:lnTo>
                  <a:pt x="1072642" y="707389"/>
                </a:lnTo>
                <a:lnTo>
                  <a:pt x="1121537" y="667004"/>
                </a:lnTo>
                <a:lnTo>
                  <a:pt x="1167892" y="625348"/>
                </a:lnTo>
                <a:lnTo>
                  <a:pt x="1211707" y="582295"/>
                </a:lnTo>
                <a:lnTo>
                  <a:pt x="1252855" y="538099"/>
                </a:lnTo>
                <a:lnTo>
                  <a:pt x="1291082" y="492760"/>
                </a:lnTo>
                <a:lnTo>
                  <a:pt x="1326388" y="446532"/>
                </a:lnTo>
                <a:lnTo>
                  <a:pt x="1358519" y="399288"/>
                </a:lnTo>
                <a:lnTo>
                  <a:pt x="1387475" y="351155"/>
                </a:lnTo>
                <a:lnTo>
                  <a:pt x="1413002" y="302387"/>
                </a:lnTo>
                <a:lnTo>
                  <a:pt x="1434846" y="252984"/>
                </a:lnTo>
                <a:lnTo>
                  <a:pt x="1453261" y="203073"/>
                </a:lnTo>
                <a:lnTo>
                  <a:pt x="1467739" y="152654"/>
                </a:lnTo>
                <a:lnTo>
                  <a:pt x="1478152" y="101981"/>
                </a:lnTo>
                <a:lnTo>
                  <a:pt x="1484502" y="51054"/>
                </a:lnTo>
                <a:lnTo>
                  <a:pt x="1486662" y="254"/>
                </a:lnTo>
                <a:lnTo>
                  <a:pt x="14740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05327" y="3894201"/>
            <a:ext cx="664845" cy="314325"/>
          </a:xfrm>
          <a:custGeom>
            <a:avLst/>
            <a:gdLst/>
            <a:ahLst/>
            <a:cxnLst/>
            <a:rect l="l" t="t" r="r" b="b"/>
            <a:pathLst>
              <a:path w="664845" h="314325">
                <a:moveTo>
                  <a:pt x="53213" y="244601"/>
                </a:moveTo>
                <a:lnTo>
                  <a:pt x="0" y="311150"/>
                </a:lnTo>
                <a:lnTo>
                  <a:pt x="85090" y="313817"/>
                </a:lnTo>
                <a:lnTo>
                  <a:pt x="74210" y="290194"/>
                </a:lnTo>
                <a:lnTo>
                  <a:pt x="60325" y="290194"/>
                </a:lnTo>
                <a:lnTo>
                  <a:pt x="54991" y="278765"/>
                </a:lnTo>
                <a:lnTo>
                  <a:pt x="66500" y="273454"/>
                </a:lnTo>
                <a:lnTo>
                  <a:pt x="53213" y="244601"/>
                </a:lnTo>
                <a:close/>
              </a:path>
              <a:path w="664845" h="314325">
                <a:moveTo>
                  <a:pt x="66500" y="273454"/>
                </a:moveTo>
                <a:lnTo>
                  <a:pt x="54991" y="278765"/>
                </a:lnTo>
                <a:lnTo>
                  <a:pt x="60325" y="290194"/>
                </a:lnTo>
                <a:lnTo>
                  <a:pt x="71777" y="284910"/>
                </a:lnTo>
                <a:lnTo>
                  <a:pt x="66500" y="273454"/>
                </a:lnTo>
                <a:close/>
              </a:path>
              <a:path w="664845" h="314325">
                <a:moveTo>
                  <a:pt x="71777" y="284910"/>
                </a:moveTo>
                <a:lnTo>
                  <a:pt x="60325" y="290194"/>
                </a:lnTo>
                <a:lnTo>
                  <a:pt x="74210" y="290194"/>
                </a:lnTo>
                <a:lnTo>
                  <a:pt x="71777" y="284910"/>
                </a:lnTo>
                <a:close/>
              </a:path>
              <a:path w="664845" h="314325">
                <a:moveTo>
                  <a:pt x="659130" y="0"/>
                </a:moveTo>
                <a:lnTo>
                  <a:pt x="66500" y="273454"/>
                </a:lnTo>
                <a:lnTo>
                  <a:pt x="71777" y="284910"/>
                </a:lnTo>
                <a:lnTo>
                  <a:pt x="664463" y="11430"/>
                </a:lnTo>
                <a:lnTo>
                  <a:pt x="6591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24455" y="4672584"/>
            <a:ext cx="1655445" cy="172720"/>
          </a:xfrm>
          <a:custGeom>
            <a:avLst/>
            <a:gdLst/>
            <a:ahLst/>
            <a:cxnLst/>
            <a:rect l="l" t="t" r="r" b="b"/>
            <a:pathLst>
              <a:path w="1655445" h="172720">
                <a:moveTo>
                  <a:pt x="0" y="28702"/>
                </a:moveTo>
                <a:lnTo>
                  <a:pt x="2252" y="17520"/>
                </a:lnTo>
                <a:lnTo>
                  <a:pt x="8397" y="8397"/>
                </a:lnTo>
                <a:lnTo>
                  <a:pt x="17520" y="2252"/>
                </a:lnTo>
                <a:lnTo>
                  <a:pt x="28701" y="0"/>
                </a:lnTo>
                <a:lnTo>
                  <a:pt x="1626361" y="0"/>
                </a:lnTo>
                <a:lnTo>
                  <a:pt x="1637543" y="2252"/>
                </a:lnTo>
                <a:lnTo>
                  <a:pt x="1646666" y="8397"/>
                </a:lnTo>
                <a:lnTo>
                  <a:pt x="1652811" y="17520"/>
                </a:lnTo>
                <a:lnTo>
                  <a:pt x="1655064" y="28702"/>
                </a:lnTo>
                <a:lnTo>
                  <a:pt x="1655064" y="143510"/>
                </a:lnTo>
                <a:lnTo>
                  <a:pt x="1652811" y="154691"/>
                </a:lnTo>
                <a:lnTo>
                  <a:pt x="1646666" y="163814"/>
                </a:lnTo>
                <a:lnTo>
                  <a:pt x="1637543" y="169959"/>
                </a:lnTo>
                <a:lnTo>
                  <a:pt x="1626361" y="172212"/>
                </a:lnTo>
                <a:lnTo>
                  <a:pt x="28701" y="172212"/>
                </a:lnTo>
                <a:lnTo>
                  <a:pt x="17520" y="169959"/>
                </a:lnTo>
                <a:lnTo>
                  <a:pt x="8397" y="163814"/>
                </a:lnTo>
                <a:lnTo>
                  <a:pt x="2252" y="154691"/>
                </a:lnTo>
                <a:lnTo>
                  <a:pt x="0" y="143510"/>
                </a:lnTo>
                <a:lnTo>
                  <a:pt x="0" y="28702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73423" y="4806696"/>
            <a:ext cx="4989830" cy="76200"/>
          </a:xfrm>
          <a:custGeom>
            <a:avLst/>
            <a:gdLst/>
            <a:ahLst/>
            <a:cxnLst/>
            <a:rect l="l" t="t" r="r" b="b"/>
            <a:pathLst>
              <a:path w="4989830" h="76200">
                <a:moveTo>
                  <a:pt x="4913376" y="0"/>
                </a:moveTo>
                <a:lnTo>
                  <a:pt x="4913376" y="76199"/>
                </a:lnTo>
                <a:lnTo>
                  <a:pt x="4976876" y="44449"/>
                </a:lnTo>
                <a:lnTo>
                  <a:pt x="4926076" y="44449"/>
                </a:lnTo>
                <a:lnTo>
                  <a:pt x="4926076" y="31749"/>
                </a:lnTo>
                <a:lnTo>
                  <a:pt x="4976876" y="31749"/>
                </a:lnTo>
                <a:lnTo>
                  <a:pt x="4913376" y="0"/>
                </a:lnTo>
                <a:close/>
              </a:path>
              <a:path w="4989830" h="76200">
                <a:moveTo>
                  <a:pt x="4913376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913376" y="44449"/>
                </a:lnTo>
                <a:lnTo>
                  <a:pt x="4913376" y="31749"/>
                </a:lnTo>
                <a:close/>
              </a:path>
              <a:path w="4989830" h="76200">
                <a:moveTo>
                  <a:pt x="4976876" y="31749"/>
                </a:moveTo>
                <a:lnTo>
                  <a:pt x="4926076" y="31749"/>
                </a:lnTo>
                <a:lnTo>
                  <a:pt x="4926076" y="44449"/>
                </a:lnTo>
                <a:lnTo>
                  <a:pt x="4976876" y="44449"/>
                </a:lnTo>
                <a:lnTo>
                  <a:pt x="4989576" y="38099"/>
                </a:lnTo>
                <a:lnTo>
                  <a:pt x="4976876" y="3174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14690" y="3850894"/>
            <a:ext cx="2482850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rule.xml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712470" indent="-17335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712470" algn="l"/>
                <a:tab pos="713105" algn="l"/>
              </a:tabLst>
            </a:pPr>
            <a:r>
              <a:rPr sz="1000" spc="10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运算位，格式</a:t>
            </a:r>
            <a:r>
              <a:rPr sz="1000" spc="-23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start:end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12470" indent="-17335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712470" algn="l"/>
                <a:tab pos="713105" algn="l"/>
              </a:tabLst>
            </a:pPr>
            <a:r>
              <a:rPr sz="1000" spc="7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000" spc="-27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000" spc="10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end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中出现代表</a:t>
            </a:r>
            <a:r>
              <a:rPr sz="1000" spc="-6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str.length()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12470" indent="-17335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712470" algn="l"/>
                <a:tab pos="713105" algn="l"/>
              </a:tabLst>
            </a:pPr>
            <a:r>
              <a:rPr sz="1000" spc="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sz="1000" spc="-25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代表</a:t>
            </a:r>
            <a:r>
              <a:rPr sz="1000" spc="-6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str.length()</a:t>
            </a:r>
            <a:r>
              <a:rPr sz="1000" spc="-229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509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sz="1000" spc="-22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7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12470" indent="-17335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712470" algn="l"/>
                <a:tab pos="713105" algn="l"/>
              </a:tabLst>
            </a:pP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大于</a:t>
            </a:r>
            <a:r>
              <a:rPr sz="1000" spc="7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代表数字本身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2167" y="6109208"/>
            <a:ext cx="4451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6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wo</a:t>
            </a:r>
            <a:r>
              <a:rPr sz="1200" spc="-204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rl</a:t>
            </a:r>
            <a:r>
              <a:rPr sz="1200" spc="16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07236" y="6187440"/>
            <a:ext cx="879475" cy="76200"/>
          </a:xfrm>
          <a:custGeom>
            <a:avLst/>
            <a:gdLst/>
            <a:ahLst/>
            <a:cxnLst/>
            <a:rect l="l" t="t" r="r" b="b"/>
            <a:pathLst>
              <a:path w="879475" h="76200">
                <a:moveTo>
                  <a:pt x="803275" y="0"/>
                </a:moveTo>
                <a:lnTo>
                  <a:pt x="803275" y="76200"/>
                </a:lnTo>
                <a:lnTo>
                  <a:pt x="866775" y="44450"/>
                </a:lnTo>
                <a:lnTo>
                  <a:pt x="815975" y="44450"/>
                </a:lnTo>
                <a:lnTo>
                  <a:pt x="815975" y="31750"/>
                </a:lnTo>
                <a:lnTo>
                  <a:pt x="866775" y="31750"/>
                </a:lnTo>
                <a:lnTo>
                  <a:pt x="803275" y="0"/>
                </a:lnTo>
                <a:close/>
              </a:path>
              <a:path w="879475" h="76200">
                <a:moveTo>
                  <a:pt x="8032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03275" y="44450"/>
                </a:lnTo>
                <a:lnTo>
                  <a:pt x="803275" y="31750"/>
                </a:lnTo>
                <a:close/>
              </a:path>
              <a:path w="879475" h="76200">
                <a:moveTo>
                  <a:pt x="866775" y="31750"/>
                </a:moveTo>
                <a:lnTo>
                  <a:pt x="815975" y="31750"/>
                </a:lnTo>
                <a:lnTo>
                  <a:pt x="815975" y="44450"/>
                </a:lnTo>
                <a:lnTo>
                  <a:pt x="866775" y="44450"/>
                </a:lnTo>
                <a:lnTo>
                  <a:pt x="879475" y="38100"/>
                </a:lnTo>
                <a:lnTo>
                  <a:pt x="866775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510789" y="6109208"/>
            <a:ext cx="304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wor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58083" y="6187440"/>
            <a:ext cx="879475" cy="76200"/>
          </a:xfrm>
          <a:custGeom>
            <a:avLst/>
            <a:gdLst/>
            <a:ahLst/>
            <a:cxnLst/>
            <a:rect l="l" t="t" r="r" b="b"/>
            <a:pathLst>
              <a:path w="879475" h="76200">
                <a:moveTo>
                  <a:pt x="803275" y="0"/>
                </a:moveTo>
                <a:lnTo>
                  <a:pt x="803275" y="76200"/>
                </a:lnTo>
                <a:lnTo>
                  <a:pt x="866775" y="44450"/>
                </a:lnTo>
                <a:lnTo>
                  <a:pt x="815975" y="44450"/>
                </a:lnTo>
                <a:lnTo>
                  <a:pt x="815975" y="31750"/>
                </a:lnTo>
                <a:lnTo>
                  <a:pt x="866775" y="31750"/>
                </a:lnTo>
                <a:lnTo>
                  <a:pt x="803275" y="0"/>
                </a:lnTo>
                <a:close/>
              </a:path>
              <a:path w="879475" h="76200">
                <a:moveTo>
                  <a:pt x="8032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03275" y="44450"/>
                </a:lnTo>
                <a:lnTo>
                  <a:pt x="803275" y="31750"/>
                </a:lnTo>
                <a:close/>
              </a:path>
              <a:path w="879475" h="76200">
                <a:moveTo>
                  <a:pt x="866775" y="31750"/>
                </a:moveTo>
                <a:lnTo>
                  <a:pt x="815975" y="31750"/>
                </a:lnTo>
                <a:lnTo>
                  <a:pt x="815975" y="44450"/>
                </a:lnTo>
                <a:lnTo>
                  <a:pt x="866775" y="44450"/>
                </a:lnTo>
                <a:lnTo>
                  <a:pt x="879475" y="38100"/>
                </a:lnTo>
                <a:lnTo>
                  <a:pt x="866775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26840" y="6109208"/>
            <a:ext cx="679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sz="1200" spc="-2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运算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93920" y="6187440"/>
            <a:ext cx="879475" cy="76200"/>
          </a:xfrm>
          <a:custGeom>
            <a:avLst/>
            <a:gdLst/>
            <a:ahLst/>
            <a:cxnLst/>
            <a:rect l="l" t="t" r="r" b="b"/>
            <a:pathLst>
              <a:path w="879475" h="76200">
                <a:moveTo>
                  <a:pt x="803275" y="0"/>
                </a:moveTo>
                <a:lnTo>
                  <a:pt x="803275" y="76200"/>
                </a:lnTo>
                <a:lnTo>
                  <a:pt x="866775" y="44450"/>
                </a:lnTo>
                <a:lnTo>
                  <a:pt x="815975" y="44450"/>
                </a:lnTo>
                <a:lnTo>
                  <a:pt x="815975" y="31750"/>
                </a:lnTo>
                <a:lnTo>
                  <a:pt x="866775" y="31750"/>
                </a:lnTo>
                <a:lnTo>
                  <a:pt x="803275" y="0"/>
                </a:lnTo>
                <a:close/>
              </a:path>
              <a:path w="879475" h="76200">
                <a:moveTo>
                  <a:pt x="8032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03275" y="44450"/>
                </a:lnTo>
                <a:lnTo>
                  <a:pt x="803275" y="31750"/>
                </a:lnTo>
                <a:close/>
              </a:path>
              <a:path w="879475" h="76200">
                <a:moveTo>
                  <a:pt x="866775" y="31750"/>
                </a:moveTo>
                <a:lnTo>
                  <a:pt x="815975" y="31750"/>
                </a:lnTo>
                <a:lnTo>
                  <a:pt x="815975" y="44450"/>
                </a:lnTo>
                <a:lnTo>
                  <a:pt x="866775" y="44450"/>
                </a:lnTo>
                <a:lnTo>
                  <a:pt x="879475" y="38100"/>
                </a:lnTo>
                <a:lnTo>
                  <a:pt x="866775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681598" y="6109208"/>
            <a:ext cx="1256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26629</a:t>
            </a:r>
            <a:r>
              <a:rPr sz="1200" spc="-36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16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sz="1200" spc="-32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(1024-1)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92695" y="6178296"/>
            <a:ext cx="879475" cy="76200"/>
          </a:xfrm>
          <a:custGeom>
            <a:avLst/>
            <a:gdLst/>
            <a:ahLst/>
            <a:cxnLst/>
            <a:rect l="l" t="t" r="r" b="b"/>
            <a:pathLst>
              <a:path w="879475" h="76200">
                <a:moveTo>
                  <a:pt x="803275" y="0"/>
                </a:moveTo>
                <a:lnTo>
                  <a:pt x="803275" y="76199"/>
                </a:lnTo>
                <a:lnTo>
                  <a:pt x="866775" y="44449"/>
                </a:lnTo>
                <a:lnTo>
                  <a:pt x="815975" y="44449"/>
                </a:lnTo>
                <a:lnTo>
                  <a:pt x="815975" y="31749"/>
                </a:lnTo>
                <a:lnTo>
                  <a:pt x="866775" y="31749"/>
                </a:lnTo>
                <a:lnTo>
                  <a:pt x="803275" y="0"/>
                </a:lnTo>
                <a:close/>
              </a:path>
              <a:path w="879475" h="76200">
                <a:moveTo>
                  <a:pt x="803275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803275" y="44449"/>
                </a:lnTo>
                <a:lnTo>
                  <a:pt x="803275" y="31749"/>
                </a:lnTo>
                <a:close/>
              </a:path>
              <a:path w="879475" h="76200">
                <a:moveTo>
                  <a:pt x="866775" y="31749"/>
                </a:moveTo>
                <a:lnTo>
                  <a:pt x="815975" y="31749"/>
                </a:lnTo>
                <a:lnTo>
                  <a:pt x="815975" y="44449"/>
                </a:lnTo>
                <a:lnTo>
                  <a:pt x="866775" y="44449"/>
                </a:lnTo>
                <a:lnTo>
                  <a:pt x="879475" y="38099"/>
                </a:lnTo>
                <a:lnTo>
                  <a:pt x="866775" y="3174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133968" y="6100978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54340" y="6063996"/>
            <a:ext cx="268605" cy="269875"/>
          </a:xfrm>
          <a:custGeom>
            <a:avLst/>
            <a:gdLst/>
            <a:ahLst/>
            <a:cxnLst/>
            <a:rect l="l" t="t" r="r" b="b"/>
            <a:pathLst>
              <a:path w="268604" h="269875">
                <a:moveTo>
                  <a:pt x="0" y="134873"/>
                </a:moveTo>
                <a:lnTo>
                  <a:pt x="6839" y="92244"/>
                </a:lnTo>
                <a:lnTo>
                  <a:pt x="25883" y="55220"/>
                </a:lnTo>
                <a:lnTo>
                  <a:pt x="54918" y="26023"/>
                </a:lnTo>
                <a:lnTo>
                  <a:pt x="91732" y="6876"/>
                </a:lnTo>
                <a:lnTo>
                  <a:pt x="134111" y="0"/>
                </a:lnTo>
                <a:lnTo>
                  <a:pt x="176491" y="6876"/>
                </a:lnTo>
                <a:lnTo>
                  <a:pt x="213305" y="26023"/>
                </a:lnTo>
                <a:lnTo>
                  <a:pt x="242340" y="55220"/>
                </a:lnTo>
                <a:lnTo>
                  <a:pt x="261384" y="92244"/>
                </a:lnTo>
                <a:lnTo>
                  <a:pt x="268224" y="134873"/>
                </a:lnTo>
                <a:lnTo>
                  <a:pt x="261384" y="177503"/>
                </a:lnTo>
                <a:lnTo>
                  <a:pt x="242340" y="214527"/>
                </a:lnTo>
                <a:lnTo>
                  <a:pt x="213305" y="243724"/>
                </a:lnTo>
                <a:lnTo>
                  <a:pt x="176491" y="262871"/>
                </a:lnTo>
                <a:lnTo>
                  <a:pt x="134111" y="269747"/>
                </a:lnTo>
                <a:lnTo>
                  <a:pt x="91732" y="262871"/>
                </a:lnTo>
                <a:lnTo>
                  <a:pt x="54918" y="243724"/>
                </a:lnTo>
                <a:lnTo>
                  <a:pt x="25883" y="214527"/>
                </a:lnTo>
                <a:lnTo>
                  <a:pt x="6839" y="177503"/>
                </a:lnTo>
                <a:lnTo>
                  <a:pt x="0" y="13487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60804" y="5393182"/>
            <a:ext cx="6696709" cy="811530"/>
          </a:xfrm>
          <a:custGeom>
            <a:avLst/>
            <a:gdLst/>
            <a:ahLst/>
            <a:cxnLst/>
            <a:rect l="l" t="t" r="r" b="b"/>
            <a:pathLst>
              <a:path w="6696709" h="811529">
                <a:moveTo>
                  <a:pt x="6683756" y="798563"/>
                </a:moveTo>
                <a:lnTo>
                  <a:pt x="6461506" y="798563"/>
                </a:lnTo>
                <a:lnTo>
                  <a:pt x="6461506" y="811263"/>
                </a:lnTo>
                <a:lnTo>
                  <a:pt x="6693662" y="811263"/>
                </a:lnTo>
                <a:lnTo>
                  <a:pt x="6696456" y="808418"/>
                </a:lnTo>
                <a:lnTo>
                  <a:pt x="6696456" y="804913"/>
                </a:lnTo>
                <a:lnTo>
                  <a:pt x="6683756" y="804913"/>
                </a:lnTo>
                <a:lnTo>
                  <a:pt x="6683756" y="798563"/>
                </a:lnTo>
                <a:close/>
              </a:path>
              <a:path w="6696709" h="811529">
                <a:moveTo>
                  <a:pt x="6683756" y="6350"/>
                </a:moveTo>
                <a:lnTo>
                  <a:pt x="6683756" y="804913"/>
                </a:lnTo>
                <a:lnTo>
                  <a:pt x="6690106" y="798563"/>
                </a:lnTo>
                <a:lnTo>
                  <a:pt x="6696456" y="798563"/>
                </a:lnTo>
                <a:lnTo>
                  <a:pt x="6696456" y="12700"/>
                </a:lnTo>
                <a:lnTo>
                  <a:pt x="6690106" y="12700"/>
                </a:lnTo>
                <a:lnTo>
                  <a:pt x="6683756" y="6350"/>
                </a:lnTo>
                <a:close/>
              </a:path>
              <a:path w="6696709" h="811529">
                <a:moveTo>
                  <a:pt x="6696456" y="798563"/>
                </a:moveTo>
                <a:lnTo>
                  <a:pt x="6690106" y="798563"/>
                </a:lnTo>
                <a:lnTo>
                  <a:pt x="6683756" y="804913"/>
                </a:lnTo>
                <a:lnTo>
                  <a:pt x="6696456" y="804913"/>
                </a:lnTo>
                <a:lnTo>
                  <a:pt x="6696456" y="798563"/>
                </a:lnTo>
                <a:close/>
              </a:path>
              <a:path w="6696709" h="811529">
                <a:moveTo>
                  <a:pt x="31750" y="158750"/>
                </a:moveTo>
                <a:lnTo>
                  <a:pt x="0" y="158750"/>
                </a:lnTo>
                <a:lnTo>
                  <a:pt x="38100" y="234950"/>
                </a:lnTo>
                <a:lnTo>
                  <a:pt x="69850" y="171450"/>
                </a:lnTo>
                <a:lnTo>
                  <a:pt x="31750" y="171450"/>
                </a:lnTo>
                <a:lnTo>
                  <a:pt x="31750" y="158750"/>
                </a:lnTo>
                <a:close/>
              </a:path>
              <a:path w="6696709" h="811529">
                <a:moveTo>
                  <a:pt x="6693662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171450"/>
                </a:lnTo>
                <a:lnTo>
                  <a:pt x="44450" y="171450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6696456" y="6350"/>
                </a:lnTo>
                <a:lnTo>
                  <a:pt x="6696456" y="2794"/>
                </a:lnTo>
                <a:lnTo>
                  <a:pt x="6693662" y="0"/>
                </a:lnTo>
                <a:close/>
              </a:path>
              <a:path w="6696709" h="811529">
                <a:moveTo>
                  <a:pt x="76200" y="158750"/>
                </a:moveTo>
                <a:lnTo>
                  <a:pt x="44450" y="158750"/>
                </a:lnTo>
                <a:lnTo>
                  <a:pt x="44450" y="171450"/>
                </a:lnTo>
                <a:lnTo>
                  <a:pt x="69850" y="171450"/>
                </a:lnTo>
                <a:lnTo>
                  <a:pt x="76200" y="158750"/>
                </a:lnTo>
                <a:close/>
              </a:path>
              <a:path w="6696709" h="811529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6696709" h="811529">
                <a:moveTo>
                  <a:pt x="6683756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6683756" y="12700"/>
                </a:lnTo>
                <a:lnTo>
                  <a:pt x="6683756" y="6350"/>
                </a:lnTo>
                <a:close/>
              </a:path>
              <a:path w="6696709" h="811529">
                <a:moveTo>
                  <a:pt x="6696456" y="6350"/>
                </a:moveTo>
                <a:lnTo>
                  <a:pt x="6683756" y="6350"/>
                </a:lnTo>
                <a:lnTo>
                  <a:pt x="6690106" y="12700"/>
                </a:lnTo>
                <a:lnTo>
                  <a:pt x="6696456" y="12700"/>
                </a:lnTo>
                <a:lnTo>
                  <a:pt x="6696456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005776" y="5626544"/>
          <a:ext cx="3738879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90"/>
                <a:gridCol w="162560"/>
                <a:gridCol w="161290"/>
                <a:gridCol w="162559"/>
                <a:gridCol w="161290"/>
                <a:gridCol w="161290"/>
                <a:gridCol w="162559"/>
                <a:gridCol w="161925"/>
                <a:gridCol w="163194"/>
                <a:gridCol w="160655"/>
                <a:gridCol w="161924"/>
                <a:gridCol w="160655"/>
                <a:gridCol w="161925"/>
                <a:gridCol w="160655"/>
                <a:gridCol w="160655"/>
                <a:gridCol w="161925"/>
                <a:gridCol w="160655"/>
                <a:gridCol w="161925"/>
                <a:gridCol w="160655"/>
                <a:gridCol w="161925"/>
                <a:gridCol w="160655"/>
                <a:gridCol w="161925"/>
                <a:gridCol w="161925"/>
              </a:tblGrid>
              <a:tr h="252984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30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libri" panose="020F0502020204030204"/>
                          <a:cs typeface="Calibri" panose="020F0502020204030204"/>
                        </a:rPr>
                        <a:t>...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901120" y="5628068"/>
          <a:ext cx="3415665" cy="25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90"/>
                <a:gridCol w="162560"/>
                <a:gridCol w="161290"/>
                <a:gridCol w="162559"/>
                <a:gridCol w="161290"/>
                <a:gridCol w="162559"/>
                <a:gridCol w="161290"/>
                <a:gridCol w="162559"/>
                <a:gridCol w="162559"/>
                <a:gridCol w="161925"/>
                <a:gridCol w="160654"/>
                <a:gridCol w="163194"/>
                <a:gridCol w="161925"/>
                <a:gridCol w="161925"/>
                <a:gridCol w="163194"/>
                <a:gridCol w="161925"/>
                <a:gridCol w="163194"/>
                <a:gridCol w="162560"/>
                <a:gridCol w="163830"/>
                <a:gridCol w="163194"/>
                <a:gridCol w="163194"/>
              </a:tblGrid>
              <a:tr h="251459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667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317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200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" dirty="0">
                          <a:solidFill>
                            <a:srgbClr val="00AFEF"/>
                          </a:solidFill>
                          <a:latin typeface="Calibri" panose="020F0502020204030204"/>
                          <a:cs typeface="Calibri" panose="020F0502020204030204"/>
                        </a:rPr>
                        <a:t>...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84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040993" y="544347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86090" y="5464860"/>
            <a:ext cx="281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1023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47108" y="5432501"/>
            <a:ext cx="548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900" algn="l"/>
              </a:tabLst>
            </a:pPr>
            <a:r>
              <a:rPr sz="1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51</a:t>
            </a:r>
            <a:r>
              <a:rPr sz="1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10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512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89052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按（天）日期分片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45297" y="28298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08905" y="30206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8648" y="51252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79847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61047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07279" y="3282696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50464" y="42244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5" y="387096"/>
                </a:lnTo>
                <a:lnTo>
                  <a:pt x="76540" y="358267"/>
                </a:lnTo>
                <a:lnTo>
                  <a:pt x="63627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7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7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7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3" y="12446"/>
                </a:lnTo>
                <a:lnTo>
                  <a:pt x="19216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1371" y="42304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5" y="294131"/>
                </a:lnTo>
                <a:lnTo>
                  <a:pt x="31495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5" y="293877"/>
                </a:lnTo>
                <a:lnTo>
                  <a:pt x="44195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5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3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68621" y="42244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7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4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4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6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81546" y="420426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5097" y="0"/>
                </a:lnTo>
              </a:path>
            </a:pathLst>
          </a:custGeom>
          <a:ln w="16238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90692" y="4089432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6711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81546" y="408131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5097" y="0"/>
                </a:lnTo>
              </a:path>
            </a:pathLst>
          </a:custGeom>
          <a:ln w="16238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90692" y="3966482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6711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81546" y="395836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5097" y="0"/>
                </a:lnTo>
              </a:path>
            </a:pathLst>
          </a:custGeom>
          <a:ln w="16238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90692" y="3835413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0"/>
                </a:moveTo>
                <a:lnTo>
                  <a:pt x="0" y="114830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81546" y="3827874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5097" y="0"/>
                </a:lnTo>
              </a:path>
            </a:pathLst>
          </a:custGeom>
          <a:ln w="15078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19343" y="40890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615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38847" y="40890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615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67498" y="4089000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615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19343" y="3966011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615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38847" y="3966011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615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67498" y="3966011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615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19343" y="3835335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302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38847" y="3835335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302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67498" y="3835335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302"/>
                </a:lnTo>
              </a:path>
            </a:pathLst>
          </a:custGeom>
          <a:ln w="182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41113" y="4590571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79626" y="497497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6492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87329" y="4644480"/>
            <a:ext cx="0" cy="322580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0"/>
                </a:moveTo>
                <a:lnTo>
                  <a:pt x="0" y="322247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79626" y="4636868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24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11111" y="4644379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954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659507" y="4727828"/>
            <a:ext cx="5715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14693" y="45877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53207" y="4972561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60909" y="4641097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44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53207" y="463347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84691" y="4641676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611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640071" y="4709921"/>
            <a:ext cx="5715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91321" y="4592331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29834" y="497713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37537" y="4645669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44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29834" y="4638049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187" y="0"/>
                </a:lnTo>
              </a:path>
            </a:pathLst>
          </a:custGeom>
          <a:ln w="15239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61319" y="4646248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611"/>
                </a:lnTo>
              </a:path>
            </a:pathLst>
          </a:custGeom>
          <a:ln w="1540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622795" y="4738877"/>
            <a:ext cx="5715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09079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7110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7110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7110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05518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6754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06754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06754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76050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40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40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40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40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40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40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40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40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38076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038076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38076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79930" y="2815566"/>
            <a:ext cx="1470025" cy="643255"/>
          </a:xfrm>
          <a:custGeom>
            <a:avLst/>
            <a:gdLst/>
            <a:ahLst/>
            <a:cxnLst/>
            <a:rect l="l" t="t" r="r" b="b"/>
            <a:pathLst>
              <a:path w="1470025" h="643254">
                <a:moveTo>
                  <a:pt x="941782" y="582318"/>
                </a:moveTo>
                <a:lnTo>
                  <a:pt x="561103" y="582318"/>
                </a:lnTo>
                <a:lnTo>
                  <a:pt x="585819" y="600715"/>
                </a:lnTo>
                <a:lnTo>
                  <a:pt x="615285" y="616243"/>
                </a:lnTo>
                <a:lnTo>
                  <a:pt x="648775" y="628556"/>
                </a:lnTo>
                <a:lnTo>
                  <a:pt x="685563" y="637309"/>
                </a:lnTo>
                <a:lnTo>
                  <a:pt x="737777" y="642961"/>
                </a:lnTo>
                <a:lnTo>
                  <a:pt x="789098" y="641450"/>
                </a:lnTo>
                <a:lnTo>
                  <a:pt x="837809" y="633327"/>
                </a:lnTo>
                <a:lnTo>
                  <a:pt x="882192" y="619144"/>
                </a:lnTo>
                <a:lnTo>
                  <a:pt x="920530" y="599452"/>
                </a:lnTo>
                <a:lnTo>
                  <a:pt x="941782" y="582318"/>
                </a:lnTo>
                <a:close/>
              </a:path>
              <a:path w="1470025" h="643254">
                <a:moveTo>
                  <a:pt x="367833" y="56473"/>
                </a:moveTo>
                <a:lnTo>
                  <a:pt x="329582" y="57681"/>
                </a:lnTo>
                <a:lnTo>
                  <a:pt x="270119" y="67416"/>
                </a:lnTo>
                <a:lnTo>
                  <a:pt x="218829" y="85480"/>
                </a:lnTo>
                <a:lnTo>
                  <a:pt x="177579" y="110402"/>
                </a:lnTo>
                <a:lnTo>
                  <a:pt x="148236" y="140711"/>
                </a:lnTo>
                <a:lnTo>
                  <a:pt x="132665" y="174936"/>
                </a:lnTo>
                <a:lnTo>
                  <a:pt x="132732" y="211605"/>
                </a:lnTo>
                <a:lnTo>
                  <a:pt x="131589" y="213637"/>
                </a:lnTo>
                <a:lnTo>
                  <a:pt x="66708" y="227290"/>
                </a:lnTo>
                <a:lnTo>
                  <a:pt x="19067" y="256944"/>
                </a:lnTo>
                <a:lnTo>
                  <a:pt x="0" y="290181"/>
                </a:lnTo>
                <a:lnTo>
                  <a:pt x="3589" y="324048"/>
                </a:lnTo>
                <a:lnTo>
                  <a:pt x="28158" y="354653"/>
                </a:lnTo>
                <a:lnTo>
                  <a:pt x="72026" y="378102"/>
                </a:lnTo>
                <a:lnTo>
                  <a:pt x="52556" y="393473"/>
                </a:lnTo>
                <a:lnTo>
                  <a:pt x="39324" y="410773"/>
                </a:lnTo>
                <a:lnTo>
                  <a:pt x="32664" y="429359"/>
                </a:lnTo>
                <a:lnTo>
                  <a:pt x="32910" y="448587"/>
                </a:lnTo>
                <a:lnTo>
                  <a:pt x="51218" y="481816"/>
                </a:lnTo>
                <a:lnTo>
                  <a:pt x="88314" y="507436"/>
                </a:lnTo>
                <a:lnTo>
                  <a:pt x="138888" y="522936"/>
                </a:lnTo>
                <a:lnTo>
                  <a:pt x="197629" y="525803"/>
                </a:lnTo>
                <a:lnTo>
                  <a:pt x="198518" y="526692"/>
                </a:lnTo>
                <a:lnTo>
                  <a:pt x="232293" y="554065"/>
                </a:lnTo>
                <a:lnTo>
                  <a:pt x="270835" y="574603"/>
                </a:lnTo>
                <a:lnTo>
                  <a:pt x="314601" y="589998"/>
                </a:lnTo>
                <a:lnTo>
                  <a:pt x="362142" y="600035"/>
                </a:lnTo>
                <a:lnTo>
                  <a:pt x="412011" y="604500"/>
                </a:lnTo>
                <a:lnTo>
                  <a:pt x="462760" y="603178"/>
                </a:lnTo>
                <a:lnTo>
                  <a:pt x="512940" y="595856"/>
                </a:lnTo>
                <a:lnTo>
                  <a:pt x="561103" y="582318"/>
                </a:lnTo>
                <a:lnTo>
                  <a:pt x="941782" y="582318"/>
                </a:lnTo>
                <a:lnTo>
                  <a:pt x="951106" y="574801"/>
                </a:lnTo>
                <a:lnTo>
                  <a:pt x="972202" y="545742"/>
                </a:lnTo>
                <a:lnTo>
                  <a:pt x="1177378" y="545742"/>
                </a:lnTo>
                <a:lnTo>
                  <a:pt x="1191490" y="541491"/>
                </a:lnTo>
                <a:lnTo>
                  <a:pt x="1234463" y="516348"/>
                </a:lnTo>
                <a:lnTo>
                  <a:pt x="1262831" y="484323"/>
                </a:lnTo>
                <a:lnTo>
                  <a:pt x="1273319" y="447317"/>
                </a:lnTo>
                <a:lnTo>
                  <a:pt x="1302367" y="443736"/>
                </a:lnTo>
                <a:lnTo>
                  <a:pt x="1356651" y="430190"/>
                </a:lnTo>
                <a:lnTo>
                  <a:pt x="1424857" y="394261"/>
                </a:lnTo>
                <a:lnTo>
                  <a:pt x="1454384" y="363309"/>
                </a:lnTo>
                <a:lnTo>
                  <a:pt x="1469614" y="294259"/>
                </a:lnTo>
                <a:lnTo>
                  <a:pt x="1454500" y="259815"/>
                </a:lnTo>
                <a:lnTo>
                  <a:pt x="1423687" y="227861"/>
                </a:lnTo>
                <a:lnTo>
                  <a:pt x="1426989" y="223289"/>
                </a:lnTo>
                <a:lnTo>
                  <a:pt x="1429783" y="218463"/>
                </a:lnTo>
                <a:lnTo>
                  <a:pt x="1431942" y="213637"/>
                </a:lnTo>
                <a:lnTo>
                  <a:pt x="1438116" y="179181"/>
                </a:lnTo>
                <a:lnTo>
                  <a:pt x="1426342" y="146468"/>
                </a:lnTo>
                <a:lnTo>
                  <a:pt x="1398731" y="117698"/>
                </a:lnTo>
                <a:lnTo>
                  <a:pt x="1357392" y="95074"/>
                </a:lnTo>
                <a:lnTo>
                  <a:pt x="1304434" y="80795"/>
                </a:lnTo>
                <a:lnTo>
                  <a:pt x="1301898" y="75207"/>
                </a:lnTo>
                <a:lnTo>
                  <a:pt x="476775" y="75207"/>
                </a:lnTo>
                <a:lnTo>
                  <a:pt x="442239" y="65343"/>
                </a:lnTo>
                <a:lnTo>
                  <a:pt x="405655" y="59062"/>
                </a:lnTo>
                <a:lnTo>
                  <a:pt x="367833" y="56473"/>
                </a:lnTo>
                <a:close/>
              </a:path>
              <a:path w="1470025" h="643254">
                <a:moveTo>
                  <a:pt x="1177378" y="545742"/>
                </a:moveTo>
                <a:lnTo>
                  <a:pt x="972202" y="545742"/>
                </a:lnTo>
                <a:lnTo>
                  <a:pt x="996094" y="553325"/>
                </a:lnTo>
                <a:lnTo>
                  <a:pt x="1021415" y="558871"/>
                </a:lnTo>
                <a:lnTo>
                  <a:pt x="1047783" y="562298"/>
                </a:lnTo>
                <a:lnTo>
                  <a:pt x="1074818" y="563522"/>
                </a:lnTo>
                <a:lnTo>
                  <a:pt x="1137183" y="557850"/>
                </a:lnTo>
                <a:lnTo>
                  <a:pt x="1177378" y="545742"/>
                </a:lnTo>
                <a:close/>
              </a:path>
              <a:path w="1470025" h="643254">
                <a:moveTo>
                  <a:pt x="611183" y="18816"/>
                </a:moveTo>
                <a:lnTo>
                  <a:pt x="558049" y="28520"/>
                </a:lnTo>
                <a:lnTo>
                  <a:pt x="511902" y="47563"/>
                </a:lnTo>
                <a:lnTo>
                  <a:pt x="476775" y="75207"/>
                </a:lnTo>
                <a:lnTo>
                  <a:pt x="1301898" y="75207"/>
                </a:lnTo>
                <a:lnTo>
                  <a:pt x="1296991" y="64394"/>
                </a:lnTo>
                <a:lnTo>
                  <a:pt x="1284987" y="49125"/>
                </a:lnTo>
                <a:lnTo>
                  <a:pt x="1284596" y="48791"/>
                </a:lnTo>
                <a:lnTo>
                  <a:pt x="764430" y="48791"/>
                </a:lnTo>
                <a:lnTo>
                  <a:pt x="754770" y="43557"/>
                </a:lnTo>
                <a:lnTo>
                  <a:pt x="744491" y="38727"/>
                </a:lnTo>
                <a:lnTo>
                  <a:pt x="733641" y="34325"/>
                </a:lnTo>
                <a:lnTo>
                  <a:pt x="722266" y="30376"/>
                </a:lnTo>
                <a:lnTo>
                  <a:pt x="667267" y="19189"/>
                </a:lnTo>
                <a:lnTo>
                  <a:pt x="611183" y="18816"/>
                </a:lnTo>
                <a:close/>
              </a:path>
              <a:path w="1470025" h="643254">
                <a:moveTo>
                  <a:pt x="906859" y="0"/>
                </a:moveTo>
                <a:lnTo>
                  <a:pt x="850362" y="4405"/>
                </a:lnTo>
                <a:lnTo>
                  <a:pt x="800746" y="21097"/>
                </a:lnTo>
                <a:lnTo>
                  <a:pt x="764430" y="48791"/>
                </a:lnTo>
                <a:lnTo>
                  <a:pt x="1284596" y="48791"/>
                </a:lnTo>
                <a:lnTo>
                  <a:pt x="1268769" y="35307"/>
                </a:lnTo>
                <a:lnTo>
                  <a:pt x="1267746" y="34694"/>
                </a:lnTo>
                <a:lnTo>
                  <a:pt x="1015636" y="34694"/>
                </a:lnTo>
                <a:lnTo>
                  <a:pt x="1004558" y="26991"/>
                </a:lnTo>
                <a:lnTo>
                  <a:pt x="992157" y="20121"/>
                </a:lnTo>
                <a:lnTo>
                  <a:pt x="978542" y="14156"/>
                </a:lnTo>
                <a:lnTo>
                  <a:pt x="963820" y="9167"/>
                </a:lnTo>
                <a:lnTo>
                  <a:pt x="906859" y="0"/>
                </a:lnTo>
                <a:close/>
              </a:path>
              <a:path w="1470025" h="643254">
                <a:moveTo>
                  <a:pt x="1153537" y="221"/>
                </a:moveTo>
                <a:lnTo>
                  <a:pt x="1103100" y="2690"/>
                </a:lnTo>
                <a:lnTo>
                  <a:pt x="1055857" y="14242"/>
                </a:lnTo>
                <a:lnTo>
                  <a:pt x="1015636" y="34694"/>
                </a:lnTo>
                <a:lnTo>
                  <a:pt x="1267746" y="34694"/>
                </a:lnTo>
                <a:lnTo>
                  <a:pt x="1248681" y="23264"/>
                </a:lnTo>
                <a:lnTo>
                  <a:pt x="1203340" y="7018"/>
                </a:lnTo>
                <a:lnTo>
                  <a:pt x="1153537" y="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393435" y="379095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812" y="0"/>
                </a:moveTo>
                <a:lnTo>
                  <a:pt x="8000" y="0"/>
                </a:lnTo>
                <a:lnTo>
                  <a:pt x="0" y="8000"/>
                </a:lnTo>
                <a:lnTo>
                  <a:pt x="0" y="27686"/>
                </a:lnTo>
                <a:lnTo>
                  <a:pt x="8000" y="35687"/>
                </a:lnTo>
                <a:lnTo>
                  <a:pt x="27812" y="35687"/>
                </a:lnTo>
                <a:lnTo>
                  <a:pt x="35813" y="27686"/>
                </a:lnTo>
                <a:lnTo>
                  <a:pt x="35813" y="8000"/>
                </a:lnTo>
                <a:lnTo>
                  <a:pt x="278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66536" y="3644900"/>
            <a:ext cx="71500" cy="71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769355" y="3478910"/>
            <a:ext cx="107188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870828" y="2871342"/>
            <a:ext cx="9626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begin:</a:t>
            </a:r>
            <a:r>
              <a:rPr sz="1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2022-01-01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end:</a:t>
            </a:r>
            <a:r>
              <a:rPr sz="1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2022-01-30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partionday:</a:t>
            </a:r>
            <a:r>
              <a:rPr sz="1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40602" y="3510788"/>
            <a:ext cx="1623060" cy="731520"/>
          </a:xfrm>
          <a:custGeom>
            <a:avLst/>
            <a:gdLst/>
            <a:ahLst/>
            <a:cxnLst/>
            <a:rect l="l" t="t" r="r" b="b"/>
            <a:pathLst>
              <a:path w="1623059" h="731520">
                <a:moveTo>
                  <a:pt x="1623059" y="210057"/>
                </a:moveTo>
                <a:lnTo>
                  <a:pt x="0" y="210057"/>
                </a:lnTo>
                <a:lnTo>
                  <a:pt x="0" y="731266"/>
                </a:lnTo>
                <a:lnTo>
                  <a:pt x="1623059" y="731266"/>
                </a:lnTo>
                <a:lnTo>
                  <a:pt x="1623059" y="210057"/>
                </a:lnTo>
                <a:close/>
              </a:path>
              <a:path w="1623059" h="731520">
                <a:moveTo>
                  <a:pt x="131699" y="0"/>
                </a:moveTo>
                <a:lnTo>
                  <a:pt x="270509" y="210057"/>
                </a:lnTo>
                <a:lnTo>
                  <a:pt x="676275" y="210057"/>
                </a:lnTo>
                <a:lnTo>
                  <a:pt x="1316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40602" y="3510788"/>
            <a:ext cx="1623060" cy="731520"/>
          </a:xfrm>
          <a:custGeom>
            <a:avLst/>
            <a:gdLst/>
            <a:ahLst/>
            <a:cxnLst/>
            <a:rect l="l" t="t" r="r" b="b"/>
            <a:pathLst>
              <a:path w="1623059" h="731520">
                <a:moveTo>
                  <a:pt x="0" y="210057"/>
                </a:moveTo>
                <a:lnTo>
                  <a:pt x="270509" y="210057"/>
                </a:lnTo>
                <a:lnTo>
                  <a:pt x="131699" y="0"/>
                </a:lnTo>
                <a:lnTo>
                  <a:pt x="676275" y="210057"/>
                </a:lnTo>
                <a:lnTo>
                  <a:pt x="1623059" y="210057"/>
                </a:lnTo>
                <a:lnTo>
                  <a:pt x="1623059" y="296925"/>
                </a:lnTo>
                <a:lnTo>
                  <a:pt x="1623059" y="427228"/>
                </a:lnTo>
                <a:lnTo>
                  <a:pt x="1623059" y="731266"/>
                </a:lnTo>
                <a:lnTo>
                  <a:pt x="676275" y="731266"/>
                </a:lnTo>
                <a:lnTo>
                  <a:pt x="270509" y="731266"/>
                </a:lnTo>
                <a:lnTo>
                  <a:pt x="0" y="731266"/>
                </a:lnTo>
                <a:lnTo>
                  <a:pt x="0" y="427228"/>
                </a:lnTo>
                <a:lnTo>
                  <a:pt x="0" y="296925"/>
                </a:lnTo>
                <a:lnTo>
                  <a:pt x="0" y="210057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403975" y="3732403"/>
            <a:ext cx="14947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2022-01-01 – 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2022-01-10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000" spc="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2022-01-11 – 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2022-01-20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000" spc="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2022-01-21 – 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2022-01-30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000" spc="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894076" y="3799078"/>
            <a:ext cx="5647690" cy="2535555"/>
          </a:xfrm>
          <a:custGeom>
            <a:avLst/>
            <a:gdLst/>
            <a:ahLst/>
            <a:cxnLst/>
            <a:rect l="l" t="t" r="r" b="b"/>
            <a:pathLst>
              <a:path w="5647690" h="2535554">
                <a:moveTo>
                  <a:pt x="44450" y="2363812"/>
                </a:moveTo>
                <a:lnTo>
                  <a:pt x="31750" y="2363812"/>
                </a:lnTo>
                <a:lnTo>
                  <a:pt x="31750" y="2532418"/>
                </a:lnTo>
                <a:lnTo>
                  <a:pt x="34543" y="2535262"/>
                </a:lnTo>
                <a:lnTo>
                  <a:pt x="5644896" y="2535262"/>
                </a:lnTo>
                <a:lnTo>
                  <a:pt x="5647690" y="2532418"/>
                </a:lnTo>
                <a:lnTo>
                  <a:pt x="5647690" y="2528912"/>
                </a:lnTo>
                <a:lnTo>
                  <a:pt x="44450" y="2528912"/>
                </a:lnTo>
                <a:lnTo>
                  <a:pt x="38100" y="2522562"/>
                </a:lnTo>
                <a:lnTo>
                  <a:pt x="44450" y="2522562"/>
                </a:lnTo>
                <a:lnTo>
                  <a:pt x="44450" y="2363812"/>
                </a:lnTo>
                <a:close/>
              </a:path>
              <a:path w="5647690" h="2535554">
                <a:moveTo>
                  <a:pt x="44450" y="2522562"/>
                </a:moveTo>
                <a:lnTo>
                  <a:pt x="38100" y="2522562"/>
                </a:lnTo>
                <a:lnTo>
                  <a:pt x="44450" y="2528912"/>
                </a:lnTo>
                <a:lnTo>
                  <a:pt x="44450" y="2522562"/>
                </a:lnTo>
                <a:close/>
              </a:path>
              <a:path w="5647690" h="2535554">
                <a:moveTo>
                  <a:pt x="5634990" y="2522562"/>
                </a:moveTo>
                <a:lnTo>
                  <a:pt x="44450" y="2522562"/>
                </a:lnTo>
                <a:lnTo>
                  <a:pt x="44450" y="2528912"/>
                </a:lnTo>
                <a:lnTo>
                  <a:pt x="5634990" y="2528912"/>
                </a:lnTo>
                <a:lnTo>
                  <a:pt x="5634990" y="2522562"/>
                </a:lnTo>
                <a:close/>
              </a:path>
              <a:path w="5647690" h="2535554">
                <a:moveTo>
                  <a:pt x="5634990" y="6350"/>
                </a:moveTo>
                <a:lnTo>
                  <a:pt x="5634990" y="2528912"/>
                </a:lnTo>
                <a:lnTo>
                  <a:pt x="5641340" y="2522562"/>
                </a:lnTo>
                <a:lnTo>
                  <a:pt x="5647690" y="2522562"/>
                </a:lnTo>
                <a:lnTo>
                  <a:pt x="5647690" y="12700"/>
                </a:lnTo>
                <a:lnTo>
                  <a:pt x="5641340" y="12700"/>
                </a:lnTo>
                <a:lnTo>
                  <a:pt x="5634990" y="6350"/>
                </a:lnTo>
                <a:close/>
              </a:path>
              <a:path w="5647690" h="2535554">
                <a:moveTo>
                  <a:pt x="5647690" y="2522562"/>
                </a:moveTo>
                <a:lnTo>
                  <a:pt x="5641340" y="2522562"/>
                </a:lnTo>
                <a:lnTo>
                  <a:pt x="5634990" y="2528912"/>
                </a:lnTo>
                <a:lnTo>
                  <a:pt x="5647690" y="2528912"/>
                </a:lnTo>
                <a:lnTo>
                  <a:pt x="5647690" y="2522562"/>
                </a:lnTo>
                <a:close/>
              </a:path>
              <a:path w="5647690" h="2535554">
                <a:moveTo>
                  <a:pt x="38100" y="2300312"/>
                </a:moveTo>
                <a:lnTo>
                  <a:pt x="0" y="2376512"/>
                </a:lnTo>
                <a:lnTo>
                  <a:pt x="31750" y="2376512"/>
                </a:lnTo>
                <a:lnTo>
                  <a:pt x="31750" y="2363812"/>
                </a:lnTo>
                <a:lnTo>
                  <a:pt x="69850" y="2363812"/>
                </a:lnTo>
                <a:lnTo>
                  <a:pt x="38100" y="2300312"/>
                </a:lnTo>
                <a:close/>
              </a:path>
              <a:path w="5647690" h="2535554">
                <a:moveTo>
                  <a:pt x="69850" y="2363812"/>
                </a:moveTo>
                <a:lnTo>
                  <a:pt x="44450" y="2363812"/>
                </a:lnTo>
                <a:lnTo>
                  <a:pt x="44450" y="2376512"/>
                </a:lnTo>
                <a:lnTo>
                  <a:pt x="76200" y="2376512"/>
                </a:lnTo>
                <a:lnTo>
                  <a:pt x="69850" y="2363812"/>
                </a:lnTo>
                <a:close/>
              </a:path>
              <a:path w="5647690" h="2535554">
                <a:moveTo>
                  <a:pt x="5644896" y="0"/>
                </a:moveTo>
                <a:lnTo>
                  <a:pt x="5068697" y="0"/>
                </a:lnTo>
                <a:lnTo>
                  <a:pt x="5068697" y="12700"/>
                </a:lnTo>
                <a:lnTo>
                  <a:pt x="5634990" y="12700"/>
                </a:lnTo>
                <a:lnTo>
                  <a:pt x="5634990" y="6350"/>
                </a:lnTo>
                <a:lnTo>
                  <a:pt x="5647690" y="6349"/>
                </a:lnTo>
                <a:lnTo>
                  <a:pt x="5647690" y="2794"/>
                </a:lnTo>
                <a:lnTo>
                  <a:pt x="5644896" y="0"/>
                </a:lnTo>
                <a:close/>
              </a:path>
              <a:path w="5647690" h="2535554">
                <a:moveTo>
                  <a:pt x="5647690" y="6349"/>
                </a:moveTo>
                <a:lnTo>
                  <a:pt x="5634990" y="6350"/>
                </a:lnTo>
                <a:lnTo>
                  <a:pt x="5641340" y="12700"/>
                </a:lnTo>
                <a:lnTo>
                  <a:pt x="5647690" y="12700"/>
                </a:lnTo>
                <a:lnTo>
                  <a:pt x="5647690" y="63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890515" y="3974338"/>
            <a:ext cx="3576954" cy="2315210"/>
          </a:xfrm>
          <a:custGeom>
            <a:avLst/>
            <a:gdLst/>
            <a:ahLst/>
            <a:cxnLst/>
            <a:rect l="l" t="t" r="r" b="b"/>
            <a:pathLst>
              <a:path w="3576954" h="2315210">
                <a:moveTo>
                  <a:pt x="44450" y="2189251"/>
                </a:moveTo>
                <a:lnTo>
                  <a:pt x="31750" y="2189251"/>
                </a:lnTo>
                <a:lnTo>
                  <a:pt x="31750" y="2311819"/>
                </a:lnTo>
                <a:lnTo>
                  <a:pt x="34544" y="2314663"/>
                </a:lnTo>
                <a:lnTo>
                  <a:pt x="3574034" y="2314663"/>
                </a:lnTo>
                <a:lnTo>
                  <a:pt x="3576955" y="2311819"/>
                </a:lnTo>
                <a:lnTo>
                  <a:pt x="3576955" y="2308313"/>
                </a:lnTo>
                <a:lnTo>
                  <a:pt x="44450" y="2308313"/>
                </a:lnTo>
                <a:lnTo>
                  <a:pt x="38100" y="2301963"/>
                </a:lnTo>
                <a:lnTo>
                  <a:pt x="44450" y="2301963"/>
                </a:lnTo>
                <a:lnTo>
                  <a:pt x="44450" y="2189251"/>
                </a:lnTo>
                <a:close/>
              </a:path>
              <a:path w="3576954" h="2315210">
                <a:moveTo>
                  <a:pt x="44450" y="2301963"/>
                </a:moveTo>
                <a:lnTo>
                  <a:pt x="38100" y="2301963"/>
                </a:lnTo>
                <a:lnTo>
                  <a:pt x="44450" y="2308313"/>
                </a:lnTo>
                <a:lnTo>
                  <a:pt x="44450" y="2301963"/>
                </a:lnTo>
                <a:close/>
              </a:path>
              <a:path w="3576954" h="2315210">
                <a:moveTo>
                  <a:pt x="3564255" y="2301963"/>
                </a:moveTo>
                <a:lnTo>
                  <a:pt x="44450" y="2301963"/>
                </a:lnTo>
                <a:lnTo>
                  <a:pt x="44450" y="2308313"/>
                </a:lnTo>
                <a:lnTo>
                  <a:pt x="3564255" y="2308313"/>
                </a:lnTo>
                <a:lnTo>
                  <a:pt x="3564255" y="2301963"/>
                </a:lnTo>
                <a:close/>
              </a:path>
              <a:path w="3576954" h="2315210">
                <a:moveTo>
                  <a:pt x="3564255" y="6350"/>
                </a:moveTo>
                <a:lnTo>
                  <a:pt x="3564255" y="2308313"/>
                </a:lnTo>
                <a:lnTo>
                  <a:pt x="3570605" y="2301963"/>
                </a:lnTo>
                <a:lnTo>
                  <a:pt x="3576955" y="2301963"/>
                </a:lnTo>
                <a:lnTo>
                  <a:pt x="3576955" y="12700"/>
                </a:lnTo>
                <a:lnTo>
                  <a:pt x="3570605" y="12700"/>
                </a:lnTo>
                <a:lnTo>
                  <a:pt x="3564255" y="6350"/>
                </a:lnTo>
                <a:close/>
              </a:path>
              <a:path w="3576954" h="2315210">
                <a:moveTo>
                  <a:pt x="3576955" y="2301963"/>
                </a:moveTo>
                <a:lnTo>
                  <a:pt x="3570605" y="2301963"/>
                </a:lnTo>
                <a:lnTo>
                  <a:pt x="3564255" y="2308313"/>
                </a:lnTo>
                <a:lnTo>
                  <a:pt x="3576955" y="2308313"/>
                </a:lnTo>
                <a:lnTo>
                  <a:pt x="3576955" y="2301963"/>
                </a:lnTo>
                <a:close/>
              </a:path>
              <a:path w="3576954" h="2315210">
                <a:moveTo>
                  <a:pt x="38100" y="2125751"/>
                </a:moveTo>
                <a:lnTo>
                  <a:pt x="0" y="2201951"/>
                </a:lnTo>
                <a:lnTo>
                  <a:pt x="31750" y="2201951"/>
                </a:lnTo>
                <a:lnTo>
                  <a:pt x="31750" y="2189251"/>
                </a:lnTo>
                <a:lnTo>
                  <a:pt x="69850" y="2189251"/>
                </a:lnTo>
                <a:lnTo>
                  <a:pt x="38100" y="2125751"/>
                </a:lnTo>
                <a:close/>
              </a:path>
              <a:path w="3576954" h="2315210">
                <a:moveTo>
                  <a:pt x="69850" y="2189251"/>
                </a:moveTo>
                <a:lnTo>
                  <a:pt x="44450" y="2189251"/>
                </a:lnTo>
                <a:lnTo>
                  <a:pt x="44450" y="2201951"/>
                </a:lnTo>
                <a:lnTo>
                  <a:pt x="76200" y="2201951"/>
                </a:lnTo>
                <a:lnTo>
                  <a:pt x="69850" y="2189251"/>
                </a:lnTo>
                <a:close/>
              </a:path>
              <a:path w="3576954" h="2315210">
                <a:moveTo>
                  <a:pt x="3574034" y="0"/>
                </a:moveTo>
                <a:lnTo>
                  <a:pt x="3072257" y="0"/>
                </a:lnTo>
                <a:lnTo>
                  <a:pt x="3072257" y="12700"/>
                </a:lnTo>
                <a:lnTo>
                  <a:pt x="3564255" y="12700"/>
                </a:lnTo>
                <a:lnTo>
                  <a:pt x="3564255" y="6350"/>
                </a:lnTo>
                <a:lnTo>
                  <a:pt x="3576955" y="6350"/>
                </a:lnTo>
                <a:lnTo>
                  <a:pt x="3576955" y="2794"/>
                </a:lnTo>
                <a:lnTo>
                  <a:pt x="3574034" y="0"/>
                </a:lnTo>
                <a:close/>
              </a:path>
              <a:path w="3576954" h="2315210">
                <a:moveTo>
                  <a:pt x="3576955" y="6350"/>
                </a:moveTo>
                <a:lnTo>
                  <a:pt x="3564255" y="6350"/>
                </a:lnTo>
                <a:lnTo>
                  <a:pt x="3570605" y="12700"/>
                </a:lnTo>
                <a:lnTo>
                  <a:pt x="3576955" y="12700"/>
                </a:lnTo>
                <a:lnTo>
                  <a:pt x="3576955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61047" y="4117847"/>
            <a:ext cx="1108710" cy="2091689"/>
          </a:xfrm>
          <a:custGeom>
            <a:avLst/>
            <a:gdLst/>
            <a:ahLst/>
            <a:cxnLst/>
            <a:rect l="l" t="t" r="r" b="b"/>
            <a:pathLst>
              <a:path w="1108709" h="2091689">
                <a:moveTo>
                  <a:pt x="44450" y="2045106"/>
                </a:moveTo>
                <a:lnTo>
                  <a:pt x="31750" y="2045106"/>
                </a:lnTo>
                <a:lnTo>
                  <a:pt x="31750" y="2088705"/>
                </a:lnTo>
                <a:lnTo>
                  <a:pt x="34544" y="2091550"/>
                </a:lnTo>
                <a:lnTo>
                  <a:pt x="1105407" y="2091550"/>
                </a:lnTo>
                <a:lnTo>
                  <a:pt x="1108202" y="2088705"/>
                </a:lnTo>
                <a:lnTo>
                  <a:pt x="1108202" y="2085200"/>
                </a:lnTo>
                <a:lnTo>
                  <a:pt x="44450" y="2085200"/>
                </a:lnTo>
                <a:lnTo>
                  <a:pt x="38100" y="2078850"/>
                </a:lnTo>
                <a:lnTo>
                  <a:pt x="44450" y="2078850"/>
                </a:lnTo>
                <a:lnTo>
                  <a:pt x="44450" y="2045106"/>
                </a:lnTo>
                <a:close/>
              </a:path>
              <a:path w="1108709" h="2091689">
                <a:moveTo>
                  <a:pt x="44450" y="2078850"/>
                </a:moveTo>
                <a:lnTo>
                  <a:pt x="38100" y="2078850"/>
                </a:lnTo>
                <a:lnTo>
                  <a:pt x="44450" y="2085200"/>
                </a:lnTo>
                <a:lnTo>
                  <a:pt x="44450" y="2078850"/>
                </a:lnTo>
                <a:close/>
              </a:path>
              <a:path w="1108709" h="2091689">
                <a:moveTo>
                  <a:pt x="1095502" y="2078850"/>
                </a:moveTo>
                <a:lnTo>
                  <a:pt x="44450" y="2078850"/>
                </a:lnTo>
                <a:lnTo>
                  <a:pt x="44450" y="2085200"/>
                </a:lnTo>
                <a:lnTo>
                  <a:pt x="1095502" y="2085200"/>
                </a:lnTo>
                <a:lnTo>
                  <a:pt x="1095502" y="2078850"/>
                </a:lnTo>
                <a:close/>
              </a:path>
              <a:path w="1108709" h="2091689">
                <a:moveTo>
                  <a:pt x="1108202" y="0"/>
                </a:moveTo>
                <a:lnTo>
                  <a:pt x="1095502" y="0"/>
                </a:lnTo>
                <a:lnTo>
                  <a:pt x="1095502" y="2085200"/>
                </a:lnTo>
                <a:lnTo>
                  <a:pt x="1101852" y="2078850"/>
                </a:lnTo>
                <a:lnTo>
                  <a:pt x="1108202" y="2078850"/>
                </a:lnTo>
                <a:lnTo>
                  <a:pt x="1108202" y="0"/>
                </a:lnTo>
                <a:close/>
              </a:path>
              <a:path w="1108709" h="2091689">
                <a:moveTo>
                  <a:pt x="1108202" y="2078850"/>
                </a:moveTo>
                <a:lnTo>
                  <a:pt x="1101852" y="2078850"/>
                </a:lnTo>
                <a:lnTo>
                  <a:pt x="1095502" y="2085200"/>
                </a:lnTo>
                <a:lnTo>
                  <a:pt x="1108202" y="2085200"/>
                </a:lnTo>
                <a:lnTo>
                  <a:pt x="1108202" y="2078850"/>
                </a:lnTo>
                <a:close/>
              </a:path>
              <a:path w="1108709" h="2091689">
                <a:moveTo>
                  <a:pt x="38100" y="1981606"/>
                </a:moveTo>
                <a:lnTo>
                  <a:pt x="0" y="2057806"/>
                </a:lnTo>
                <a:lnTo>
                  <a:pt x="31750" y="2057806"/>
                </a:lnTo>
                <a:lnTo>
                  <a:pt x="31750" y="2045106"/>
                </a:lnTo>
                <a:lnTo>
                  <a:pt x="69850" y="2045106"/>
                </a:lnTo>
                <a:lnTo>
                  <a:pt x="38100" y="1981606"/>
                </a:lnTo>
                <a:close/>
              </a:path>
              <a:path w="1108709" h="2091689">
                <a:moveTo>
                  <a:pt x="69850" y="2045106"/>
                </a:moveTo>
                <a:lnTo>
                  <a:pt x="44450" y="2045106"/>
                </a:lnTo>
                <a:lnTo>
                  <a:pt x="44450" y="2057806"/>
                </a:lnTo>
                <a:lnTo>
                  <a:pt x="76200" y="2057806"/>
                </a:lnTo>
                <a:lnTo>
                  <a:pt x="69850" y="2045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89052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按（天）日期分片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6054" y="2175389"/>
            <a:ext cx="6542832" cy="1402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16190" y="2500208"/>
            <a:ext cx="4922003" cy="424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1330" y="3870692"/>
            <a:ext cx="3608424" cy="83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69176" y="4889433"/>
            <a:ext cx="6535764" cy="864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74419" y="2068067"/>
            <a:ext cx="7228840" cy="965200"/>
          </a:xfrm>
          <a:custGeom>
            <a:avLst/>
            <a:gdLst/>
            <a:ahLst/>
            <a:cxnLst/>
            <a:rect l="l" t="t" r="r" b="b"/>
            <a:pathLst>
              <a:path w="7228840" h="965200">
                <a:moveTo>
                  <a:pt x="0" y="50800"/>
                </a:moveTo>
                <a:lnTo>
                  <a:pt x="3994" y="31021"/>
                </a:lnTo>
                <a:lnTo>
                  <a:pt x="14890" y="14874"/>
                </a:lnTo>
                <a:lnTo>
                  <a:pt x="31053" y="3990"/>
                </a:lnTo>
                <a:lnTo>
                  <a:pt x="50850" y="0"/>
                </a:lnTo>
                <a:lnTo>
                  <a:pt x="7177532" y="0"/>
                </a:lnTo>
                <a:lnTo>
                  <a:pt x="7197310" y="3990"/>
                </a:lnTo>
                <a:lnTo>
                  <a:pt x="7213457" y="14874"/>
                </a:lnTo>
                <a:lnTo>
                  <a:pt x="7224341" y="31021"/>
                </a:lnTo>
                <a:lnTo>
                  <a:pt x="7228332" y="50800"/>
                </a:lnTo>
                <a:lnTo>
                  <a:pt x="7228332" y="913892"/>
                </a:lnTo>
                <a:lnTo>
                  <a:pt x="7224341" y="933670"/>
                </a:lnTo>
                <a:lnTo>
                  <a:pt x="7213457" y="949817"/>
                </a:lnTo>
                <a:lnTo>
                  <a:pt x="7197310" y="960701"/>
                </a:lnTo>
                <a:lnTo>
                  <a:pt x="7177532" y="964692"/>
                </a:lnTo>
                <a:lnTo>
                  <a:pt x="50850" y="964692"/>
                </a:lnTo>
                <a:lnTo>
                  <a:pt x="31053" y="960701"/>
                </a:lnTo>
                <a:lnTo>
                  <a:pt x="14890" y="949817"/>
                </a:lnTo>
                <a:lnTo>
                  <a:pt x="3994" y="933670"/>
                </a:lnTo>
                <a:lnTo>
                  <a:pt x="0" y="913892"/>
                </a:lnTo>
                <a:lnTo>
                  <a:pt x="0" y="50800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34502" y="2405888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4419" y="3803903"/>
            <a:ext cx="7228840" cy="2051685"/>
          </a:xfrm>
          <a:custGeom>
            <a:avLst/>
            <a:gdLst/>
            <a:ahLst/>
            <a:cxnLst/>
            <a:rect l="l" t="t" r="r" b="b"/>
            <a:pathLst>
              <a:path w="7228840" h="2051685">
                <a:moveTo>
                  <a:pt x="0" y="108077"/>
                </a:moveTo>
                <a:lnTo>
                  <a:pt x="8497" y="66008"/>
                </a:lnTo>
                <a:lnTo>
                  <a:pt x="31670" y="31654"/>
                </a:lnTo>
                <a:lnTo>
                  <a:pt x="66040" y="8493"/>
                </a:lnTo>
                <a:lnTo>
                  <a:pt x="108127" y="0"/>
                </a:lnTo>
                <a:lnTo>
                  <a:pt x="7120255" y="0"/>
                </a:lnTo>
                <a:lnTo>
                  <a:pt x="7162323" y="8493"/>
                </a:lnTo>
                <a:lnTo>
                  <a:pt x="7196677" y="31654"/>
                </a:lnTo>
                <a:lnTo>
                  <a:pt x="7219838" y="66008"/>
                </a:lnTo>
                <a:lnTo>
                  <a:pt x="7228332" y="108077"/>
                </a:lnTo>
                <a:lnTo>
                  <a:pt x="7228332" y="1943176"/>
                </a:lnTo>
                <a:lnTo>
                  <a:pt x="7219838" y="1985263"/>
                </a:lnTo>
                <a:lnTo>
                  <a:pt x="7196677" y="2019633"/>
                </a:lnTo>
                <a:lnTo>
                  <a:pt x="7162323" y="2042806"/>
                </a:lnTo>
                <a:lnTo>
                  <a:pt x="7120255" y="2051304"/>
                </a:lnTo>
                <a:lnTo>
                  <a:pt x="108127" y="2051304"/>
                </a:lnTo>
                <a:lnTo>
                  <a:pt x="66040" y="2042806"/>
                </a:lnTo>
                <a:lnTo>
                  <a:pt x="31670" y="2019633"/>
                </a:lnTo>
                <a:lnTo>
                  <a:pt x="8497" y="1985263"/>
                </a:lnTo>
                <a:lnTo>
                  <a:pt x="0" y="1943176"/>
                </a:lnTo>
                <a:lnTo>
                  <a:pt x="0" y="108077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82127" y="4716271"/>
            <a:ext cx="53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le.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20867" y="2148839"/>
            <a:ext cx="2078989" cy="166370"/>
          </a:xfrm>
          <a:custGeom>
            <a:avLst/>
            <a:gdLst/>
            <a:ahLst/>
            <a:cxnLst/>
            <a:rect l="l" t="t" r="r" b="b"/>
            <a:pathLst>
              <a:path w="2078990" h="166369">
                <a:moveTo>
                  <a:pt x="0" y="27686"/>
                </a:moveTo>
                <a:lnTo>
                  <a:pt x="2182" y="16930"/>
                </a:lnTo>
                <a:lnTo>
                  <a:pt x="8127" y="8127"/>
                </a:lnTo>
                <a:lnTo>
                  <a:pt x="16930" y="2182"/>
                </a:lnTo>
                <a:lnTo>
                  <a:pt x="27686" y="0"/>
                </a:lnTo>
                <a:lnTo>
                  <a:pt x="2051050" y="0"/>
                </a:lnTo>
                <a:lnTo>
                  <a:pt x="2061805" y="2182"/>
                </a:lnTo>
                <a:lnTo>
                  <a:pt x="2070608" y="8127"/>
                </a:lnTo>
                <a:lnTo>
                  <a:pt x="2076553" y="16930"/>
                </a:lnTo>
                <a:lnTo>
                  <a:pt x="2078736" y="27686"/>
                </a:lnTo>
                <a:lnTo>
                  <a:pt x="2078736" y="138430"/>
                </a:lnTo>
                <a:lnTo>
                  <a:pt x="2076553" y="149185"/>
                </a:lnTo>
                <a:lnTo>
                  <a:pt x="2070608" y="157988"/>
                </a:lnTo>
                <a:lnTo>
                  <a:pt x="2061805" y="163933"/>
                </a:lnTo>
                <a:lnTo>
                  <a:pt x="2051050" y="166115"/>
                </a:lnTo>
                <a:lnTo>
                  <a:pt x="27686" y="166115"/>
                </a:lnTo>
                <a:lnTo>
                  <a:pt x="16930" y="163933"/>
                </a:lnTo>
                <a:lnTo>
                  <a:pt x="8127" y="157987"/>
                </a:lnTo>
                <a:lnTo>
                  <a:pt x="2182" y="149185"/>
                </a:lnTo>
                <a:lnTo>
                  <a:pt x="0" y="138430"/>
                </a:lnTo>
                <a:lnTo>
                  <a:pt x="0" y="27686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61388" y="3834384"/>
            <a:ext cx="1795780" cy="172720"/>
          </a:xfrm>
          <a:custGeom>
            <a:avLst/>
            <a:gdLst/>
            <a:ahLst/>
            <a:cxnLst/>
            <a:rect l="l" t="t" r="r" b="b"/>
            <a:pathLst>
              <a:path w="1795779" h="172720">
                <a:moveTo>
                  <a:pt x="0" y="28702"/>
                </a:moveTo>
                <a:lnTo>
                  <a:pt x="2252" y="17520"/>
                </a:lnTo>
                <a:lnTo>
                  <a:pt x="8397" y="8397"/>
                </a:lnTo>
                <a:lnTo>
                  <a:pt x="17520" y="2252"/>
                </a:lnTo>
                <a:lnTo>
                  <a:pt x="28701" y="0"/>
                </a:lnTo>
                <a:lnTo>
                  <a:pt x="1766570" y="0"/>
                </a:lnTo>
                <a:lnTo>
                  <a:pt x="1777751" y="2252"/>
                </a:lnTo>
                <a:lnTo>
                  <a:pt x="1786874" y="8397"/>
                </a:lnTo>
                <a:lnTo>
                  <a:pt x="1793019" y="17520"/>
                </a:lnTo>
                <a:lnTo>
                  <a:pt x="1795272" y="28702"/>
                </a:lnTo>
                <a:lnTo>
                  <a:pt x="1795272" y="143510"/>
                </a:lnTo>
                <a:lnTo>
                  <a:pt x="1793019" y="154691"/>
                </a:lnTo>
                <a:lnTo>
                  <a:pt x="1786874" y="163814"/>
                </a:lnTo>
                <a:lnTo>
                  <a:pt x="1777751" y="169959"/>
                </a:lnTo>
                <a:lnTo>
                  <a:pt x="1766570" y="172212"/>
                </a:lnTo>
                <a:lnTo>
                  <a:pt x="28701" y="172212"/>
                </a:lnTo>
                <a:lnTo>
                  <a:pt x="17520" y="169959"/>
                </a:lnTo>
                <a:lnTo>
                  <a:pt x="8397" y="163814"/>
                </a:lnTo>
                <a:lnTo>
                  <a:pt x="2252" y="154691"/>
                </a:lnTo>
                <a:lnTo>
                  <a:pt x="0" y="143510"/>
                </a:lnTo>
                <a:lnTo>
                  <a:pt x="0" y="28702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74035" y="4293108"/>
            <a:ext cx="1287780" cy="172720"/>
          </a:xfrm>
          <a:custGeom>
            <a:avLst/>
            <a:gdLst/>
            <a:ahLst/>
            <a:cxnLst/>
            <a:rect l="l" t="t" r="r" b="b"/>
            <a:pathLst>
              <a:path w="1287779" h="172720">
                <a:moveTo>
                  <a:pt x="0" y="28702"/>
                </a:moveTo>
                <a:lnTo>
                  <a:pt x="2252" y="17520"/>
                </a:lnTo>
                <a:lnTo>
                  <a:pt x="8397" y="8397"/>
                </a:lnTo>
                <a:lnTo>
                  <a:pt x="17520" y="2252"/>
                </a:lnTo>
                <a:lnTo>
                  <a:pt x="28701" y="0"/>
                </a:lnTo>
                <a:lnTo>
                  <a:pt x="1259077" y="0"/>
                </a:lnTo>
                <a:lnTo>
                  <a:pt x="1270259" y="2252"/>
                </a:lnTo>
                <a:lnTo>
                  <a:pt x="1279382" y="8397"/>
                </a:lnTo>
                <a:lnTo>
                  <a:pt x="1285527" y="17520"/>
                </a:lnTo>
                <a:lnTo>
                  <a:pt x="1287779" y="28702"/>
                </a:lnTo>
                <a:lnTo>
                  <a:pt x="1287779" y="143510"/>
                </a:lnTo>
                <a:lnTo>
                  <a:pt x="1285527" y="154691"/>
                </a:lnTo>
                <a:lnTo>
                  <a:pt x="1279382" y="163814"/>
                </a:lnTo>
                <a:lnTo>
                  <a:pt x="1270259" y="169959"/>
                </a:lnTo>
                <a:lnTo>
                  <a:pt x="1259077" y="172212"/>
                </a:lnTo>
                <a:lnTo>
                  <a:pt x="28701" y="172212"/>
                </a:lnTo>
                <a:lnTo>
                  <a:pt x="17520" y="169959"/>
                </a:lnTo>
                <a:lnTo>
                  <a:pt x="8397" y="163814"/>
                </a:lnTo>
                <a:lnTo>
                  <a:pt x="2252" y="154691"/>
                </a:lnTo>
                <a:lnTo>
                  <a:pt x="0" y="143510"/>
                </a:lnTo>
                <a:lnTo>
                  <a:pt x="0" y="28702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30907" y="4829555"/>
            <a:ext cx="1871980" cy="189230"/>
          </a:xfrm>
          <a:custGeom>
            <a:avLst/>
            <a:gdLst/>
            <a:ahLst/>
            <a:cxnLst/>
            <a:rect l="l" t="t" r="r" b="b"/>
            <a:pathLst>
              <a:path w="1871979" h="189229">
                <a:moveTo>
                  <a:pt x="0" y="31496"/>
                </a:moveTo>
                <a:lnTo>
                  <a:pt x="2474" y="19234"/>
                </a:lnTo>
                <a:lnTo>
                  <a:pt x="9223" y="9223"/>
                </a:lnTo>
                <a:lnTo>
                  <a:pt x="19234" y="2474"/>
                </a:lnTo>
                <a:lnTo>
                  <a:pt x="31496" y="0"/>
                </a:lnTo>
                <a:lnTo>
                  <a:pt x="1839976" y="0"/>
                </a:lnTo>
                <a:lnTo>
                  <a:pt x="1852237" y="2474"/>
                </a:lnTo>
                <a:lnTo>
                  <a:pt x="1862248" y="9223"/>
                </a:lnTo>
                <a:lnTo>
                  <a:pt x="1868997" y="19234"/>
                </a:lnTo>
                <a:lnTo>
                  <a:pt x="1871471" y="31496"/>
                </a:lnTo>
                <a:lnTo>
                  <a:pt x="1871471" y="157480"/>
                </a:lnTo>
                <a:lnTo>
                  <a:pt x="1868997" y="169741"/>
                </a:lnTo>
                <a:lnTo>
                  <a:pt x="1862248" y="179752"/>
                </a:lnTo>
                <a:lnTo>
                  <a:pt x="1852237" y="186501"/>
                </a:lnTo>
                <a:lnTo>
                  <a:pt x="1839976" y="188976"/>
                </a:lnTo>
                <a:lnTo>
                  <a:pt x="31496" y="188976"/>
                </a:lnTo>
                <a:lnTo>
                  <a:pt x="19234" y="186501"/>
                </a:lnTo>
                <a:lnTo>
                  <a:pt x="9223" y="179752"/>
                </a:lnTo>
                <a:lnTo>
                  <a:pt x="2474" y="169741"/>
                </a:lnTo>
                <a:lnTo>
                  <a:pt x="0" y="157480"/>
                </a:lnTo>
                <a:lnTo>
                  <a:pt x="0" y="31496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56659" y="2314829"/>
            <a:ext cx="2710180" cy="1616075"/>
          </a:xfrm>
          <a:custGeom>
            <a:avLst/>
            <a:gdLst/>
            <a:ahLst/>
            <a:cxnLst/>
            <a:rect l="l" t="t" r="r" b="b"/>
            <a:pathLst>
              <a:path w="2710179" h="1616075">
                <a:moveTo>
                  <a:pt x="75437" y="1539494"/>
                </a:moveTo>
                <a:lnTo>
                  <a:pt x="0" y="1578991"/>
                </a:lnTo>
                <a:lnTo>
                  <a:pt x="76835" y="1615694"/>
                </a:lnTo>
                <a:lnTo>
                  <a:pt x="76257" y="1584198"/>
                </a:lnTo>
                <a:lnTo>
                  <a:pt x="63626" y="1584198"/>
                </a:lnTo>
                <a:lnTo>
                  <a:pt x="63373" y="1571498"/>
                </a:lnTo>
                <a:lnTo>
                  <a:pt x="76020" y="1571268"/>
                </a:lnTo>
                <a:lnTo>
                  <a:pt x="75437" y="1539494"/>
                </a:lnTo>
                <a:close/>
              </a:path>
              <a:path w="2710179" h="1616075">
                <a:moveTo>
                  <a:pt x="76020" y="1571268"/>
                </a:moveTo>
                <a:lnTo>
                  <a:pt x="63373" y="1571498"/>
                </a:lnTo>
                <a:lnTo>
                  <a:pt x="63626" y="1584198"/>
                </a:lnTo>
                <a:lnTo>
                  <a:pt x="76253" y="1583970"/>
                </a:lnTo>
                <a:lnTo>
                  <a:pt x="76020" y="1571268"/>
                </a:lnTo>
                <a:close/>
              </a:path>
              <a:path w="2710179" h="1616075">
                <a:moveTo>
                  <a:pt x="76253" y="1583970"/>
                </a:moveTo>
                <a:lnTo>
                  <a:pt x="63626" y="1584198"/>
                </a:lnTo>
                <a:lnTo>
                  <a:pt x="76257" y="1584198"/>
                </a:lnTo>
                <a:lnTo>
                  <a:pt x="76253" y="1583970"/>
                </a:lnTo>
                <a:close/>
              </a:path>
              <a:path w="2710179" h="1616075">
                <a:moveTo>
                  <a:pt x="2697479" y="0"/>
                </a:moveTo>
                <a:lnTo>
                  <a:pt x="2693542" y="73660"/>
                </a:lnTo>
                <a:lnTo>
                  <a:pt x="2681986" y="146812"/>
                </a:lnTo>
                <a:lnTo>
                  <a:pt x="2663063" y="219710"/>
                </a:lnTo>
                <a:lnTo>
                  <a:pt x="2650998" y="256159"/>
                </a:lnTo>
                <a:lnTo>
                  <a:pt x="2637028" y="292354"/>
                </a:lnTo>
                <a:lnTo>
                  <a:pt x="2621406" y="328422"/>
                </a:lnTo>
                <a:lnTo>
                  <a:pt x="2604262" y="364363"/>
                </a:lnTo>
                <a:lnTo>
                  <a:pt x="2585212" y="400176"/>
                </a:lnTo>
                <a:lnTo>
                  <a:pt x="2564638" y="435737"/>
                </a:lnTo>
                <a:lnTo>
                  <a:pt x="2542413" y="471170"/>
                </a:lnTo>
                <a:lnTo>
                  <a:pt x="2518537" y="506349"/>
                </a:lnTo>
                <a:lnTo>
                  <a:pt x="2493264" y="541274"/>
                </a:lnTo>
                <a:lnTo>
                  <a:pt x="2466466" y="576072"/>
                </a:lnTo>
                <a:lnTo>
                  <a:pt x="2408174" y="644525"/>
                </a:lnTo>
                <a:lnTo>
                  <a:pt x="2344419" y="711708"/>
                </a:lnTo>
                <a:lnTo>
                  <a:pt x="2275078" y="777494"/>
                </a:lnTo>
                <a:lnTo>
                  <a:pt x="2200655" y="841756"/>
                </a:lnTo>
                <a:lnTo>
                  <a:pt x="2121154" y="904240"/>
                </a:lnTo>
                <a:lnTo>
                  <a:pt x="2036952" y="964946"/>
                </a:lnTo>
                <a:lnTo>
                  <a:pt x="1948306" y="1023620"/>
                </a:lnTo>
                <a:lnTo>
                  <a:pt x="1855469" y="1080135"/>
                </a:lnTo>
                <a:lnTo>
                  <a:pt x="1758695" y="1134364"/>
                </a:lnTo>
                <a:lnTo>
                  <a:pt x="1658239" y="1186180"/>
                </a:lnTo>
                <a:lnTo>
                  <a:pt x="1554226" y="1235329"/>
                </a:lnTo>
                <a:lnTo>
                  <a:pt x="1447038" y="1281811"/>
                </a:lnTo>
                <a:lnTo>
                  <a:pt x="1336928" y="1325372"/>
                </a:lnTo>
                <a:lnTo>
                  <a:pt x="1224026" y="1365885"/>
                </a:lnTo>
                <a:lnTo>
                  <a:pt x="1108710" y="1403223"/>
                </a:lnTo>
                <a:lnTo>
                  <a:pt x="990980" y="1437259"/>
                </a:lnTo>
                <a:lnTo>
                  <a:pt x="871474" y="1467739"/>
                </a:lnTo>
                <a:lnTo>
                  <a:pt x="750188" y="1494790"/>
                </a:lnTo>
                <a:lnTo>
                  <a:pt x="627379" y="1518031"/>
                </a:lnTo>
                <a:lnTo>
                  <a:pt x="503427" y="1537335"/>
                </a:lnTo>
                <a:lnTo>
                  <a:pt x="378332" y="1552448"/>
                </a:lnTo>
                <a:lnTo>
                  <a:pt x="252602" y="1563624"/>
                </a:lnTo>
                <a:lnTo>
                  <a:pt x="126364" y="1570355"/>
                </a:lnTo>
                <a:lnTo>
                  <a:pt x="76020" y="1571268"/>
                </a:lnTo>
                <a:lnTo>
                  <a:pt x="76253" y="1583970"/>
                </a:lnTo>
                <a:lnTo>
                  <a:pt x="127000" y="1583055"/>
                </a:lnTo>
                <a:lnTo>
                  <a:pt x="253745" y="1576324"/>
                </a:lnTo>
                <a:lnTo>
                  <a:pt x="379856" y="1565148"/>
                </a:lnTo>
                <a:lnTo>
                  <a:pt x="505332" y="1549781"/>
                </a:lnTo>
                <a:lnTo>
                  <a:pt x="629792" y="1530477"/>
                </a:lnTo>
                <a:lnTo>
                  <a:pt x="752855" y="1507236"/>
                </a:lnTo>
                <a:lnTo>
                  <a:pt x="874649" y="1480058"/>
                </a:lnTo>
                <a:lnTo>
                  <a:pt x="994537" y="1449451"/>
                </a:lnTo>
                <a:lnTo>
                  <a:pt x="1112519" y="1415288"/>
                </a:lnTo>
                <a:lnTo>
                  <a:pt x="1228343" y="1377823"/>
                </a:lnTo>
                <a:lnTo>
                  <a:pt x="1341501" y="1337183"/>
                </a:lnTo>
                <a:lnTo>
                  <a:pt x="1452117" y="1293495"/>
                </a:lnTo>
                <a:lnTo>
                  <a:pt x="1559687" y="1246759"/>
                </a:lnTo>
                <a:lnTo>
                  <a:pt x="1664080" y="1197483"/>
                </a:lnTo>
                <a:lnTo>
                  <a:pt x="1764918" y="1145413"/>
                </a:lnTo>
                <a:lnTo>
                  <a:pt x="1862074" y="1091057"/>
                </a:lnTo>
                <a:lnTo>
                  <a:pt x="1955418" y="1034161"/>
                </a:lnTo>
                <a:lnTo>
                  <a:pt x="2044445" y="975360"/>
                </a:lnTo>
                <a:lnTo>
                  <a:pt x="2128901" y="914273"/>
                </a:lnTo>
                <a:lnTo>
                  <a:pt x="2208911" y="851408"/>
                </a:lnTo>
                <a:lnTo>
                  <a:pt x="2283841" y="786765"/>
                </a:lnTo>
                <a:lnTo>
                  <a:pt x="2353564" y="720471"/>
                </a:lnTo>
                <a:lnTo>
                  <a:pt x="2417953" y="652780"/>
                </a:lnTo>
                <a:lnTo>
                  <a:pt x="2476500" y="583819"/>
                </a:lnTo>
                <a:lnTo>
                  <a:pt x="2503551" y="548767"/>
                </a:lnTo>
                <a:lnTo>
                  <a:pt x="2529078" y="513461"/>
                </a:lnTo>
                <a:lnTo>
                  <a:pt x="2553080" y="477900"/>
                </a:lnTo>
                <a:lnTo>
                  <a:pt x="2575687" y="442087"/>
                </a:lnTo>
                <a:lnTo>
                  <a:pt x="2596388" y="406146"/>
                </a:lnTo>
                <a:lnTo>
                  <a:pt x="2615691" y="369824"/>
                </a:lnTo>
                <a:lnTo>
                  <a:pt x="2633091" y="333501"/>
                </a:lnTo>
                <a:lnTo>
                  <a:pt x="2648966" y="296925"/>
                </a:lnTo>
                <a:lnTo>
                  <a:pt x="2663063" y="260223"/>
                </a:lnTo>
                <a:lnTo>
                  <a:pt x="2675254" y="223266"/>
                </a:lnTo>
                <a:lnTo>
                  <a:pt x="2685795" y="186309"/>
                </a:lnTo>
                <a:lnTo>
                  <a:pt x="2694431" y="149098"/>
                </a:lnTo>
                <a:lnTo>
                  <a:pt x="2706242" y="74675"/>
                </a:lnTo>
                <a:lnTo>
                  <a:pt x="2710053" y="254"/>
                </a:lnTo>
                <a:lnTo>
                  <a:pt x="26974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48229" y="4464939"/>
            <a:ext cx="376555" cy="365760"/>
          </a:xfrm>
          <a:custGeom>
            <a:avLst/>
            <a:gdLst/>
            <a:ahLst/>
            <a:cxnLst/>
            <a:rect l="l" t="t" r="r" b="b"/>
            <a:pathLst>
              <a:path w="376555" h="365760">
                <a:moveTo>
                  <a:pt x="0" y="282194"/>
                </a:moveTo>
                <a:lnTo>
                  <a:pt x="18414" y="365379"/>
                </a:lnTo>
                <a:lnTo>
                  <a:pt x="69443" y="305943"/>
                </a:lnTo>
                <a:lnTo>
                  <a:pt x="39877" y="305943"/>
                </a:lnTo>
                <a:lnTo>
                  <a:pt x="27939" y="301625"/>
                </a:lnTo>
                <a:lnTo>
                  <a:pt x="31971" y="290214"/>
                </a:lnTo>
                <a:lnTo>
                  <a:pt x="0" y="282194"/>
                </a:lnTo>
                <a:close/>
              </a:path>
              <a:path w="376555" h="365760">
                <a:moveTo>
                  <a:pt x="31971" y="290214"/>
                </a:moveTo>
                <a:lnTo>
                  <a:pt x="27939" y="301625"/>
                </a:lnTo>
                <a:lnTo>
                  <a:pt x="39877" y="305943"/>
                </a:lnTo>
                <a:lnTo>
                  <a:pt x="44408" y="293334"/>
                </a:lnTo>
                <a:lnTo>
                  <a:pt x="31971" y="290214"/>
                </a:lnTo>
                <a:close/>
              </a:path>
              <a:path w="376555" h="365760">
                <a:moveTo>
                  <a:pt x="44408" y="293334"/>
                </a:moveTo>
                <a:lnTo>
                  <a:pt x="39877" y="305943"/>
                </a:lnTo>
                <a:lnTo>
                  <a:pt x="69443" y="305943"/>
                </a:lnTo>
                <a:lnTo>
                  <a:pt x="73913" y="300736"/>
                </a:lnTo>
                <a:lnTo>
                  <a:pt x="44408" y="293334"/>
                </a:lnTo>
                <a:close/>
              </a:path>
              <a:path w="376555" h="365760">
                <a:moveTo>
                  <a:pt x="363600" y="0"/>
                </a:moveTo>
                <a:lnTo>
                  <a:pt x="355091" y="49403"/>
                </a:lnTo>
                <a:lnTo>
                  <a:pt x="331977" y="94868"/>
                </a:lnTo>
                <a:lnTo>
                  <a:pt x="297688" y="133477"/>
                </a:lnTo>
                <a:lnTo>
                  <a:pt x="255650" y="161544"/>
                </a:lnTo>
                <a:lnTo>
                  <a:pt x="209422" y="175641"/>
                </a:lnTo>
                <a:lnTo>
                  <a:pt x="177291" y="177546"/>
                </a:lnTo>
                <a:lnTo>
                  <a:pt x="160273" y="180721"/>
                </a:lnTo>
                <a:lnTo>
                  <a:pt x="111506" y="201168"/>
                </a:lnTo>
                <a:lnTo>
                  <a:pt x="68960" y="235331"/>
                </a:lnTo>
                <a:lnTo>
                  <a:pt x="35813" y="279654"/>
                </a:lnTo>
                <a:lnTo>
                  <a:pt x="35687" y="280035"/>
                </a:lnTo>
                <a:lnTo>
                  <a:pt x="35432" y="280416"/>
                </a:lnTo>
                <a:lnTo>
                  <a:pt x="31971" y="290214"/>
                </a:lnTo>
                <a:lnTo>
                  <a:pt x="44408" y="293334"/>
                </a:lnTo>
                <a:lnTo>
                  <a:pt x="47041" y="286004"/>
                </a:lnTo>
                <a:lnTo>
                  <a:pt x="46862" y="286004"/>
                </a:lnTo>
                <a:lnTo>
                  <a:pt x="47497" y="284734"/>
                </a:lnTo>
                <a:lnTo>
                  <a:pt x="47658" y="284734"/>
                </a:lnTo>
                <a:lnTo>
                  <a:pt x="56006" y="271399"/>
                </a:lnTo>
                <a:lnTo>
                  <a:pt x="66293" y="257429"/>
                </a:lnTo>
                <a:lnTo>
                  <a:pt x="103504" y="221869"/>
                </a:lnTo>
                <a:lnTo>
                  <a:pt x="147193" y="197993"/>
                </a:lnTo>
                <a:lnTo>
                  <a:pt x="211835" y="188087"/>
                </a:lnTo>
                <a:lnTo>
                  <a:pt x="228726" y="184912"/>
                </a:lnTo>
                <a:lnTo>
                  <a:pt x="277368" y="164211"/>
                </a:lnTo>
                <a:lnTo>
                  <a:pt x="319658" y="130048"/>
                </a:lnTo>
                <a:lnTo>
                  <a:pt x="352551" y="85979"/>
                </a:lnTo>
                <a:lnTo>
                  <a:pt x="372237" y="35433"/>
                </a:lnTo>
                <a:lnTo>
                  <a:pt x="376173" y="762"/>
                </a:lnTo>
                <a:lnTo>
                  <a:pt x="363600" y="0"/>
                </a:lnTo>
                <a:close/>
              </a:path>
              <a:path w="376555" h="365760">
                <a:moveTo>
                  <a:pt x="47497" y="284734"/>
                </a:moveTo>
                <a:lnTo>
                  <a:pt x="46862" y="286004"/>
                </a:lnTo>
                <a:lnTo>
                  <a:pt x="47282" y="285334"/>
                </a:lnTo>
                <a:lnTo>
                  <a:pt x="47497" y="284734"/>
                </a:lnTo>
                <a:close/>
              </a:path>
              <a:path w="376555" h="365760">
                <a:moveTo>
                  <a:pt x="47282" y="285334"/>
                </a:moveTo>
                <a:lnTo>
                  <a:pt x="46862" y="286004"/>
                </a:lnTo>
                <a:lnTo>
                  <a:pt x="47041" y="286004"/>
                </a:lnTo>
                <a:lnTo>
                  <a:pt x="47282" y="285334"/>
                </a:lnTo>
                <a:close/>
              </a:path>
              <a:path w="376555" h="365760">
                <a:moveTo>
                  <a:pt x="47658" y="284734"/>
                </a:moveTo>
                <a:lnTo>
                  <a:pt x="47497" y="284734"/>
                </a:lnTo>
                <a:lnTo>
                  <a:pt x="47282" y="285334"/>
                </a:lnTo>
                <a:lnTo>
                  <a:pt x="47658" y="2847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67711" y="5041391"/>
            <a:ext cx="3153410" cy="567055"/>
          </a:xfrm>
          <a:custGeom>
            <a:avLst/>
            <a:gdLst/>
            <a:ahLst/>
            <a:cxnLst/>
            <a:rect l="l" t="t" r="r" b="b"/>
            <a:pathLst>
              <a:path w="3153410" h="567054">
                <a:moveTo>
                  <a:pt x="0" y="24764"/>
                </a:moveTo>
                <a:lnTo>
                  <a:pt x="1940" y="15109"/>
                </a:lnTo>
                <a:lnTo>
                  <a:pt x="7239" y="7238"/>
                </a:lnTo>
                <a:lnTo>
                  <a:pt x="15109" y="1940"/>
                </a:lnTo>
                <a:lnTo>
                  <a:pt x="24764" y="0"/>
                </a:lnTo>
                <a:lnTo>
                  <a:pt x="3128391" y="0"/>
                </a:lnTo>
                <a:lnTo>
                  <a:pt x="3138046" y="1940"/>
                </a:lnTo>
                <a:lnTo>
                  <a:pt x="3145916" y="7238"/>
                </a:lnTo>
                <a:lnTo>
                  <a:pt x="3151215" y="15109"/>
                </a:lnTo>
                <a:lnTo>
                  <a:pt x="3153155" y="24764"/>
                </a:lnTo>
                <a:lnTo>
                  <a:pt x="3153155" y="542162"/>
                </a:lnTo>
                <a:lnTo>
                  <a:pt x="3151215" y="551802"/>
                </a:lnTo>
                <a:lnTo>
                  <a:pt x="3145916" y="559674"/>
                </a:lnTo>
                <a:lnTo>
                  <a:pt x="3138046" y="564981"/>
                </a:lnTo>
                <a:lnTo>
                  <a:pt x="3128391" y="566927"/>
                </a:lnTo>
                <a:lnTo>
                  <a:pt x="24764" y="566927"/>
                </a:lnTo>
                <a:lnTo>
                  <a:pt x="15109" y="564981"/>
                </a:lnTo>
                <a:lnTo>
                  <a:pt x="7238" y="559674"/>
                </a:lnTo>
                <a:lnTo>
                  <a:pt x="1940" y="551802"/>
                </a:lnTo>
                <a:lnTo>
                  <a:pt x="0" y="542162"/>
                </a:lnTo>
                <a:lnTo>
                  <a:pt x="0" y="24764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65041" y="5609082"/>
            <a:ext cx="76200" cy="568960"/>
          </a:xfrm>
          <a:custGeom>
            <a:avLst/>
            <a:gdLst/>
            <a:ahLst/>
            <a:cxnLst/>
            <a:rect l="l" t="t" r="r" b="b"/>
            <a:pathLst>
              <a:path w="76200" h="568960">
                <a:moveTo>
                  <a:pt x="28575" y="492264"/>
                </a:moveTo>
                <a:lnTo>
                  <a:pt x="0" y="492264"/>
                </a:lnTo>
                <a:lnTo>
                  <a:pt x="38100" y="568464"/>
                </a:lnTo>
                <a:lnTo>
                  <a:pt x="69850" y="504964"/>
                </a:lnTo>
                <a:lnTo>
                  <a:pt x="28575" y="504964"/>
                </a:lnTo>
                <a:lnTo>
                  <a:pt x="28575" y="492264"/>
                </a:lnTo>
                <a:close/>
              </a:path>
              <a:path w="76200" h="568960">
                <a:moveTo>
                  <a:pt x="47625" y="0"/>
                </a:moveTo>
                <a:lnTo>
                  <a:pt x="28575" y="0"/>
                </a:lnTo>
                <a:lnTo>
                  <a:pt x="28575" y="504964"/>
                </a:lnTo>
                <a:lnTo>
                  <a:pt x="47625" y="504964"/>
                </a:lnTo>
                <a:lnTo>
                  <a:pt x="47625" y="0"/>
                </a:lnTo>
                <a:close/>
              </a:path>
              <a:path w="76200" h="568960">
                <a:moveTo>
                  <a:pt x="76200" y="492264"/>
                </a:moveTo>
                <a:lnTo>
                  <a:pt x="47625" y="492264"/>
                </a:lnTo>
                <a:lnTo>
                  <a:pt x="47625" y="504964"/>
                </a:lnTo>
                <a:lnTo>
                  <a:pt x="69850" y="504964"/>
                </a:lnTo>
                <a:lnTo>
                  <a:pt x="76200" y="49226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692397" y="6069584"/>
            <a:ext cx="7398384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从开始时间开始，</a:t>
            </a:r>
            <a:r>
              <a:rPr sz="1000" spc="-15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</a:t>
            </a:r>
            <a:r>
              <a:rPr sz="1000" spc="7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天为一个分片，到达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束时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之后，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重复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始分片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插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配置表的</a:t>
            </a:r>
            <a:r>
              <a:rPr sz="1000" spc="-2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9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r>
              <a:rPr sz="1000" spc="-2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的分片，必须和分片规则数量一致，例如</a:t>
            </a:r>
            <a:r>
              <a:rPr sz="1000" spc="-18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4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2022-01-01</a:t>
            </a:r>
            <a:r>
              <a:rPr sz="1000" spc="-26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000" spc="-2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4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2022-12-31</a:t>
            </a:r>
            <a:r>
              <a:rPr sz="1000" spc="-26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，每</a:t>
            </a:r>
            <a:r>
              <a:rPr sz="1000" spc="7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天一个分片，一共需要</a:t>
            </a:r>
            <a:r>
              <a:rPr sz="1000" spc="7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37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个分片。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4573905" cy="127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自然月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0">
              <a:lnSpc>
                <a:spcPct val="100000"/>
              </a:lnSpc>
              <a:spcBef>
                <a:spcPts val="1550"/>
              </a:spcBef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使用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场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景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按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照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月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份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来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spc="-9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每个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自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然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月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为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40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45297" y="2829824"/>
            <a:ext cx="793750" cy="451484"/>
          </a:xfrm>
          <a:custGeom>
            <a:avLst/>
            <a:gdLst/>
            <a:ahLst/>
            <a:cxnLst/>
            <a:rect l="l" t="t" r="r" b="b"/>
            <a:pathLst>
              <a:path w="793750" h="451485">
                <a:moveTo>
                  <a:pt x="141618" y="168292"/>
                </a:moveTo>
                <a:lnTo>
                  <a:pt x="96898" y="175453"/>
                </a:lnTo>
                <a:lnTo>
                  <a:pt x="58044" y="195489"/>
                </a:lnTo>
                <a:lnTo>
                  <a:pt x="27388" y="226073"/>
                </a:lnTo>
                <a:lnTo>
                  <a:pt x="7263" y="264878"/>
                </a:lnTo>
                <a:lnTo>
                  <a:pt x="0" y="309580"/>
                </a:lnTo>
                <a:lnTo>
                  <a:pt x="835" y="325095"/>
                </a:lnTo>
                <a:lnTo>
                  <a:pt x="13342" y="369709"/>
                </a:lnTo>
                <a:lnTo>
                  <a:pt x="34631" y="401738"/>
                </a:lnTo>
                <a:lnTo>
                  <a:pt x="97017" y="443340"/>
                </a:lnTo>
                <a:lnTo>
                  <a:pt x="134770" y="450679"/>
                </a:lnTo>
                <a:lnTo>
                  <a:pt x="172052" y="451432"/>
                </a:lnTo>
                <a:lnTo>
                  <a:pt x="680737" y="451432"/>
                </a:lnTo>
                <a:lnTo>
                  <a:pt x="724832" y="442348"/>
                </a:lnTo>
                <a:lnTo>
                  <a:pt x="739153" y="432607"/>
                </a:lnTo>
                <a:lnTo>
                  <a:pt x="152568" y="432607"/>
                </a:lnTo>
                <a:lnTo>
                  <a:pt x="135790" y="431878"/>
                </a:lnTo>
                <a:lnTo>
                  <a:pt x="88648" y="420226"/>
                </a:lnTo>
                <a:lnTo>
                  <a:pt x="50941" y="392370"/>
                </a:lnTo>
                <a:lnTo>
                  <a:pt x="26430" y="352406"/>
                </a:lnTo>
                <a:lnTo>
                  <a:pt x="18877" y="304434"/>
                </a:lnTo>
                <a:lnTo>
                  <a:pt x="21069" y="286083"/>
                </a:lnTo>
                <a:lnTo>
                  <a:pt x="43444" y="236038"/>
                </a:lnTo>
                <a:lnTo>
                  <a:pt x="86900" y="200285"/>
                </a:lnTo>
                <a:lnTo>
                  <a:pt x="141610" y="187117"/>
                </a:lnTo>
                <a:lnTo>
                  <a:pt x="182775" y="187117"/>
                </a:lnTo>
                <a:lnTo>
                  <a:pt x="182775" y="170112"/>
                </a:lnTo>
                <a:lnTo>
                  <a:pt x="163957" y="170112"/>
                </a:lnTo>
                <a:lnTo>
                  <a:pt x="156568" y="168904"/>
                </a:lnTo>
                <a:lnTo>
                  <a:pt x="149101" y="168300"/>
                </a:lnTo>
                <a:lnTo>
                  <a:pt x="141618" y="168292"/>
                </a:lnTo>
                <a:close/>
              </a:path>
              <a:path w="793750" h="451485">
                <a:moveTo>
                  <a:pt x="599749" y="102781"/>
                </a:moveTo>
                <a:lnTo>
                  <a:pt x="538180" y="102781"/>
                </a:lnTo>
                <a:lnTo>
                  <a:pt x="583546" y="114359"/>
                </a:lnTo>
                <a:lnTo>
                  <a:pt x="621264" y="142103"/>
                </a:lnTo>
                <a:lnTo>
                  <a:pt x="646310" y="183634"/>
                </a:lnTo>
                <a:lnTo>
                  <a:pt x="653433" y="224719"/>
                </a:lnTo>
                <a:lnTo>
                  <a:pt x="653433" y="243544"/>
                </a:lnTo>
                <a:lnTo>
                  <a:pt x="681671" y="243544"/>
                </a:lnTo>
                <a:lnTo>
                  <a:pt x="718357" y="251514"/>
                </a:lnTo>
                <a:lnTo>
                  <a:pt x="748113" y="272215"/>
                </a:lnTo>
                <a:lnTo>
                  <a:pt x="767935" y="302560"/>
                </a:lnTo>
                <a:lnTo>
                  <a:pt x="774817" y="339464"/>
                </a:lnTo>
                <a:lnTo>
                  <a:pt x="767026" y="375704"/>
                </a:lnTo>
                <a:lnTo>
                  <a:pt x="746791" y="405252"/>
                </a:lnTo>
                <a:lnTo>
                  <a:pt x="717048" y="425191"/>
                </a:lnTo>
                <a:lnTo>
                  <a:pt x="680737" y="432607"/>
                </a:lnTo>
                <a:lnTo>
                  <a:pt x="739153" y="432607"/>
                </a:lnTo>
                <a:lnTo>
                  <a:pt x="760763" y="417910"/>
                </a:lnTo>
                <a:lnTo>
                  <a:pt x="784907" y="381781"/>
                </a:lnTo>
                <a:lnTo>
                  <a:pt x="793642" y="337621"/>
                </a:lnTo>
                <a:lnTo>
                  <a:pt x="784756" y="293979"/>
                </a:lnTo>
                <a:lnTo>
                  <a:pt x="760792" y="258248"/>
                </a:lnTo>
                <a:lnTo>
                  <a:pt x="725262" y="233978"/>
                </a:lnTo>
                <a:lnTo>
                  <a:pt x="681678" y="224719"/>
                </a:lnTo>
                <a:lnTo>
                  <a:pt x="672266" y="224719"/>
                </a:lnTo>
                <a:lnTo>
                  <a:pt x="668182" y="191255"/>
                </a:lnTo>
                <a:lnTo>
                  <a:pt x="656505" y="160117"/>
                </a:lnTo>
                <a:lnTo>
                  <a:pt x="637884" y="132565"/>
                </a:lnTo>
                <a:lnTo>
                  <a:pt x="612966" y="109857"/>
                </a:lnTo>
                <a:lnTo>
                  <a:pt x="599749" y="102781"/>
                </a:lnTo>
                <a:close/>
              </a:path>
              <a:path w="793750" h="451485">
                <a:moveTo>
                  <a:pt x="182775" y="187117"/>
                </a:moveTo>
                <a:lnTo>
                  <a:pt x="141610" y="187117"/>
                </a:lnTo>
                <a:lnTo>
                  <a:pt x="148074" y="187125"/>
                </a:lnTo>
                <a:lnTo>
                  <a:pt x="154529" y="187650"/>
                </a:lnTo>
                <a:lnTo>
                  <a:pt x="182775" y="192262"/>
                </a:lnTo>
                <a:lnTo>
                  <a:pt x="182775" y="187117"/>
                </a:lnTo>
                <a:close/>
              </a:path>
              <a:path w="793750" h="451485">
                <a:moveTo>
                  <a:pt x="342774" y="0"/>
                </a:moveTo>
                <a:lnTo>
                  <a:pt x="298995" y="3220"/>
                </a:lnTo>
                <a:lnTo>
                  <a:pt x="256170" y="18330"/>
                </a:lnTo>
                <a:lnTo>
                  <a:pt x="218040" y="45012"/>
                </a:lnTo>
                <a:lnTo>
                  <a:pt x="189056" y="80361"/>
                </a:lnTo>
                <a:lnTo>
                  <a:pt x="170576" y="122169"/>
                </a:lnTo>
                <a:lnTo>
                  <a:pt x="163957" y="168229"/>
                </a:lnTo>
                <a:lnTo>
                  <a:pt x="163957" y="170112"/>
                </a:lnTo>
                <a:lnTo>
                  <a:pt x="182775" y="170112"/>
                </a:lnTo>
                <a:lnTo>
                  <a:pt x="182775" y="168229"/>
                </a:lnTo>
                <a:lnTo>
                  <a:pt x="190740" y="120707"/>
                </a:lnTo>
                <a:lnTo>
                  <a:pt x="212361" y="79524"/>
                </a:lnTo>
                <a:lnTo>
                  <a:pt x="245143" y="47144"/>
                </a:lnTo>
                <a:lnTo>
                  <a:pt x="286590" y="26032"/>
                </a:lnTo>
                <a:lnTo>
                  <a:pt x="334209" y="18651"/>
                </a:lnTo>
                <a:lnTo>
                  <a:pt x="408020" y="18651"/>
                </a:lnTo>
                <a:lnTo>
                  <a:pt x="385336" y="7966"/>
                </a:lnTo>
                <a:lnTo>
                  <a:pt x="342774" y="0"/>
                </a:lnTo>
                <a:close/>
              </a:path>
              <a:path w="793750" h="451485">
                <a:moveTo>
                  <a:pt x="408020" y="18651"/>
                </a:moveTo>
                <a:lnTo>
                  <a:pt x="334209" y="18651"/>
                </a:lnTo>
                <a:lnTo>
                  <a:pt x="375088" y="24567"/>
                </a:lnTo>
                <a:lnTo>
                  <a:pt x="412189" y="40995"/>
                </a:lnTo>
                <a:lnTo>
                  <a:pt x="443561" y="66730"/>
                </a:lnTo>
                <a:lnTo>
                  <a:pt x="467250" y="100570"/>
                </a:lnTo>
                <a:lnTo>
                  <a:pt x="474725" y="115128"/>
                </a:lnTo>
                <a:lnTo>
                  <a:pt x="490185" y="109747"/>
                </a:lnTo>
                <a:lnTo>
                  <a:pt x="538180" y="102781"/>
                </a:lnTo>
                <a:lnTo>
                  <a:pt x="599749" y="102781"/>
                </a:lnTo>
                <a:lnTo>
                  <a:pt x="583039" y="93835"/>
                </a:lnTo>
                <a:lnTo>
                  <a:pt x="575900" y="91974"/>
                </a:lnTo>
                <a:lnTo>
                  <a:pt x="484004" y="91974"/>
                </a:lnTo>
                <a:lnTo>
                  <a:pt x="458122" y="54655"/>
                </a:lnTo>
                <a:lnTo>
                  <a:pt x="424509" y="26418"/>
                </a:lnTo>
                <a:lnTo>
                  <a:pt x="408020" y="18651"/>
                </a:lnTo>
                <a:close/>
              </a:path>
              <a:path w="793750" h="451485">
                <a:moveTo>
                  <a:pt x="517156" y="84700"/>
                </a:moveTo>
                <a:lnTo>
                  <a:pt x="484004" y="91974"/>
                </a:lnTo>
                <a:lnTo>
                  <a:pt x="575900" y="91974"/>
                </a:lnTo>
                <a:lnTo>
                  <a:pt x="550635" y="85385"/>
                </a:lnTo>
                <a:lnTo>
                  <a:pt x="517156" y="84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08905" y="3020695"/>
            <a:ext cx="447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宋体" panose="02010600030101010101" pitchFamily="2" charset="-122"/>
                <a:cs typeface="宋体" panose="02010600030101010101" pitchFamily="2" charset="-122"/>
              </a:rPr>
              <a:t>sc</a:t>
            </a:r>
            <a:r>
              <a:rPr sz="900" spc="15" dirty="0">
                <a:latin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sz="900" spc="65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900" spc="235" dirty="0">
                <a:latin typeface="宋体" panose="02010600030101010101" pitchFamily="2" charset="-122"/>
                <a:cs typeface="宋体" panose="02010600030101010101" pitchFamily="2" charset="-122"/>
              </a:rPr>
              <a:t>ma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8648" y="5125211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750" y="219456"/>
                </a:moveTo>
                <a:lnTo>
                  <a:pt x="0" y="219456"/>
                </a:lnTo>
                <a:lnTo>
                  <a:pt x="38100" y="295656"/>
                </a:lnTo>
                <a:lnTo>
                  <a:pt x="69850" y="232156"/>
                </a:lnTo>
                <a:lnTo>
                  <a:pt x="31750" y="232156"/>
                </a:lnTo>
                <a:lnTo>
                  <a:pt x="31750" y="219456"/>
                </a:lnTo>
                <a:close/>
              </a:path>
              <a:path w="76200" h="295910">
                <a:moveTo>
                  <a:pt x="44450" y="0"/>
                </a:moveTo>
                <a:lnTo>
                  <a:pt x="31750" y="0"/>
                </a:lnTo>
                <a:lnTo>
                  <a:pt x="31750" y="232156"/>
                </a:lnTo>
                <a:lnTo>
                  <a:pt x="44450" y="232156"/>
                </a:lnTo>
                <a:lnTo>
                  <a:pt x="44450" y="0"/>
                </a:lnTo>
                <a:close/>
              </a:path>
              <a:path w="76200" h="295910">
                <a:moveTo>
                  <a:pt x="76200" y="219456"/>
                </a:moveTo>
                <a:lnTo>
                  <a:pt x="44450" y="219456"/>
                </a:lnTo>
                <a:lnTo>
                  <a:pt x="44450" y="232156"/>
                </a:lnTo>
                <a:lnTo>
                  <a:pt x="69850" y="232156"/>
                </a:lnTo>
                <a:lnTo>
                  <a:pt x="76200" y="2194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79847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61047" y="511302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1750" y="231647"/>
                </a:moveTo>
                <a:lnTo>
                  <a:pt x="0" y="231647"/>
                </a:lnTo>
                <a:lnTo>
                  <a:pt x="38100" y="307847"/>
                </a:lnTo>
                <a:lnTo>
                  <a:pt x="69850" y="244347"/>
                </a:lnTo>
                <a:lnTo>
                  <a:pt x="31750" y="244347"/>
                </a:lnTo>
                <a:lnTo>
                  <a:pt x="31750" y="231647"/>
                </a:lnTo>
                <a:close/>
              </a:path>
              <a:path w="76200" h="307975">
                <a:moveTo>
                  <a:pt x="44450" y="0"/>
                </a:moveTo>
                <a:lnTo>
                  <a:pt x="31750" y="0"/>
                </a:lnTo>
                <a:lnTo>
                  <a:pt x="31750" y="244347"/>
                </a:lnTo>
                <a:lnTo>
                  <a:pt x="44450" y="244347"/>
                </a:lnTo>
                <a:lnTo>
                  <a:pt x="44450" y="0"/>
                </a:lnTo>
                <a:close/>
              </a:path>
              <a:path w="76200" h="307975">
                <a:moveTo>
                  <a:pt x="76200" y="231647"/>
                </a:moveTo>
                <a:lnTo>
                  <a:pt x="44450" y="231647"/>
                </a:lnTo>
                <a:lnTo>
                  <a:pt x="44450" y="244347"/>
                </a:lnTo>
                <a:lnTo>
                  <a:pt x="69850" y="244347"/>
                </a:lnTo>
                <a:lnTo>
                  <a:pt x="76200" y="2316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07279" y="3282696"/>
            <a:ext cx="76200" cy="522605"/>
          </a:xfrm>
          <a:custGeom>
            <a:avLst/>
            <a:gdLst/>
            <a:ahLst/>
            <a:cxnLst/>
            <a:rect l="l" t="t" r="r" b="b"/>
            <a:pathLst>
              <a:path w="76200" h="522604">
                <a:moveTo>
                  <a:pt x="31750" y="446150"/>
                </a:moveTo>
                <a:lnTo>
                  <a:pt x="0" y="446150"/>
                </a:lnTo>
                <a:lnTo>
                  <a:pt x="38100" y="522350"/>
                </a:lnTo>
                <a:lnTo>
                  <a:pt x="69850" y="458850"/>
                </a:lnTo>
                <a:lnTo>
                  <a:pt x="31750" y="458850"/>
                </a:lnTo>
                <a:lnTo>
                  <a:pt x="31750" y="446150"/>
                </a:lnTo>
                <a:close/>
              </a:path>
              <a:path w="76200" h="522604">
                <a:moveTo>
                  <a:pt x="44450" y="0"/>
                </a:moveTo>
                <a:lnTo>
                  <a:pt x="31750" y="0"/>
                </a:lnTo>
                <a:lnTo>
                  <a:pt x="31750" y="458850"/>
                </a:lnTo>
                <a:lnTo>
                  <a:pt x="44450" y="458850"/>
                </a:lnTo>
                <a:lnTo>
                  <a:pt x="44450" y="0"/>
                </a:lnTo>
                <a:close/>
              </a:path>
              <a:path w="76200" h="522604">
                <a:moveTo>
                  <a:pt x="76200" y="446150"/>
                </a:moveTo>
                <a:lnTo>
                  <a:pt x="44450" y="446150"/>
                </a:lnTo>
                <a:lnTo>
                  <a:pt x="44450" y="458850"/>
                </a:lnTo>
                <a:lnTo>
                  <a:pt x="69850" y="458850"/>
                </a:lnTo>
                <a:lnTo>
                  <a:pt x="76200" y="446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50464" y="4224401"/>
            <a:ext cx="1924050" cy="387350"/>
          </a:xfrm>
          <a:custGeom>
            <a:avLst/>
            <a:gdLst/>
            <a:ahLst/>
            <a:cxnLst/>
            <a:rect l="l" t="t" r="r" b="b"/>
            <a:pathLst>
              <a:path w="1924050" h="387350">
                <a:moveTo>
                  <a:pt x="67944" y="312166"/>
                </a:moveTo>
                <a:lnTo>
                  <a:pt x="0" y="363600"/>
                </a:lnTo>
                <a:lnTo>
                  <a:pt x="81915" y="387096"/>
                </a:lnTo>
                <a:lnTo>
                  <a:pt x="76540" y="358267"/>
                </a:lnTo>
                <a:lnTo>
                  <a:pt x="63627" y="358267"/>
                </a:lnTo>
                <a:lnTo>
                  <a:pt x="61213" y="345694"/>
                </a:lnTo>
                <a:lnTo>
                  <a:pt x="73761" y="343362"/>
                </a:lnTo>
                <a:lnTo>
                  <a:pt x="67944" y="312166"/>
                </a:lnTo>
                <a:close/>
              </a:path>
              <a:path w="1924050" h="387350">
                <a:moveTo>
                  <a:pt x="73761" y="343362"/>
                </a:moveTo>
                <a:lnTo>
                  <a:pt x="61213" y="345694"/>
                </a:lnTo>
                <a:lnTo>
                  <a:pt x="63627" y="358267"/>
                </a:lnTo>
                <a:lnTo>
                  <a:pt x="76107" y="355946"/>
                </a:lnTo>
                <a:lnTo>
                  <a:pt x="73761" y="343362"/>
                </a:lnTo>
                <a:close/>
              </a:path>
              <a:path w="1924050" h="387350">
                <a:moveTo>
                  <a:pt x="76107" y="355946"/>
                </a:moveTo>
                <a:lnTo>
                  <a:pt x="63627" y="358267"/>
                </a:lnTo>
                <a:lnTo>
                  <a:pt x="76540" y="358267"/>
                </a:lnTo>
                <a:lnTo>
                  <a:pt x="76107" y="355946"/>
                </a:lnTo>
                <a:close/>
              </a:path>
              <a:path w="1924050" h="387350">
                <a:moveTo>
                  <a:pt x="1921637" y="0"/>
                </a:moveTo>
                <a:lnTo>
                  <a:pt x="73761" y="343362"/>
                </a:lnTo>
                <a:lnTo>
                  <a:pt x="76107" y="355946"/>
                </a:lnTo>
                <a:lnTo>
                  <a:pt x="1923923" y="12446"/>
                </a:lnTo>
                <a:lnTo>
                  <a:pt x="19216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1371" y="4230496"/>
            <a:ext cx="76200" cy="357505"/>
          </a:xfrm>
          <a:custGeom>
            <a:avLst/>
            <a:gdLst/>
            <a:ahLst/>
            <a:cxnLst/>
            <a:rect l="l" t="t" r="r" b="b"/>
            <a:pathLst>
              <a:path w="76200" h="357504">
                <a:moveTo>
                  <a:pt x="0" y="280542"/>
                </a:moveTo>
                <a:lnTo>
                  <a:pt x="36575" y="357504"/>
                </a:lnTo>
                <a:lnTo>
                  <a:pt x="69862" y="294131"/>
                </a:lnTo>
                <a:lnTo>
                  <a:pt x="44195" y="294131"/>
                </a:lnTo>
                <a:lnTo>
                  <a:pt x="31495" y="293877"/>
                </a:lnTo>
                <a:lnTo>
                  <a:pt x="31737" y="281177"/>
                </a:lnTo>
                <a:lnTo>
                  <a:pt x="0" y="280542"/>
                </a:lnTo>
                <a:close/>
              </a:path>
              <a:path w="76200" h="357504">
                <a:moveTo>
                  <a:pt x="31737" y="281177"/>
                </a:moveTo>
                <a:lnTo>
                  <a:pt x="31495" y="293877"/>
                </a:lnTo>
                <a:lnTo>
                  <a:pt x="44195" y="294131"/>
                </a:lnTo>
                <a:lnTo>
                  <a:pt x="44437" y="281431"/>
                </a:lnTo>
                <a:lnTo>
                  <a:pt x="31737" y="281177"/>
                </a:lnTo>
                <a:close/>
              </a:path>
              <a:path w="76200" h="357504">
                <a:moveTo>
                  <a:pt x="44437" y="281431"/>
                </a:moveTo>
                <a:lnTo>
                  <a:pt x="44195" y="294131"/>
                </a:lnTo>
                <a:lnTo>
                  <a:pt x="69862" y="294131"/>
                </a:lnTo>
                <a:lnTo>
                  <a:pt x="76200" y="282066"/>
                </a:lnTo>
                <a:lnTo>
                  <a:pt x="44437" y="281431"/>
                </a:lnTo>
                <a:close/>
              </a:path>
              <a:path w="76200" h="357504">
                <a:moveTo>
                  <a:pt x="37083" y="0"/>
                </a:moveTo>
                <a:lnTo>
                  <a:pt x="31737" y="281177"/>
                </a:lnTo>
                <a:lnTo>
                  <a:pt x="44437" y="281431"/>
                </a:lnTo>
                <a:lnTo>
                  <a:pt x="49783" y="253"/>
                </a:lnTo>
                <a:lnTo>
                  <a:pt x="370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68621" y="4224401"/>
            <a:ext cx="1924050" cy="384175"/>
          </a:xfrm>
          <a:custGeom>
            <a:avLst/>
            <a:gdLst/>
            <a:ahLst/>
            <a:cxnLst/>
            <a:rect l="l" t="t" r="r" b="b"/>
            <a:pathLst>
              <a:path w="1924050" h="384175">
                <a:moveTo>
                  <a:pt x="1847727" y="352547"/>
                </a:moveTo>
                <a:lnTo>
                  <a:pt x="1842007" y="383794"/>
                </a:lnTo>
                <a:lnTo>
                  <a:pt x="1923796" y="360044"/>
                </a:lnTo>
                <a:lnTo>
                  <a:pt x="1916870" y="354838"/>
                </a:lnTo>
                <a:lnTo>
                  <a:pt x="1860169" y="354838"/>
                </a:lnTo>
                <a:lnTo>
                  <a:pt x="1847727" y="352547"/>
                </a:lnTo>
                <a:close/>
              </a:path>
              <a:path w="1924050" h="384175">
                <a:moveTo>
                  <a:pt x="1850006" y="340100"/>
                </a:moveTo>
                <a:lnTo>
                  <a:pt x="1847727" y="352547"/>
                </a:lnTo>
                <a:lnTo>
                  <a:pt x="1860169" y="354838"/>
                </a:lnTo>
                <a:lnTo>
                  <a:pt x="1862454" y="342392"/>
                </a:lnTo>
                <a:lnTo>
                  <a:pt x="1850006" y="340100"/>
                </a:lnTo>
                <a:close/>
              </a:path>
              <a:path w="1924050" h="384175">
                <a:moveTo>
                  <a:pt x="1855724" y="308863"/>
                </a:moveTo>
                <a:lnTo>
                  <a:pt x="1850006" y="340100"/>
                </a:lnTo>
                <a:lnTo>
                  <a:pt x="1862454" y="342392"/>
                </a:lnTo>
                <a:lnTo>
                  <a:pt x="1860169" y="354838"/>
                </a:lnTo>
                <a:lnTo>
                  <a:pt x="1916870" y="354838"/>
                </a:lnTo>
                <a:lnTo>
                  <a:pt x="1855724" y="308863"/>
                </a:lnTo>
                <a:close/>
              </a:path>
              <a:path w="1924050" h="384175">
                <a:moveTo>
                  <a:pt x="2286" y="0"/>
                </a:moveTo>
                <a:lnTo>
                  <a:pt x="0" y="12446"/>
                </a:lnTo>
                <a:lnTo>
                  <a:pt x="1847727" y="352547"/>
                </a:lnTo>
                <a:lnTo>
                  <a:pt x="1850006" y="340100"/>
                </a:lnTo>
                <a:lnTo>
                  <a:pt x="228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581546" y="3820334"/>
          <a:ext cx="704850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19709"/>
                <a:gridCol w="228600"/>
              </a:tblGrid>
              <a:tr h="130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122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92D050"/>
                      </a:solidFill>
                      <a:prstDash val="solid"/>
                    </a:lnL>
                    <a:lnR w="19050">
                      <a:solidFill>
                        <a:srgbClr val="92D050"/>
                      </a:solidFill>
                      <a:prstDash val="solid"/>
                    </a:lnR>
                    <a:lnT w="19050">
                      <a:solidFill>
                        <a:srgbClr val="92D050"/>
                      </a:solidFill>
                      <a:prstDash val="solid"/>
                    </a:lnT>
                    <a:lnB w="19050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2641113" y="4590571"/>
            <a:ext cx="616585" cy="523240"/>
          </a:xfrm>
          <a:custGeom>
            <a:avLst/>
            <a:gdLst/>
            <a:ahLst/>
            <a:cxnLst/>
            <a:rect l="l" t="t" r="r" b="b"/>
            <a:pathLst>
              <a:path w="616585" h="523239">
                <a:moveTo>
                  <a:pt x="362025" y="430576"/>
                </a:moveTo>
                <a:lnTo>
                  <a:pt x="254188" y="430576"/>
                </a:lnTo>
                <a:lnTo>
                  <a:pt x="254188" y="507444"/>
                </a:lnTo>
                <a:lnTo>
                  <a:pt x="169458" y="507444"/>
                </a:lnTo>
                <a:lnTo>
                  <a:pt x="169458" y="522818"/>
                </a:lnTo>
                <a:lnTo>
                  <a:pt x="446755" y="522818"/>
                </a:lnTo>
                <a:lnTo>
                  <a:pt x="446755" y="507476"/>
                </a:lnTo>
                <a:lnTo>
                  <a:pt x="269593" y="507476"/>
                </a:lnTo>
                <a:lnTo>
                  <a:pt x="269593" y="430608"/>
                </a:lnTo>
                <a:lnTo>
                  <a:pt x="362025" y="430608"/>
                </a:lnTo>
                <a:close/>
              </a:path>
              <a:path w="616585" h="523239">
                <a:moveTo>
                  <a:pt x="362025" y="430608"/>
                </a:moveTo>
                <a:lnTo>
                  <a:pt x="346620" y="430608"/>
                </a:lnTo>
                <a:lnTo>
                  <a:pt x="346620" y="507476"/>
                </a:lnTo>
                <a:lnTo>
                  <a:pt x="446755" y="507476"/>
                </a:lnTo>
                <a:lnTo>
                  <a:pt x="362025" y="507444"/>
                </a:lnTo>
                <a:lnTo>
                  <a:pt x="362025" y="430608"/>
                </a:lnTo>
                <a:close/>
              </a:path>
              <a:path w="616585" h="523239">
                <a:moveTo>
                  <a:pt x="585403" y="0"/>
                </a:moveTo>
                <a:lnTo>
                  <a:pt x="30810" y="0"/>
                </a:lnTo>
                <a:lnTo>
                  <a:pt x="18835" y="2440"/>
                </a:lnTo>
                <a:lnTo>
                  <a:pt x="9053" y="9031"/>
                </a:lnTo>
                <a:lnTo>
                  <a:pt x="2446" y="18794"/>
                </a:lnTo>
                <a:lnTo>
                  <a:pt x="0" y="30747"/>
                </a:lnTo>
                <a:lnTo>
                  <a:pt x="6" y="399861"/>
                </a:lnTo>
                <a:lnTo>
                  <a:pt x="2449" y="411778"/>
                </a:lnTo>
                <a:lnTo>
                  <a:pt x="9055" y="421539"/>
                </a:lnTo>
                <a:lnTo>
                  <a:pt x="18836" y="428132"/>
                </a:lnTo>
                <a:lnTo>
                  <a:pt x="30810" y="430576"/>
                </a:lnTo>
                <a:lnTo>
                  <a:pt x="585403" y="430576"/>
                </a:lnTo>
                <a:lnTo>
                  <a:pt x="597384" y="428132"/>
                </a:lnTo>
                <a:lnTo>
                  <a:pt x="607163" y="421539"/>
                </a:lnTo>
                <a:lnTo>
                  <a:pt x="611427" y="415234"/>
                </a:lnTo>
                <a:lnTo>
                  <a:pt x="22305" y="415234"/>
                </a:lnTo>
                <a:lnTo>
                  <a:pt x="15405" y="408348"/>
                </a:lnTo>
                <a:lnTo>
                  <a:pt x="15405" y="22253"/>
                </a:lnTo>
                <a:lnTo>
                  <a:pt x="22305" y="15373"/>
                </a:lnTo>
                <a:lnTo>
                  <a:pt x="611452" y="15373"/>
                </a:lnTo>
                <a:lnTo>
                  <a:pt x="607163" y="9031"/>
                </a:lnTo>
                <a:lnTo>
                  <a:pt x="597384" y="2440"/>
                </a:lnTo>
                <a:lnTo>
                  <a:pt x="585403" y="0"/>
                </a:lnTo>
                <a:close/>
              </a:path>
              <a:path w="616585" h="523239">
                <a:moveTo>
                  <a:pt x="611452" y="15373"/>
                </a:moveTo>
                <a:lnTo>
                  <a:pt x="593940" y="15373"/>
                </a:lnTo>
                <a:lnTo>
                  <a:pt x="600808" y="22253"/>
                </a:lnTo>
                <a:lnTo>
                  <a:pt x="600808" y="408348"/>
                </a:lnTo>
                <a:lnTo>
                  <a:pt x="593940" y="415234"/>
                </a:lnTo>
                <a:lnTo>
                  <a:pt x="611427" y="415234"/>
                </a:lnTo>
                <a:lnTo>
                  <a:pt x="613765" y="411778"/>
                </a:lnTo>
                <a:lnTo>
                  <a:pt x="616207" y="399861"/>
                </a:lnTo>
                <a:lnTo>
                  <a:pt x="616214" y="30747"/>
                </a:lnTo>
                <a:lnTo>
                  <a:pt x="613765" y="18794"/>
                </a:lnTo>
                <a:lnTo>
                  <a:pt x="611452" y="153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87329" y="4636868"/>
            <a:ext cx="536575" cy="338455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0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4693" y="4587759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5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5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5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5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660909" y="4633477"/>
            <a:ext cx="5492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91321" y="4592331"/>
            <a:ext cx="616585" cy="523875"/>
          </a:xfrm>
          <a:custGeom>
            <a:avLst/>
            <a:gdLst/>
            <a:ahLst/>
            <a:cxnLst/>
            <a:rect l="l" t="t" r="r" b="b"/>
            <a:pathLst>
              <a:path w="616584" h="523875">
                <a:moveTo>
                  <a:pt x="362025" y="431451"/>
                </a:moveTo>
                <a:lnTo>
                  <a:pt x="254188" y="431451"/>
                </a:lnTo>
                <a:lnTo>
                  <a:pt x="254188" y="508475"/>
                </a:lnTo>
                <a:lnTo>
                  <a:pt x="169458" y="508475"/>
                </a:lnTo>
                <a:lnTo>
                  <a:pt x="169458" y="523880"/>
                </a:lnTo>
                <a:lnTo>
                  <a:pt x="446755" y="523880"/>
                </a:lnTo>
                <a:lnTo>
                  <a:pt x="446755" y="508507"/>
                </a:lnTo>
                <a:lnTo>
                  <a:pt x="269593" y="508507"/>
                </a:lnTo>
                <a:lnTo>
                  <a:pt x="269593" y="431483"/>
                </a:lnTo>
                <a:lnTo>
                  <a:pt x="362025" y="431483"/>
                </a:lnTo>
                <a:close/>
              </a:path>
              <a:path w="616584" h="523875">
                <a:moveTo>
                  <a:pt x="362025" y="431483"/>
                </a:moveTo>
                <a:lnTo>
                  <a:pt x="346620" y="431483"/>
                </a:lnTo>
                <a:lnTo>
                  <a:pt x="346620" y="508507"/>
                </a:lnTo>
                <a:lnTo>
                  <a:pt x="446755" y="508507"/>
                </a:lnTo>
                <a:lnTo>
                  <a:pt x="362025" y="508475"/>
                </a:lnTo>
                <a:lnTo>
                  <a:pt x="362025" y="431483"/>
                </a:lnTo>
                <a:close/>
              </a:path>
              <a:path w="616584" h="523875">
                <a:moveTo>
                  <a:pt x="585403" y="0"/>
                </a:moveTo>
                <a:lnTo>
                  <a:pt x="30810" y="0"/>
                </a:lnTo>
                <a:lnTo>
                  <a:pt x="18835" y="2445"/>
                </a:lnTo>
                <a:lnTo>
                  <a:pt x="9053" y="9050"/>
                </a:lnTo>
                <a:lnTo>
                  <a:pt x="2446" y="18832"/>
                </a:lnTo>
                <a:lnTo>
                  <a:pt x="0" y="30809"/>
                </a:lnTo>
                <a:lnTo>
                  <a:pt x="6" y="400673"/>
                </a:lnTo>
                <a:lnTo>
                  <a:pt x="2449" y="412615"/>
                </a:lnTo>
                <a:lnTo>
                  <a:pt x="9055" y="422396"/>
                </a:lnTo>
                <a:lnTo>
                  <a:pt x="18836" y="429002"/>
                </a:lnTo>
                <a:lnTo>
                  <a:pt x="30810" y="431451"/>
                </a:lnTo>
                <a:lnTo>
                  <a:pt x="585403" y="431451"/>
                </a:lnTo>
                <a:lnTo>
                  <a:pt x="597384" y="429002"/>
                </a:lnTo>
                <a:lnTo>
                  <a:pt x="607163" y="422396"/>
                </a:lnTo>
                <a:lnTo>
                  <a:pt x="611427" y="416078"/>
                </a:lnTo>
                <a:lnTo>
                  <a:pt x="22305" y="416078"/>
                </a:lnTo>
                <a:lnTo>
                  <a:pt x="15405" y="409178"/>
                </a:lnTo>
                <a:lnTo>
                  <a:pt x="15405" y="22298"/>
                </a:lnTo>
                <a:lnTo>
                  <a:pt x="22305" y="15404"/>
                </a:lnTo>
                <a:lnTo>
                  <a:pt x="611452" y="15404"/>
                </a:lnTo>
                <a:lnTo>
                  <a:pt x="607163" y="9050"/>
                </a:lnTo>
                <a:lnTo>
                  <a:pt x="597384" y="2445"/>
                </a:lnTo>
                <a:lnTo>
                  <a:pt x="585403" y="0"/>
                </a:lnTo>
                <a:close/>
              </a:path>
              <a:path w="616584" h="523875">
                <a:moveTo>
                  <a:pt x="611452" y="15404"/>
                </a:moveTo>
                <a:lnTo>
                  <a:pt x="593940" y="15404"/>
                </a:lnTo>
                <a:lnTo>
                  <a:pt x="600808" y="22298"/>
                </a:lnTo>
                <a:lnTo>
                  <a:pt x="600808" y="409178"/>
                </a:lnTo>
                <a:lnTo>
                  <a:pt x="593940" y="416078"/>
                </a:lnTo>
                <a:lnTo>
                  <a:pt x="611427" y="416078"/>
                </a:lnTo>
                <a:lnTo>
                  <a:pt x="613765" y="412615"/>
                </a:lnTo>
                <a:lnTo>
                  <a:pt x="616207" y="400673"/>
                </a:lnTo>
                <a:lnTo>
                  <a:pt x="616214" y="30809"/>
                </a:lnTo>
                <a:lnTo>
                  <a:pt x="613765" y="18832"/>
                </a:lnTo>
                <a:lnTo>
                  <a:pt x="611452" y="1540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637537" y="4638049"/>
            <a:ext cx="561975" cy="339090"/>
          </a:xfrm>
          <a:prstGeom prst="rect">
            <a:avLst/>
          </a:prstGeom>
          <a:ln w="15405">
            <a:solidFill>
              <a:srgbClr val="92D05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5"/>
              </a:spcBef>
            </a:pP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-20" dirty="0">
                <a:latin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sz="800" spc="14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800" spc="135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800" spc="90" dirty="0">
                <a:latin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800" spc="110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800" spc="6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09079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7110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110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7110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05518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39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39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39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39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39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39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39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39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67544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67544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7544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76050" y="5434587"/>
            <a:ext cx="447040" cy="600075"/>
          </a:xfrm>
          <a:custGeom>
            <a:avLst/>
            <a:gdLst/>
            <a:ahLst/>
            <a:cxnLst/>
            <a:rect l="l" t="t" r="r" b="b"/>
            <a:pathLst>
              <a:path w="447040" h="600075">
                <a:moveTo>
                  <a:pt x="223377" y="0"/>
                </a:moveTo>
                <a:lnTo>
                  <a:pt x="158564" y="2882"/>
                </a:lnTo>
                <a:lnTo>
                  <a:pt x="97968" y="11414"/>
                </a:lnTo>
                <a:lnTo>
                  <a:pt x="47442" y="25425"/>
                </a:lnTo>
                <a:lnTo>
                  <a:pt x="12835" y="44742"/>
                </a:lnTo>
                <a:lnTo>
                  <a:pt x="0" y="69194"/>
                </a:lnTo>
                <a:lnTo>
                  <a:pt x="0" y="530402"/>
                </a:lnTo>
                <a:lnTo>
                  <a:pt x="47442" y="574166"/>
                </a:lnTo>
                <a:lnTo>
                  <a:pt x="97968" y="588173"/>
                </a:lnTo>
                <a:lnTo>
                  <a:pt x="158564" y="596702"/>
                </a:lnTo>
                <a:lnTo>
                  <a:pt x="223377" y="599583"/>
                </a:lnTo>
                <a:lnTo>
                  <a:pt x="288193" y="596702"/>
                </a:lnTo>
                <a:lnTo>
                  <a:pt x="348789" y="588173"/>
                </a:lnTo>
                <a:lnTo>
                  <a:pt x="363085" y="584210"/>
                </a:lnTo>
                <a:lnTo>
                  <a:pt x="223377" y="584210"/>
                </a:lnTo>
                <a:lnTo>
                  <a:pt x="156042" y="581049"/>
                </a:lnTo>
                <a:lnTo>
                  <a:pt x="98752" y="572575"/>
                </a:lnTo>
                <a:lnTo>
                  <a:pt x="54332" y="560300"/>
                </a:lnTo>
                <a:lnTo>
                  <a:pt x="25608" y="545739"/>
                </a:lnTo>
                <a:lnTo>
                  <a:pt x="15405" y="530402"/>
                </a:lnTo>
                <a:lnTo>
                  <a:pt x="15405" y="403262"/>
                </a:lnTo>
                <a:lnTo>
                  <a:pt x="47818" y="403262"/>
                </a:lnTo>
                <a:lnTo>
                  <a:pt x="25608" y="392002"/>
                </a:lnTo>
                <a:lnTo>
                  <a:pt x="15405" y="376666"/>
                </a:lnTo>
                <a:lnTo>
                  <a:pt x="15405" y="249526"/>
                </a:lnTo>
                <a:lnTo>
                  <a:pt x="47818" y="249526"/>
                </a:lnTo>
                <a:lnTo>
                  <a:pt x="25608" y="238266"/>
                </a:lnTo>
                <a:lnTo>
                  <a:pt x="15405" y="222930"/>
                </a:lnTo>
                <a:lnTo>
                  <a:pt x="15405" y="95790"/>
                </a:lnTo>
                <a:lnTo>
                  <a:pt x="47818" y="95790"/>
                </a:lnTo>
                <a:lnTo>
                  <a:pt x="25608" y="84530"/>
                </a:lnTo>
                <a:lnTo>
                  <a:pt x="15405" y="69194"/>
                </a:lnTo>
                <a:lnTo>
                  <a:pt x="25608" y="53856"/>
                </a:lnTo>
                <a:lnTo>
                  <a:pt x="54332" y="39290"/>
                </a:lnTo>
                <a:lnTo>
                  <a:pt x="98752" y="27012"/>
                </a:lnTo>
                <a:lnTo>
                  <a:pt x="156042" y="18535"/>
                </a:lnTo>
                <a:lnTo>
                  <a:pt x="223377" y="15373"/>
                </a:lnTo>
                <a:lnTo>
                  <a:pt x="363065" y="15373"/>
                </a:lnTo>
                <a:lnTo>
                  <a:pt x="348789" y="11414"/>
                </a:lnTo>
                <a:lnTo>
                  <a:pt x="288193" y="2882"/>
                </a:lnTo>
                <a:lnTo>
                  <a:pt x="223377" y="0"/>
                </a:lnTo>
                <a:close/>
              </a:path>
              <a:path w="447040" h="600075">
                <a:moveTo>
                  <a:pt x="446755" y="403262"/>
                </a:moveTo>
                <a:lnTo>
                  <a:pt x="431350" y="403262"/>
                </a:lnTo>
                <a:lnTo>
                  <a:pt x="431350" y="530402"/>
                </a:lnTo>
                <a:lnTo>
                  <a:pt x="421148" y="545739"/>
                </a:lnTo>
                <a:lnTo>
                  <a:pt x="392425" y="560300"/>
                </a:lnTo>
                <a:lnTo>
                  <a:pt x="348005" y="572575"/>
                </a:lnTo>
                <a:lnTo>
                  <a:pt x="290715" y="581049"/>
                </a:lnTo>
                <a:lnTo>
                  <a:pt x="223377" y="584210"/>
                </a:lnTo>
                <a:lnTo>
                  <a:pt x="363085" y="584210"/>
                </a:lnTo>
                <a:lnTo>
                  <a:pt x="399314" y="574166"/>
                </a:lnTo>
                <a:lnTo>
                  <a:pt x="433920" y="554852"/>
                </a:lnTo>
                <a:lnTo>
                  <a:pt x="446755" y="530402"/>
                </a:lnTo>
                <a:lnTo>
                  <a:pt x="446755" y="403262"/>
                </a:lnTo>
                <a:close/>
              </a:path>
              <a:path w="447040" h="600075">
                <a:moveTo>
                  <a:pt x="47818" y="403262"/>
                </a:moveTo>
                <a:lnTo>
                  <a:pt x="15405" y="403262"/>
                </a:lnTo>
                <a:lnTo>
                  <a:pt x="50739" y="421655"/>
                </a:lnTo>
                <a:lnTo>
                  <a:pt x="100796" y="434989"/>
                </a:lnTo>
                <a:lnTo>
                  <a:pt x="160151" y="443106"/>
                </a:lnTo>
                <a:lnTo>
                  <a:pt x="223377" y="445847"/>
                </a:lnTo>
                <a:lnTo>
                  <a:pt x="286607" y="443106"/>
                </a:lnTo>
                <a:lnTo>
                  <a:pt x="345963" y="434989"/>
                </a:lnTo>
                <a:lnTo>
                  <a:pt x="362916" y="430473"/>
                </a:lnTo>
                <a:lnTo>
                  <a:pt x="223377" y="430473"/>
                </a:lnTo>
                <a:lnTo>
                  <a:pt x="156042" y="427313"/>
                </a:lnTo>
                <a:lnTo>
                  <a:pt x="98752" y="418839"/>
                </a:lnTo>
                <a:lnTo>
                  <a:pt x="54332" y="406564"/>
                </a:lnTo>
                <a:lnTo>
                  <a:pt x="47818" y="403262"/>
                </a:lnTo>
                <a:close/>
              </a:path>
              <a:path w="447040" h="600075">
                <a:moveTo>
                  <a:pt x="446755" y="249526"/>
                </a:moveTo>
                <a:lnTo>
                  <a:pt x="431350" y="249526"/>
                </a:lnTo>
                <a:lnTo>
                  <a:pt x="431350" y="376666"/>
                </a:lnTo>
                <a:lnTo>
                  <a:pt x="421148" y="392002"/>
                </a:lnTo>
                <a:lnTo>
                  <a:pt x="392425" y="406564"/>
                </a:lnTo>
                <a:lnTo>
                  <a:pt x="348005" y="418839"/>
                </a:lnTo>
                <a:lnTo>
                  <a:pt x="290715" y="427313"/>
                </a:lnTo>
                <a:lnTo>
                  <a:pt x="223377" y="430473"/>
                </a:lnTo>
                <a:lnTo>
                  <a:pt x="362916" y="430473"/>
                </a:lnTo>
                <a:lnTo>
                  <a:pt x="396019" y="421655"/>
                </a:lnTo>
                <a:lnTo>
                  <a:pt x="431350" y="403262"/>
                </a:lnTo>
                <a:lnTo>
                  <a:pt x="446755" y="403262"/>
                </a:lnTo>
                <a:lnTo>
                  <a:pt x="446755" y="249526"/>
                </a:lnTo>
                <a:close/>
              </a:path>
              <a:path w="447040" h="600075">
                <a:moveTo>
                  <a:pt x="47818" y="249526"/>
                </a:moveTo>
                <a:lnTo>
                  <a:pt x="15405" y="249526"/>
                </a:lnTo>
                <a:lnTo>
                  <a:pt x="50739" y="267919"/>
                </a:lnTo>
                <a:lnTo>
                  <a:pt x="100796" y="281253"/>
                </a:lnTo>
                <a:lnTo>
                  <a:pt x="160151" y="289370"/>
                </a:lnTo>
                <a:lnTo>
                  <a:pt x="223377" y="292111"/>
                </a:lnTo>
                <a:lnTo>
                  <a:pt x="286607" y="289370"/>
                </a:lnTo>
                <a:lnTo>
                  <a:pt x="345963" y="281253"/>
                </a:lnTo>
                <a:lnTo>
                  <a:pt x="362916" y="276737"/>
                </a:lnTo>
                <a:lnTo>
                  <a:pt x="223377" y="276737"/>
                </a:lnTo>
                <a:lnTo>
                  <a:pt x="156042" y="273576"/>
                </a:lnTo>
                <a:lnTo>
                  <a:pt x="98752" y="265103"/>
                </a:lnTo>
                <a:lnTo>
                  <a:pt x="54332" y="252828"/>
                </a:lnTo>
                <a:lnTo>
                  <a:pt x="47818" y="249526"/>
                </a:lnTo>
                <a:close/>
              </a:path>
              <a:path w="447040" h="600075">
                <a:moveTo>
                  <a:pt x="446755" y="95790"/>
                </a:moveTo>
                <a:lnTo>
                  <a:pt x="431350" y="95790"/>
                </a:lnTo>
                <a:lnTo>
                  <a:pt x="431350" y="222930"/>
                </a:lnTo>
                <a:lnTo>
                  <a:pt x="421148" y="238266"/>
                </a:lnTo>
                <a:lnTo>
                  <a:pt x="392425" y="252828"/>
                </a:lnTo>
                <a:lnTo>
                  <a:pt x="348005" y="265103"/>
                </a:lnTo>
                <a:lnTo>
                  <a:pt x="290715" y="273576"/>
                </a:lnTo>
                <a:lnTo>
                  <a:pt x="223377" y="276737"/>
                </a:lnTo>
                <a:lnTo>
                  <a:pt x="362916" y="276737"/>
                </a:lnTo>
                <a:lnTo>
                  <a:pt x="396019" y="267919"/>
                </a:lnTo>
                <a:lnTo>
                  <a:pt x="431350" y="249526"/>
                </a:lnTo>
                <a:lnTo>
                  <a:pt x="446755" y="249526"/>
                </a:lnTo>
                <a:lnTo>
                  <a:pt x="446755" y="95790"/>
                </a:lnTo>
                <a:close/>
              </a:path>
              <a:path w="447040" h="600075">
                <a:moveTo>
                  <a:pt x="47818" y="95790"/>
                </a:moveTo>
                <a:lnTo>
                  <a:pt x="15405" y="95790"/>
                </a:lnTo>
                <a:lnTo>
                  <a:pt x="50739" y="114183"/>
                </a:lnTo>
                <a:lnTo>
                  <a:pt x="100796" y="127517"/>
                </a:lnTo>
                <a:lnTo>
                  <a:pt x="160151" y="135634"/>
                </a:lnTo>
                <a:lnTo>
                  <a:pt x="223377" y="138375"/>
                </a:lnTo>
                <a:lnTo>
                  <a:pt x="286607" y="135634"/>
                </a:lnTo>
                <a:lnTo>
                  <a:pt x="345963" y="127517"/>
                </a:lnTo>
                <a:lnTo>
                  <a:pt x="362916" y="123001"/>
                </a:lnTo>
                <a:lnTo>
                  <a:pt x="223377" y="123001"/>
                </a:lnTo>
                <a:lnTo>
                  <a:pt x="156042" y="119840"/>
                </a:lnTo>
                <a:lnTo>
                  <a:pt x="98752" y="111366"/>
                </a:lnTo>
                <a:lnTo>
                  <a:pt x="54332" y="99092"/>
                </a:lnTo>
                <a:lnTo>
                  <a:pt x="47818" y="95790"/>
                </a:lnTo>
                <a:close/>
              </a:path>
              <a:path w="447040" h="600075">
                <a:moveTo>
                  <a:pt x="363065" y="15373"/>
                </a:moveTo>
                <a:lnTo>
                  <a:pt x="223377" y="15373"/>
                </a:lnTo>
                <a:lnTo>
                  <a:pt x="290715" y="18535"/>
                </a:lnTo>
                <a:lnTo>
                  <a:pt x="348005" y="27012"/>
                </a:lnTo>
                <a:lnTo>
                  <a:pt x="392425" y="39290"/>
                </a:lnTo>
                <a:lnTo>
                  <a:pt x="421148" y="53856"/>
                </a:lnTo>
                <a:lnTo>
                  <a:pt x="431350" y="69194"/>
                </a:lnTo>
                <a:lnTo>
                  <a:pt x="421148" y="84530"/>
                </a:lnTo>
                <a:lnTo>
                  <a:pt x="392425" y="99092"/>
                </a:lnTo>
                <a:lnTo>
                  <a:pt x="348005" y="111366"/>
                </a:lnTo>
                <a:lnTo>
                  <a:pt x="290715" y="119840"/>
                </a:lnTo>
                <a:lnTo>
                  <a:pt x="223377" y="123001"/>
                </a:lnTo>
                <a:lnTo>
                  <a:pt x="362916" y="123001"/>
                </a:lnTo>
                <a:lnTo>
                  <a:pt x="396019" y="114183"/>
                </a:lnTo>
                <a:lnTo>
                  <a:pt x="431350" y="95790"/>
                </a:lnTo>
                <a:lnTo>
                  <a:pt x="446755" y="95790"/>
                </a:lnTo>
                <a:lnTo>
                  <a:pt x="446755" y="69194"/>
                </a:lnTo>
                <a:lnTo>
                  <a:pt x="433920" y="44742"/>
                </a:lnTo>
                <a:lnTo>
                  <a:pt x="399314" y="25425"/>
                </a:lnTo>
                <a:lnTo>
                  <a:pt x="363065" y="15373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38076" y="5619083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38076" y="5772820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38076" y="5926556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5" h="31114">
                <a:moveTo>
                  <a:pt x="23916" y="0"/>
                </a:moveTo>
                <a:lnTo>
                  <a:pt x="6900" y="0"/>
                </a:lnTo>
                <a:lnTo>
                  <a:pt x="0" y="6879"/>
                </a:lnTo>
                <a:lnTo>
                  <a:pt x="0" y="23861"/>
                </a:lnTo>
                <a:lnTo>
                  <a:pt x="6900" y="30747"/>
                </a:lnTo>
                <a:lnTo>
                  <a:pt x="23916" y="30747"/>
                </a:lnTo>
                <a:lnTo>
                  <a:pt x="30810" y="23861"/>
                </a:lnTo>
                <a:lnTo>
                  <a:pt x="30810" y="6879"/>
                </a:lnTo>
                <a:lnTo>
                  <a:pt x="23916" y="0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79930" y="2815566"/>
            <a:ext cx="1470025" cy="643255"/>
          </a:xfrm>
          <a:custGeom>
            <a:avLst/>
            <a:gdLst/>
            <a:ahLst/>
            <a:cxnLst/>
            <a:rect l="l" t="t" r="r" b="b"/>
            <a:pathLst>
              <a:path w="1470025" h="643254">
                <a:moveTo>
                  <a:pt x="941782" y="582318"/>
                </a:moveTo>
                <a:lnTo>
                  <a:pt x="561103" y="582318"/>
                </a:lnTo>
                <a:lnTo>
                  <a:pt x="585819" y="600715"/>
                </a:lnTo>
                <a:lnTo>
                  <a:pt x="615285" y="616243"/>
                </a:lnTo>
                <a:lnTo>
                  <a:pt x="648775" y="628556"/>
                </a:lnTo>
                <a:lnTo>
                  <a:pt x="685563" y="637309"/>
                </a:lnTo>
                <a:lnTo>
                  <a:pt x="737777" y="642961"/>
                </a:lnTo>
                <a:lnTo>
                  <a:pt x="789098" y="641450"/>
                </a:lnTo>
                <a:lnTo>
                  <a:pt x="837809" y="633327"/>
                </a:lnTo>
                <a:lnTo>
                  <a:pt x="882192" y="619144"/>
                </a:lnTo>
                <a:lnTo>
                  <a:pt x="920530" y="599452"/>
                </a:lnTo>
                <a:lnTo>
                  <a:pt x="941782" y="582318"/>
                </a:lnTo>
                <a:close/>
              </a:path>
              <a:path w="1470025" h="643254">
                <a:moveTo>
                  <a:pt x="367833" y="56473"/>
                </a:moveTo>
                <a:lnTo>
                  <a:pt x="329582" y="57681"/>
                </a:lnTo>
                <a:lnTo>
                  <a:pt x="270119" y="67416"/>
                </a:lnTo>
                <a:lnTo>
                  <a:pt x="218829" y="85480"/>
                </a:lnTo>
                <a:lnTo>
                  <a:pt x="177579" y="110402"/>
                </a:lnTo>
                <a:lnTo>
                  <a:pt x="148236" y="140711"/>
                </a:lnTo>
                <a:lnTo>
                  <a:pt x="132665" y="174936"/>
                </a:lnTo>
                <a:lnTo>
                  <a:pt x="132732" y="211605"/>
                </a:lnTo>
                <a:lnTo>
                  <a:pt x="131589" y="213637"/>
                </a:lnTo>
                <a:lnTo>
                  <a:pt x="66708" y="227290"/>
                </a:lnTo>
                <a:lnTo>
                  <a:pt x="19067" y="256944"/>
                </a:lnTo>
                <a:lnTo>
                  <a:pt x="0" y="290181"/>
                </a:lnTo>
                <a:lnTo>
                  <a:pt x="3589" y="324048"/>
                </a:lnTo>
                <a:lnTo>
                  <a:pt x="28158" y="354653"/>
                </a:lnTo>
                <a:lnTo>
                  <a:pt x="72026" y="378102"/>
                </a:lnTo>
                <a:lnTo>
                  <a:pt x="52556" y="393473"/>
                </a:lnTo>
                <a:lnTo>
                  <a:pt x="39324" y="410773"/>
                </a:lnTo>
                <a:lnTo>
                  <a:pt x="32664" y="429359"/>
                </a:lnTo>
                <a:lnTo>
                  <a:pt x="32910" y="448587"/>
                </a:lnTo>
                <a:lnTo>
                  <a:pt x="51218" y="481816"/>
                </a:lnTo>
                <a:lnTo>
                  <a:pt x="88314" y="507436"/>
                </a:lnTo>
                <a:lnTo>
                  <a:pt x="138888" y="522936"/>
                </a:lnTo>
                <a:lnTo>
                  <a:pt x="197629" y="525803"/>
                </a:lnTo>
                <a:lnTo>
                  <a:pt x="198518" y="526692"/>
                </a:lnTo>
                <a:lnTo>
                  <a:pt x="232293" y="554065"/>
                </a:lnTo>
                <a:lnTo>
                  <a:pt x="270835" y="574603"/>
                </a:lnTo>
                <a:lnTo>
                  <a:pt x="314601" y="589998"/>
                </a:lnTo>
                <a:lnTo>
                  <a:pt x="362142" y="600035"/>
                </a:lnTo>
                <a:lnTo>
                  <a:pt x="412011" y="604500"/>
                </a:lnTo>
                <a:lnTo>
                  <a:pt x="462760" y="603178"/>
                </a:lnTo>
                <a:lnTo>
                  <a:pt x="512940" y="595856"/>
                </a:lnTo>
                <a:lnTo>
                  <a:pt x="561103" y="582318"/>
                </a:lnTo>
                <a:lnTo>
                  <a:pt x="941782" y="582318"/>
                </a:lnTo>
                <a:lnTo>
                  <a:pt x="951106" y="574801"/>
                </a:lnTo>
                <a:lnTo>
                  <a:pt x="972202" y="545742"/>
                </a:lnTo>
                <a:lnTo>
                  <a:pt x="1177378" y="545742"/>
                </a:lnTo>
                <a:lnTo>
                  <a:pt x="1191490" y="541491"/>
                </a:lnTo>
                <a:lnTo>
                  <a:pt x="1234463" y="516348"/>
                </a:lnTo>
                <a:lnTo>
                  <a:pt x="1262831" y="484323"/>
                </a:lnTo>
                <a:lnTo>
                  <a:pt x="1273319" y="447317"/>
                </a:lnTo>
                <a:lnTo>
                  <a:pt x="1302367" y="443736"/>
                </a:lnTo>
                <a:lnTo>
                  <a:pt x="1356651" y="430190"/>
                </a:lnTo>
                <a:lnTo>
                  <a:pt x="1424857" y="394261"/>
                </a:lnTo>
                <a:lnTo>
                  <a:pt x="1454384" y="363309"/>
                </a:lnTo>
                <a:lnTo>
                  <a:pt x="1469614" y="294259"/>
                </a:lnTo>
                <a:lnTo>
                  <a:pt x="1454500" y="259815"/>
                </a:lnTo>
                <a:lnTo>
                  <a:pt x="1423687" y="227861"/>
                </a:lnTo>
                <a:lnTo>
                  <a:pt x="1426989" y="223289"/>
                </a:lnTo>
                <a:lnTo>
                  <a:pt x="1429783" y="218463"/>
                </a:lnTo>
                <a:lnTo>
                  <a:pt x="1431942" y="213637"/>
                </a:lnTo>
                <a:lnTo>
                  <a:pt x="1438116" y="179181"/>
                </a:lnTo>
                <a:lnTo>
                  <a:pt x="1426342" y="146468"/>
                </a:lnTo>
                <a:lnTo>
                  <a:pt x="1398731" y="117698"/>
                </a:lnTo>
                <a:lnTo>
                  <a:pt x="1357392" y="95074"/>
                </a:lnTo>
                <a:lnTo>
                  <a:pt x="1304434" y="80795"/>
                </a:lnTo>
                <a:lnTo>
                  <a:pt x="1301898" y="75207"/>
                </a:lnTo>
                <a:lnTo>
                  <a:pt x="476775" y="75207"/>
                </a:lnTo>
                <a:lnTo>
                  <a:pt x="442239" y="65343"/>
                </a:lnTo>
                <a:lnTo>
                  <a:pt x="405655" y="59062"/>
                </a:lnTo>
                <a:lnTo>
                  <a:pt x="367833" y="56473"/>
                </a:lnTo>
                <a:close/>
              </a:path>
              <a:path w="1470025" h="643254">
                <a:moveTo>
                  <a:pt x="1177378" y="545742"/>
                </a:moveTo>
                <a:lnTo>
                  <a:pt x="972202" y="545742"/>
                </a:lnTo>
                <a:lnTo>
                  <a:pt x="996094" y="553325"/>
                </a:lnTo>
                <a:lnTo>
                  <a:pt x="1021415" y="558871"/>
                </a:lnTo>
                <a:lnTo>
                  <a:pt x="1047783" y="562298"/>
                </a:lnTo>
                <a:lnTo>
                  <a:pt x="1074818" y="563522"/>
                </a:lnTo>
                <a:lnTo>
                  <a:pt x="1137183" y="557850"/>
                </a:lnTo>
                <a:lnTo>
                  <a:pt x="1177378" y="545742"/>
                </a:lnTo>
                <a:close/>
              </a:path>
              <a:path w="1470025" h="643254">
                <a:moveTo>
                  <a:pt x="611183" y="18816"/>
                </a:moveTo>
                <a:lnTo>
                  <a:pt x="558049" y="28520"/>
                </a:lnTo>
                <a:lnTo>
                  <a:pt x="511902" y="47563"/>
                </a:lnTo>
                <a:lnTo>
                  <a:pt x="476775" y="75207"/>
                </a:lnTo>
                <a:lnTo>
                  <a:pt x="1301898" y="75207"/>
                </a:lnTo>
                <a:lnTo>
                  <a:pt x="1296991" y="64394"/>
                </a:lnTo>
                <a:lnTo>
                  <a:pt x="1284987" y="49125"/>
                </a:lnTo>
                <a:lnTo>
                  <a:pt x="1284596" y="48791"/>
                </a:lnTo>
                <a:lnTo>
                  <a:pt x="764430" y="48791"/>
                </a:lnTo>
                <a:lnTo>
                  <a:pt x="754770" y="43557"/>
                </a:lnTo>
                <a:lnTo>
                  <a:pt x="744491" y="38727"/>
                </a:lnTo>
                <a:lnTo>
                  <a:pt x="733641" y="34325"/>
                </a:lnTo>
                <a:lnTo>
                  <a:pt x="722266" y="30376"/>
                </a:lnTo>
                <a:lnTo>
                  <a:pt x="667267" y="19189"/>
                </a:lnTo>
                <a:lnTo>
                  <a:pt x="611183" y="18816"/>
                </a:lnTo>
                <a:close/>
              </a:path>
              <a:path w="1470025" h="643254">
                <a:moveTo>
                  <a:pt x="906859" y="0"/>
                </a:moveTo>
                <a:lnTo>
                  <a:pt x="850362" y="4405"/>
                </a:lnTo>
                <a:lnTo>
                  <a:pt x="800746" y="21097"/>
                </a:lnTo>
                <a:lnTo>
                  <a:pt x="764430" y="48791"/>
                </a:lnTo>
                <a:lnTo>
                  <a:pt x="1284596" y="48791"/>
                </a:lnTo>
                <a:lnTo>
                  <a:pt x="1268769" y="35307"/>
                </a:lnTo>
                <a:lnTo>
                  <a:pt x="1267746" y="34694"/>
                </a:lnTo>
                <a:lnTo>
                  <a:pt x="1015636" y="34694"/>
                </a:lnTo>
                <a:lnTo>
                  <a:pt x="1004558" y="26991"/>
                </a:lnTo>
                <a:lnTo>
                  <a:pt x="992157" y="20121"/>
                </a:lnTo>
                <a:lnTo>
                  <a:pt x="978542" y="14156"/>
                </a:lnTo>
                <a:lnTo>
                  <a:pt x="963820" y="9167"/>
                </a:lnTo>
                <a:lnTo>
                  <a:pt x="906859" y="0"/>
                </a:lnTo>
                <a:close/>
              </a:path>
              <a:path w="1470025" h="643254">
                <a:moveTo>
                  <a:pt x="1153537" y="221"/>
                </a:moveTo>
                <a:lnTo>
                  <a:pt x="1103100" y="2690"/>
                </a:lnTo>
                <a:lnTo>
                  <a:pt x="1055857" y="14242"/>
                </a:lnTo>
                <a:lnTo>
                  <a:pt x="1015636" y="34694"/>
                </a:lnTo>
                <a:lnTo>
                  <a:pt x="1267746" y="34694"/>
                </a:lnTo>
                <a:lnTo>
                  <a:pt x="1248681" y="23264"/>
                </a:lnTo>
                <a:lnTo>
                  <a:pt x="1203340" y="7018"/>
                </a:lnTo>
                <a:lnTo>
                  <a:pt x="1153537" y="2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93435" y="379095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27812" y="0"/>
                </a:moveTo>
                <a:lnTo>
                  <a:pt x="8000" y="0"/>
                </a:lnTo>
                <a:lnTo>
                  <a:pt x="0" y="8000"/>
                </a:lnTo>
                <a:lnTo>
                  <a:pt x="0" y="27686"/>
                </a:lnTo>
                <a:lnTo>
                  <a:pt x="8000" y="35687"/>
                </a:lnTo>
                <a:lnTo>
                  <a:pt x="27812" y="35687"/>
                </a:lnTo>
                <a:lnTo>
                  <a:pt x="35813" y="27686"/>
                </a:lnTo>
                <a:lnTo>
                  <a:pt x="35813" y="8000"/>
                </a:lnTo>
                <a:lnTo>
                  <a:pt x="278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66536" y="3644900"/>
            <a:ext cx="71500" cy="71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69355" y="3478910"/>
            <a:ext cx="107188" cy="10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870828" y="2947542"/>
            <a:ext cx="9626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begin:</a:t>
            </a:r>
            <a:r>
              <a:rPr sz="1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2022-01-01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end:</a:t>
            </a:r>
            <a:r>
              <a:rPr sz="1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2022-03-31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5413628" y="3704082"/>
            <a:ext cx="65659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5"/>
              </a:spcBef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2022-01-10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98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2022-02-20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95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2022-03-31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1120"/>
              </a:lnSpc>
            </a:pP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2022-04-12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5833745" cy="150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二进制日志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1600" spc="780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solidFill>
                  <a:srgbClr val="25252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日志格式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19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sz="1400" spc="-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中提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供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种格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记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录二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具体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格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特点</a:t>
            </a:r>
            <a:r>
              <a:rPr sz="1400" spc="-4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400" spc="-20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2319" y="3240354"/>
            <a:ext cx="1156970" cy="440690"/>
          </a:xfrm>
          <a:custGeom>
            <a:avLst/>
            <a:gdLst/>
            <a:ahLst/>
            <a:cxnLst/>
            <a:rect l="l" t="t" r="r" b="b"/>
            <a:pathLst>
              <a:path w="1156970" h="440689">
                <a:moveTo>
                  <a:pt x="0" y="440359"/>
                </a:moveTo>
                <a:lnTo>
                  <a:pt x="1156487" y="440359"/>
                </a:lnTo>
                <a:lnTo>
                  <a:pt x="1156487" y="0"/>
                </a:lnTo>
                <a:lnTo>
                  <a:pt x="0" y="0"/>
                </a:lnTo>
                <a:lnTo>
                  <a:pt x="0" y="4403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2319" y="3680663"/>
            <a:ext cx="1156970" cy="440690"/>
          </a:xfrm>
          <a:custGeom>
            <a:avLst/>
            <a:gdLst/>
            <a:ahLst/>
            <a:cxnLst/>
            <a:rect l="l" t="t" r="r" b="b"/>
            <a:pathLst>
              <a:path w="1156970" h="440689">
                <a:moveTo>
                  <a:pt x="0" y="440359"/>
                </a:moveTo>
                <a:lnTo>
                  <a:pt x="1156487" y="440359"/>
                </a:lnTo>
                <a:lnTo>
                  <a:pt x="1156487" y="0"/>
                </a:lnTo>
                <a:lnTo>
                  <a:pt x="0" y="0"/>
                </a:lnTo>
                <a:lnTo>
                  <a:pt x="0" y="4403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2319" y="4121099"/>
            <a:ext cx="1156970" cy="440690"/>
          </a:xfrm>
          <a:custGeom>
            <a:avLst/>
            <a:gdLst/>
            <a:ahLst/>
            <a:cxnLst/>
            <a:rect l="l" t="t" r="r" b="b"/>
            <a:pathLst>
              <a:path w="1156970" h="440689">
                <a:moveTo>
                  <a:pt x="0" y="440359"/>
                </a:moveTo>
                <a:lnTo>
                  <a:pt x="1156487" y="440359"/>
                </a:lnTo>
                <a:lnTo>
                  <a:pt x="1156487" y="0"/>
                </a:lnTo>
                <a:lnTo>
                  <a:pt x="0" y="0"/>
                </a:lnTo>
                <a:lnTo>
                  <a:pt x="0" y="4403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75969" y="2635504"/>
          <a:ext cx="10646410" cy="193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335"/>
                <a:gridCol w="9471025"/>
              </a:tblGrid>
              <a:tr h="598424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日志格式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含义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440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基于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SQL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语句的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日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志记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录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，记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录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的是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SQL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语句，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对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数据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进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行修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改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的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Calibri" panose="020F0502020204030204"/>
                          <a:cs typeface="Calibri" panose="020F0502020204030204"/>
                        </a:rPr>
                        <a:t>SQL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都会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记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录在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日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志文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件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中。</a:t>
                      </a:r>
                      <a:endParaRPr sz="1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40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基于行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的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日志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记录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，记录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的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是每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一行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的数据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变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更。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（默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认）</a:t>
                      </a:r>
                      <a:endParaRPr sz="140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40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混合了</a:t>
                      </a:r>
                      <a:r>
                        <a:rPr sz="1400" spc="15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STATEMENT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sz="1400" spc="35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ROW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两种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格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式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默认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采</a:t>
                      </a:r>
                      <a:r>
                        <a:rPr sz="140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</a:t>
                      </a:r>
                      <a:r>
                        <a:rPr sz="1400" spc="13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STATEMENT，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在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某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些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特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殊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情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况下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会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自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动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切换</a:t>
                      </a:r>
                      <a:r>
                        <a:rPr sz="1400" spc="-3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sz="1400" spc="35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ROW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进行</a:t>
                      </a:r>
                      <a:r>
                        <a:rPr sz="1400" spc="-4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记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录。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881481" y="3305809"/>
            <a:ext cx="1027849" cy="275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1481" y="3746246"/>
            <a:ext cx="510031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1481" y="4186758"/>
            <a:ext cx="594360" cy="27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1812" y="4770120"/>
            <a:ext cx="10628630" cy="342900"/>
          </a:xfrm>
          <a:custGeom>
            <a:avLst/>
            <a:gdLst/>
            <a:ahLst/>
            <a:cxnLst/>
            <a:rect l="l" t="t" r="r" b="b"/>
            <a:pathLst>
              <a:path w="10628630" h="342900">
                <a:moveTo>
                  <a:pt x="0" y="342899"/>
                </a:moveTo>
                <a:lnTo>
                  <a:pt x="10628376" y="342899"/>
                </a:lnTo>
                <a:lnTo>
                  <a:pt x="10628376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1812" y="4770120"/>
            <a:ext cx="10628630" cy="342900"/>
          </a:xfrm>
          <a:custGeom>
            <a:avLst/>
            <a:gdLst/>
            <a:ahLst/>
            <a:cxnLst/>
            <a:rect l="l" t="t" r="r" b="b"/>
            <a:pathLst>
              <a:path w="10628630" h="342900">
                <a:moveTo>
                  <a:pt x="0" y="342899"/>
                </a:moveTo>
                <a:lnTo>
                  <a:pt x="10628376" y="342899"/>
                </a:lnTo>
                <a:lnTo>
                  <a:pt x="10628376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3861" y="4841494"/>
            <a:ext cx="1553718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60041" y="4841494"/>
            <a:ext cx="1050391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35401" y="4841494"/>
            <a:ext cx="286512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89230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分片规则</a:t>
            </a:r>
            <a:r>
              <a:rPr sz="1600" spc="-95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自然月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274" y="2174908"/>
            <a:ext cx="6571296" cy="1363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6819" y="2500183"/>
            <a:ext cx="5008203" cy="43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5098" y="3842908"/>
            <a:ext cx="3314013" cy="856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23798" y="4913388"/>
            <a:ext cx="6639146" cy="750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74419" y="2068067"/>
            <a:ext cx="7228840" cy="965200"/>
          </a:xfrm>
          <a:custGeom>
            <a:avLst/>
            <a:gdLst/>
            <a:ahLst/>
            <a:cxnLst/>
            <a:rect l="l" t="t" r="r" b="b"/>
            <a:pathLst>
              <a:path w="7228840" h="965200">
                <a:moveTo>
                  <a:pt x="0" y="50800"/>
                </a:moveTo>
                <a:lnTo>
                  <a:pt x="3994" y="31021"/>
                </a:lnTo>
                <a:lnTo>
                  <a:pt x="14890" y="14874"/>
                </a:lnTo>
                <a:lnTo>
                  <a:pt x="31053" y="3990"/>
                </a:lnTo>
                <a:lnTo>
                  <a:pt x="50850" y="0"/>
                </a:lnTo>
                <a:lnTo>
                  <a:pt x="7177532" y="0"/>
                </a:lnTo>
                <a:lnTo>
                  <a:pt x="7197310" y="3990"/>
                </a:lnTo>
                <a:lnTo>
                  <a:pt x="7213457" y="14874"/>
                </a:lnTo>
                <a:lnTo>
                  <a:pt x="7224341" y="31021"/>
                </a:lnTo>
                <a:lnTo>
                  <a:pt x="7228332" y="50800"/>
                </a:lnTo>
                <a:lnTo>
                  <a:pt x="7228332" y="913892"/>
                </a:lnTo>
                <a:lnTo>
                  <a:pt x="7224341" y="933670"/>
                </a:lnTo>
                <a:lnTo>
                  <a:pt x="7213457" y="949817"/>
                </a:lnTo>
                <a:lnTo>
                  <a:pt x="7197310" y="960701"/>
                </a:lnTo>
                <a:lnTo>
                  <a:pt x="7177532" y="964692"/>
                </a:lnTo>
                <a:lnTo>
                  <a:pt x="50850" y="964692"/>
                </a:lnTo>
                <a:lnTo>
                  <a:pt x="31053" y="960701"/>
                </a:lnTo>
                <a:lnTo>
                  <a:pt x="14890" y="949817"/>
                </a:lnTo>
                <a:lnTo>
                  <a:pt x="3994" y="933670"/>
                </a:lnTo>
                <a:lnTo>
                  <a:pt x="0" y="913892"/>
                </a:lnTo>
                <a:lnTo>
                  <a:pt x="0" y="50800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74419" y="3767328"/>
            <a:ext cx="7228840" cy="1988820"/>
          </a:xfrm>
          <a:custGeom>
            <a:avLst/>
            <a:gdLst/>
            <a:ahLst/>
            <a:cxnLst/>
            <a:rect l="l" t="t" r="r" b="b"/>
            <a:pathLst>
              <a:path w="7228840" h="1988820">
                <a:moveTo>
                  <a:pt x="0" y="104775"/>
                </a:moveTo>
                <a:lnTo>
                  <a:pt x="8238" y="64025"/>
                </a:lnTo>
                <a:lnTo>
                  <a:pt x="30705" y="30718"/>
                </a:lnTo>
                <a:lnTo>
                  <a:pt x="64025" y="8245"/>
                </a:lnTo>
                <a:lnTo>
                  <a:pt x="104825" y="0"/>
                </a:lnTo>
                <a:lnTo>
                  <a:pt x="7123557" y="0"/>
                </a:lnTo>
                <a:lnTo>
                  <a:pt x="7164306" y="8245"/>
                </a:lnTo>
                <a:lnTo>
                  <a:pt x="7197613" y="30718"/>
                </a:lnTo>
                <a:lnTo>
                  <a:pt x="7220086" y="64025"/>
                </a:lnTo>
                <a:lnTo>
                  <a:pt x="7228332" y="104775"/>
                </a:lnTo>
                <a:lnTo>
                  <a:pt x="7228332" y="1883994"/>
                </a:lnTo>
                <a:lnTo>
                  <a:pt x="7220086" y="1924794"/>
                </a:lnTo>
                <a:lnTo>
                  <a:pt x="7197613" y="1958114"/>
                </a:lnTo>
                <a:lnTo>
                  <a:pt x="7164306" y="1980581"/>
                </a:lnTo>
                <a:lnTo>
                  <a:pt x="7123557" y="1988820"/>
                </a:lnTo>
                <a:lnTo>
                  <a:pt x="104825" y="1988820"/>
                </a:lnTo>
                <a:lnTo>
                  <a:pt x="64025" y="1980581"/>
                </a:lnTo>
                <a:lnTo>
                  <a:pt x="30705" y="1958114"/>
                </a:lnTo>
                <a:lnTo>
                  <a:pt x="8238" y="1924794"/>
                </a:lnTo>
                <a:lnTo>
                  <a:pt x="0" y="1883994"/>
                </a:lnTo>
                <a:lnTo>
                  <a:pt x="0" y="104775"/>
                </a:lnTo>
                <a:close/>
              </a:path>
            </a:pathLst>
          </a:custGeom>
          <a:ln w="3175">
            <a:solidFill>
              <a:srgbClr val="58585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334502" y="2405888"/>
            <a:ext cx="761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schema.xml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4502" y="4632452"/>
            <a:ext cx="53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le.</a:t>
            </a:r>
            <a:r>
              <a:rPr sz="12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2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ml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90971" y="2147316"/>
            <a:ext cx="2078989" cy="166370"/>
          </a:xfrm>
          <a:custGeom>
            <a:avLst/>
            <a:gdLst/>
            <a:ahLst/>
            <a:cxnLst/>
            <a:rect l="l" t="t" r="r" b="b"/>
            <a:pathLst>
              <a:path w="2078990" h="166369">
                <a:moveTo>
                  <a:pt x="0" y="27686"/>
                </a:moveTo>
                <a:lnTo>
                  <a:pt x="2182" y="16930"/>
                </a:lnTo>
                <a:lnTo>
                  <a:pt x="8127" y="8127"/>
                </a:lnTo>
                <a:lnTo>
                  <a:pt x="16930" y="2182"/>
                </a:lnTo>
                <a:lnTo>
                  <a:pt x="27686" y="0"/>
                </a:lnTo>
                <a:lnTo>
                  <a:pt x="2051050" y="0"/>
                </a:lnTo>
                <a:lnTo>
                  <a:pt x="2061805" y="2182"/>
                </a:lnTo>
                <a:lnTo>
                  <a:pt x="2070607" y="8127"/>
                </a:lnTo>
                <a:lnTo>
                  <a:pt x="2076553" y="16930"/>
                </a:lnTo>
                <a:lnTo>
                  <a:pt x="2078735" y="27686"/>
                </a:lnTo>
                <a:lnTo>
                  <a:pt x="2078735" y="138430"/>
                </a:lnTo>
                <a:lnTo>
                  <a:pt x="2076553" y="149185"/>
                </a:lnTo>
                <a:lnTo>
                  <a:pt x="2070607" y="157988"/>
                </a:lnTo>
                <a:lnTo>
                  <a:pt x="2061805" y="163933"/>
                </a:lnTo>
                <a:lnTo>
                  <a:pt x="2051050" y="166116"/>
                </a:lnTo>
                <a:lnTo>
                  <a:pt x="27686" y="166116"/>
                </a:lnTo>
                <a:lnTo>
                  <a:pt x="16930" y="163933"/>
                </a:lnTo>
                <a:lnTo>
                  <a:pt x="8127" y="157988"/>
                </a:lnTo>
                <a:lnTo>
                  <a:pt x="2182" y="149185"/>
                </a:lnTo>
                <a:lnTo>
                  <a:pt x="0" y="138430"/>
                </a:lnTo>
                <a:lnTo>
                  <a:pt x="0" y="2768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90344" y="3828288"/>
            <a:ext cx="1943100" cy="147955"/>
          </a:xfrm>
          <a:custGeom>
            <a:avLst/>
            <a:gdLst/>
            <a:ahLst/>
            <a:cxnLst/>
            <a:rect l="l" t="t" r="r" b="b"/>
            <a:pathLst>
              <a:path w="1943100" h="147954">
                <a:moveTo>
                  <a:pt x="0" y="24637"/>
                </a:moveTo>
                <a:lnTo>
                  <a:pt x="1938" y="15055"/>
                </a:lnTo>
                <a:lnTo>
                  <a:pt x="7223" y="7223"/>
                </a:lnTo>
                <a:lnTo>
                  <a:pt x="15055" y="1938"/>
                </a:lnTo>
                <a:lnTo>
                  <a:pt x="24637" y="0"/>
                </a:lnTo>
                <a:lnTo>
                  <a:pt x="1918461" y="0"/>
                </a:lnTo>
                <a:lnTo>
                  <a:pt x="1928044" y="1938"/>
                </a:lnTo>
                <a:lnTo>
                  <a:pt x="1935876" y="7223"/>
                </a:lnTo>
                <a:lnTo>
                  <a:pt x="1941161" y="15055"/>
                </a:lnTo>
                <a:lnTo>
                  <a:pt x="1943100" y="24637"/>
                </a:lnTo>
                <a:lnTo>
                  <a:pt x="1943100" y="123189"/>
                </a:lnTo>
                <a:lnTo>
                  <a:pt x="1941161" y="132772"/>
                </a:lnTo>
                <a:lnTo>
                  <a:pt x="1935876" y="140604"/>
                </a:lnTo>
                <a:lnTo>
                  <a:pt x="1928044" y="145889"/>
                </a:lnTo>
                <a:lnTo>
                  <a:pt x="1918461" y="147828"/>
                </a:lnTo>
                <a:lnTo>
                  <a:pt x="24637" y="147828"/>
                </a:lnTo>
                <a:lnTo>
                  <a:pt x="15055" y="145889"/>
                </a:lnTo>
                <a:lnTo>
                  <a:pt x="7223" y="140604"/>
                </a:lnTo>
                <a:lnTo>
                  <a:pt x="1938" y="132772"/>
                </a:lnTo>
                <a:lnTo>
                  <a:pt x="0" y="123189"/>
                </a:lnTo>
                <a:lnTo>
                  <a:pt x="0" y="24637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22804" y="4283964"/>
            <a:ext cx="901065" cy="149860"/>
          </a:xfrm>
          <a:custGeom>
            <a:avLst/>
            <a:gdLst/>
            <a:ahLst/>
            <a:cxnLst/>
            <a:rect l="l" t="t" r="r" b="b"/>
            <a:pathLst>
              <a:path w="901064" h="149860">
                <a:moveTo>
                  <a:pt x="0" y="24892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1" y="0"/>
                </a:lnTo>
                <a:lnTo>
                  <a:pt x="875792" y="0"/>
                </a:lnTo>
                <a:lnTo>
                  <a:pt x="885467" y="1960"/>
                </a:lnTo>
                <a:lnTo>
                  <a:pt x="893381" y="7302"/>
                </a:lnTo>
                <a:lnTo>
                  <a:pt x="898723" y="15216"/>
                </a:lnTo>
                <a:lnTo>
                  <a:pt x="900683" y="24892"/>
                </a:lnTo>
                <a:lnTo>
                  <a:pt x="900683" y="124460"/>
                </a:lnTo>
                <a:lnTo>
                  <a:pt x="898723" y="134135"/>
                </a:lnTo>
                <a:lnTo>
                  <a:pt x="893381" y="142049"/>
                </a:lnTo>
                <a:lnTo>
                  <a:pt x="885467" y="147391"/>
                </a:lnTo>
                <a:lnTo>
                  <a:pt x="875792" y="149352"/>
                </a:lnTo>
                <a:lnTo>
                  <a:pt x="24891" y="149352"/>
                </a:lnTo>
                <a:lnTo>
                  <a:pt x="15216" y="147391"/>
                </a:lnTo>
                <a:lnTo>
                  <a:pt x="7302" y="142049"/>
                </a:lnTo>
                <a:lnTo>
                  <a:pt x="1960" y="134135"/>
                </a:lnTo>
                <a:lnTo>
                  <a:pt x="0" y="124460"/>
                </a:lnTo>
                <a:lnTo>
                  <a:pt x="0" y="24892"/>
                </a:lnTo>
                <a:close/>
              </a:path>
            </a:pathLst>
          </a:custGeom>
          <a:ln w="126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38527" y="4878323"/>
            <a:ext cx="1584960" cy="175260"/>
          </a:xfrm>
          <a:custGeom>
            <a:avLst/>
            <a:gdLst/>
            <a:ahLst/>
            <a:cxnLst/>
            <a:rect l="l" t="t" r="r" b="b"/>
            <a:pathLst>
              <a:path w="1584960" h="175260">
                <a:moveTo>
                  <a:pt x="0" y="29209"/>
                </a:moveTo>
                <a:lnTo>
                  <a:pt x="2295" y="17841"/>
                </a:lnTo>
                <a:lnTo>
                  <a:pt x="8556" y="8556"/>
                </a:lnTo>
                <a:lnTo>
                  <a:pt x="17841" y="2295"/>
                </a:lnTo>
                <a:lnTo>
                  <a:pt x="29210" y="0"/>
                </a:lnTo>
                <a:lnTo>
                  <a:pt x="1555750" y="0"/>
                </a:lnTo>
                <a:lnTo>
                  <a:pt x="1567118" y="2295"/>
                </a:lnTo>
                <a:lnTo>
                  <a:pt x="1576403" y="8556"/>
                </a:lnTo>
                <a:lnTo>
                  <a:pt x="1582664" y="17841"/>
                </a:lnTo>
                <a:lnTo>
                  <a:pt x="1584960" y="29209"/>
                </a:lnTo>
                <a:lnTo>
                  <a:pt x="1584960" y="146050"/>
                </a:lnTo>
                <a:lnTo>
                  <a:pt x="1582664" y="157418"/>
                </a:lnTo>
                <a:lnTo>
                  <a:pt x="1576403" y="166703"/>
                </a:lnTo>
                <a:lnTo>
                  <a:pt x="1567118" y="172964"/>
                </a:lnTo>
                <a:lnTo>
                  <a:pt x="1555750" y="175259"/>
                </a:lnTo>
                <a:lnTo>
                  <a:pt x="29210" y="175259"/>
                </a:lnTo>
                <a:lnTo>
                  <a:pt x="17841" y="172964"/>
                </a:lnTo>
                <a:lnTo>
                  <a:pt x="8556" y="166703"/>
                </a:lnTo>
                <a:lnTo>
                  <a:pt x="2295" y="157418"/>
                </a:lnTo>
                <a:lnTo>
                  <a:pt x="0" y="146050"/>
                </a:lnTo>
                <a:lnTo>
                  <a:pt x="0" y="29209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33444" y="2313304"/>
            <a:ext cx="2603500" cy="1626870"/>
          </a:xfrm>
          <a:custGeom>
            <a:avLst/>
            <a:gdLst/>
            <a:ahLst/>
            <a:cxnLst/>
            <a:rect l="l" t="t" r="r" b="b"/>
            <a:pathLst>
              <a:path w="2603500" h="1626870">
                <a:moveTo>
                  <a:pt x="75437" y="1550162"/>
                </a:moveTo>
                <a:lnTo>
                  <a:pt x="0" y="1589659"/>
                </a:lnTo>
                <a:lnTo>
                  <a:pt x="76961" y="1626362"/>
                </a:lnTo>
                <a:lnTo>
                  <a:pt x="76332" y="1594866"/>
                </a:lnTo>
                <a:lnTo>
                  <a:pt x="63626" y="1594866"/>
                </a:lnTo>
                <a:lnTo>
                  <a:pt x="63372" y="1582166"/>
                </a:lnTo>
                <a:lnTo>
                  <a:pt x="76073" y="1581915"/>
                </a:lnTo>
                <a:lnTo>
                  <a:pt x="75437" y="1550162"/>
                </a:lnTo>
                <a:close/>
              </a:path>
              <a:path w="2603500" h="1626870">
                <a:moveTo>
                  <a:pt x="76073" y="1581915"/>
                </a:moveTo>
                <a:lnTo>
                  <a:pt x="63372" y="1582166"/>
                </a:lnTo>
                <a:lnTo>
                  <a:pt x="63626" y="1594866"/>
                </a:lnTo>
                <a:lnTo>
                  <a:pt x="76327" y="1594617"/>
                </a:lnTo>
                <a:lnTo>
                  <a:pt x="76073" y="1581915"/>
                </a:lnTo>
                <a:close/>
              </a:path>
              <a:path w="2603500" h="1626870">
                <a:moveTo>
                  <a:pt x="76327" y="1594617"/>
                </a:moveTo>
                <a:lnTo>
                  <a:pt x="63626" y="1594866"/>
                </a:lnTo>
                <a:lnTo>
                  <a:pt x="76332" y="1594866"/>
                </a:lnTo>
                <a:lnTo>
                  <a:pt x="76327" y="1594617"/>
                </a:lnTo>
                <a:close/>
              </a:path>
              <a:path w="2603500" h="1626870">
                <a:moveTo>
                  <a:pt x="2590546" y="0"/>
                </a:moveTo>
                <a:lnTo>
                  <a:pt x="2586735" y="74168"/>
                </a:lnTo>
                <a:lnTo>
                  <a:pt x="2575813" y="147828"/>
                </a:lnTo>
                <a:lnTo>
                  <a:pt x="2557653" y="221361"/>
                </a:lnTo>
                <a:lnTo>
                  <a:pt x="2545968" y="257937"/>
                </a:lnTo>
                <a:lnTo>
                  <a:pt x="2532633" y="294513"/>
                </a:lnTo>
                <a:lnTo>
                  <a:pt x="2517647" y="330835"/>
                </a:lnTo>
                <a:lnTo>
                  <a:pt x="2501010" y="366903"/>
                </a:lnTo>
                <a:lnTo>
                  <a:pt x="2482722" y="402971"/>
                </a:lnTo>
                <a:lnTo>
                  <a:pt x="2462910" y="438785"/>
                </a:lnTo>
                <a:lnTo>
                  <a:pt x="2441575" y="474599"/>
                </a:lnTo>
                <a:lnTo>
                  <a:pt x="2418841" y="509905"/>
                </a:lnTo>
                <a:lnTo>
                  <a:pt x="2368550" y="580136"/>
                </a:lnTo>
                <a:lnTo>
                  <a:pt x="2312669" y="649097"/>
                </a:lnTo>
                <a:lnTo>
                  <a:pt x="2251329" y="716661"/>
                </a:lnTo>
                <a:lnTo>
                  <a:pt x="2184780" y="782955"/>
                </a:lnTo>
                <a:lnTo>
                  <a:pt x="2113279" y="847598"/>
                </a:lnTo>
                <a:lnTo>
                  <a:pt x="2037079" y="910590"/>
                </a:lnTo>
                <a:lnTo>
                  <a:pt x="1956180" y="971677"/>
                </a:lnTo>
                <a:lnTo>
                  <a:pt x="1871090" y="1030605"/>
                </a:lnTo>
                <a:lnTo>
                  <a:pt x="1781936" y="1087628"/>
                </a:lnTo>
                <a:lnTo>
                  <a:pt x="1688972" y="1142111"/>
                </a:lnTo>
                <a:lnTo>
                  <a:pt x="1592452" y="1194181"/>
                </a:lnTo>
                <a:lnTo>
                  <a:pt x="1492630" y="1243711"/>
                </a:lnTo>
                <a:lnTo>
                  <a:pt x="1389633" y="1290447"/>
                </a:lnTo>
                <a:lnTo>
                  <a:pt x="1283842" y="1334389"/>
                </a:lnTo>
                <a:lnTo>
                  <a:pt x="1175384" y="1375156"/>
                </a:lnTo>
                <a:lnTo>
                  <a:pt x="1064640" y="1412748"/>
                </a:lnTo>
                <a:lnTo>
                  <a:pt x="951738" y="1447038"/>
                </a:lnTo>
                <a:lnTo>
                  <a:pt x="836802" y="1477772"/>
                </a:lnTo>
                <a:lnTo>
                  <a:pt x="720343" y="1504950"/>
                </a:lnTo>
                <a:lnTo>
                  <a:pt x="602488" y="1528318"/>
                </a:lnTo>
                <a:lnTo>
                  <a:pt x="483361" y="1547622"/>
                </a:lnTo>
                <a:lnTo>
                  <a:pt x="363346" y="1563116"/>
                </a:lnTo>
                <a:lnTo>
                  <a:pt x="242569" y="1574165"/>
                </a:lnTo>
                <a:lnTo>
                  <a:pt x="121411" y="1581023"/>
                </a:lnTo>
                <a:lnTo>
                  <a:pt x="76073" y="1581915"/>
                </a:lnTo>
                <a:lnTo>
                  <a:pt x="76327" y="1594617"/>
                </a:lnTo>
                <a:lnTo>
                  <a:pt x="122046" y="1593723"/>
                </a:lnTo>
                <a:lnTo>
                  <a:pt x="243712" y="1586865"/>
                </a:lnTo>
                <a:lnTo>
                  <a:pt x="364997" y="1575689"/>
                </a:lnTo>
                <a:lnTo>
                  <a:pt x="485393" y="1560195"/>
                </a:lnTo>
                <a:lnTo>
                  <a:pt x="604901" y="1540764"/>
                </a:lnTo>
                <a:lnTo>
                  <a:pt x="723264" y="1517269"/>
                </a:lnTo>
                <a:lnTo>
                  <a:pt x="840104" y="1490091"/>
                </a:lnTo>
                <a:lnTo>
                  <a:pt x="955420" y="1459103"/>
                </a:lnTo>
                <a:lnTo>
                  <a:pt x="1068704" y="1424813"/>
                </a:lnTo>
                <a:lnTo>
                  <a:pt x="1179956" y="1386967"/>
                </a:lnTo>
                <a:lnTo>
                  <a:pt x="1288668" y="1346073"/>
                </a:lnTo>
                <a:lnTo>
                  <a:pt x="1394840" y="1302131"/>
                </a:lnTo>
                <a:lnTo>
                  <a:pt x="1498218" y="1255141"/>
                </a:lnTo>
                <a:lnTo>
                  <a:pt x="1598421" y="1205357"/>
                </a:lnTo>
                <a:lnTo>
                  <a:pt x="1695450" y="1153033"/>
                </a:lnTo>
                <a:lnTo>
                  <a:pt x="1788794" y="1098296"/>
                </a:lnTo>
                <a:lnTo>
                  <a:pt x="1878329" y="1041146"/>
                </a:lnTo>
                <a:lnTo>
                  <a:pt x="1963927" y="981837"/>
                </a:lnTo>
                <a:lnTo>
                  <a:pt x="2045207" y="920369"/>
                </a:lnTo>
                <a:lnTo>
                  <a:pt x="2121916" y="856996"/>
                </a:lnTo>
                <a:lnTo>
                  <a:pt x="2193797" y="791972"/>
                </a:lnTo>
                <a:lnTo>
                  <a:pt x="2260854" y="725297"/>
                </a:lnTo>
                <a:lnTo>
                  <a:pt x="2322576" y="657098"/>
                </a:lnTo>
                <a:lnTo>
                  <a:pt x="2378836" y="587502"/>
                </a:lnTo>
                <a:lnTo>
                  <a:pt x="2429509" y="516763"/>
                </a:lnTo>
                <a:lnTo>
                  <a:pt x="2452496" y="481075"/>
                </a:lnTo>
                <a:lnTo>
                  <a:pt x="2474086" y="445008"/>
                </a:lnTo>
                <a:lnTo>
                  <a:pt x="2494026" y="408813"/>
                </a:lnTo>
                <a:lnTo>
                  <a:pt x="2512567" y="372237"/>
                </a:lnTo>
                <a:lnTo>
                  <a:pt x="2529331" y="335661"/>
                </a:lnTo>
                <a:lnTo>
                  <a:pt x="2544571" y="298831"/>
                </a:lnTo>
                <a:lnTo>
                  <a:pt x="2558033" y="261747"/>
                </a:lnTo>
                <a:lnTo>
                  <a:pt x="2569845" y="224662"/>
                </a:lnTo>
                <a:lnTo>
                  <a:pt x="2580004" y="187452"/>
                </a:lnTo>
                <a:lnTo>
                  <a:pt x="2588259" y="149987"/>
                </a:lnTo>
                <a:lnTo>
                  <a:pt x="2599435" y="75057"/>
                </a:lnTo>
                <a:lnTo>
                  <a:pt x="2603246" y="254"/>
                </a:lnTo>
                <a:lnTo>
                  <a:pt x="25905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05226" y="4433061"/>
            <a:ext cx="356235" cy="447040"/>
          </a:xfrm>
          <a:custGeom>
            <a:avLst/>
            <a:gdLst/>
            <a:ahLst/>
            <a:cxnLst/>
            <a:rect l="l" t="t" r="r" b="b"/>
            <a:pathLst>
              <a:path w="356235" h="447039">
                <a:moveTo>
                  <a:pt x="0" y="365506"/>
                </a:moveTo>
                <a:lnTo>
                  <a:pt x="25781" y="446786"/>
                </a:lnTo>
                <a:lnTo>
                  <a:pt x="69686" y="385318"/>
                </a:lnTo>
                <a:lnTo>
                  <a:pt x="41910" y="385318"/>
                </a:lnTo>
                <a:lnTo>
                  <a:pt x="29464" y="382777"/>
                </a:lnTo>
                <a:lnTo>
                  <a:pt x="32031" y="370583"/>
                </a:lnTo>
                <a:lnTo>
                  <a:pt x="0" y="365506"/>
                </a:lnTo>
                <a:close/>
              </a:path>
              <a:path w="356235" h="447039">
                <a:moveTo>
                  <a:pt x="32031" y="370583"/>
                </a:moveTo>
                <a:lnTo>
                  <a:pt x="29464" y="382777"/>
                </a:lnTo>
                <a:lnTo>
                  <a:pt x="41910" y="385318"/>
                </a:lnTo>
                <a:lnTo>
                  <a:pt x="44511" y="372561"/>
                </a:lnTo>
                <a:lnTo>
                  <a:pt x="32031" y="370583"/>
                </a:lnTo>
                <a:close/>
              </a:path>
              <a:path w="356235" h="447039">
                <a:moveTo>
                  <a:pt x="44511" y="372561"/>
                </a:moveTo>
                <a:lnTo>
                  <a:pt x="41910" y="385318"/>
                </a:lnTo>
                <a:lnTo>
                  <a:pt x="69686" y="385318"/>
                </a:lnTo>
                <a:lnTo>
                  <a:pt x="75311" y="377444"/>
                </a:lnTo>
                <a:lnTo>
                  <a:pt x="44511" y="372561"/>
                </a:lnTo>
                <a:close/>
              </a:path>
              <a:path w="356235" h="447039">
                <a:moveTo>
                  <a:pt x="343535" y="0"/>
                </a:moveTo>
                <a:lnTo>
                  <a:pt x="339979" y="41020"/>
                </a:lnTo>
                <a:lnTo>
                  <a:pt x="329946" y="80518"/>
                </a:lnTo>
                <a:lnTo>
                  <a:pt x="314198" y="117348"/>
                </a:lnTo>
                <a:lnTo>
                  <a:pt x="294005" y="150240"/>
                </a:lnTo>
                <a:lnTo>
                  <a:pt x="257175" y="189483"/>
                </a:lnTo>
                <a:lnTo>
                  <a:pt x="222885" y="210057"/>
                </a:lnTo>
                <a:lnTo>
                  <a:pt x="179959" y="217424"/>
                </a:lnTo>
                <a:lnTo>
                  <a:pt x="171831" y="218439"/>
                </a:lnTo>
                <a:lnTo>
                  <a:pt x="125222" y="237108"/>
                </a:lnTo>
                <a:lnTo>
                  <a:pt x="83693" y="273938"/>
                </a:lnTo>
                <a:lnTo>
                  <a:pt x="60198" y="306069"/>
                </a:lnTo>
                <a:lnTo>
                  <a:pt x="41275" y="342900"/>
                </a:lnTo>
                <a:lnTo>
                  <a:pt x="33528" y="363219"/>
                </a:lnTo>
                <a:lnTo>
                  <a:pt x="33528" y="363474"/>
                </a:lnTo>
                <a:lnTo>
                  <a:pt x="32031" y="370583"/>
                </a:lnTo>
                <a:lnTo>
                  <a:pt x="44511" y="372561"/>
                </a:lnTo>
                <a:lnTo>
                  <a:pt x="45639" y="367030"/>
                </a:lnTo>
                <a:lnTo>
                  <a:pt x="45847" y="366013"/>
                </a:lnTo>
                <a:lnTo>
                  <a:pt x="45984" y="366013"/>
                </a:lnTo>
                <a:lnTo>
                  <a:pt x="52831" y="348233"/>
                </a:lnTo>
                <a:lnTo>
                  <a:pt x="61214" y="330200"/>
                </a:lnTo>
                <a:lnTo>
                  <a:pt x="81406" y="297180"/>
                </a:lnTo>
                <a:lnTo>
                  <a:pt x="118110" y="257937"/>
                </a:lnTo>
                <a:lnTo>
                  <a:pt x="152273" y="237236"/>
                </a:lnTo>
                <a:lnTo>
                  <a:pt x="188087" y="229869"/>
                </a:lnTo>
                <a:lnTo>
                  <a:pt x="196215" y="229488"/>
                </a:lnTo>
                <a:lnTo>
                  <a:pt x="235966" y="218058"/>
                </a:lnTo>
                <a:lnTo>
                  <a:pt x="279400" y="186562"/>
                </a:lnTo>
                <a:lnTo>
                  <a:pt x="304546" y="157352"/>
                </a:lnTo>
                <a:lnTo>
                  <a:pt x="325755" y="122681"/>
                </a:lnTo>
                <a:lnTo>
                  <a:pt x="342138" y="84074"/>
                </a:lnTo>
                <a:lnTo>
                  <a:pt x="352552" y="42671"/>
                </a:lnTo>
                <a:lnTo>
                  <a:pt x="356235" y="507"/>
                </a:lnTo>
                <a:lnTo>
                  <a:pt x="343535" y="0"/>
                </a:lnTo>
                <a:close/>
              </a:path>
              <a:path w="356235" h="447039">
                <a:moveTo>
                  <a:pt x="45847" y="366013"/>
                </a:moveTo>
                <a:lnTo>
                  <a:pt x="45593" y="367030"/>
                </a:lnTo>
                <a:lnTo>
                  <a:pt x="45692" y="366771"/>
                </a:lnTo>
                <a:lnTo>
                  <a:pt x="45847" y="366013"/>
                </a:lnTo>
                <a:close/>
              </a:path>
              <a:path w="356235" h="447039">
                <a:moveTo>
                  <a:pt x="45692" y="366771"/>
                </a:moveTo>
                <a:lnTo>
                  <a:pt x="45593" y="367030"/>
                </a:lnTo>
                <a:lnTo>
                  <a:pt x="45692" y="366771"/>
                </a:lnTo>
                <a:close/>
              </a:path>
              <a:path w="356235" h="447039">
                <a:moveTo>
                  <a:pt x="45984" y="366013"/>
                </a:moveTo>
                <a:lnTo>
                  <a:pt x="45847" y="366013"/>
                </a:lnTo>
                <a:lnTo>
                  <a:pt x="45692" y="366771"/>
                </a:lnTo>
                <a:lnTo>
                  <a:pt x="45984" y="3660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67711" y="5068823"/>
            <a:ext cx="3360420" cy="467995"/>
          </a:xfrm>
          <a:custGeom>
            <a:avLst/>
            <a:gdLst/>
            <a:ahLst/>
            <a:cxnLst/>
            <a:rect l="l" t="t" r="r" b="b"/>
            <a:pathLst>
              <a:path w="3360420" h="467995">
                <a:moveTo>
                  <a:pt x="0" y="20446"/>
                </a:moveTo>
                <a:lnTo>
                  <a:pt x="1605" y="12483"/>
                </a:lnTo>
                <a:lnTo>
                  <a:pt x="5984" y="5984"/>
                </a:lnTo>
                <a:lnTo>
                  <a:pt x="12483" y="1605"/>
                </a:lnTo>
                <a:lnTo>
                  <a:pt x="20446" y="0"/>
                </a:lnTo>
                <a:lnTo>
                  <a:pt x="3339973" y="0"/>
                </a:lnTo>
                <a:lnTo>
                  <a:pt x="3347936" y="1605"/>
                </a:lnTo>
                <a:lnTo>
                  <a:pt x="3354435" y="5984"/>
                </a:lnTo>
                <a:lnTo>
                  <a:pt x="3358814" y="12483"/>
                </a:lnTo>
                <a:lnTo>
                  <a:pt x="3360420" y="20446"/>
                </a:lnTo>
                <a:lnTo>
                  <a:pt x="3360420" y="447420"/>
                </a:lnTo>
                <a:lnTo>
                  <a:pt x="3358814" y="455384"/>
                </a:lnTo>
                <a:lnTo>
                  <a:pt x="3354435" y="461883"/>
                </a:lnTo>
                <a:lnTo>
                  <a:pt x="3347936" y="466262"/>
                </a:lnTo>
                <a:lnTo>
                  <a:pt x="3339973" y="467867"/>
                </a:lnTo>
                <a:lnTo>
                  <a:pt x="20446" y="467867"/>
                </a:lnTo>
                <a:lnTo>
                  <a:pt x="12483" y="466262"/>
                </a:lnTo>
                <a:lnTo>
                  <a:pt x="5984" y="461883"/>
                </a:lnTo>
                <a:lnTo>
                  <a:pt x="1605" y="455384"/>
                </a:lnTo>
                <a:lnTo>
                  <a:pt x="0" y="447420"/>
                </a:lnTo>
                <a:lnTo>
                  <a:pt x="0" y="20446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36085" y="5538978"/>
            <a:ext cx="76200" cy="568960"/>
          </a:xfrm>
          <a:custGeom>
            <a:avLst/>
            <a:gdLst/>
            <a:ahLst/>
            <a:cxnLst/>
            <a:rect l="l" t="t" r="r" b="b"/>
            <a:pathLst>
              <a:path w="76200" h="568960">
                <a:moveTo>
                  <a:pt x="28575" y="492264"/>
                </a:moveTo>
                <a:lnTo>
                  <a:pt x="0" y="492264"/>
                </a:lnTo>
                <a:lnTo>
                  <a:pt x="38100" y="568464"/>
                </a:lnTo>
                <a:lnTo>
                  <a:pt x="69850" y="504964"/>
                </a:lnTo>
                <a:lnTo>
                  <a:pt x="28575" y="504964"/>
                </a:lnTo>
                <a:lnTo>
                  <a:pt x="28575" y="492264"/>
                </a:lnTo>
                <a:close/>
              </a:path>
              <a:path w="76200" h="568960">
                <a:moveTo>
                  <a:pt x="47625" y="0"/>
                </a:moveTo>
                <a:lnTo>
                  <a:pt x="28575" y="0"/>
                </a:lnTo>
                <a:lnTo>
                  <a:pt x="28575" y="504964"/>
                </a:lnTo>
                <a:lnTo>
                  <a:pt x="47625" y="504964"/>
                </a:lnTo>
                <a:lnTo>
                  <a:pt x="47625" y="0"/>
                </a:lnTo>
                <a:close/>
              </a:path>
              <a:path w="76200" h="568960">
                <a:moveTo>
                  <a:pt x="76200" y="492264"/>
                </a:moveTo>
                <a:lnTo>
                  <a:pt x="47625" y="492264"/>
                </a:lnTo>
                <a:lnTo>
                  <a:pt x="47625" y="504964"/>
                </a:lnTo>
                <a:lnTo>
                  <a:pt x="69850" y="504964"/>
                </a:lnTo>
                <a:lnTo>
                  <a:pt x="76200" y="49226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664077" y="5999175"/>
            <a:ext cx="6377305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从开始时间开始，一个月为一个分片，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达结束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间之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，会重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开始</a:t>
            </a:r>
            <a:r>
              <a:rPr sz="1000" spc="-1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000" spc="-20" dirty="0">
                <a:solidFill>
                  <a:srgbClr val="00AF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片插入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配置表的</a:t>
            </a:r>
            <a:r>
              <a:rPr sz="1000" spc="-23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9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dataNode</a:t>
            </a:r>
            <a:r>
              <a:rPr sz="1000" spc="-22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的分片，必须和分片规则数量一致，例如</a:t>
            </a:r>
            <a:r>
              <a:rPr sz="1000" spc="-18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4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2022-01-01</a:t>
            </a:r>
            <a:r>
              <a:rPr sz="1000" spc="-26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000" spc="-24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4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2022-12-31</a:t>
            </a:r>
            <a:r>
              <a:rPr sz="1000" spc="-26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，一共需</a:t>
            </a:r>
            <a:r>
              <a:rPr sz="10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1000" spc="7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sz="1000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个分片。</a:t>
            </a:r>
            <a:endParaRPr sz="1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9" y="2337816"/>
            <a:ext cx="1137285" cy="1320165"/>
          </a:xfrm>
          <a:custGeom>
            <a:avLst/>
            <a:gdLst/>
            <a:ahLst/>
            <a:cxnLst/>
            <a:rect l="l" t="t" r="r" b="b"/>
            <a:pathLst>
              <a:path w="1137285" h="1320164">
                <a:moveTo>
                  <a:pt x="568451" y="0"/>
                </a:moveTo>
                <a:lnTo>
                  <a:pt x="0" y="284225"/>
                </a:lnTo>
                <a:lnTo>
                  <a:pt x="0" y="1035558"/>
                </a:lnTo>
                <a:lnTo>
                  <a:pt x="568451" y="1319784"/>
                </a:lnTo>
                <a:lnTo>
                  <a:pt x="1136903" y="1035558"/>
                </a:lnTo>
                <a:lnTo>
                  <a:pt x="1136903" y="284225"/>
                </a:lnTo>
                <a:lnTo>
                  <a:pt x="568451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40" y="3227832"/>
            <a:ext cx="370840" cy="429895"/>
          </a:xfrm>
          <a:custGeom>
            <a:avLst/>
            <a:gdLst/>
            <a:ahLst/>
            <a:cxnLst/>
            <a:rect l="l" t="t" r="r" b="b"/>
            <a:pathLst>
              <a:path w="370839" h="429895">
                <a:moveTo>
                  <a:pt x="185165" y="0"/>
                </a:moveTo>
                <a:lnTo>
                  <a:pt x="0" y="92582"/>
                </a:lnTo>
                <a:lnTo>
                  <a:pt x="0" y="337184"/>
                </a:lnTo>
                <a:lnTo>
                  <a:pt x="185165" y="429767"/>
                </a:lnTo>
                <a:lnTo>
                  <a:pt x="370332" y="337184"/>
                </a:lnTo>
                <a:lnTo>
                  <a:pt x="370332" y="92582"/>
                </a:lnTo>
                <a:lnTo>
                  <a:pt x="1851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2415" y="2367788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2415" y="3174314"/>
            <a:ext cx="660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介绍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105" y="2677413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4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4315" y="3667125"/>
            <a:ext cx="1864995" cy="221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概述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794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入门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79400" indent="-228600">
              <a:lnSpc>
                <a:spcPct val="100000"/>
              </a:lnSpc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配置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 panose="020B0604020202020204"/>
              <a:buChar char="•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794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78765" algn="l"/>
                <a:tab pos="279400" algn="l"/>
              </a:tabLst>
            </a:pP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600" spc="-2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600" spc="-1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at</a:t>
            </a:r>
            <a:r>
              <a:rPr sz="16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分片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72415" indent="-222250">
              <a:lnSpc>
                <a:spcPct val="100000"/>
              </a:lnSpc>
              <a:spcBef>
                <a:spcPts val="1740"/>
              </a:spcBef>
              <a:buClr>
                <a:srgbClr val="585858"/>
              </a:buClr>
              <a:buFont typeface="Arial" panose="020B0604020202020204"/>
              <a:buChar char="•"/>
              <a:tabLst>
                <a:tab pos="272415" algn="l"/>
                <a:tab pos="273050" algn="l"/>
              </a:tabLst>
            </a:pPr>
            <a:r>
              <a:rPr sz="1600" spc="-10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Mycat</a:t>
            </a:r>
            <a:r>
              <a:rPr sz="1600" spc="-5" dirty="0">
                <a:solidFill>
                  <a:srgbClr val="FF0000"/>
                </a:solidFill>
                <a:latin typeface="等线" panose="02010600030101010101" charset="-122"/>
                <a:cs typeface="等线" panose="02010600030101010101" charset="-122"/>
              </a:rPr>
              <a:t>管理及监控</a:t>
            </a:r>
            <a:endParaRPr sz="1600">
              <a:latin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01168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管理及监控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90" dirty="0"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原理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01236" y="2720534"/>
            <a:ext cx="546100" cy="734695"/>
          </a:xfrm>
          <a:custGeom>
            <a:avLst/>
            <a:gdLst/>
            <a:ahLst/>
            <a:cxnLst/>
            <a:rect l="l" t="t" r="r" b="b"/>
            <a:pathLst>
              <a:path w="546100" h="734695">
                <a:moveTo>
                  <a:pt x="272967" y="0"/>
                </a:moveTo>
                <a:lnTo>
                  <a:pt x="216181" y="1805"/>
                </a:lnTo>
                <a:lnTo>
                  <a:pt x="160982" y="7172"/>
                </a:lnTo>
                <a:lnTo>
                  <a:pt x="109977" y="16022"/>
                </a:lnTo>
                <a:lnTo>
                  <a:pt x="65770" y="28279"/>
                </a:lnTo>
                <a:lnTo>
                  <a:pt x="30968" y="43867"/>
                </a:lnTo>
                <a:lnTo>
                  <a:pt x="0" y="84727"/>
                </a:lnTo>
                <a:lnTo>
                  <a:pt x="0" y="649469"/>
                </a:lnTo>
                <a:lnTo>
                  <a:pt x="30968" y="690326"/>
                </a:lnTo>
                <a:lnTo>
                  <a:pt x="65770" y="705910"/>
                </a:lnTo>
                <a:lnTo>
                  <a:pt x="109977" y="718164"/>
                </a:lnTo>
                <a:lnTo>
                  <a:pt x="160982" y="727011"/>
                </a:lnTo>
                <a:lnTo>
                  <a:pt x="216181" y="732376"/>
                </a:lnTo>
                <a:lnTo>
                  <a:pt x="272967" y="734181"/>
                </a:lnTo>
                <a:lnTo>
                  <a:pt x="329756" y="732376"/>
                </a:lnTo>
                <a:lnTo>
                  <a:pt x="384956" y="727011"/>
                </a:lnTo>
                <a:lnTo>
                  <a:pt x="435961" y="718164"/>
                </a:lnTo>
                <a:lnTo>
                  <a:pt x="446093" y="715356"/>
                </a:lnTo>
                <a:lnTo>
                  <a:pt x="272967" y="715356"/>
                </a:lnTo>
                <a:lnTo>
                  <a:pt x="203639" y="712632"/>
                </a:lnTo>
                <a:lnTo>
                  <a:pt x="142434" y="705176"/>
                </a:lnTo>
                <a:lnTo>
                  <a:pt x="91353" y="694060"/>
                </a:lnTo>
                <a:lnTo>
                  <a:pt x="52392" y="680356"/>
                </a:lnTo>
                <a:lnTo>
                  <a:pt x="18825" y="649469"/>
                </a:lnTo>
                <a:lnTo>
                  <a:pt x="18825" y="493788"/>
                </a:lnTo>
                <a:lnTo>
                  <a:pt x="57168" y="493788"/>
                </a:lnTo>
                <a:lnTo>
                  <a:pt x="52392" y="492108"/>
                </a:lnTo>
                <a:lnTo>
                  <a:pt x="27550" y="476887"/>
                </a:lnTo>
                <a:lnTo>
                  <a:pt x="18825" y="461222"/>
                </a:lnTo>
                <a:lnTo>
                  <a:pt x="18825" y="305541"/>
                </a:lnTo>
                <a:lnTo>
                  <a:pt x="57168" y="305541"/>
                </a:lnTo>
                <a:lnTo>
                  <a:pt x="52392" y="303861"/>
                </a:lnTo>
                <a:lnTo>
                  <a:pt x="27550" y="288640"/>
                </a:lnTo>
                <a:lnTo>
                  <a:pt x="18825" y="272974"/>
                </a:lnTo>
                <a:lnTo>
                  <a:pt x="18825" y="117293"/>
                </a:lnTo>
                <a:lnTo>
                  <a:pt x="57168" y="117293"/>
                </a:lnTo>
                <a:lnTo>
                  <a:pt x="52392" y="115613"/>
                </a:lnTo>
                <a:lnTo>
                  <a:pt x="27550" y="100392"/>
                </a:lnTo>
                <a:lnTo>
                  <a:pt x="18825" y="84727"/>
                </a:lnTo>
                <a:lnTo>
                  <a:pt x="27550" y="69060"/>
                </a:lnTo>
                <a:lnTo>
                  <a:pt x="91353" y="40128"/>
                </a:lnTo>
                <a:lnTo>
                  <a:pt x="142434" y="29008"/>
                </a:lnTo>
                <a:lnTo>
                  <a:pt x="203639" y="21549"/>
                </a:lnTo>
                <a:lnTo>
                  <a:pt x="272967" y="18824"/>
                </a:lnTo>
                <a:lnTo>
                  <a:pt x="446068" y="18824"/>
                </a:lnTo>
                <a:lnTo>
                  <a:pt x="435961" y="16022"/>
                </a:lnTo>
                <a:lnTo>
                  <a:pt x="384956" y="7172"/>
                </a:lnTo>
                <a:lnTo>
                  <a:pt x="329756" y="1805"/>
                </a:lnTo>
                <a:lnTo>
                  <a:pt x="272967" y="0"/>
                </a:lnTo>
                <a:close/>
              </a:path>
              <a:path w="546100" h="734695">
                <a:moveTo>
                  <a:pt x="545935" y="493788"/>
                </a:moveTo>
                <a:lnTo>
                  <a:pt x="527110" y="493788"/>
                </a:lnTo>
                <a:lnTo>
                  <a:pt x="527110" y="649469"/>
                </a:lnTo>
                <a:lnTo>
                  <a:pt x="518386" y="665135"/>
                </a:lnTo>
                <a:lnTo>
                  <a:pt x="454585" y="694060"/>
                </a:lnTo>
                <a:lnTo>
                  <a:pt x="403504" y="705176"/>
                </a:lnTo>
                <a:lnTo>
                  <a:pt x="342299" y="712632"/>
                </a:lnTo>
                <a:lnTo>
                  <a:pt x="272967" y="715356"/>
                </a:lnTo>
                <a:lnTo>
                  <a:pt x="446093" y="715356"/>
                </a:lnTo>
                <a:lnTo>
                  <a:pt x="480167" y="705910"/>
                </a:lnTo>
                <a:lnTo>
                  <a:pt x="514968" y="690326"/>
                </a:lnTo>
                <a:lnTo>
                  <a:pt x="537759" y="671487"/>
                </a:lnTo>
                <a:lnTo>
                  <a:pt x="545935" y="649469"/>
                </a:lnTo>
                <a:lnTo>
                  <a:pt x="545935" y="493788"/>
                </a:lnTo>
                <a:close/>
              </a:path>
              <a:path w="546100" h="734695">
                <a:moveTo>
                  <a:pt x="57168" y="493788"/>
                </a:moveTo>
                <a:lnTo>
                  <a:pt x="18825" y="493788"/>
                </a:lnTo>
                <a:lnTo>
                  <a:pt x="51717" y="512295"/>
                </a:lnTo>
                <a:lnTo>
                  <a:pt x="96971" y="526863"/>
                </a:lnTo>
                <a:lnTo>
                  <a:pt x="151194" y="537391"/>
                </a:lnTo>
                <a:lnTo>
                  <a:pt x="210990" y="543781"/>
                </a:lnTo>
                <a:lnTo>
                  <a:pt x="272967" y="545933"/>
                </a:lnTo>
                <a:lnTo>
                  <a:pt x="334948" y="543781"/>
                </a:lnTo>
                <a:lnTo>
                  <a:pt x="394747" y="537391"/>
                </a:lnTo>
                <a:lnTo>
                  <a:pt x="447705" y="527108"/>
                </a:lnTo>
                <a:lnTo>
                  <a:pt x="272967" y="527108"/>
                </a:lnTo>
                <a:lnTo>
                  <a:pt x="203639" y="524385"/>
                </a:lnTo>
                <a:lnTo>
                  <a:pt x="142434" y="516929"/>
                </a:lnTo>
                <a:lnTo>
                  <a:pt x="91353" y="505813"/>
                </a:lnTo>
                <a:lnTo>
                  <a:pt x="57168" y="493788"/>
                </a:lnTo>
                <a:close/>
              </a:path>
              <a:path w="546100" h="734695">
                <a:moveTo>
                  <a:pt x="545935" y="305541"/>
                </a:moveTo>
                <a:lnTo>
                  <a:pt x="527110" y="305541"/>
                </a:lnTo>
                <a:lnTo>
                  <a:pt x="527110" y="461222"/>
                </a:lnTo>
                <a:lnTo>
                  <a:pt x="518386" y="476887"/>
                </a:lnTo>
                <a:lnTo>
                  <a:pt x="454585" y="505813"/>
                </a:lnTo>
                <a:lnTo>
                  <a:pt x="403504" y="516929"/>
                </a:lnTo>
                <a:lnTo>
                  <a:pt x="342299" y="524385"/>
                </a:lnTo>
                <a:lnTo>
                  <a:pt x="272967" y="527108"/>
                </a:lnTo>
                <a:lnTo>
                  <a:pt x="447705" y="527108"/>
                </a:lnTo>
                <a:lnTo>
                  <a:pt x="448969" y="526863"/>
                </a:lnTo>
                <a:lnTo>
                  <a:pt x="494222" y="512295"/>
                </a:lnTo>
                <a:lnTo>
                  <a:pt x="527110" y="493788"/>
                </a:lnTo>
                <a:lnTo>
                  <a:pt x="545935" y="493788"/>
                </a:lnTo>
                <a:lnTo>
                  <a:pt x="545935" y="305541"/>
                </a:lnTo>
                <a:close/>
              </a:path>
              <a:path w="546100" h="734695">
                <a:moveTo>
                  <a:pt x="57168" y="305541"/>
                </a:moveTo>
                <a:lnTo>
                  <a:pt x="18825" y="305541"/>
                </a:lnTo>
                <a:lnTo>
                  <a:pt x="51717" y="324048"/>
                </a:lnTo>
                <a:lnTo>
                  <a:pt x="96971" y="338615"/>
                </a:lnTo>
                <a:lnTo>
                  <a:pt x="151194" y="349144"/>
                </a:lnTo>
                <a:lnTo>
                  <a:pt x="210990" y="355533"/>
                </a:lnTo>
                <a:lnTo>
                  <a:pt x="272967" y="357685"/>
                </a:lnTo>
                <a:lnTo>
                  <a:pt x="334948" y="355533"/>
                </a:lnTo>
                <a:lnTo>
                  <a:pt x="394747" y="349144"/>
                </a:lnTo>
                <a:lnTo>
                  <a:pt x="447705" y="338861"/>
                </a:lnTo>
                <a:lnTo>
                  <a:pt x="272967" y="338861"/>
                </a:lnTo>
                <a:lnTo>
                  <a:pt x="203639" y="336137"/>
                </a:lnTo>
                <a:lnTo>
                  <a:pt x="142434" y="328681"/>
                </a:lnTo>
                <a:lnTo>
                  <a:pt x="91353" y="317565"/>
                </a:lnTo>
                <a:lnTo>
                  <a:pt x="57168" y="305541"/>
                </a:lnTo>
                <a:close/>
              </a:path>
              <a:path w="546100" h="734695">
                <a:moveTo>
                  <a:pt x="545935" y="117293"/>
                </a:moveTo>
                <a:lnTo>
                  <a:pt x="527110" y="117293"/>
                </a:lnTo>
                <a:lnTo>
                  <a:pt x="527110" y="272974"/>
                </a:lnTo>
                <a:lnTo>
                  <a:pt x="518386" y="288640"/>
                </a:lnTo>
                <a:lnTo>
                  <a:pt x="454585" y="317565"/>
                </a:lnTo>
                <a:lnTo>
                  <a:pt x="403504" y="328681"/>
                </a:lnTo>
                <a:lnTo>
                  <a:pt x="342299" y="336137"/>
                </a:lnTo>
                <a:lnTo>
                  <a:pt x="272967" y="338861"/>
                </a:lnTo>
                <a:lnTo>
                  <a:pt x="447705" y="338861"/>
                </a:lnTo>
                <a:lnTo>
                  <a:pt x="448969" y="338615"/>
                </a:lnTo>
                <a:lnTo>
                  <a:pt x="494222" y="324048"/>
                </a:lnTo>
                <a:lnTo>
                  <a:pt x="527110" y="305541"/>
                </a:lnTo>
                <a:lnTo>
                  <a:pt x="545935" y="305541"/>
                </a:lnTo>
                <a:lnTo>
                  <a:pt x="545935" y="117293"/>
                </a:lnTo>
                <a:close/>
              </a:path>
              <a:path w="546100" h="734695">
                <a:moveTo>
                  <a:pt x="57168" y="117293"/>
                </a:moveTo>
                <a:lnTo>
                  <a:pt x="18825" y="117293"/>
                </a:lnTo>
                <a:lnTo>
                  <a:pt x="51717" y="135800"/>
                </a:lnTo>
                <a:lnTo>
                  <a:pt x="96971" y="150368"/>
                </a:lnTo>
                <a:lnTo>
                  <a:pt x="151194" y="160896"/>
                </a:lnTo>
                <a:lnTo>
                  <a:pt x="210990" y="167286"/>
                </a:lnTo>
                <a:lnTo>
                  <a:pt x="272967" y="169438"/>
                </a:lnTo>
                <a:lnTo>
                  <a:pt x="334948" y="167286"/>
                </a:lnTo>
                <a:lnTo>
                  <a:pt x="394747" y="160896"/>
                </a:lnTo>
                <a:lnTo>
                  <a:pt x="447705" y="150613"/>
                </a:lnTo>
                <a:lnTo>
                  <a:pt x="272967" y="150613"/>
                </a:lnTo>
                <a:lnTo>
                  <a:pt x="203639" y="147890"/>
                </a:lnTo>
                <a:lnTo>
                  <a:pt x="142434" y="140434"/>
                </a:lnTo>
                <a:lnTo>
                  <a:pt x="91353" y="129318"/>
                </a:lnTo>
                <a:lnTo>
                  <a:pt x="57168" y="117293"/>
                </a:lnTo>
                <a:close/>
              </a:path>
              <a:path w="546100" h="734695">
                <a:moveTo>
                  <a:pt x="446068" y="18824"/>
                </a:moveTo>
                <a:lnTo>
                  <a:pt x="272967" y="18824"/>
                </a:lnTo>
                <a:lnTo>
                  <a:pt x="342299" y="21549"/>
                </a:lnTo>
                <a:lnTo>
                  <a:pt x="403504" y="29008"/>
                </a:lnTo>
                <a:lnTo>
                  <a:pt x="454585" y="40128"/>
                </a:lnTo>
                <a:lnTo>
                  <a:pt x="493545" y="53836"/>
                </a:lnTo>
                <a:lnTo>
                  <a:pt x="518386" y="69060"/>
                </a:lnTo>
                <a:lnTo>
                  <a:pt x="527110" y="84727"/>
                </a:lnTo>
                <a:lnTo>
                  <a:pt x="518386" y="100392"/>
                </a:lnTo>
                <a:lnTo>
                  <a:pt x="454585" y="129318"/>
                </a:lnTo>
                <a:lnTo>
                  <a:pt x="403504" y="140434"/>
                </a:lnTo>
                <a:lnTo>
                  <a:pt x="342299" y="147890"/>
                </a:lnTo>
                <a:lnTo>
                  <a:pt x="272967" y="150613"/>
                </a:lnTo>
                <a:lnTo>
                  <a:pt x="447705" y="150613"/>
                </a:lnTo>
                <a:lnTo>
                  <a:pt x="448969" y="150368"/>
                </a:lnTo>
                <a:lnTo>
                  <a:pt x="494222" y="135800"/>
                </a:lnTo>
                <a:lnTo>
                  <a:pt x="527110" y="117293"/>
                </a:lnTo>
                <a:lnTo>
                  <a:pt x="545935" y="117293"/>
                </a:lnTo>
                <a:lnTo>
                  <a:pt x="545935" y="84727"/>
                </a:lnTo>
                <a:lnTo>
                  <a:pt x="537759" y="62708"/>
                </a:lnTo>
                <a:lnTo>
                  <a:pt x="514968" y="43867"/>
                </a:lnTo>
                <a:lnTo>
                  <a:pt x="480167" y="28279"/>
                </a:lnTo>
                <a:lnTo>
                  <a:pt x="446068" y="188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43632" y="29464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43632" y="31346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43632" y="332294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4787" y="4032326"/>
            <a:ext cx="546100" cy="339090"/>
          </a:xfrm>
          <a:custGeom>
            <a:avLst/>
            <a:gdLst/>
            <a:ahLst/>
            <a:cxnLst/>
            <a:rect l="l" t="t" r="r" b="b"/>
            <a:pathLst>
              <a:path w="546100" h="339089">
                <a:moveTo>
                  <a:pt x="545959" y="0"/>
                </a:moveTo>
                <a:lnTo>
                  <a:pt x="0" y="0"/>
                </a:lnTo>
                <a:lnTo>
                  <a:pt x="0" y="338939"/>
                </a:lnTo>
                <a:lnTo>
                  <a:pt x="545919" y="338774"/>
                </a:lnTo>
                <a:lnTo>
                  <a:pt x="545922" y="320107"/>
                </a:lnTo>
                <a:lnTo>
                  <a:pt x="18825" y="320107"/>
                </a:lnTo>
                <a:lnTo>
                  <a:pt x="18825" y="18824"/>
                </a:lnTo>
                <a:lnTo>
                  <a:pt x="545956" y="18824"/>
                </a:lnTo>
                <a:lnTo>
                  <a:pt x="545959" y="0"/>
                </a:lnTo>
                <a:close/>
              </a:path>
              <a:path w="546100" h="339089">
                <a:moveTo>
                  <a:pt x="545956" y="18824"/>
                </a:moveTo>
                <a:lnTo>
                  <a:pt x="527133" y="18824"/>
                </a:lnTo>
                <a:lnTo>
                  <a:pt x="527094" y="319950"/>
                </a:lnTo>
                <a:lnTo>
                  <a:pt x="18825" y="320107"/>
                </a:lnTo>
                <a:lnTo>
                  <a:pt x="545922" y="320107"/>
                </a:lnTo>
                <a:lnTo>
                  <a:pt x="545956" y="188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07724" y="3985248"/>
            <a:ext cx="640080" cy="424180"/>
          </a:xfrm>
          <a:custGeom>
            <a:avLst/>
            <a:gdLst/>
            <a:ahLst/>
            <a:cxnLst/>
            <a:rect l="l" t="t" r="r" b="b"/>
            <a:pathLst>
              <a:path w="640080" h="424179">
                <a:moveTo>
                  <a:pt x="602435" y="0"/>
                </a:moveTo>
                <a:lnTo>
                  <a:pt x="37650" y="0"/>
                </a:lnTo>
                <a:lnTo>
                  <a:pt x="23000" y="2966"/>
                </a:lnTo>
                <a:lnTo>
                  <a:pt x="11036" y="11036"/>
                </a:lnTo>
                <a:lnTo>
                  <a:pt x="2966" y="23000"/>
                </a:lnTo>
                <a:lnTo>
                  <a:pt x="0" y="37649"/>
                </a:lnTo>
                <a:lnTo>
                  <a:pt x="0" y="423682"/>
                </a:lnTo>
                <a:lnTo>
                  <a:pt x="18825" y="423682"/>
                </a:lnTo>
                <a:lnTo>
                  <a:pt x="18825" y="37649"/>
                </a:lnTo>
                <a:lnTo>
                  <a:pt x="20308" y="30324"/>
                </a:lnTo>
                <a:lnTo>
                  <a:pt x="24343" y="24342"/>
                </a:lnTo>
                <a:lnTo>
                  <a:pt x="30325" y="20307"/>
                </a:lnTo>
                <a:lnTo>
                  <a:pt x="37650" y="18824"/>
                </a:lnTo>
                <a:lnTo>
                  <a:pt x="634299" y="18824"/>
                </a:lnTo>
                <a:lnTo>
                  <a:pt x="629046" y="11036"/>
                </a:lnTo>
                <a:lnTo>
                  <a:pt x="617084" y="2966"/>
                </a:lnTo>
                <a:lnTo>
                  <a:pt x="602435" y="0"/>
                </a:lnTo>
                <a:close/>
              </a:path>
              <a:path w="640080" h="424179">
                <a:moveTo>
                  <a:pt x="634299" y="18824"/>
                </a:moveTo>
                <a:lnTo>
                  <a:pt x="602435" y="18824"/>
                </a:lnTo>
                <a:lnTo>
                  <a:pt x="609759" y="20307"/>
                </a:lnTo>
                <a:lnTo>
                  <a:pt x="615739" y="24342"/>
                </a:lnTo>
                <a:lnTo>
                  <a:pt x="619773" y="30324"/>
                </a:lnTo>
                <a:lnTo>
                  <a:pt x="621260" y="37649"/>
                </a:lnTo>
                <a:lnTo>
                  <a:pt x="621260" y="423682"/>
                </a:lnTo>
                <a:lnTo>
                  <a:pt x="640085" y="423682"/>
                </a:lnTo>
                <a:lnTo>
                  <a:pt x="640085" y="37649"/>
                </a:lnTo>
                <a:lnTo>
                  <a:pt x="637116" y="23000"/>
                </a:lnTo>
                <a:lnTo>
                  <a:pt x="634299" y="188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4759" y="4436988"/>
            <a:ext cx="866140" cy="66040"/>
          </a:xfrm>
          <a:custGeom>
            <a:avLst/>
            <a:gdLst/>
            <a:ahLst/>
            <a:cxnLst/>
            <a:rect l="l" t="t" r="r" b="b"/>
            <a:pathLst>
              <a:path w="866139" h="66039">
                <a:moveTo>
                  <a:pt x="385940" y="0"/>
                </a:moveTo>
                <a:lnTo>
                  <a:pt x="0" y="0"/>
                </a:lnTo>
                <a:lnTo>
                  <a:pt x="1" y="18824"/>
                </a:lnTo>
                <a:lnTo>
                  <a:pt x="3713" y="37129"/>
                </a:lnTo>
                <a:lnTo>
                  <a:pt x="13803" y="52084"/>
                </a:lnTo>
                <a:lnTo>
                  <a:pt x="28757" y="62173"/>
                </a:lnTo>
                <a:lnTo>
                  <a:pt x="47063" y="65886"/>
                </a:lnTo>
                <a:lnTo>
                  <a:pt x="818978" y="65886"/>
                </a:lnTo>
                <a:lnTo>
                  <a:pt x="837276" y="62171"/>
                </a:lnTo>
                <a:lnTo>
                  <a:pt x="852219" y="52081"/>
                </a:lnTo>
                <a:lnTo>
                  <a:pt x="855605" y="47061"/>
                </a:lnTo>
                <a:lnTo>
                  <a:pt x="47063" y="47061"/>
                </a:lnTo>
                <a:lnTo>
                  <a:pt x="36078" y="44831"/>
                </a:lnTo>
                <a:lnTo>
                  <a:pt x="27107" y="38778"/>
                </a:lnTo>
                <a:lnTo>
                  <a:pt x="21054" y="29808"/>
                </a:lnTo>
                <a:lnTo>
                  <a:pt x="18825" y="18824"/>
                </a:lnTo>
                <a:lnTo>
                  <a:pt x="385940" y="18824"/>
                </a:lnTo>
                <a:lnTo>
                  <a:pt x="385940" y="0"/>
                </a:lnTo>
                <a:close/>
              </a:path>
              <a:path w="866139" h="66039">
                <a:moveTo>
                  <a:pt x="866042" y="0"/>
                </a:moveTo>
                <a:lnTo>
                  <a:pt x="480074" y="0"/>
                </a:lnTo>
                <a:lnTo>
                  <a:pt x="480074" y="18824"/>
                </a:lnTo>
                <a:lnTo>
                  <a:pt x="847216" y="18824"/>
                </a:lnTo>
                <a:lnTo>
                  <a:pt x="844955" y="29808"/>
                </a:lnTo>
                <a:lnTo>
                  <a:pt x="838892" y="38778"/>
                </a:lnTo>
                <a:lnTo>
                  <a:pt x="829931" y="44831"/>
                </a:lnTo>
                <a:lnTo>
                  <a:pt x="818978" y="47061"/>
                </a:lnTo>
                <a:lnTo>
                  <a:pt x="855605" y="47061"/>
                </a:lnTo>
                <a:lnTo>
                  <a:pt x="862307" y="37126"/>
                </a:lnTo>
                <a:lnTo>
                  <a:pt x="866040" y="18824"/>
                </a:lnTo>
                <a:lnTo>
                  <a:pt x="866042" y="0"/>
                </a:lnTo>
                <a:close/>
              </a:path>
              <a:path w="866139" h="66039">
                <a:moveTo>
                  <a:pt x="498900" y="18824"/>
                </a:moveTo>
                <a:lnTo>
                  <a:pt x="367114" y="18824"/>
                </a:lnTo>
                <a:lnTo>
                  <a:pt x="368300" y="25956"/>
                </a:lnTo>
                <a:lnTo>
                  <a:pt x="371999" y="31875"/>
                </a:lnTo>
                <a:lnTo>
                  <a:pt x="377649" y="35975"/>
                </a:lnTo>
                <a:lnTo>
                  <a:pt x="384685" y="37649"/>
                </a:lnTo>
                <a:lnTo>
                  <a:pt x="385101" y="37665"/>
                </a:lnTo>
                <a:lnTo>
                  <a:pt x="385940" y="37649"/>
                </a:lnTo>
                <a:lnTo>
                  <a:pt x="480074" y="37649"/>
                </a:lnTo>
                <a:lnTo>
                  <a:pt x="487206" y="36462"/>
                </a:lnTo>
                <a:lnTo>
                  <a:pt x="493126" y="32761"/>
                </a:lnTo>
                <a:lnTo>
                  <a:pt x="497226" y="27112"/>
                </a:lnTo>
                <a:lnTo>
                  <a:pt x="498900" y="20079"/>
                </a:lnTo>
                <a:lnTo>
                  <a:pt x="498900" y="188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05375" y="4079498"/>
            <a:ext cx="244729" cy="2447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01236" y="3881822"/>
            <a:ext cx="546100" cy="734695"/>
          </a:xfrm>
          <a:custGeom>
            <a:avLst/>
            <a:gdLst/>
            <a:ahLst/>
            <a:cxnLst/>
            <a:rect l="l" t="t" r="r" b="b"/>
            <a:pathLst>
              <a:path w="546100" h="734695">
                <a:moveTo>
                  <a:pt x="272967" y="0"/>
                </a:moveTo>
                <a:lnTo>
                  <a:pt x="216181" y="1805"/>
                </a:lnTo>
                <a:lnTo>
                  <a:pt x="160982" y="7172"/>
                </a:lnTo>
                <a:lnTo>
                  <a:pt x="109977" y="16022"/>
                </a:lnTo>
                <a:lnTo>
                  <a:pt x="65770" y="28279"/>
                </a:lnTo>
                <a:lnTo>
                  <a:pt x="30968" y="43867"/>
                </a:lnTo>
                <a:lnTo>
                  <a:pt x="0" y="84727"/>
                </a:lnTo>
                <a:lnTo>
                  <a:pt x="0" y="649469"/>
                </a:lnTo>
                <a:lnTo>
                  <a:pt x="30968" y="690326"/>
                </a:lnTo>
                <a:lnTo>
                  <a:pt x="65770" y="705910"/>
                </a:lnTo>
                <a:lnTo>
                  <a:pt x="109977" y="718164"/>
                </a:lnTo>
                <a:lnTo>
                  <a:pt x="160982" y="727011"/>
                </a:lnTo>
                <a:lnTo>
                  <a:pt x="216181" y="732376"/>
                </a:lnTo>
                <a:lnTo>
                  <a:pt x="272967" y="734181"/>
                </a:lnTo>
                <a:lnTo>
                  <a:pt x="329756" y="732376"/>
                </a:lnTo>
                <a:lnTo>
                  <a:pt x="384956" y="727011"/>
                </a:lnTo>
                <a:lnTo>
                  <a:pt x="435961" y="718164"/>
                </a:lnTo>
                <a:lnTo>
                  <a:pt x="446093" y="715356"/>
                </a:lnTo>
                <a:lnTo>
                  <a:pt x="272967" y="715356"/>
                </a:lnTo>
                <a:lnTo>
                  <a:pt x="203639" y="712632"/>
                </a:lnTo>
                <a:lnTo>
                  <a:pt x="142434" y="705176"/>
                </a:lnTo>
                <a:lnTo>
                  <a:pt x="91353" y="694060"/>
                </a:lnTo>
                <a:lnTo>
                  <a:pt x="52392" y="680356"/>
                </a:lnTo>
                <a:lnTo>
                  <a:pt x="18825" y="649469"/>
                </a:lnTo>
                <a:lnTo>
                  <a:pt x="18825" y="493788"/>
                </a:lnTo>
                <a:lnTo>
                  <a:pt x="57168" y="493788"/>
                </a:lnTo>
                <a:lnTo>
                  <a:pt x="52392" y="492108"/>
                </a:lnTo>
                <a:lnTo>
                  <a:pt x="27550" y="476887"/>
                </a:lnTo>
                <a:lnTo>
                  <a:pt x="18825" y="461222"/>
                </a:lnTo>
                <a:lnTo>
                  <a:pt x="18825" y="305541"/>
                </a:lnTo>
                <a:lnTo>
                  <a:pt x="57168" y="305541"/>
                </a:lnTo>
                <a:lnTo>
                  <a:pt x="52392" y="303861"/>
                </a:lnTo>
                <a:lnTo>
                  <a:pt x="27550" y="288640"/>
                </a:lnTo>
                <a:lnTo>
                  <a:pt x="18825" y="272974"/>
                </a:lnTo>
                <a:lnTo>
                  <a:pt x="18825" y="117293"/>
                </a:lnTo>
                <a:lnTo>
                  <a:pt x="57168" y="117293"/>
                </a:lnTo>
                <a:lnTo>
                  <a:pt x="52392" y="115613"/>
                </a:lnTo>
                <a:lnTo>
                  <a:pt x="27550" y="100392"/>
                </a:lnTo>
                <a:lnTo>
                  <a:pt x="18825" y="84727"/>
                </a:lnTo>
                <a:lnTo>
                  <a:pt x="27550" y="69060"/>
                </a:lnTo>
                <a:lnTo>
                  <a:pt x="91353" y="40128"/>
                </a:lnTo>
                <a:lnTo>
                  <a:pt x="142434" y="29008"/>
                </a:lnTo>
                <a:lnTo>
                  <a:pt x="203639" y="21549"/>
                </a:lnTo>
                <a:lnTo>
                  <a:pt x="272967" y="18824"/>
                </a:lnTo>
                <a:lnTo>
                  <a:pt x="446068" y="18824"/>
                </a:lnTo>
                <a:lnTo>
                  <a:pt x="435961" y="16022"/>
                </a:lnTo>
                <a:lnTo>
                  <a:pt x="384956" y="7172"/>
                </a:lnTo>
                <a:lnTo>
                  <a:pt x="329756" y="1805"/>
                </a:lnTo>
                <a:lnTo>
                  <a:pt x="272967" y="0"/>
                </a:lnTo>
                <a:close/>
              </a:path>
              <a:path w="546100" h="734695">
                <a:moveTo>
                  <a:pt x="545935" y="493788"/>
                </a:moveTo>
                <a:lnTo>
                  <a:pt x="527110" y="493788"/>
                </a:lnTo>
                <a:lnTo>
                  <a:pt x="527110" y="649469"/>
                </a:lnTo>
                <a:lnTo>
                  <a:pt x="518386" y="665135"/>
                </a:lnTo>
                <a:lnTo>
                  <a:pt x="454585" y="694060"/>
                </a:lnTo>
                <a:lnTo>
                  <a:pt x="403504" y="705176"/>
                </a:lnTo>
                <a:lnTo>
                  <a:pt x="342299" y="712632"/>
                </a:lnTo>
                <a:lnTo>
                  <a:pt x="272967" y="715356"/>
                </a:lnTo>
                <a:lnTo>
                  <a:pt x="446093" y="715356"/>
                </a:lnTo>
                <a:lnTo>
                  <a:pt x="480167" y="705910"/>
                </a:lnTo>
                <a:lnTo>
                  <a:pt x="514968" y="690326"/>
                </a:lnTo>
                <a:lnTo>
                  <a:pt x="537759" y="671487"/>
                </a:lnTo>
                <a:lnTo>
                  <a:pt x="545935" y="649469"/>
                </a:lnTo>
                <a:lnTo>
                  <a:pt x="545935" y="493788"/>
                </a:lnTo>
                <a:close/>
              </a:path>
              <a:path w="546100" h="734695">
                <a:moveTo>
                  <a:pt x="57168" y="493788"/>
                </a:moveTo>
                <a:lnTo>
                  <a:pt x="18825" y="493788"/>
                </a:lnTo>
                <a:lnTo>
                  <a:pt x="51717" y="512295"/>
                </a:lnTo>
                <a:lnTo>
                  <a:pt x="96971" y="526863"/>
                </a:lnTo>
                <a:lnTo>
                  <a:pt x="151194" y="537391"/>
                </a:lnTo>
                <a:lnTo>
                  <a:pt x="210990" y="543781"/>
                </a:lnTo>
                <a:lnTo>
                  <a:pt x="272967" y="545933"/>
                </a:lnTo>
                <a:lnTo>
                  <a:pt x="334948" y="543781"/>
                </a:lnTo>
                <a:lnTo>
                  <a:pt x="394747" y="537391"/>
                </a:lnTo>
                <a:lnTo>
                  <a:pt x="447705" y="527108"/>
                </a:lnTo>
                <a:lnTo>
                  <a:pt x="272967" y="527108"/>
                </a:lnTo>
                <a:lnTo>
                  <a:pt x="203639" y="524385"/>
                </a:lnTo>
                <a:lnTo>
                  <a:pt x="142434" y="516929"/>
                </a:lnTo>
                <a:lnTo>
                  <a:pt x="91353" y="505813"/>
                </a:lnTo>
                <a:lnTo>
                  <a:pt x="57168" y="493788"/>
                </a:lnTo>
                <a:close/>
              </a:path>
              <a:path w="546100" h="734695">
                <a:moveTo>
                  <a:pt x="545935" y="305541"/>
                </a:moveTo>
                <a:lnTo>
                  <a:pt x="527110" y="305541"/>
                </a:lnTo>
                <a:lnTo>
                  <a:pt x="527110" y="461222"/>
                </a:lnTo>
                <a:lnTo>
                  <a:pt x="518386" y="476887"/>
                </a:lnTo>
                <a:lnTo>
                  <a:pt x="454585" y="505813"/>
                </a:lnTo>
                <a:lnTo>
                  <a:pt x="403504" y="516929"/>
                </a:lnTo>
                <a:lnTo>
                  <a:pt x="342299" y="524385"/>
                </a:lnTo>
                <a:lnTo>
                  <a:pt x="272967" y="527108"/>
                </a:lnTo>
                <a:lnTo>
                  <a:pt x="447705" y="527108"/>
                </a:lnTo>
                <a:lnTo>
                  <a:pt x="448969" y="526863"/>
                </a:lnTo>
                <a:lnTo>
                  <a:pt x="494222" y="512295"/>
                </a:lnTo>
                <a:lnTo>
                  <a:pt x="527110" y="493788"/>
                </a:lnTo>
                <a:lnTo>
                  <a:pt x="545935" y="493788"/>
                </a:lnTo>
                <a:lnTo>
                  <a:pt x="545935" y="305541"/>
                </a:lnTo>
                <a:close/>
              </a:path>
              <a:path w="546100" h="734695">
                <a:moveTo>
                  <a:pt x="57168" y="305541"/>
                </a:moveTo>
                <a:lnTo>
                  <a:pt x="18825" y="305541"/>
                </a:lnTo>
                <a:lnTo>
                  <a:pt x="51717" y="324048"/>
                </a:lnTo>
                <a:lnTo>
                  <a:pt x="96971" y="338615"/>
                </a:lnTo>
                <a:lnTo>
                  <a:pt x="151194" y="349144"/>
                </a:lnTo>
                <a:lnTo>
                  <a:pt x="210990" y="355533"/>
                </a:lnTo>
                <a:lnTo>
                  <a:pt x="272967" y="357685"/>
                </a:lnTo>
                <a:lnTo>
                  <a:pt x="334948" y="355533"/>
                </a:lnTo>
                <a:lnTo>
                  <a:pt x="394747" y="349144"/>
                </a:lnTo>
                <a:lnTo>
                  <a:pt x="447705" y="338861"/>
                </a:lnTo>
                <a:lnTo>
                  <a:pt x="272967" y="338861"/>
                </a:lnTo>
                <a:lnTo>
                  <a:pt x="203639" y="336137"/>
                </a:lnTo>
                <a:lnTo>
                  <a:pt x="142434" y="328681"/>
                </a:lnTo>
                <a:lnTo>
                  <a:pt x="91353" y="317565"/>
                </a:lnTo>
                <a:lnTo>
                  <a:pt x="57168" y="305541"/>
                </a:lnTo>
                <a:close/>
              </a:path>
              <a:path w="546100" h="734695">
                <a:moveTo>
                  <a:pt x="545935" y="117293"/>
                </a:moveTo>
                <a:lnTo>
                  <a:pt x="527110" y="117293"/>
                </a:lnTo>
                <a:lnTo>
                  <a:pt x="527110" y="272974"/>
                </a:lnTo>
                <a:lnTo>
                  <a:pt x="518386" y="288640"/>
                </a:lnTo>
                <a:lnTo>
                  <a:pt x="454585" y="317565"/>
                </a:lnTo>
                <a:lnTo>
                  <a:pt x="403504" y="328681"/>
                </a:lnTo>
                <a:lnTo>
                  <a:pt x="342299" y="336137"/>
                </a:lnTo>
                <a:lnTo>
                  <a:pt x="272967" y="338861"/>
                </a:lnTo>
                <a:lnTo>
                  <a:pt x="447705" y="338861"/>
                </a:lnTo>
                <a:lnTo>
                  <a:pt x="448969" y="338615"/>
                </a:lnTo>
                <a:lnTo>
                  <a:pt x="494222" y="324048"/>
                </a:lnTo>
                <a:lnTo>
                  <a:pt x="527110" y="305541"/>
                </a:lnTo>
                <a:lnTo>
                  <a:pt x="545935" y="305541"/>
                </a:lnTo>
                <a:lnTo>
                  <a:pt x="545935" y="117293"/>
                </a:lnTo>
                <a:close/>
              </a:path>
              <a:path w="546100" h="734695">
                <a:moveTo>
                  <a:pt x="57168" y="117293"/>
                </a:moveTo>
                <a:lnTo>
                  <a:pt x="18825" y="117293"/>
                </a:lnTo>
                <a:lnTo>
                  <a:pt x="51717" y="135800"/>
                </a:lnTo>
                <a:lnTo>
                  <a:pt x="96971" y="150368"/>
                </a:lnTo>
                <a:lnTo>
                  <a:pt x="151194" y="160896"/>
                </a:lnTo>
                <a:lnTo>
                  <a:pt x="210990" y="167286"/>
                </a:lnTo>
                <a:lnTo>
                  <a:pt x="272967" y="169438"/>
                </a:lnTo>
                <a:lnTo>
                  <a:pt x="334948" y="167286"/>
                </a:lnTo>
                <a:lnTo>
                  <a:pt x="394747" y="160896"/>
                </a:lnTo>
                <a:lnTo>
                  <a:pt x="447705" y="150613"/>
                </a:lnTo>
                <a:lnTo>
                  <a:pt x="272967" y="150613"/>
                </a:lnTo>
                <a:lnTo>
                  <a:pt x="203639" y="147890"/>
                </a:lnTo>
                <a:lnTo>
                  <a:pt x="142434" y="140434"/>
                </a:lnTo>
                <a:lnTo>
                  <a:pt x="91353" y="129318"/>
                </a:lnTo>
                <a:lnTo>
                  <a:pt x="57168" y="117293"/>
                </a:lnTo>
                <a:close/>
              </a:path>
              <a:path w="546100" h="734695">
                <a:moveTo>
                  <a:pt x="446068" y="18824"/>
                </a:moveTo>
                <a:lnTo>
                  <a:pt x="272967" y="18824"/>
                </a:lnTo>
                <a:lnTo>
                  <a:pt x="342299" y="21549"/>
                </a:lnTo>
                <a:lnTo>
                  <a:pt x="403504" y="29008"/>
                </a:lnTo>
                <a:lnTo>
                  <a:pt x="454585" y="40128"/>
                </a:lnTo>
                <a:lnTo>
                  <a:pt x="493545" y="53836"/>
                </a:lnTo>
                <a:lnTo>
                  <a:pt x="518386" y="69060"/>
                </a:lnTo>
                <a:lnTo>
                  <a:pt x="527110" y="84727"/>
                </a:lnTo>
                <a:lnTo>
                  <a:pt x="518386" y="100392"/>
                </a:lnTo>
                <a:lnTo>
                  <a:pt x="454585" y="129318"/>
                </a:lnTo>
                <a:lnTo>
                  <a:pt x="403504" y="140434"/>
                </a:lnTo>
                <a:lnTo>
                  <a:pt x="342299" y="147890"/>
                </a:lnTo>
                <a:lnTo>
                  <a:pt x="272967" y="150613"/>
                </a:lnTo>
                <a:lnTo>
                  <a:pt x="447705" y="150613"/>
                </a:lnTo>
                <a:lnTo>
                  <a:pt x="448969" y="150368"/>
                </a:lnTo>
                <a:lnTo>
                  <a:pt x="494222" y="135800"/>
                </a:lnTo>
                <a:lnTo>
                  <a:pt x="527110" y="117293"/>
                </a:lnTo>
                <a:lnTo>
                  <a:pt x="545935" y="117293"/>
                </a:lnTo>
                <a:lnTo>
                  <a:pt x="545935" y="84727"/>
                </a:lnTo>
                <a:lnTo>
                  <a:pt x="537759" y="62708"/>
                </a:lnTo>
                <a:lnTo>
                  <a:pt x="514968" y="43867"/>
                </a:lnTo>
                <a:lnTo>
                  <a:pt x="480167" y="28279"/>
                </a:lnTo>
                <a:lnTo>
                  <a:pt x="446068" y="188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643632" y="41077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43632" y="42959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643632" y="448423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201236" y="5041586"/>
            <a:ext cx="546100" cy="734695"/>
          </a:xfrm>
          <a:custGeom>
            <a:avLst/>
            <a:gdLst/>
            <a:ahLst/>
            <a:cxnLst/>
            <a:rect l="l" t="t" r="r" b="b"/>
            <a:pathLst>
              <a:path w="546100" h="734695">
                <a:moveTo>
                  <a:pt x="272967" y="0"/>
                </a:moveTo>
                <a:lnTo>
                  <a:pt x="216181" y="1805"/>
                </a:lnTo>
                <a:lnTo>
                  <a:pt x="160982" y="7172"/>
                </a:lnTo>
                <a:lnTo>
                  <a:pt x="109977" y="16022"/>
                </a:lnTo>
                <a:lnTo>
                  <a:pt x="65770" y="28279"/>
                </a:lnTo>
                <a:lnTo>
                  <a:pt x="30968" y="43867"/>
                </a:lnTo>
                <a:lnTo>
                  <a:pt x="0" y="84727"/>
                </a:lnTo>
                <a:lnTo>
                  <a:pt x="0" y="649469"/>
                </a:lnTo>
                <a:lnTo>
                  <a:pt x="30968" y="690326"/>
                </a:lnTo>
                <a:lnTo>
                  <a:pt x="65770" y="705910"/>
                </a:lnTo>
                <a:lnTo>
                  <a:pt x="109977" y="718164"/>
                </a:lnTo>
                <a:lnTo>
                  <a:pt x="160982" y="727011"/>
                </a:lnTo>
                <a:lnTo>
                  <a:pt x="216181" y="732376"/>
                </a:lnTo>
                <a:lnTo>
                  <a:pt x="272967" y="734181"/>
                </a:lnTo>
                <a:lnTo>
                  <a:pt x="329756" y="732376"/>
                </a:lnTo>
                <a:lnTo>
                  <a:pt x="384956" y="727011"/>
                </a:lnTo>
                <a:lnTo>
                  <a:pt x="435961" y="718164"/>
                </a:lnTo>
                <a:lnTo>
                  <a:pt x="446093" y="715356"/>
                </a:lnTo>
                <a:lnTo>
                  <a:pt x="272967" y="715356"/>
                </a:lnTo>
                <a:lnTo>
                  <a:pt x="203639" y="712632"/>
                </a:lnTo>
                <a:lnTo>
                  <a:pt x="142434" y="705176"/>
                </a:lnTo>
                <a:lnTo>
                  <a:pt x="91353" y="694060"/>
                </a:lnTo>
                <a:lnTo>
                  <a:pt x="52392" y="680356"/>
                </a:lnTo>
                <a:lnTo>
                  <a:pt x="18825" y="649469"/>
                </a:lnTo>
                <a:lnTo>
                  <a:pt x="18825" y="493788"/>
                </a:lnTo>
                <a:lnTo>
                  <a:pt x="57168" y="493788"/>
                </a:lnTo>
                <a:lnTo>
                  <a:pt x="52392" y="492108"/>
                </a:lnTo>
                <a:lnTo>
                  <a:pt x="27550" y="476887"/>
                </a:lnTo>
                <a:lnTo>
                  <a:pt x="18825" y="461222"/>
                </a:lnTo>
                <a:lnTo>
                  <a:pt x="18825" y="305541"/>
                </a:lnTo>
                <a:lnTo>
                  <a:pt x="57168" y="305541"/>
                </a:lnTo>
                <a:lnTo>
                  <a:pt x="52392" y="303861"/>
                </a:lnTo>
                <a:lnTo>
                  <a:pt x="27550" y="288640"/>
                </a:lnTo>
                <a:lnTo>
                  <a:pt x="18825" y="272974"/>
                </a:lnTo>
                <a:lnTo>
                  <a:pt x="18825" y="117293"/>
                </a:lnTo>
                <a:lnTo>
                  <a:pt x="57168" y="117293"/>
                </a:lnTo>
                <a:lnTo>
                  <a:pt x="52392" y="115613"/>
                </a:lnTo>
                <a:lnTo>
                  <a:pt x="27550" y="100392"/>
                </a:lnTo>
                <a:lnTo>
                  <a:pt x="18825" y="84727"/>
                </a:lnTo>
                <a:lnTo>
                  <a:pt x="27550" y="69060"/>
                </a:lnTo>
                <a:lnTo>
                  <a:pt x="91353" y="40128"/>
                </a:lnTo>
                <a:lnTo>
                  <a:pt x="142434" y="29008"/>
                </a:lnTo>
                <a:lnTo>
                  <a:pt x="203639" y="21549"/>
                </a:lnTo>
                <a:lnTo>
                  <a:pt x="272967" y="18824"/>
                </a:lnTo>
                <a:lnTo>
                  <a:pt x="446068" y="18824"/>
                </a:lnTo>
                <a:lnTo>
                  <a:pt x="435961" y="16022"/>
                </a:lnTo>
                <a:lnTo>
                  <a:pt x="384956" y="7172"/>
                </a:lnTo>
                <a:lnTo>
                  <a:pt x="329756" y="1805"/>
                </a:lnTo>
                <a:lnTo>
                  <a:pt x="272967" y="0"/>
                </a:lnTo>
                <a:close/>
              </a:path>
              <a:path w="546100" h="734695">
                <a:moveTo>
                  <a:pt x="545935" y="493788"/>
                </a:moveTo>
                <a:lnTo>
                  <a:pt x="527110" y="493788"/>
                </a:lnTo>
                <a:lnTo>
                  <a:pt x="527110" y="649469"/>
                </a:lnTo>
                <a:lnTo>
                  <a:pt x="518386" y="665135"/>
                </a:lnTo>
                <a:lnTo>
                  <a:pt x="454585" y="694060"/>
                </a:lnTo>
                <a:lnTo>
                  <a:pt x="403504" y="705176"/>
                </a:lnTo>
                <a:lnTo>
                  <a:pt x="342299" y="712632"/>
                </a:lnTo>
                <a:lnTo>
                  <a:pt x="272967" y="715356"/>
                </a:lnTo>
                <a:lnTo>
                  <a:pt x="446093" y="715356"/>
                </a:lnTo>
                <a:lnTo>
                  <a:pt x="480167" y="705910"/>
                </a:lnTo>
                <a:lnTo>
                  <a:pt x="514968" y="690326"/>
                </a:lnTo>
                <a:lnTo>
                  <a:pt x="537759" y="671487"/>
                </a:lnTo>
                <a:lnTo>
                  <a:pt x="545935" y="649469"/>
                </a:lnTo>
                <a:lnTo>
                  <a:pt x="545935" y="493788"/>
                </a:lnTo>
                <a:close/>
              </a:path>
              <a:path w="546100" h="734695">
                <a:moveTo>
                  <a:pt x="57168" y="493788"/>
                </a:moveTo>
                <a:lnTo>
                  <a:pt x="18825" y="493788"/>
                </a:lnTo>
                <a:lnTo>
                  <a:pt x="51717" y="512295"/>
                </a:lnTo>
                <a:lnTo>
                  <a:pt x="96971" y="526863"/>
                </a:lnTo>
                <a:lnTo>
                  <a:pt x="151194" y="537391"/>
                </a:lnTo>
                <a:lnTo>
                  <a:pt x="210990" y="543781"/>
                </a:lnTo>
                <a:lnTo>
                  <a:pt x="272967" y="545933"/>
                </a:lnTo>
                <a:lnTo>
                  <a:pt x="334948" y="543781"/>
                </a:lnTo>
                <a:lnTo>
                  <a:pt x="394747" y="537391"/>
                </a:lnTo>
                <a:lnTo>
                  <a:pt x="447705" y="527108"/>
                </a:lnTo>
                <a:lnTo>
                  <a:pt x="272967" y="527108"/>
                </a:lnTo>
                <a:lnTo>
                  <a:pt x="203639" y="524385"/>
                </a:lnTo>
                <a:lnTo>
                  <a:pt x="142434" y="516929"/>
                </a:lnTo>
                <a:lnTo>
                  <a:pt x="91353" y="505813"/>
                </a:lnTo>
                <a:lnTo>
                  <a:pt x="57168" y="493788"/>
                </a:lnTo>
                <a:close/>
              </a:path>
              <a:path w="546100" h="734695">
                <a:moveTo>
                  <a:pt x="545935" y="305541"/>
                </a:moveTo>
                <a:lnTo>
                  <a:pt x="527110" y="305541"/>
                </a:lnTo>
                <a:lnTo>
                  <a:pt x="527110" y="461222"/>
                </a:lnTo>
                <a:lnTo>
                  <a:pt x="518386" y="476887"/>
                </a:lnTo>
                <a:lnTo>
                  <a:pt x="454585" y="505813"/>
                </a:lnTo>
                <a:lnTo>
                  <a:pt x="403504" y="516929"/>
                </a:lnTo>
                <a:lnTo>
                  <a:pt x="342299" y="524385"/>
                </a:lnTo>
                <a:lnTo>
                  <a:pt x="272967" y="527108"/>
                </a:lnTo>
                <a:lnTo>
                  <a:pt x="447705" y="527108"/>
                </a:lnTo>
                <a:lnTo>
                  <a:pt x="448969" y="526863"/>
                </a:lnTo>
                <a:lnTo>
                  <a:pt x="494222" y="512295"/>
                </a:lnTo>
                <a:lnTo>
                  <a:pt x="527110" y="493788"/>
                </a:lnTo>
                <a:lnTo>
                  <a:pt x="545935" y="493788"/>
                </a:lnTo>
                <a:lnTo>
                  <a:pt x="545935" y="305541"/>
                </a:lnTo>
                <a:close/>
              </a:path>
              <a:path w="546100" h="734695">
                <a:moveTo>
                  <a:pt x="57168" y="305541"/>
                </a:moveTo>
                <a:lnTo>
                  <a:pt x="18825" y="305541"/>
                </a:lnTo>
                <a:lnTo>
                  <a:pt x="51717" y="324048"/>
                </a:lnTo>
                <a:lnTo>
                  <a:pt x="96971" y="338615"/>
                </a:lnTo>
                <a:lnTo>
                  <a:pt x="151194" y="349144"/>
                </a:lnTo>
                <a:lnTo>
                  <a:pt x="210990" y="355533"/>
                </a:lnTo>
                <a:lnTo>
                  <a:pt x="272967" y="357685"/>
                </a:lnTo>
                <a:lnTo>
                  <a:pt x="334948" y="355533"/>
                </a:lnTo>
                <a:lnTo>
                  <a:pt x="394747" y="349144"/>
                </a:lnTo>
                <a:lnTo>
                  <a:pt x="447705" y="338861"/>
                </a:lnTo>
                <a:lnTo>
                  <a:pt x="272967" y="338861"/>
                </a:lnTo>
                <a:lnTo>
                  <a:pt x="203639" y="336137"/>
                </a:lnTo>
                <a:lnTo>
                  <a:pt x="142434" y="328681"/>
                </a:lnTo>
                <a:lnTo>
                  <a:pt x="91353" y="317565"/>
                </a:lnTo>
                <a:lnTo>
                  <a:pt x="57168" y="305541"/>
                </a:lnTo>
                <a:close/>
              </a:path>
              <a:path w="546100" h="734695">
                <a:moveTo>
                  <a:pt x="545935" y="117293"/>
                </a:moveTo>
                <a:lnTo>
                  <a:pt x="527110" y="117293"/>
                </a:lnTo>
                <a:lnTo>
                  <a:pt x="527110" y="272974"/>
                </a:lnTo>
                <a:lnTo>
                  <a:pt x="518386" y="288640"/>
                </a:lnTo>
                <a:lnTo>
                  <a:pt x="454585" y="317565"/>
                </a:lnTo>
                <a:lnTo>
                  <a:pt x="403504" y="328681"/>
                </a:lnTo>
                <a:lnTo>
                  <a:pt x="342299" y="336137"/>
                </a:lnTo>
                <a:lnTo>
                  <a:pt x="272967" y="338861"/>
                </a:lnTo>
                <a:lnTo>
                  <a:pt x="447705" y="338861"/>
                </a:lnTo>
                <a:lnTo>
                  <a:pt x="448969" y="338615"/>
                </a:lnTo>
                <a:lnTo>
                  <a:pt x="494222" y="324048"/>
                </a:lnTo>
                <a:lnTo>
                  <a:pt x="527110" y="305541"/>
                </a:lnTo>
                <a:lnTo>
                  <a:pt x="545935" y="305541"/>
                </a:lnTo>
                <a:lnTo>
                  <a:pt x="545935" y="117293"/>
                </a:lnTo>
                <a:close/>
              </a:path>
              <a:path w="546100" h="734695">
                <a:moveTo>
                  <a:pt x="57168" y="117293"/>
                </a:moveTo>
                <a:lnTo>
                  <a:pt x="18825" y="117293"/>
                </a:lnTo>
                <a:lnTo>
                  <a:pt x="51717" y="135800"/>
                </a:lnTo>
                <a:lnTo>
                  <a:pt x="96971" y="150368"/>
                </a:lnTo>
                <a:lnTo>
                  <a:pt x="151194" y="160896"/>
                </a:lnTo>
                <a:lnTo>
                  <a:pt x="210990" y="167286"/>
                </a:lnTo>
                <a:lnTo>
                  <a:pt x="272967" y="169438"/>
                </a:lnTo>
                <a:lnTo>
                  <a:pt x="334948" y="167286"/>
                </a:lnTo>
                <a:lnTo>
                  <a:pt x="394747" y="160896"/>
                </a:lnTo>
                <a:lnTo>
                  <a:pt x="447705" y="150613"/>
                </a:lnTo>
                <a:lnTo>
                  <a:pt x="272967" y="150613"/>
                </a:lnTo>
                <a:lnTo>
                  <a:pt x="203639" y="147890"/>
                </a:lnTo>
                <a:lnTo>
                  <a:pt x="142434" y="140434"/>
                </a:lnTo>
                <a:lnTo>
                  <a:pt x="91353" y="129318"/>
                </a:lnTo>
                <a:lnTo>
                  <a:pt x="57168" y="117293"/>
                </a:lnTo>
                <a:close/>
              </a:path>
              <a:path w="546100" h="734695">
                <a:moveTo>
                  <a:pt x="446068" y="18824"/>
                </a:moveTo>
                <a:lnTo>
                  <a:pt x="272967" y="18824"/>
                </a:lnTo>
                <a:lnTo>
                  <a:pt x="342299" y="21549"/>
                </a:lnTo>
                <a:lnTo>
                  <a:pt x="403504" y="29008"/>
                </a:lnTo>
                <a:lnTo>
                  <a:pt x="454585" y="40128"/>
                </a:lnTo>
                <a:lnTo>
                  <a:pt x="493545" y="53836"/>
                </a:lnTo>
                <a:lnTo>
                  <a:pt x="518386" y="69060"/>
                </a:lnTo>
                <a:lnTo>
                  <a:pt x="527110" y="84727"/>
                </a:lnTo>
                <a:lnTo>
                  <a:pt x="518386" y="100392"/>
                </a:lnTo>
                <a:lnTo>
                  <a:pt x="454585" y="129318"/>
                </a:lnTo>
                <a:lnTo>
                  <a:pt x="403504" y="140434"/>
                </a:lnTo>
                <a:lnTo>
                  <a:pt x="342299" y="147890"/>
                </a:lnTo>
                <a:lnTo>
                  <a:pt x="272967" y="150613"/>
                </a:lnTo>
                <a:lnTo>
                  <a:pt x="447705" y="150613"/>
                </a:lnTo>
                <a:lnTo>
                  <a:pt x="448969" y="150368"/>
                </a:lnTo>
                <a:lnTo>
                  <a:pt x="494222" y="135800"/>
                </a:lnTo>
                <a:lnTo>
                  <a:pt x="527110" y="117293"/>
                </a:lnTo>
                <a:lnTo>
                  <a:pt x="545935" y="117293"/>
                </a:lnTo>
                <a:lnTo>
                  <a:pt x="545935" y="84727"/>
                </a:lnTo>
                <a:lnTo>
                  <a:pt x="537759" y="62708"/>
                </a:lnTo>
                <a:lnTo>
                  <a:pt x="514968" y="43867"/>
                </a:lnTo>
                <a:lnTo>
                  <a:pt x="480167" y="28279"/>
                </a:lnTo>
                <a:lnTo>
                  <a:pt x="446068" y="188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643632" y="5267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643632" y="54557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643632" y="56439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804150" y="3383407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黑体" panose="02010609060101010101" charset="-122"/>
                <a:cs typeface="黑体" panose="02010609060101010101" charset="-122"/>
              </a:rPr>
              <a:t>...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9361" y="3130422"/>
            <a:ext cx="5016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解析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QL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82971" y="3130422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分析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70121" y="2898394"/>
            <a:ext cx="6246368" cy="267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879972" y="3133471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路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由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分析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15506" y="3144977"/>
            <a:ext cx="82804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105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写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05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离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分析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21022" y="4533392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黑体" panose="02010609060101010101" charset="-122"/>
                <a:cs typeface="黑体" panose="02010609060101010101" charset="-122"/>
              </a:rPr>
              <a:t>...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6697" y="5036565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结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合并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48398" y="5036565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聚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合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处理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21807" y="5036565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排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序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处理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5473" y="5036565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页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处理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64834" y="5604154"/>
            <a:ext cx="977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-6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Server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31085" y="4200905"/>
            <a:ext cx="1893570" cy="76200"/>
          </a:xfrm>
          <a:custGeom>
            <a:avLst/>
            <a:gdLst/>
            <a:ahLst/>
            <a:cxnLst/>
            <a:rect l="l" t="t" r="r" b="b"/>
            <a:pathLst>
              <a:path w="18935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893570" h="76200">
                <a:moveTo>
                  <a:pt x="1817242" y="0"/>
                </a:moveTo>
                <a:lnTo>
                  <a:pt x="1817242" y="76200"/>
                </a:lnTo>
                <a:lnTo>
                  <a:pt x="1874392" y="47625"/>
                </a:lnTo>
                <a:lnTo>
                  <a:pt x="1829942" y="47625"/>
                </a:lnTo>
                <a:lnTo>
                  <a:pt x="1829942" y="28575"/>
                </a:lnTo>
                <a:lnTo>
                  <a:pt x="1874392" y="28575"/>
                </a:lnTo>
                <a:lnTo>
                  <a:pt x="1817242" y="0"/>
                </a:lnTo>
                <a:close/>
              </a:path>
              <a:path w="189357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893570" h="76200">
                <a:moveTo>
                  <a:pt x="1817242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817242" y="47625"/>
                </a:lnTo>
                <a:lnTo>
                  <a:pt x="1817242" y="28575"/>
                </a:lnTo>
                <a:close/>
              </a:path>
              <a:path w="1893570" h="76200">
                <a:moveTo>
                  <a:pt x="1874392" y="28575"/>
                </a:moveTo>
                <a:lnTo>
                  <a:pt x="1829942" y="28575"/>
                </a:lnTo>
                <a:lnTo>
                  <a:pt x="1829942" y="47625"/>
                </a:lnTo>
                <a:lnTo>
                  <a:pt x="1874392" y="47625"/>
                </a:lnTo>
                <a:lnTo>
                  <a:pt x="1893442" y="38100"/>
                </a:lnTo>
                <a:lnTo>
                  <a:pt x="1874392" y="285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782681" y="2966465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status=1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782681" y="4172839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status=2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782681" y="5319141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status=3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54664" y="2725420"/>
            <a:ext cx="5401786" cy="110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33220" y="1929939"/>
            <a:ext cx="1294765" cy="596265"/>
          </a:xfrm>
          <a:custGeom>
            <a:avLst/>
            <a:gdLst/>
            <a:ahLst/>
            <a:cxnLst/>
            <a:rect l="l" t="t" r="r" b="b"/>
            <a:pathLst>
              <a:path w="1294765" h="596264">
                <a:moveTo>
                  <a:pt x="828968" y="539575"/>
                </a:moveTo>
                <a:lnTo>
                  <a:pt x="493660" y="539575"/>
                </a:lnTo>
                <a:lnTo>
                  <a:pt x="515391" y="556623"/>
                </a:lnTo>
                <a:lnTo>
                  <a:pt x="541301" y="570991"/>
                </a:lnTo>
                <a:lnTo>
                  <a:pt x="570759" y="582384"/>
                </a:lnTo>
                <a:lnTo>
                  <a:pt x="603134" y="590502"/>
                </a:lnTo>
                <a:lnTo>
                  <a:pt x="656698" y="595939"/>
                </a:lnTo>
                <a:lnTo>
                  <a:pt x="708850" y="592468"/>
                </a:lnTo>
                <a:lnTo>
                  <a:pt x="757185" y="580897"/>
                </a:lnTo>
                <a:lnTo>
                  <a:pt x="799298" y="562035"/>
                </a:lnTo>
                <a:lnTo>
                  <a:pt x="828968" y="539575"/>
                </a:lnTo>
                <a:close/>
              </a:path>
              <a:path w="1294765" h="596264">
                <a:moveTo>
                  <a:pt x="323605" y="52333"/>
                </a:moveTo>
                <a:lnTo>
                  <a:pt x="237672" y="62441"/>
                </a:lnTo>
                <a:lnTo>
                  <a:pt x="192553" y="79195"/>
                </a:lnTo>
                <a:lnTo>
                  <a:pt x="156253" y="102314"/>
                </a:lnTo>
                <a:lnTo>
                  <a:pt x="130431" y="130428"/>
                </a:lnTo>
                <a:lnTo>
                  <a:pt x="116744" y="162169"/>
                </a:lnTo>
                <a:lnTo>
                  <a:pt x="116851" y="196167"/>
                </a:lnTo>
                <a:lnTo>
                  <a:pt x="115708" y="197945"/>
                </a:lnTo>
                <a:lnTo>
                  <a:pt x="58622" y="210581"/>
                </a:lnTo>
                <a:lnTo>
                  <a:pt x="16775" y="238077"/>
                </a:lnTo>
                <a:lnTo>
                  <a:pt x="0" y="268906"/>
                </a:lnTo>
                <a:lnTo>
                  <a:pt x="3155" y="300307"/>
                </a:lnTo>
                <a:lnTo>
                  <a:pt x="24741" y="328660"/>
                </a:lnTo>
                <a:lnTo>
                  <a:pt x="63257" y="350345"/>
                </a:lnTo>
                <a:lnTo>
                  <a:pt x="46237" y="364581"/>
                </a:lnTo>
                <a:lnTo>
                  <a:pt x="34635" y="380603"/>
                </a:lnTo>
                <a:lnTo>
                  <a:pt x="28771" y="397815"/>
                </a:lnTo>
                <a:lnTo>
                  <a:pt x="28967" y="415623"/>
                </a:lnTo>
                <a:lnTo>
                  <a:pt x="45073" y="446458"/>
                </a:lnTo>
                <a:lnTo>
                  <a:pt x="77704" y="470185"/>
                </a:lnTo>
                <a:lnTo>
                  <a:pt x="122193" y="484506"/>
                </a:lnTo>
                <a:lnTo>
                  <a:pt x="173874" y="487124"/>
                </a:lnTo>
                <a:lnTo>
                  <a:pt x="174636" y="488013"/>
                </a:lnTo>
                <a:lnTo>
                  <a:pt x="175525" y="488902"/>
                </a:lnTo>
                <a:lnTo>
                  <a:pt x="176287" y="489791"/>
                </a:lnTo>
                <a:lnTo>
                  <a:pt x="208837" y="516388"/>
                </a:lnTo>
                <a:lnTo>
                  <a:pt x="248826" y="536983"/>
                </a:lnTo>
                <a:lnTo>
                  <a:pt x="294350" y="551280"/>
                </a:lnTo>
                <a:lnTo>
                  <a:pt x="343501" y="558983"/>
                </a:lnTo>
                <a:lnTo>
                  <a:pt x="394374" y="559796"/>
                </a:lnTo>
                <a:lnTo>
                  <a:pt x="445062" y="553426"/>
                </a:lnTo>
                <a:lnTo>
                  <a:pt x="493660" y="539575"/>
                </a:lnTo>
                <a:lnTo>
                  <a:pt x="828968" y="539575"/>
                </a:lnTo>
                <a:lnTo>
                  <a:pt x="832781" y="536689"/>
                </a:lnTo>
                <a:lnTo>
                  <a:pt x="855229" y="505666"/>
                </a:lnTo>
                <a:lnTo>
                  <a:pt x="1035893" y="505666"/>
                </a:lnTo>
                <a:lnTo>
                  <a:pt x="1048215" y="501750"/>
                </a:lnTo>
                <a:lnTo>
                  <a:pt x="1086023" y="478431"/>
                </a:lnTo>
                <a:lnTo>
                  <a:pt x="1111005" y="448748"/>
                </a:lnTo>
                <a:lnTo>
                  <a:pt x="1120278" y="414480"/>
                </a:lnTo>
                <a:lnTo>
                  <a:pt x="1145782" y="411160"/>
                </a:lnTo>
                <a:lnTo>
                  <a:pt x="1193502" y="398567"/>
                </a:lnTo>
                <a:lnTo>
                  <a:pt x="1259727" y="359834"/>
                </a:lnTo>
                <a:lnTo>
                  <a:pt x="1286373" y="324264"/>
                </a:lnTo>
                <a:lnTo>
                  <a:pt x="1294462" y="285676"/>
                </a:lnTo>
                <a:lnTo>
                  <a:pt x="1283374" y="246997"/>
                </a:lnTo>
                <a:lnTo>
                  <a:pt x="1252485" y="211153"/>
                </a:lnTo>
                <a:lnTo>
                  <a:pt x="1255406" y="206835"/>
                </a:lnTo>
                <a:lnTo>
                  <a:pt x="1257819" y="202517"/>
                </a:lnTo>
                <a:lnTo>
                  <a:pt x="1259851" y="197945"/>
                </a:lnTo>
                <a:lnTo>
                  <a:pt x="1264046" y="158196"/>
                </a:lnTo>
                <a:lnTo>
                  <a:pt x="1244357" y="121793"/>
                </a:lnTo>
                <a:lnTo>
                  <a:pt x="1204380" y="92700"/>
                </a:lnTo>
                <a:lnTo>
                  <a:pt x="1147710" y="74882"/>
                </a:lnTo>
                <a:lnTo>
                  <a:pt x="1145458" y="69675"/>
                </a:lnTo>
                <a:lnTo>
                  <a:pt x="419492" y="69675"/>
                </a:lnTo>
                <a:lnTo>
                  <a:pt x="389054" y="60545"/>
                </a:lnTo>
                <a:lnTo>
                  <a:pt x="356866" y="54737"/>
                </a:lnTo>
                <a:lnTo>
                  <a:pt x="323605" y="52333"/>
                </a:lnTo>
                <a:close/>
              </a:path>
              <a:path w="1294765" h="596264">
                <a:moveTo>
                  <a:pt x="1035893" y="505666"/>
                </a:moveTo>
                <a:lnTo>
                  <a:pt x="855229" y="505666"/>
                </a:lnTo>
                <a:lnTo>
                  <a:pt x="876323" y="512728"/>
                </a:lnTo>
                <a:lnTo>
                  <a:pt x="898632" y="517874"/>
                </a:lnTo>
                <a:lnTo>
                  <a:pt x="921845" y="521043"/>
                </a:lnTo>
                <a:lnTo>
                  <a:pt x="945653" y="522176"/>
                </a:lnTo>
                <a:lnTo>
                  <a:pt x="1000464" y="516925"/>
                </a:lnTo>
                <a:lnTo>
                  <a:pt x="1035893" y="505666"/>
                </a:lnTo>
                <a:close/>
              </a:path>
              <a:path w="1294765" h="596264">
                <a:moveTo>
                  <a:pt x="537715" y="17490"/>
                </a:moveTo>
                <a:lnTo>
                  <a:pt x="490962" y="26473"/>
                </a:lnTo>
                <a:lnTo>
                  <a:pt x="450372" y="44093"/>
                </a:lnTo>
                <a:lnTo>
                  <a:pt x="419492" y="69675"/>
                </a:lnTo>
                <a:lnTo>
                  <a:pt x="1145458" y="69675"/>
                </a:lnTo>
                <a:lnTo>
                  <a:pt x="1141138" y="59689"/>
                </a:lnTo>
                <a:lnTo>
                  <a:pt x="1130565" y="45545"/>
                </a:lnTo>
                <a:lnTo>
                  <a:pt x="1130282" y="45291"/>
                </a:lnTo>
                <a:lnTo>
                  <a:pt x="672603" y="45291"/>
                </a:lnTo>
                <a:lnTo>
                  <a:pt x="664059" y="40362"/>
                </a:lnTo>
                <a:lnTo>
                  <a:pt x="655014" y="35861"/>
                </a:lnTo>
                <a:lnTo>
                  <a:pt x="645493" y="31789"/>
                </a:lnTo>
                <a:lnTo>
                  <a:pt x="635519" y="28146"/>
                </a:lnTo>
                <a:lnTo>
                  <a:pt x="587084" y="17822"/>
                </a:lnTo>
                <a:lnTo>
                  <a:pt x="537715" y="17490"/>
                </a:lnTo>
                <a:close/>
              </a:path>
              <a:path w="1294765" h="596264">
                <a:moveTo>
                  <a:pt x="797851" y="0"/>
                </a:moveTo>
                <a:lnTo>
                  <a:pt x="748153" y="4111"/>
                </a:lnTo>
                <a:lnTo>
                  <a:pt x="704526" y="19605"/>
                </a:lnTo>
                <a:lnTo>
                  <a:pt x="672603" y="45291"/>
                </a:lnTo>
                <a:lnTo>
                  <a:pt x="1130282" y="45291"/>
                </a:lnTo>
                <a:lnTo>
                  <a:pt x="1116278" y="32734"/>
                </a:lnTo>
                <a:lnTo>
                  <a:pt x="1115248" y="32083"/>
                </a:lnTo>
                <a:lnTo>
                  <a:pt x="893583" y="32083"/>
                </a:lnTo>
                <a:lnTo>
                  <a:pt x="883816" y="24999"/>
                </a:lnTo>
                <a:lnTo>
                  <a:pt x="872882" y="18653"/>
                </a:lnTo>
                <a:lnTo>
                  <a:pt x="860901" y="13116"/>
                </a:lnTo>
                <a:lnTo>
                  <a:pt x="847990" y="8461"/>
                </a:lnTo>
                <a:lnTo>
                  <a:pt x="797851" y="0"/>
                </a:lnTo>
                <a:close/>
              </a:path>
              <a:path w="1294765" h="596264">
                <a:moveTo>
                  <a:pt x="992548" y="285"/>
                </a:moveTo>
                <a:lnTo>
                  <a:pt x="938899" y="9737"/>
                </a:lnTo>
                <a:lnTo>
                  <a:pt x="893583" y="32083"/>
                </a:lnTo>
                <a:lnTo>
                  <a:pt x="1115248" y="32083"/>
                </a:lnTo>
                <a:lnTo>
                  <a:pt x="1098561" y="21542"/>
                </a:lnTo>
                <a:lnTo>
                  <a:pt x="1047960" y="4097"/>
                </a:lnTo>
                <a:lnTo>
                  <a:pt x="992548" y="28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419465" y="2700273"/>
            <a:ext cx="33020" cy="33655"/>
          </a:xfrm>
          <a:custGeom>
            <a:avLst/>
            <a:gdLst/>
            <a:ahLst/>
            <a:cxnLst/>
            <a:rect l="l" t="t" r="r" b="b"/>
            <a:pathLst>
              <a:path w="33020" h="33655">
                <a:moveTo>
                  <a:pt x="25653" y="0"/>
                </a:moveTo>
                <a:lnTo>
                  <a:pt x="7365" y="0"/>
                </a:lnTo>
                <a:lnTo>
                  <a:pt x="0" y="7492"/>
                </a:lnTo>
                <a:lnTo>
                  <a:pt x="0" y="25780"/>
                </a:lnTo>
                <a:lnTo>
                  <a:pt x="7365" y="33147"/>
                </a:lnTo>
                <a:lnTo>
                  <a:pt x="25653" y="33147"/>
                </a:lnTo>
                <a:lnTo>
                  <a:pt x="33019" y="25780"/>
                </a:lnTo>
                <a:lnTo>
                  <a:pt x="33019" y="7492"/>
                </a:lnTo>
                <a:lnTo>
                  <a:pt x="2565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478011" y="2509392"/>
            <a:ext cx="182499" cy="17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942578" y="1938908"/>
            <a:ext cx="25336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=0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2794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=1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3=2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34400" y="2154935"/>
            <a:ext cx="390525" cy="161925"/>
          </a:xfrm>
          <a:prstGeom prst="rect">
            <a:avLst/>
          </a:prstGeom>
          <a:solidFill>
            <a:srgbClr val="D2FCCF"/>
          </a:solidFill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195"/>
              </a:lnSpc>
            </a:pP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status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864734" y="3304609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864734" y="3275494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0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864734" y="333372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864734" y="3362841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864734" y="3391957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864734" y="3421073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808415" y="3177221"/>
            <a:ext cx="338455" cy="291465"/>
          </a:xfrm>
          <a:custGeom>
            <a:avLst/>
            <a:gdLst/>
            <a:ahLst/>
            <a:cxnLst/>
            <a:rect l="l" t="t" r="r" b="b"/>
            <a:pathLst>
              <a:path w="338454" h="291464">
                <a:moveTo>
                  <a:pt x="216344" y="0"/>
                </a:moveTo>
                <a:lnTo>
                  <a:pt x="0" y="0"/>
                </a:lnTo>
                <a:lnTo>
                  <a:pt x="0" y="291164"/>
                </a:lnTo>
                <a:lnTo>
                  <a:pt x="337913" y="291164"/>
                </a:lnTo>
                <a:lnTo>
                  <a:pt x="337913" y="283885"/>
                </a:lnTo>
                <a:lnTo>
                  <a:pt x="11263" y="283885"/>
                </a:lnTo>
                <a:lnTo>
                  <a:pt x="11263" y="7278"/>
                </a:lnTo>
                <a:lnTo>
                  <a:pt x="227607" y="7278"/>
                </a:lnTo>
                <a:lnTo>
                  <a:pt x="216344" y="0"/>
                </a:lnTo>
                <a:close/>
              </a:path>
              <a:path w="338454" h="291464">
                <a:moveTo>
                  <a:pt x="227607" y="7278"/>
                </a:moveTo>
                <a:lnTo>
                  <a:pt x="208379" y="7278"/>
                </a:lnTo>
                <a:lnTo>
                  <a:pt x="208379" y="83714"/>
                </a:lnTo>
                <a:lnTo>
                  <a:pt x="326649" y="83714"/>
                </a:lnTo>
                <a:lnTo>
                  <a:pt x="326649" y="283885"/>
                </a:lnTo>
                <a:lnTo>
                  <a:pt x="337913" y="283885"/>
                </a:lnTo>
                <a:lnTo>
                  <a:pt x="337913" y="78567"/>
                </a:lnTo>
                <a:lnTo>
                  <a:pt x="334614" y="76435"/>
                </a:lnTo>
                <a:lnTo>
                  <a:pt x="219643" y="76435"/>
                </a:lnTo>
                <a:lnTo>
                  <a:pt x="219648" y="12495"/>
                </a:lnTo>
                <a:lnTo>
                  <a:pt x="235679" y="12495"/>
                </a:lnTo>
                <a:lnTo>
                  <a:pt x="227607" y="7278"/>
                </a:lnTo>
                <a:close/>
              </a:path>
              <a:path w="338454" h="291464">
                <a:moveTo>
                  <a:pt x="235679" y="12495"/>
                </a:moveTo>
                <a:lnTo>
                  <a:pt x="219742" y="12495"/>
                </a:lnTo>
                <a:lnTo>
                  <a:pt x="318614" y="76386"/>
                </a:lnTo>
                <a:lnTo>
                  <a:pt x="334614" y="76435"/>
                </a:lnTo>
                <a:lnTo>
                  <a:pt x="235679" y="12495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864734" y="454057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864734" y="4511457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0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864734" y="4569690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864734" y="459880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864734" y="4627921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864734" y="4657037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808415" y="4413186"/>
            <a:ext cx="338455" cy="291465"/>
          </a:xfrm>
          <a:custGeom>
            <a:avLst/>
            <a:gdLst/>
            <a:ahLst/>
            <a:cxnLst/>
            <a:rect l="l" t="t" r="r" b="b"/>
            <a:pathLst>
              <a:path w="338454" h="291464">
                <a:moveTo>
                  <a:pt x="216344" y="0"/>
                </a:moveTo>
                <a:lnTo>
                  <a:pt x="0" y="0"/>
                </a:lnTo>
                <a:lnTo>
                  <a:pt x="0" y="291164"/>
                </a:lnTo>
                <a:lnTo>
                  <a:pt x="337913" y="291164"/>
                </a:lnTo>
                <a:lnTo>
                  <a:pt x="337913" y="283885"/>
                </a:lnTo>
                <a:lnTo>
                  <a:pt x="11263" y="283885"/>
                </a:lnTo>
                <a:lnTo>
                  <a:pt x="11263" y="7278"/>
                </a:lnTo>
                <a:lnTo>
                  <a:pt x="227607" y="7278"/>
                </a:lnTo>
                <a:lnTo>
                  <a:pt x="216344" y="0"/>
                </a:lnTo>
                <a:close/>
              </a:path>
              <a:path w="338454" h="291464">
                <a:moveTo>
                  <a:pt x="227607" y="7278"/>
                </a:moveTo>
                <a:lnTo>
                  <a:pt x="208379" y="7278"/>
                </a:lnTo>
                <a:lnTo>
                  <a:pt x="208379" y="83714"/>
                </a:lnTo>
                <a:lnTo>
                  <a:pt x="326649" y="83714"/>
                </a:lnTo>
                <a:lnTo>
                  <a:pt x="326649" y="283885"/>
                </a:lnTo>
                <a:lnTo>
                  <a:pt x="337913" y="283885"/>
                </a:lnTo>
                <a:lnTo>
                  <a:pt x="337913" y="78567"/>
                </a:lnTo>
                <a:lnTo>
                  <a:pt x="334614" y="76435"/>
                </a:lnTo>
                <a:lnTo>
                  <a:pt x="219643" y="76435"/>
                </a:lnTo>
                <a:lnTo>
                  <a:pt x="219648" y="12495"/>
                </a:lnTo>
                <a:lnTo>
                  <a:pt x="235679" y="12495"/>
                </a:lnTo>
                <a:lnTo>
                  <a:pt x="227607" y="7278"/>
                </a:lnTo>
                <a:close/>
              </a:path>
              <a:path w="338454" h="291464">
                <a:moveTo>
                  <a:pt x="235679" y="12495"/>
                </a:moveTo>
                <a:lnTo>
                  <a:pt x="219742" y="12495"/>
                </a:lnTo>
                <a:lnTo>
                  <a:pt x="318614" y="76386"/>
                </a:lnTo>
                <a:lnTo>
                  <a:pt x="334614" y="76435"/>
                </a:lnTo>
                <a:lnTo>
                  <a:pt x="235679" y="12495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864734" y="566155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864734" y="5632563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0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864734" y="569054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864734" y="571953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864734" y="574852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864734" y="577751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808415" y="5534716"/>
            <a:ext cx="338455" cy="290195"/>
          </a:xfrm>
          <a:custGeom>
            <a:avLst/>
            <a:gdLst/>
            <a:ahLst/>
            <a:cxnLst/>
            <a:rect l="l" t="t" r="r" b="b"/>
            <a:pathLst>
              <a:path w="338454" h="290195">
                <a:moveTo>
                  <a:pt x="216344" y="0"/>
                </a:moveTo>
                <a:lnTo>
                  <a:pt x="0" y="0"/>
                </a:lnTo>
                <a:lnTo>
                  <a:pt x="0" y="289907"/>
                </a:lnTo>
                <a:lnTo>
                  <a:pt x="337913" y="289907"/>
                </a:lnTo>
                <a:lnTo>
                  <a:pt x="337913" y="282659"/>
                </a:lnTo>
                <a:lnTo>
                  <a:pt x="11263" y="282659"/>
                </a:lnTo>
                <a:lnTo>
                  <a:pt x="11263" y="7247"/>
                </a:lnTo>
                <a:lnTo>
                  <a:pt x="227607" y="7247"/>
                </a:lnTo>
                <a:lnTo>
                  <a:pt x="216344" y="0"/>
                </a:lnTo>
                <a:close/>
              </a:path>
              <a:path w="338454" h="290195">
                <a:moveTo>
                  <a:pt x="227607" y="7247"/>
                </a:moveTo>
                <a:lnTo>
                  <a:pt x="208379" y="7247"/>
                </a:lnTo>
                <a:lnTo>
                  <a:pt x="208379" y="83352"/>
                </a:lnTo>
                <a:lnTo>
                  <a:pt x="326649" y="83352"/>
                </a:lnTo>
                <a:lnTo>
                  <a:pt x="326649" y="282659"/>
                </a:lnTo>
                <a:lnTo>
                  <a:pt x="337913" y="282659"/>
                </a:lnTo>
                <a:lnTo>
                  <a:pt x="337913" y="78228"/>
                </a:lnTo>
                <a:lnTo>
                  <a:pt x="334614" y="76105"/>
                </a:lnTo>
                <a:lnTo>
                  <a:pt x="219643" y="76105"/>
                </a:lnTo>
                <a:lnTo>
                  <a:pt x="219648" y="12441"/>
                </a:lnTo>
                <a:lnTo>
                  <a:pt x="235679" y="12441"/>
                </a:lnTo>
                <a:lnTo>
                  <a:pt x="227607" y="7247"/>
                </a:lnTo>
                <a:close/>
              </a:path>
              <a:path w="338454" h="290195">
                <a:moveTo>
                  <a:pt x="235679" y="12441"/>
                </a:moveTo>
                <a:lnTo>
                  <a:pt x="219742" y="12441"/>
                </a:lnTo>
                <a:lnTo>
                  <a:pt x="318614" y="76056"/>
                </a:lnTo>
                <a:lnTo>
                  <a:pt x="334614" y="76105"/>
                </a:lnTo>
                <a:lnTo>
                  <a:pt x="235679" y="12441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29513" y="3347110"/>
            <a:ext cx="2900680" cy="5568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235"/>
              </a:spcBef>
            </a:pPr>
            <a:r>
              <a:rPr sz="1050" b="1" spc="-1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select </a:t>
            </a:r>
            <a:r>
              <a:rPr sz="1050" b="1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* </a:t>
            </a:r>
            <a:r>
              <a:rPr sz="1050" b="1" spc="-1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050" b="1" spc="-3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1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tb_user;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13970" marR="5080" indent="-1905">
              <a:lnSpc>
                <a:spcPct val="110000"/>
              </a:lnSpc>
              <a:spcBef>
                <a:spcPts val="15"/>
              </a:spcBef>
            </a:pP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insert into tb_user(id,name,status)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values(1, 'it01',1); 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insert into tb_user(id,name,status)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values(2,</a:t>
            </a:r>
            <a:r>
              <a:rPr sz="1050" spc="-4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'it02',2);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859089" y="330460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859089" y="3275494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3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859089" y="333372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859089" y="3362841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859089" y="339195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859089" y="3421073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802613" y="3177221"/>
            <a:ext cx="339090" cy="291465"/>
          </a:xfrm>
          <a:custGeom>
            <a:avLst/>
            <a:gdLst/>
            <a:ahLst/>
            <a:cxnLst/>
            <a:rect l="l" t="t" r="r" b="b"/>
            <a:pathLst>
              <a:path w="339090" h="291464">
                <a:moveTo>
                  <a:pt x="216948" y="0"/>
                </a:moveTo>
                <a:lnTo>
                  <a:pt x="0" y="0"/>
                </a:lnTo>
                <a:lnTo>
                  <a:pt x="0" y="291164"/>
                </a:lnTo>
                <a:lnTo>
                  <a:pt x="338856" y="291164"/>
                </a:lnTo>
                <a:lnTo>
                  <a:pt x="338856" y="283885"/>
                </a:lnTo>
                <a:lnTo>
                  <a:pt x="11295" y="283885"/>
                </a:lnTo>
                <a:lnTo>
                  <a:pt x="11295" y="7278"/>
                </a:lnTo>
                <a:lnTo>
                  <a:pt x="228242" y="7278"/>
                </a:lnTo>
                <a:lnTo>
                  <a:pt x="216948" y="0"/>
                </a:lnTo>
                <a:close/>
              </a:path>
              <a:path w="339090" h="291464">
                <a:moveTo>
                  <a:pt x="228242" y="7278"/>
                </a:moveTo>
                <a:lnTo>
                  <a:pt x="208961" y="7278"/>
                </a:lnTo>
                <a:lnTo>
                  <a:pt x="208961" y="83714"/>
                </a:lnTo>
                <a:lnTo>
                  <a:pt x="327561" y="83714"/>
                </a:lnTo>
                <a:lnTo>
                  <a:pt x="327561" y="283885"/>
                </a:lnTo>
                <a:lnTo>
                  <a:pt x="338856" y="283885"/>
                </a:lnTo>
                <a:lnTo>
                  <a:pt x="338856" y="78567"/>
                </a:lnTo>
                <a:lnTo>
                  <a:pt x="335548" y="76435"/>
                </a:lnTo>
                <a:lnTo>
                  <a:pt x="220256" y="76435"/>
                </a:lnTo>
                <a:lnTo>
                  <a:pt x="220261" y="12495"/>
                </a:lnTo>
                <a:lnTo>
                  <a:pt x="236336" y="12495"/>
                </a:lnTo>
                <a:lnTo>
                  <a:pt x="228242" y="7278"/>
                </a:lnTo>
                <a:close/>
              </a:path>
              <a:path w="339090" h="291464">
                <a:moveTo>
                  <a:pt x="236336" y="12495"/>
                </a:moveTo>
                <a:lnTo>
                  <a:pt x="220355" y="12495"/>
                </a:lnTo>
                <a:lnTo>
                  <a:pt x="319504" y="76386"/>
                </a:lnTo>
                <a:lnTo>
                  <a:pt x="335548" y="76435"/>
                </a:lnTo>
                <a:lnTo>
                  <a:pt x="236336" y="12495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859089" y="454057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859089" y="4511457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3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859089" y="456969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859089" y="459880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859089" y="4627921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859089" y="465703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802613" y="4413186"/>
            <a:ext cx="339090" cy="291465"/>
          </a:xfrm>
          <a:custGeom>
            <a:avLst/>
            <a:gdLst/>
            <a:ahLst/>
            <a:cxnLst/>
            <a:rect l="l" t="t" r="r" b="b"/>
            <a:pathLst>
              <a:path w="339090" h="291464">
                <a:moveTo>
                  <a:pt x="216948" y="0"/>
                </a:moveTo>
                <a:lnTo>
                  <a:pt x="0" y="0"/>
                </a:lnTo>
                <a:lnTo>
                  <a:pt x="0" y="291164"/>
                </a:lnTo>
                <a:lnTo>
                  <a:pt x="338856" y="291164"/>
                </a:lnTo>
                <a:lnTo>
                  <a:pt x="338856" y="283885"/>
                </a:lnTo>
                <a:lnTo>
                  <a:pt x="11295" y="283885"/>
                </a:lnTo>
                <a:lnTo>
                  <a:pt x="11295" y="7278"/>
                </a:lnTo>
                <a:lnTo>
                  <a:pt x="228242" y="7278"/>
                </a:lnTo>
                <a:lnTo>
                  <a:pt x="216948" y="0"/>
                </a:lnTo>
                <a:close/>
              </a:path>
              <a:path w="339090" h="291464">
                <a:moveTo>
                  <a:pt x="228242" y="7278"/>
                </a:moveTo>
                <a:lnTo>
                  <a:pt x="208961" y="7278"/>
                </a:lnTo>
                <a:lnTo>
                  <a:pt x="208961" y="83714"/>
                </a:lnTo>
                <a:lnTo>
                  <a:pt x="327561" y="83714"/>
                </a:lnTo>
                <a:lnTo>
                  <a:pt x="327561" y="283885"/>
                </a:lnTo>
                <a:lnTo>
                  <a:pt x="338856" y="283885"/>
                </a:lnTo>
                <a:lnTo>
                  <a:pt x="338856" y="78567"/>
                </a:lnTo>
                <a:lnTo>
                  <a:pt x="335548" y="76435"/>
                </a:lnTo>
                <a:lnTo>
                  <a:pt x="220256" y="76435"/>
                </a:lnTo>
                <a:lnTo>
                  <a:pt x="220261" y="12495"/>
                </a:lnTo>
                <a:lnTo>
                  <a:pt x="236336" y="12495"/>
                </a:lnTo>
                <a:lnTo>
                  <a:pt x="228242" y="7278"/>
                </a:lnTo>
                <a:close/>
              </a:path>
              <a:path w="339090" h="291464">
                <a:moveTo>
                  <a:pt x="236336" y="12495"/>
                </a:moveTo>
                <a:lnTo>
                  <a:pt x="220355" y="12495"/>
                </a:lnTo>
                <a:lnTo>
                  <a:pt x="319504" y="76386"/>
                </a:lnTo>
                <a:lnTo>
                  <a:pt x="335548" y="76435"/>
                </a:lnTo>
                <a:lnTo>
                  <a:pt x="236336" y="12495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859089" y="566155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859089" y="5632563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3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859089" y="569054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859089" y="571953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859089" y="574852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859089" y="577751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802613" y="5534716"/>
            <a:ext cx="339090" cy="290195"/>
          </a:xfrm>
          <a:custGeom>
            <a:avLst/>
            <a:gdLst/>
            <a:ahLst/>
            <a:cxnLst/>
            <a:rect l="l" t="t" r="r" b="b"/>
            <a:pathLst>
              <a:path w="339090" h="290195">
                <a:moveTo>
                  <a:pt x="216948" y="0"/>
                </a:moveTo>
                <a:lnTo>
                  <a:pt x="0" y="0"/>
                </a:lnTo>
                <a:lnTo>
                  <a:pt x="0" y="289907"/>
                </a:lnTo>
                <a:lnTo>
                  <a:pt x="338856" y="289907"/>
                </a:lnTo>
                <a:lnTo>
                  <a:pt x="338856" y="282659"/>
                </a:lnTo>
                <a:lnTo>
                  <a:pt x="11295" y="282659"/>
                </a:lnTo>
                <a:lnTo>
                  <a:pt x="11295" y="7247"/>
                </a:lnTo>
                <a:lnTo>
                  <a:pt x="228242" y="7247"/>
                </a:lnTo>
                <a:lnTo>
                  <a:pt x="216948" y="0"/>
                </a:lnTo>
                <a:close/>
              </a:path>
              <a:path w="339090" h="290195">
                <a:moveTo>
                  <a:pt x="228242" y="7247"/>
                </a:moveTo>
                <a:lnTo>
                  <a:pt x="208961" y="7247"/>
                </a:lnTo>
                <a:lnTo>
                  <a:pt x="208961" y="83352"/>
                </a:lnTo>
                <a:lnTo>
                  <a:pt x="327561" y="83352"/>
                </a:lnTo>
                <a:lnTo>
                  <a:pt x="327561" y="282659"/>
                </a:lnTo>
                <a:lnTo>
                  <a:pt x="338856" y="282659"/>
                </a:lnTo>
                <a:lnTo>
                  <a:pt x="338856" y="78228"/>
                </a:lnTo>
                <a:lnTo>
                  <a:pt x="335548" y="76105"/>
                </a:lnTo>
                <a:lnTo>
                  <a:pt x="220256" y="76105"/>
                </a:lnTo>
                <a:lnTo>
                  <a:pt x="220261" y="12441"/>
                </a:lnTo>
                <a:lnTo>
                  <a:pt x="236336" y="12441"/>
                </a:lnTo>
                <a:lnTo>
                  <a:pt x="228242" y="7247"/>
                </a:lnTo>
                <a:close/>
              </a:path>
              <a:path w="339090" h="290195">
                <a:moveTo>
                  <a:pt x="236336" y="12441"/>
                </a:moveTo>
                <a:lnTo>
                  <a:pt x="220355" y="12441"/>
                </a:lnTo>
                <a:lnTo>
                  <a:pt x="319504" y="76056"/>
                </a:lnTo>
                <a:lnTo>
                  <a:pt x="335548" y="76105"/>
                </a:lnTo>
                <a:lnTo>
                  <a:pt x="236336" y="12441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01168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管理及监控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5410">
              <a:lnSpc>
                <a:spcPct val="100000"/>
              </a:lnSpc>
              <a:spcBef>
                <a:spcPts val="2295"/>
              </a:spcBef>
              <a:tabLst>
                <a:tab pos="391795" algn="l"/>
              </a:tabLst>
            </a:pPr>
            <a:r>
              <a:rPr sz="1600" spc="780" dirty="0">
                <a:latin typeface="Wingdings" panose="05000000000000000000"/>
                <a:cs typeface="Wingdings" panose="05000000000000000000"/>
              </a:rPr>
              <a:t>⚫</a:t>
            </a:r>
            <a:r>
              <a:rPr sz="1600" spc="7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spc="90" dirty="0"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原理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01236" y="2720534"/>
            <a:ext cx="546100" cy="734695"/>
          </a:xfrm>
          <a:custGeom>
            <a:avLst/>
            <a:gdLst/>
            <a:ahLst/>
            <a:cxnLst/>
            <a:rect l="l" t="t" r="r" b="b"/>
            <a:pathLst>
              <a:path w="546100" h="734695">
                <a:moveTo>
                  <a:pt x="272967" y="0"/>
                </a:moveTo>
                <a:lnTo>
                  <a:pt x="216181" y="1805"/>
                </a:lnTo>
                <a:lnTo>
                  <a:pt x="160982" y="7172"/>
                </a:lnTo>
                <a:lnTo>
                  <a:pt x="109977" y="16022"/>
                </a:lnTo>
                <a:lnTo>
                  <a:pt x="65770" y="28279"/>
                </a:lnTo>
                <a:lnTo>
                  <a:pt x="30968" y="43867"/>
                </a:lnTo>
                <a:lnTo>
                  <a:pt x="0" y="84727"/>
                </a:lnTo>
                <a:lnTo>
                  <a:pt x="0" y="649469"/>
                </a:lnTo>
                <a:lnTo>
                  <a:pt x="30968" y="690326"/>
                </a:lnTo>
                <a:lnTo>
                  <a:pt x="65770" y="705910"/>
                </a:lnTo>
                <a:lnTo>
                  <a:pt x="109977" y="718164"/>
                </a:lnTo>
                <a:lnTo>
                  <a:pt x="160982" y="727011"/>
                </a:lnTo>
                <a:lnTo>
                  <a:pt x="216181" y="732376"/>
                </a:lnTo>
                <a:lnTo>
                  <a:pt x="272967" y="734181"/>
                </a:lnTo>
                <a:lnTo>
                  <a:pt x="329756" y="732376"/>
                </a:lnTo>
                <a:lnTo>
                  <a:pt x="384956" y="727011"/>
                </a:lnTo>
                <a:lnTo>
                  <a:pt x="435961" y="718164"/>
                </a:lnTo>
                <a:lnTo>
                  <a:pt x="446093" y="715356"/>
                </a:lnTo>
                <a:lnTo>
                  <a:pt x="272967" y="715356"/>
                </a:lnTo>
                <a:lnTo>
                  <a:pt x="203639" y="712632"/>
                </a:lnTo>
                <a:lnTo>
                  <a:pt x="142434" y="705176"/>
                </a:lnTo>
                <a:lnTo>
                  <a:pt x="91353" y="694060"/>
                </a:lnTo>
                <a:lnTo>
                  <a:pt x="52392" y="680356"/>
                </a:lnTo>
                <a:lnTo>
                  <a:pt x="18825" y="649469"/>
                </a:lnTo>
                <a:lnTo>
                  <a:pt x="18825" y="493788"/>
                </a:lnTo>
                <a:lnTo>
                  <a:pt x="57168" y="493788"/>
                </a:lnTo>
                <a:lnTo>
                  <a:pt x="52392" y="492108"/>
                </a:lnTo>
                <a:lnTo>
                  <a:pt x="27550" y="476887"/>
                </a:lnTo>
                <a:lnTo>
                  <a:pt x="18825" y="461222"/>
                </a:lnTo>
                <a:lnTo>
                  <a:pt x="18825" y="305541"/>
                </a:lnTo>
                <a:lnTo>
                  <a:pt x="57168" y="305541"/>
                </a:lnTo>
                <a:lnTo>
                  <a:pt x="52392" y="303861"/>
                </a:lnTo>
                <a:lnTo>
                  <a:pt x="27550" y="288640"/>
                </a:lnTo>
                <a:lnTo>
                  <a:pt x="18825" y="272974"/>
                </a:lnTo>
                <a:lnTo>
                  <a:pt x="18825" y="117293"/>
                </a:lnTo>
                <a:lnTo>
                  <a:pt x="57168" y="117293"/>
                </a:lnTo>
                <a:lnTo>
                  <a:pt x="52392" y="115613"/>
                </a:lnTo>
                <a:lnTo>
                  <a:pt x="27550" y="100392"/>
                </a:lnTo>
                <a:lnTo>
                  <a:pt x="18825" y="84727"/>
                </a:lnTo>
                <a:lnTo>
                  <a:pt x="27550" y="69060"/>
                </a:lnTo>
                <a:lnTo>
                  <a:pt x="91353" y="40128"/>
                </a:lnTo>
                <a:lnTo>
                  <a:pt x="142434" y="29008"/>
                </a:lnTo>
                <a:lnTo>
                  <a:pt x="203639" y="21549"/>
                </a:lnTo>
                <a:lnTo>
                  <a:pt x="272967" y="18824"/>
                </a:lnTo>
                <a:lnTo>
                  <a:pt x="446068" y="18824"/>
                </a:lnTo>
                <a:lnTo>
                  <a:pt x="435961" y="16022"/>
                </a:lnTo>
                <a:lnTo>
                  <a:pt x="384956" y="7172"/>
                </a:lnTo>
                <a:lnTo>
                  <a:pt x="329756" y="1805"/>
                </a:lnTo>
                <a:lnTo>
                  <a:pt x="272967" y="0"/>
                </a:lnTo>
                <a:close/>
              </a:path>
              <a:path w="546100" h="734695">
                <a:moveTo>
                  <a:pt x="545935" y="493788"/>
                </a:moveTo>
                <a:lnTo>
                  <a:pt x="527110" y="493788"/>
                </a:lnTo>
                <a:lnTo>
                  <a:pt x="527110" y="649469"/>
                </a:lnTo>
                <a:lnTo>
                  <a:pt x="518386" y="665135"/>
                </a:lnTo>
                <a:lnTo>
                  <a:pt x="454585" y="694060"/>
                </a:lnTo>
                <a:lnTo>
                  <a:pt x="403504" y="705176"/>
                </a:lnTo>
                <a:lnTo>
                  <a:pt x="342299" y="712632"/>
                </a:lnTo>
                <a:lnTo>
                  <a:pt x="272967" y="715356"/>
                </a:lnTo>
                <a:lnTo>
                  <a:pt x="446093" y="715356"/>
                </a:lnTo>
                <a:lnTo>
                  <a:pt x="480167" y="705910"/>
                </a:lnTo>
                <a:lnTo>
                  <a:pt x="514968" y="690326"/>
                </a:lnTo>
                <a:lnTo>
                  <a:pt x="537759" y="671487"/>
                </a:lnTo>
                <a:lnTo>
                  <a:pt x="545935" y="649469"/>
                </a:lnTo>
                <a:lnTo>
                  <a:pt x="545935" y="493788"/>
                </a:lnTo>
                <a:close/>
              </a:path>
              <a:path w="546100" h="734695">
                <a:moveTo>
                  <a:pt x="57168" y="493788"/>
                </a:moveTo>
                <a:lnTo>
                  <a:pt x="18825" y="493788"/>
                </a:lnTo>
                <a:lnTo>
                  <a:pt x="51717" y="512295"/>
                </a:lnTo>
                <a:lnTo>
                  <a:pt x="96971" y="526863"/>
                </a:lnTo>
                <a:lnTo>
                  <a:pt x="151194" y="537391"/>
                </a:lnTo>
                <a:lnTo>
                  <a:pt x="210990" y="543781"/>
                </a:lnTo>
                <a:lnTo>
                  <a:pt x="272967" y="545933"/>
                </a:lnTo>
                <a:lnTo>
                  <a:pt x="334948" y="543781"/>
                </a:lnTo>
                <a:lnTo>
                  <a:pt x="394747" y="537391"/>
                </a:lnTo>
                <a:lnTo>
                  <a:pt x="447705" y="527108"/>
                </a:lnTo>
                <a:lnTo>
                  <a:pt x="272967" y="527108"/>
                </a:lnTo>
                <a:lnTo>
                  <a:pt x="203639" y="524385"/>
                </a:lnTo>
                <a:lnTo>
                  <a:pt x="142434" y="516929"/>
                </a:lnTo>
                <a:lnTo>
                  <a:pt x="91353" y="505813"/>
                </a:lnTo>
                <a:lnTo>
                  <a:pt x="57168" y="493788"/>
                </a:lnTo>
                <a:close/>
              </a:path>
              <a:path w="546100" h="734695">
                <a:moveTo>
                  <a:pt x="545935" y="305541"/>
                </a:moveTo>
                <a:lnTo>
                  <a:pt x="527110" y="305541"/>
                </a:lnTo>
                <a:lnTo>
                  <a:pt x="527110" y="461222"/>
                </a:lnTo>
                <a:lnTo>
                  <a:pt x="518386" y="476887"/>
                </a:lnTo>
                <a:lnTo>
                  <a:pt x="454585" y="505813"/>
                </a:lnTo>
                <a:lnTo>
                  <a:pt x="403504" y="516929"/>
                </a:lnTo>
                <a:lnTo>
                  <a:pt x="342299" y="524385"/>
                </a:lnTo>
                <a:lnTo>
                  <a:pt x="272967" y="527108"/>
                </a:lnTo>
                <a:lnTo>
                  <a:pt x="447705" y="527108"/>
                </a:lnTo>
                <a:lnTo>
                  <a:pt x="448969" y="526863"/>
                </a:lnTo>
                <a:lnTo>
                  <a:pt x="494222" y="512295"/>
                </a:lnTo>
                <a:lnTo>
                  <a:pt x="527110" y="493788"/>
                </a:lnTo>
                <a:lnTo>
                  <a:pt x="545935" y="493788"/>
                </a:lnTo>
                <a:lnTo>
                  <a:pt x="545935" y="305541"/>
                </a:lnTo>
                <a:close/>
              </a:path>
              <a:path w="546100" h="734695">
                <a:moveTo>
                  <a:pt x="57168" y="305541"/>
                </a:moveTo>
                <a:lnTo>
                  <a:pt x="18825" y="305541"/>
                </a:lnTo>
                <a:lnTo>
                  <a:pt x="51717" y="324048"/>
                </a:lnTo>
                <a:lnTo>
                  <a:pt x="96971" y="338615"/>
                </a:lnTo>
                <a:lnTo>
                  <a:pt x="151194" y="349144"/>
                </a:lnTo>
                <a:lnTo>
                  <a:pt x="210990" y="355533"/>
                </a:lnTo>
                <a:lnTo>
                  <a:pt x="272967" y="357685"/>
                </a:lnTo>
                <a:lnTo>
                  <a:pt x="334948" y="355533"/>
                </a:lnTo>
                <a:lnTo>
                  <a:pt x="394747" y="349144"/>
                </a:lnTo>
                <a:lnTo>
                  <a:pt x="447705" y="338861"/>
                </a:lnTo>
                <a:lnTo>
                  <a:pt x="272967" y="338861"/>
                </a:lnTo>
                <a:lnTo>
                  <a:pt x="203639" y="336137"/>
                </a:lnTo>
                <a:lnTo>
                  <a:pt x="142434" y="328681"/>
                </a:lnTo>
                <a:lnTo>
                  <a:pt x="91353" y="317565"/>
                </a:lnTo>
                <a:lnTo>
                  <a:pt x="57168" y="305541"/>
                </a:lnTo>
                <a:close/>
              </a:path>
              <a:path w="546100" h="734695">
                <a:moveTo>
                  <a:pt x="545935" y="117293"/>
                </a:moveTo>
                <a:lnTo>
                  <a:pt x="527110" y="117293"/>
                </a:lnTo>
                <a:lnTo>
                  <a:pt x="527110" y="272974"/>
                </a:lnTo>
                <a:lnTo>
                  <a:pt x="518386" y="288640"/>
                </a:lnTo>
                <a:lnTo>
                  <a:pt x="454585" y="317565"/>
                </a:lnTo>
                <a:lnTo>
                  <a:pt x="403504" y="328681"/>
                </a:lnTo>
                <a:lnTo>
                  <a:pt x="342299" y="336137"/>
                </a:lnTo>
                <a:lnTo>
                  <a:pt x="272967" y="338861"/>
                </a:lnTo>
                <a:lnTo>
                  <a:pt x="447705" y="338861"/>
                </a:lnTo>
                <a:lnTo>
                  <a:pt x="448969" y="338615"/>
                </a:lnTo>
                <a:lnTo>
                  <a:pt x="494222" y="324048"/>
                </a:lnTo>
                <a:lnTo>
                  <a:pt x="527110" y="305541"/>
                </a:lnTo>
                <a:lnTo>
                  <a:pt x="545935" y="305541"/>
                </a:lnTo>
                <a:lnTo>
                  <a:pt x="545935" y="117293"/>
                </a:lnTo>
                <a:close/>
              </a:path>
              <a:path w="546100" h="734695">
                <a:moveTo>
                  <a:pt x="57168" y="117293"/>
                </a:moveTo>
                <a:lnTo>
                  <a:pt x="18825" y="117293"/>
                </a:lnTo>
                <a:lnTo>
                  <a:pt x="51717" y="135800"/>
                </a:lnTo>
                <a:lnTo>
                  <a:pt x="96971" y="150368"/>
                </a:lnTo>
                <a:lnTo>
                  <a:pt x="151194" y="160896"/>
                </a:lnTo>
                <a:lnTo>
                  <a:pt x="210990" y="167286"/>
                </a:lnTo>
                <a:lnTo>
                  <a:pt x="272967" y="169438"/>
                </a:lnTo>
                <a:lnTo>
                  <a:pt x="334948" y="167286"/>
                </a:lnTo>
                <a:lnTo>
                  <a:pt x="394747" y="160896"/>
                </a:lnTo>
                <a:lnTo>
                  <a:pt x="447705" y="150613"/>
                </a:lnTo>
                <a:lnTo>
                  <a:pt x="272967" y="150613"/>
                </a:lnTo>
                <a:lnTo>
                  <a:pt x="203639" y="147890"/>
                </a:lnTo>
                <a:lnTo>
                  <a:pt x="142434" y="140434"/>
                </a:lnTo>
                <a:lnTo>
                  <a:pt x="91353" y="129318"/>
                </a:lnTo>
                <a:lnTo>
                  <a:pt x="57168" y="117293"/>
                </a:lnTo>
                <a:close/>
              </a:path>
              <a:path w="546100" h="734695">
                <a:moveTo>
                  <a:pt x="446068" y="18824"/>
                </a:moveTo>
                <a:lnTo>
                  <a:pt x="272967" y="18824"/>
                </a:lnTo>
                <a:lnTo>
                  <a:pt x="342299" y="21549"/>
                </a:lnTo>
                <a:lnTo>
                  <a:pt x="403504" y="29008"/>
                </a:lnTo>
                <a:lnTo>
                  <a:pt x="454585" y="40128"/>
                </a:lnTo>
                <a:lnTo>
                  <a:pt x="493545" y="53836"/>
                </a:lnTo>
                <a:lnTo>
                  <a:pt x="518386" y="69060"/>
                </a:lnTo>
                <a:lnTo>
                  <a:pt x="527110" y="84727"/>
                </a:lnTo>
                <a:lnTo>
                  <a:pt x="518386" y="100392"/>
                </a:lnTo>
                <a:lnTo>
                  <a:pt x="454585" y="129318"/>
                </a:lnTo>
                <a:lnTo>
                  <a:pt x="403504" y="140434"/>
                </a:lnTo>
                <a:lnTo>
                  <a:pt x="342299" y="147890"/>
                </a:lnTo>
                <a:lnTo>
                  <a:pt x="272967" y="150613"/>
                </a:lnTo>
                <a:lnTo>
                  <a:pt x="447705" y="150613"/>
                </a:lnTo>
                <a:lnTo>
                  <a:pt x="448969" y="150368"/>
                </a:lnTo>
                <a:lnTo>
                  <a:pt x="494222" y="135800"/>
                </a:lnTo>
                <a:lnTo>
                  <a:pt x="527110" y="117293"/>
                </a:lnTo>
                <a:lnTo>
                  <a:pt x="545935" y="117293"/>
                </a:lnTo>
                <a:lnTo>
                  <a:pt x="545935" y="84727"/>
                </a:lnTo>
                <a:lnTo>
                  <a:pt x="537759" y="62708"/>
                </a:lnTo>
                <a:lnTo>
                  <a:pt x="514968" y="43867"/>
                </a:lnTo>
                <a:lnTo>
                  <a:pt x="480167" y="28279"/>
                </a:lnTo>
                <a:lnTo>
                  <a:pt x="446068" y="188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43632" y="29464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43632" y="31346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43632" y="332294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4787" y="4032326"/>
            <a:ext cx="546100" cy="339090"/>
          </a:xfrm>
          <a:custGeom>
            <a:avLst/>
            <a:gdLst/>
            <a:ahLst/>
            <a:cxnLst/>
            <a:rect l="l" t="t" r="r" b="b"/>
            <a:pathLst>
              <a:path w="546100" h="339089">
                <a:moveTo>
                  <a:pt x="545959" y="0"/>
                </a:moveTo>
                <a:lnTo>
                  <a:pt x="0" y="0"/>
                </a:lnTo>
                <a:lnTo>
                  <a:pt x="0" y="338939"/>
                </a:lnTo>
                <a:lnTo>
                  <a:pt x="545919" y="338774"/>
                </a:lnTo>
                <a:lnTo>
                  <a:pt x="545922" y="320107"/>
                </a:lnTo>
                <a:lnTo>
                  <a:pt x="18825" y="320107"/>
                </a:lnTo>
                <a:lnTo>
                  <a:pt x="18825" y="18824"/>
                </a:lnTo>
                <a:lnTo>
                  <a:pt x="545956" y="18824"/>
                </a:lnTo>
                <a:lnTo>
                  <a:pt x="545959" y="0"/>
                </a:lnTo>
                <a:close/>
              </a:path>
              <a:path w="546100" h="339089">
                <a:moveTo>
                  <a:pt x="545956" y="18824"/>
                </a:moveTo>
                <a:lnTo>
                  <a:pt x="527133" y="18824"/>
                </a:lnTo>
                <a:lnTo>
                  <a:pt x="527094" y="319950"/>
                </a:lnTo>
                <a:lnTo>
                  <a:pt x="18825" y="320107"/>
                </a:lnTo>
                <a:lnTo>
                  <a:pt x="545922" y="320107"/>
                </a:lnTo>
                <a:lnTo>
                  <a:pt x="545956" y="188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07724" y="3985248"/>
            <a:ext cx="640080" cy="424180"/>
          </a:xfrm>
          <a:custGeom>
            <a:avLst/>
            <a:gdLst/>
            <a:ahLst/>
            <a:cxnLst/>
            <a:rect l="l" t="t" r="r" b="b"/>
            <a:pathLst>
              <a:path w="640080" h="424179">
                <a:moveTo>
                  <a:pt x="602435" y="0"/>
                </a:moveTo>
                <a:lnTo>
                  <a:pt x="37650" y="0"/>
                </a:lnTo>
                <a:lnTo>
                  <a:pt x="23000" y="2966"/>
                </a:lnTo>
                <a:lnTo>
                  <a:pt x="11036" y="11036"/>
                </a:lnTo>
                <a:lnTo>
                  <a:pt x="2966" y="23000"/>
                </a:lnTo>
                <a:lnTo>
                  <a:pt x="0" y="37649"/>
                </a:lnTo>
                <a:lnTo>
                  <a:pt x="0" y="423682"/>
                </a:lnTo>
                <a:lnTo>
                  <a:pt x="18825" y="423682"/>
                </a:lnTo>
                <a:lnTo>
                  <a:pt x="18825" y="37649"/>
                </a:lnTo>
                <a:lnTo>
                  <a:pt x="20308" y="30324"/>
                </a:lnTo>
                <a:lnTo>
                  <a:pt x="24343" y="24342"/>
                </a:lnTo>
                <a:lnTo>
                  <a:pt x="30325" y="20307"/>
                </a:lnTo>
                <a:lnTo>
                  <a:pt x="37650" y="18824"/>
                </a:lnTo>
                <a:lnTo>
                  <a:pt x="634299" y="18824"/>
                </a:lnTo>
                <a:lnTo>
                  <a:pt x="629046" y="11036"/>
                </a:lnTo>
                <a:lnTo>
                  <a:pt x="617084" y="2966"/>
                </a:lnTo>
                <a:lnTo>
                  <a:pt x="602435" y="0"/>
                </a:lnTo>
                <a:close/>
              </a:path>
              <a:path w="640080" h="424179">
                <a:moveTo>
                  <a:pt x="634299" y="18824"/>
                </a:moveTo>
                <a:lnTo>
                  <a:pt x="602435" y="18824"/>
                </a:lnTo>
                <a:lnTo>
                  <a:pt x="609759" y="20307"/>
                </a:lnTo>
                <a:lnTo>
                  <a:pt x="615739" y="24342"/>
                </a:lnTo>
                <a:lnTo>
                  <a:pt x="619773" y="30324"/>
                </a:lnTo>
                <a:lnTo>
                  <a:pt x="621260" y="37649"/>
                </a:lnTo>
                <a:lnTo>
                  <a:pt x="621260" y="423682"/>
                </a:lnTo>
                <a:lnTo>
                  <a:pt x="640085" y="423682"/>
                </a:lnTo>
                <a:lnTo>
                  <a:pt x="640085" y="37649"/>
                </a:lnTo>
                <a:lnTo>
                  <a:pt x="637116" y="23000"/>
                </a:lnTo>
                <a:lnTo>
                  <a:pt x="634299" y="188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4759" y="4436988"/>
            <a:ext cx="866140" cy="66040"/>
          </a:xfrm>
          <a:custGeom>
            <a:avLst/>
            <a:gdLst/>
            <a:ahLst/>
            <a:cxnLst/>
            <a:rect l="l" t="t" r="r" b="b"/>
            <a:pathLst>
              <a:path w="866139" h="66039">
                <a:moveTo>
                  <a:pt x="385940" y="0"/>
                </a:moveTo>
                <a:lnTo>
                  <a:pt x="0" y="0"/>
                </a:lnTo>
                <a:lnTo>
                  <a:pt x="1" y="18824"/>
                </a:lnTo>
                <a:lnTo>
                  <a:pt x="3713" y="37129"/>
                </a:lnTo>
                <a:lnTo>
                  <a:pt x="13803" y="52084"/>
                </a:lnTo>
                <a:lnTo>
                  <a:pt x="28757" y="62173"/>
                </a:lnTo>
                <a:lnTo>
                  <a:pt x="47063" y="65886"/>
                </a:lnTo>
                <a:lnTo>
                  <a:pt x="818978" y="65886"/>
                </a:lnTo>
                <a:lnTo>
                  <a:pt x="837276" y="62171"/>
                </a:lnTo>
                <a:lnTo>
                  <a:pt x="852219" y="52081"/>
                </a:lnTo>
                <a:lnTo>
                  <a:pt x="855605" y="47061"/>
                </a:lnTo>
                <a:lnTo>
                  <a:pt x="47063" y="47061"/>
                </a:lnTo>
                <a:lnTo>
                  <a:pt x="36078" y="44831"/>
                </a:lnTo>
                <a:lnTo>
                  <a:pt x="27107" y="38778"/>
                </a:lnTo>
                <a:lnTo>
                  <a:pt x="21054" y="29808"/>
                </a:lnTo>
                <a:lnTo>
                  <a:pt x="18825" y="18824"/>
                </a:lnTo>
                <a:lnTo>
                  <a:pt x="385940" y="18824"/>
                </a:lnTo>
                <a:lnTo>
                  <a:pt x="385940" y="0"/>
                </a:lnTo>
                <a:close/>
              </a:path>
              <a:path w="866139" h="66039">
                <a:moveTo>
                  <a:pt x="866042" y="0"/>
                </a:moveTo>
                <a:lnTo>
                  <a:pt x="480074" y="0"/>
                </a:lnTo>
                <a:lnTo>
                  <a:pt x="480074" y="18824"/>
                </a:lnTo>
                <a:lnTo>
                  <a:pt x="847216" y="18824"/>
                </a:lnTo>
                <a:lnTo>
                  <a:pt x="844955" y="29808"/>
                </a:lnTo>
                <a:lnTo>
                  <a:pt x="838892" y="38778"/>
                </a:lnTo>
                <a:lnTo>
                  <a:pt x="829931" y="44831"/>
                </a:lnTo>
                <a:lnTo>
                  <a:pt x="818978" y="47061"/>
                </a:lnTo>
                <a:lnTo>
                  <a:pt x="855605" y="47061"/>
                </a:lnTo>
                <a:lnTo>
                  <a:pt x="862307" y="37126"/>
                </a:lnTo>
                <a:lnTo>
                  <a:pt x="866040" y="18824"/>
                </a:lnTo>
                <a:lnTo>
                  <a:pt x="866042" y="0"/>
                </a:lnTo>
                <a:close/>
              </a:path>
              <a:path w="866139" h="66039">
                <a:moveTo>
                  <a:pt x="498900" y="18824"/>
                </a:moveTo>
                <a:lnTo>
                  <a:pt x="367114" y="18824"/>
                </a:lnTo>
                <a:lnTo>
                  <a:pt x="368300" y="25956"/>
                </a:lnTo>
                <a:lnTo>
                  <a:pt x="371999" y="31875"/>
                </a:lnTo>
                <a:lnTo>
                  <a:pt x="377649" y="35975"/>
                </a:lnTo>
                <a:lnTo>
                  <a:pt x="384685" y="37649"/>
                </a:lnTo>
                <a:lnTo>
                  <a:pt x="385101" y="37665"/>
                </a:lnTo>
                <a:lnTo>
                  <a:pt x="385940" y="37649"/>
                </a:lnTo>
                <a:lnTo>
                  <a:pt x="480074" y="37649"/>
                </a:lnTo>
                <a:lnTo>
                  <a:pt x="487206" y="36462"/>
                </a:lnTo>
                <a:lnTo>
                  <a:pt x="493126" y="32761"/>
                </a:lnTo>
                <a:lnTo>
                  <a:pt x="497226" y="27112"/>
                </a:lnTo>
                <a:lnTo>
                  <a:pt x="498900" y="20079"/>
                </a:lnTo>
                <a:lnTo>
                  <a:pt x="498900" y="188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05375" y="4079498"/>
            <a:ext cx="244729" cy="24472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01236" y="3881822"/>
            <a:ext cx="546100" cy="734695"/>
          </a:xfrm>
          <a:custGeom>
            <a:avLst/>
            <a:gdLst/>
            <a:ahLst/>
            <a:cxnLst/>
            <a:rect l="l" t="t" r="r" b="b"/>
            <a:pathLst>
              <a:path w="546100" h="734695">
                <a:moveTo>
                  <a:pt x="272967" y="0"/>
                </a:moveTo>
                <a:lnTo>
                  <a:pt x="216181" y="1805"/>
                </a:lnTo>
                <a:lnTo>
                  <a:pt x="160982" y="7172"/>
                </a:lnTo>
                <a:lnTo>
                  <a:pt x="109977" y="16022"/>
                </a:lnTo>
                <a:lnTo>
                  <a:pt x="65770" y="28279"/>
                </a:lnTo>
                <a:lnTo>
                  <a:pt x="30968" y="43867"/>
                </a:lnTo>
                <a:lnTo>
                  <a:pt x="0" y="84727"/>
                </a:lnTo>
                <a:lnTo>
                  <a:pt x="0" y="649469"/>
                </a:lnTo>
                <a:lnTo>
                  <a:pt x="30968" y="690326"/>
                </a:lnTo>
                <a:lnTo>
                  <a:pt x="65770" y="705910"/>
                </a:lnTo>
                <a:lnTo>
                  <a:pt x="109977" y="718164"/>
                </a:lnTo>
                <a:lnTo>
                  <a:pt x="160982" y="727011"/>
                </a:lnTo>
                <a:lnTo>
                  <a:pt x="216181" y="732376"/>
                </a:lnTo>
                <a:lnTo>
                  <a:pt x="272967" y="734181"/>
                </a:lnTo>
                <a:lnTo>
                  <a:pt x="329756" y="732376"/>
                </a:lnTo>
                <a:lnTo>
                  <a:pt x="384956" y="727011"/>
                </a:lnTo>
                <a:lnTo>
                  <a:pt x="435961" y="718164"/>
                </a:lnTo>
                <a:lnTo>
                  <a:pt x="446093" y="715356"/>
                </a:lnTo>
                <a:lnTo>
                  <a:pt x="272967" y="715356"/>
                </a:lnTo>
                <a:lnTo>
                  <a:pt x="203639" y="712632"/>
                </a:lnTo>
                <a:lnTo>
                  <a:pt x="142434" y="705176"/>
                </a:lnTo>
                <a:lnTo>
                  <a:pt x="91353" y="694060"/>
                </a:lnTo>
                <a:lnTo>
                  <a:pt x="52392" y="680356"/>
                </a:lnTo>
                <a:lnTo>
                  <a:pt x="18825" y="649469"/>
                </a:lnTo>
                <a:lnTo>
                  <a:pt x="18825" y="493788"/>
                </a:lnTo>
                <a:lnTo>
                  <a:pt x="57168" y="493788"/>
                </a:lnTo>
                <a:lnTo>
                  <a:pt x="52392" y="492108"/>
                </a:lnTo>
                <a:lnTo>
                  <a:pt x="27550" y="476887"/>
                </a:lnTo>
                <a:lnTo>
                  <a:pt x="18825" y="461222"/>
                </a:lnTo>
                <a:lnTo>
                  <a:pt x="18825" y="305541"/>
                </a:lnTo>
                <a:lnTo>
                  <a:pt x="57168" y="305541"/>
                </a:lnTo>
                <a:lnTo>
                  <a:pt x="52392" y="303861"/>
                </a:lnTo>
                <a:lnTo>
                  <a:pt x="27550" y="288640"/>
                </a:lnTo>
                <a:lnTo>
                  <a:pt x="18825" y="272974"/>
                </a:lnTo>
                <a:lnTo>
                  <a:pt x="18825" y="117293"/>
                </a:lnTo>
                <a:lnTo>
                  <a:pt x="57168" y="117293"/>
                </a:lnTo>
                <a:lnTo>
                  <a:pt x="52392" y="115613"/>
                </a:lnTo>
                <a:lnTo>
                  <a:pt x="27550" y="100392"/>
                </a:lnTo>
                <a:lnTo>
                  <a:pt x="18825" y="84727"/>
                </a:lnTo>
                <a:lnTo>
                  <a:pt x="27550" y="69060"/>
                </a:lnTo>
                <a:lnTo>
                  <a:pt x="91353" y="40128"/>
                </a:lnTo>
                <a:lnTo>
                  <a:pt x="142434" y="29008"/>
                </a:lnTo>
                <a:lnTo>
                  <a:pt x="203639" y="21549"/>
                </a:lnTo>
                <a:lnTo>
                  <a:pt x="272967" y="18824"/>
                </a:lnTo>
                <a:lnTo>
                  <a:pt x="446068" y="18824"/>
                </a:lnTo>
                <a:lnTo>
                  <a:pt x="435961" y="16022"/>
                </a:lnTo>
                <a:lnTo>
                  <a:pt x="384956" y="7172"/>
                </a:lnTo>
                <a:lnTo>
                  <a:pt x="329756" y="1805"/>
                </a:lnTo>
                <a:lnTo>
                  <a:pt x="272967" y="0"/>
                </a:lnTo>
                <a:close/>
              </a:path>
              <a:path w="546100" h="734695">
                <a:moveTo>
                  <a:pt x="545935" y="493788"/>
                </a:moveTo>
                <a:lnTo>
                  <a:pt x="527110" y="493788"/>
                </a:lnTo>
                <a:lnTo>
                  <a:pt x="527110" y="649469"/>
                </a:lnTo>
                <a:lnTo>
                  <a:pt x="518386" y="665135"/>
                </a:lnTo>
                <a:lnTo>
                  <a:pt x="454585" y="694060"/>
                </a:lnTo>
                <a:lnTo>
                  <a:pt x="403504" y="705176"/>
                </a:lnTo>
                <a:lnTo>
                  <a:pt x="342299" y="712632"/>
                </a:lnTo>
                <a:lnTo>
                  <a:pt x="272967" y="715356"/>
                </a:lnTo>
                <a:lnTo>
                  <a:pt x="446093" y="715356"/>
                </a:lnTo>
                <a:lnTo>
                  <a:pt x="480167" y="705910"/>
                </a:lnTo>
                <a:lnTo>
                  <a:pt x="514968" y="690326"/>
                </a:lnTo>
                <a:lnTo>
                  <a:pt x="537759" y="671487"/>
                </a:lnTo>
                <a:lnTo>
                  <a:pt x="545935" y="649469"/>
                </a:lnTo>
                <a:lnTo>
                  <a:pt x="545935" y="493788"/>
                </a:lnTo>
                <a:close/>
              </a:path>
              <a:path w="546100" h="734695">
                <a:moveTo>
                  <a:pt x="57168" y="493788"/>
                </a:moveTo>
                <a:lnTo>
                  <a:pt x="18825" y="493788"/>
                </a:lnTo>
                <a:lnTo>
                  <a:pt x="51717" y="512295"/>
                </a:lnTo>
                <a:lnTo>
                  <a:pt x="96971" y="526863"/>
                </a:lnTo>
                <a:lnTo>
                  <a:pt x="151194" y="537391"/>
                </a:lnTo>
                <a:lnTo>
                  <a:pt x="210990" y="543781"/>
                </a:lnTo>
                <a:lnTo>
                  <a:pt x="272967" y="545933"/>
                </a:lnTo>
                <a:lnTo>
                  <a:pt x="334948" y="543781"/>
                </a:lnTo>
                <a:lnTo>
                  <a:pt x="394747" y="537391"/>
                </a:lnTo>
                <a:lnTo>
                  <a:pt x="447705" y="527108"/>
                </a:lnTo>
                <a:lnTo>
                  <a:pt x="272967" y="527108"/>
                </a:lnTo>
                <a:lnTo>
                  <a:pt x="203639" y="524385"/>
                </a:lnTo>
                <a:lnTo>
                  <a:pt x="142434" y="516929"/>
                </a:lnTo>
                <a:lnTo>
                  <a:pt x="91353" y="505813"/>
                </a:lnTo>
                <a:lnTo>
                  <a:pt x="57168" y="493788"/>
                </a:lnTo>
                <a:close/>
              </a:path>
              <a:path w="546100" h="734695">
                <a:moveTo>
                  <a:pt x="545935" y="305541"/>
                </a:moveTo>
                <a:lnTo>
                  <a:pt x="527110" y="305541"/>
                </a:lnTo>
                <a:lnTo>
                  <a:pt x="527110" y="461222"/>
                </a:lnTo>
                <a:lnTo>
                  <a:pt x="518386" y="476887"/>
                </a:lnTo>
                <a:lnTo>
                  <a:pt x="454585" y="505813"/>
                </a:lnTo>
                <a:lnTo>
                  <a:pt x="403504" y="516929"/>
                </a:lnTo>
                <a:lnTo>
                  <a:pt x="342299" y="524385"/>
                </a:lnTo>
                <a:lnTo>
                  <a:pt x="272967" y="527108"/>
                </a:lnTo>
                <a:lnTo>
                  <a:pt x="447705" y="527108"/>
                </a:lnTo>
                <a:lnTo>
                  <a:pt x="448969" y="526863"/>
                </a:lnTo>
                <a:lnTo>
                  <a:pt x="494222" y="512295"/>
                </a:lnTo>
                <a:lnTo>
                  <a:pt x="527110" y="493788"/>
                </a:lnTo>
                <a:lnTo>
                  <a:pt x="545935" y="493788"/>
                </a:lnTo>
                <a:lnTo>
                  <a:pt x="545935" y="305541"/>
                </a:lnTo>
                <a:close/>
              </a:path>
              <a:path w="546100" h="734695">
                <a:moveTo>
                  <a:pt x="57168" y="305541"/>
                </a:moveTo>
                <a:lnTo>
                  <a:pt x="18825" y="305541"/>
                </a:lnTo>
                <a:lnTo>
                  <a:pt x="51717" y="324048"/>
                </a:lnTo>
                <a:lnTo>
                  <a:pt x="96971" y="338615"/>
                </a:lnTo>
                <a:lnTo>
                  <a:pt x="151194" y="349144"/>
                </a:lnTo>
                <a:lnTo>
                  <a:pt x="210990" y="355533"/>
                </a:lnTo>
                <a:lnTo>
                  <a:pt x="272967" y="357685"/>
                </a:lnTo>
                <a:lnTo>
                  <a:pt x="334948" y="355533"/>
                </a:lnTo>
                <a:lnTo>
                  <a:pt x="394747" y="349144"/>
                </a:lnTo>
                <a:lnTo>
                  <a:pt x="447705" y="338861"/>
                </a:lnTo>
                <a:lnTo>
                  <a:pt x="272967" y="338861"/>
                </a:lnTo>
                <a:lnTo>
                  <a:pt x="203639" y="336137"/>
                </a:lnTo>
                <a:lnTo>
                  <a:pt x="142434" y="328681"/>
                </a:lnTo>
                <a:lnTo>
                  <a:pt x="91353" y="317565"/>
                </a:lnTo>
                <a:lnTo>
                  <a:pt x="57168" y="305541"/>
                </a:lnTo>
                <a:close/>
              </a:path>
              <a:path w="546100" h="734695">
                <a:moveTo>
                  <a:pt x="545935" y="117293"/>
                </a:moveTo>
                <a:lnTo>
                  <a:pt x="527110" y="117293"/>
                </a:lnTo>
                <a:lnTo>
                  <a:pt x="527110" y="272974"/>
                </a:lnTo>
                <a:lnTo>
                  <a:pt x="518386" y="288640"/>
                </a:lnTo>
                <a:lnTo>
                  <a:pt x="454585" y="317565"/>
                </a:lnTo>
                <a:lnTo>
                  <a:pt x="403504" y="328681"/>
                </a:lnTo>
                <a:lnTo>
                  <a:pt x="342299" y="336137"/>
                </a:lnTo>
                <a:lnTo>
                  <a:pt x="272967" y="338861"/>
                </a:lnTo>
                <a:lnTo>
                  <a:pt x="447705" y="338861"/>
                </a:lnTo>
                <a:lnTo>
                  <a:pt x="448969" y="338615"/>
                </a:lnTo>
                <a:lnTo>
                  <a:pt x="494222" y="324048"/>
                </a:lnTo>
                <a:lnTo>
                  <a:pt x="527110" y="305541"/>
                </a:lnTo>
                <a:lnTo>
                  <a:pt x="545935" y="305541"/>
                </a:lnTo>
                <a:lnTo>
                  <a:pt x="545935" y="117293"/>
                </a:lnTo>
                <a:close/>
              </a:path>
              <a:path w="546100" h="734695">
                <a:moveTo>
                  <a:pt x="57168" y="117293"/>
                </a:moveTo>
                <a:lnTo>
                  <a:pt x="18825" y="117293"/>
                </a:lnTo>
                <a:lnTo>
                  <a:pt x="51717" y="135800"/>
                </a:lnTo>
                <a:lnTo>
                  <a:pt x="96971" y="150368"/>
                </a:lnTo>
                <a:lnTo>
                  <a:pt x="151194" y="160896"/>
                </a:lnTo>
                <a:lnTo>
                  <a:pt x="210990" y="167286"/>
                </a:lnTo>
                <a:lnTo>
                  <a:pt x="272967" y="169438"/>
                </a:lnTo>
                <a:lnTo>
                  <a:pt x="334948" y="167286"/>
                </a:lnTo>
                <a:lnTo>
                  <a:pt x="394747" y="160896"/>
                </a:lnTo>
                <a:lnTo>
                  <a:pt x="447705" y="150613"/>
                </a:lnTo>
                <a:lnTo>
                  <a:pt x="272967" y="150613"/>
                </a:lnTo>
                <a:lnTo>
                  <a:pt x="203639" y="147890"/>
                </a:lnTo>
                <a:lnTo>
                  <a:pt x="142434" y="140434"/>
                </a:lnTo>
                <a:lnTo>
                  <a:pt x="91353" y="129318"/>
                </a:lnTo>
                <a:lnTo>
                  <a:pt x="57168" y="117293"/>
                </a:lnTo>
                <a:close/>
              </a:path>
              <a:path w="546100" h="734695">
                <a:moveTo>
                  <a:pt x="446068" y="18824"/>
                </a:moveTo>
                <a:lnTo>
                  <a:pt x="272967" y="18824"/>
                </a:lnTo>
                <a:lnTo>
                  <a:pt x="342299" y="21549"/>
                </a:lnTo>
                <a:lnTo>
                  <a:pt x="403504" y="29008"/>
                </a:lnTo>
                <a:lnTo>
                  <a:pt x="454585" y="40128"/>
                </a:lnTo>
                <a:lnTo>
                  <a:pt x="493545" y="53836"/>
                </a:lnTo>
                <a:lnTo>
                  <a:pt x="518386" y="69060"/>
                </a:lnTo>
                <a:lnTo>
                  <a:pt x="527110" y="84727"/>
                </a:lnTo>
                <a:lnTo>
                  <a:pt x="518386" y="100392"/>
                </a:lnTo>
                <a:lnTo>
                  <a:pt x="454585" y="129318"/>
                </a:lnTo>
                <a:lnTo>
                  <a:pt x="403504" y="140434"/>
                </a:lnTo>
                <a:lnTo>
                  <a:pt x="342299" y="147890"/>
                </a:lnTo>
                <a:lnTo>
                  <a:pt x="272967" y="150613"/>
                </a:lnTo>
                <a:lnTo>
                  <a:pt x="447705" y="150613"/>
                </a:lnTo>
                <a:lnTo>
                  <a:pt x="448969" y="150368"/>
                </a:lnTo>
                <a:lnTo>
                  <a:pt x="494222" y="135800"/>
                </a:lnTo>
                <a:lnTo>
                  <a:pt x="527110" y="117293"/>
                </a:lnTo>
                <a:lnTo>
                  <a:pt x="545935" y="117293"/>
                </a:lnTo>
                <a:lnTo>
                  <a:pt x="545935" y="84727"/>
                </a:lnTo>
                <a:lnTo>
                  <a:pt x="537759" y="62708"/>
                </a:lnTo>
                <a:lnTo>
                  <a:pt x="514968" y="43867"/>
                </a:lnTo>
                <a:lnTo>
                  <a:pt x="480167" y="28279"/>
                </a:lnTo>
                <a:lnTo>
                  <a:pt x="446068" y="188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643632" y="41077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43632" y="42959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643632" y="448423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201236" y="5041586"/>
            <a:ext cx="546100" cy="734695"/>
          </a:xfrm>
          <a:custGeom>
            <a:avLst/>
            <a:gdLst/>
            <a:ahLst/>
            <a:cxnLst/>
            <a:rect l="l" t="t" r="r" b="b"/>
            <a:pathLst>
              <a:path w="546100" h="734695">
                <a:moveTo>
                  <a:pt x="272967" y="0"/>
                </a:moveTo>
                <a:lnTo>
                  <a:pt x="216181" y="1805"/>
                </a:lnTo>
                <a:lnTo>
                  <a:pt x="160982" y="7172"/>
                </a:lnTo>
                <a:lnTo>
                  <a:pt x="109977" y="16022"/>
                </a:lnTo>
                <a:lnTo>
                  <a:pt x="65770" y="28279"/>
                </a:lnTo>
                <a:lnTo>
                  <a:pt x="30968" y="43867"/>
                </a:lnTo>
                <a:lnTo>
                  <a:pt x="0" y="84727"/>
                </a:lnTo>
                <a:lnTo>
                  <a:pt x="0" y="649469"/>
                </a:lnTo>
                <a:lnTo>
                  <a:pt x="30968" y="690326"/>
                </a:lnTo>
                <a:lnTo>
                  <a:pt x="65770" y="705910"/>
                </a:lnTo>
                <a:lnTo>
                  <a:pt x="109977" y="718164"/>
                </a:lnTo>
                <a:lnTo>
                  <a:pt x="160982" y="727011"/>
                </a:lnTo>
                <a:lnTo>
                  <a:pt x="216181" y="732376"/>
                </a:lnTo>
                <a:lnTo>
                  <a:pt x="272967" y="734181"/>
                </a:lnTo>
                <a:lnTo>
                  <a:pt x="329756" y="732376"/>
                </a:lnTo>
                <a:lnTo>
                  <a:pt x="384956" y="727011"/>
                </a:lnTo>
                <a:lnTo>
                  <a:pt x="435961" y="718164"/>
                </a:lnTo>
                <a:lnTo>
                  <a:pt x="446093" y="715356"/>
                </a:lnTo>
                <a:lnTo>
                  <a:pt x="272967" y="715356"/>
                </a:lnTo>
                <a:lnTo>
                  <a:pt x="203639" y="712632"/>
                </a:lnTo>
                <a:lnTo>
                  <a:pt x="142434" y="705176"/>
                </a:lnTo>
                <a:lnTo>
                  <a:pt x="91353" y="694060"/>
                </a:lnTo>
                <a:lnTo>
                  <a:pt x="52392" y="680356"/>
                </a:lnTo>
                <a:lnTo>
                  <a:pt x="18825" y="649469"/>
                </a:lnTo>
                <a:lnTo>
                  <a:pt x="18825" y="493788"/>
                </a:lnTo>
                <a:lnTo>
                  <a:pt x="57168" y="493788"/>
                </a:lnTo>
                <a:lnTo>
                  <a:pt x="52392" y="492108"/>
                </a:lnTo>
                <a:lnTo>
                  <a:pt x="27550" y="476887"/>
                </a:lnTo>
                <a:lnTo>
                  <a:pt x="18825" y="461222"/>
                </a:lnTo>
                <a:lnTo>
                  <a:pt x="18825" y="305541"/>
                </a:lnTo>
                <a:lnTo>
                  <a:pt x="57168" y="305541"/>
                </a:lnTo>
                <a:lnTo>
                  <a:pt x="52392" y="303861"/>
                </a:lnTo>
                <a:lnTo>
                  <a:pt x="27550" y="288640"/>
                </a:lnTo>
                <a:lnTo>
                  <a:pt x="18825" y="272974"/>
                </a:lnTo>
                <a:lnTo>
                  <a:pt x="18825" y="117293"/>
                </a:lnTo>
                <a:lnTo>
                  <a:pt x="57168" y="117293"/>
                </a:lnTo>
                <a:lnTo>
                  <a:pt x="52392" y="115613"/>
                </a:lnTo>
                <a:lnTo>
                  <a:pt x="27550" y="100392"/>
                </a:lnTo>
                <a:lnTo>
                  <a:pt x="18825" y="84727"/>
                </a:lnTo>
                <a:lnTo>
                  <a:pt x="27550" y="69060"/>
                </a:lnTo>
                <a:lnTo>
                  <a:pt x="91353" y="40128"/>
                </a:lnTo>
                <a:lnTo>
                  <a:pt x="142434" y="29008"/>
                </a:lnTo>
                <a:lnTo>
                  <a:pt x="203639" y="21549"/>
                </a:lnTo>
                <a:lnTo>
                  <a:pt x="272967" y="18824"/>
                </a:lnTo>
                <a:lnTo>
                  <a:pt x="446068" y="18824"/>
                </a:lnTo>
                <a:lnTo>
                  <a:pt x="435961" y="16022"/>
                </a:lnTo>
                <a:lnTo>
                  <a:pt x="384956" y="7172"/>
                </a:lnTo>
                <a:lnTo>
                  <a:pt x="329756" y="1805"/>
                </a:lnTo>
                <a:lnTo>
                  <a:pt x="272967" y="0"/>
                </a:lnTo>
                <a:close/>
              </a:path>
              <a:path w="546100" h="734695">
                <a:moveTo>
                  <a:pt x="545935" y="493788"/>
                </a:moveTo>
                <a:lnTo>
                  <a:pt x="527110" y="493788"/>
                </a:lnTo>
                <a:lnTo>
                  <a:pt x="527110" y="649469"/>
                </a:lnTo>
                <a:lnTo>
                  <a:pt x="518386" y="665135"/>
                </a:lnTo>
                <a:lnTo>
                  <a:pt x="454585" y="694060"/>
                </a:lnTo>
                <a:lnTo>
                  <a:pt x="403504" y="705176"/>
                </a:lnTo>
                <a:lnTo>
                  <a:pt x="342299" y="712632"/>
                </a:lnTo>
                <a:lnTo>
                  <a:pt x="272967" y="715356"/>
                </a:lnTo>
                <a:lnTo>
                  <a:pt x="446093" y="715356"/>
                </a:lnTo>
                <a:lnTo>
                  <a:pt x="480167" y="705910"/>
                </a:lnTo>
                <a:lnTo>
                  <a:pt x="514968" y="690326"/>
                </a:lnTo>
                <a:lnTo>
                  <a:pt x="537759" y="671487"/>
                </a:lnTo>
                <a:lnTo>
                  <a:pt x="545935" y="649469"/>
                </a:lnTo>
                <a:lnTo>
                  <a:pt x="545935" y="493788"/>
                </a:lnTo>
                <a:close/>
              </a:path>
              <a:path w="546100" h="734695">
                <a:moveTo>
                  <a:pt x="57168" y="493788"/>
                </a:moveTo>
                <a:lnTo>
                  <a:pt x="18825" y="493788"/>
                </a:lnTo>
                <a:lnTo>
                  <a:pt x="51717" y="512295"/>
                </a:lnTo>
                <a:lnTo>
                  <a:pt x="96971" y="526863"/>
                </a:lnTo>
                <a:lnTo>
                  <a:pt x="151194" y="537391"/>
                </a:lnTo>
                <a:lnTo>
                  <a:pt x="210990" y="543781"/>
                </a:lnTo>
                <a:lnTo>
                  <a:pt x="272967" y="545933"/>
                </a:lnTo>
                <a:lnTo>
                  <a:pt x="334948" y="543781"/>
                </a:lnTo>
                <a:lnTo>
                  <a:pt x="394747" y="537391"/>
                </a:lnTo>
                <a:lnTo>
                  <a:pt x="447705" y="527108"/>
                </a:lnTo>
                <a:lnTo>
                  <a:pt x="272967" y="527108"/>
                </a:lnTo>
                <a:lnTo>
                  <a:pt x="203639" y="524385"/>
                </a:lnTo>
                <a:lnTo>
                  <a:pt x="142434" y="516929"/>
                </a:lnTo>
                <a:lnTo>
                  <a:pt x="91353" y="505813"/>
                </a:lnTo>
                <a:lnTo>
                  <a:pt x="57168" y="493788"/>
                </a:lnTo>
                <a:close/>
              </a:path>
              <a:path w="546100" h="734695">
                <a:moveTo>
                  <a:pt x="545935" y="305541"/>
                </a:moveTo>
                <a:lnTo>
                  <a:pt x="527110" y="305541"/>
                </a:lnTo>
                <a:lnTo>
                  <a:pt x="527110" y="461222"/>
                </a:lnTo>
                <a:lnTo>
                  <a:pt x="518386" y="476887"/>
                </a:lnTo>
                <a:lnTo>
                  <a:pt x="454585" y="505813"/>
                </a:lnTo>
                <a:lnTo>
                  <a:pt x="403504" y="516929"/>
                </a:lnTo>
                <a:lnTo>
                  <a:pt x="342299" y="524385"/>
                </a:lnTo>
                <a:lnTo>
                  <a:pt x="272967" y="527108"/>
                </a:lnTo>
                <a:lnTo>
                  <a:pt x="447705" y="527108"/>
                </a:lnTo>
                <a:lnTo>
                  <a:pt x="448969" y="526863"/>
                </a:lnTo>
                <a:lnTo>
                  <a:pt x="494222" y="512295"/>
                </a:lnTo>
                <a:lnTo>
                  <a:pt x="527110" y="493788"/>
                </a:lnTo>
                <a:lnTo>
                  <a:pt x="545935" y="493788"/>
                </a:lnTo>
                <a:lnTo>
                  <a:pt x="545935" y="305541"/>
                </a:lnTo>
                <a:close/>
              </a:path>
              <a:path w="546100" h="734695">
                <a:moveTo>
                  <a:pt x="57168" y="305541"/>
                </a:moveTo>
                <a:lnTo>
                  <a:pt x="18825" y="305541"/>
                </a:lnTo>
                <a:lnTo>
                  <a:pt x="51717" y="324048"/>
                </a:lnTo>
                <a:lnTo>
                  <a:pt x="96971" y="338615"/>
                </a:lnTo>
                <a:lnTo>
                  <a:pt x="151194" y="349144"/>
                </a:lnTo>
                <a:lnTo>
                  <a:pt x="210990" y="355533"/>
                </a:lnTo>
                <a:lnTo>
                  <a:pt x="272967" y="357685"/>
                </a:lnTo>
                <a:lnTo>
                  <a:pt x="334948" y="355533"/>
                </a:lnTo>
                <a:lnTo>
                  <a:pt x="394747" y="349144"/>
                </a:lnTo>
                <a:lnTo>
                  <a:pt x="447705" y="338861"/>
                </a:lnTo>
                <a:lnTo>
                  <a:pt x="272967" y="338861"/>
                </a:lnTo>
                <a:lnTo>
                  <a:pt x="203639" y="336137"/>
                </a:lnTo>
                <a:lnTo>
                  <a:pt x="142434" y="328681"/>
                </a:lnTo>
                <a:lnTo>
                  <a:pt x="91353" y="317565"/>
                </a:lnTo>
                <a:lnTo>
                  <a:pt x="57168" y="305541"/>
                </a:lnTo>
                <a:close/>
              </a:path>
              <a:path w="546100" h="734695">
                <a:moveTo>
                  <a:pt x="545935" y="117293"/>
                </a:moveTo>
                <a:lnTo>
                  <a:pt x="527110" y="117293"/>
                </a:lnTo>
                <a:lnTo>
                  <a:pt x="527110" y="272974"/>
                </a:lnTo>
                <a:lnTo>
                  <a:pt x="518386" y="288640"/>
                </a:lnTo>
                <a:lnTo>
                  <a:pt x="454585" y="317565"/>
                </a:lnTo>
                <a:lnTo>
                  <a:pt x="403504" y="328681"/>
                </a:lnTo>
                <a:lnTo>
                  <a:pt x="342299" y="336137"/>
                </a:lnTo>
                <a:lnTo>
                  <a:pt x="272967" y="338861"/>
                </a:lnTo>
                <a:lnTo>
                  <a:pt x="447705" y="338861"/>
                </a:lnTo>
                <a:lnTo>
                  <a:pt x="448969" y="338615"/>
                </a:lnTo>
                <a:lnTo>
                  <a:pt x="494222" y="324048"/>
                </a:lnTo>
                <a:lnTo>
                  <a:pt x="527110" y="305541"/>
                </a:lnTo>
                <a:lnTo>
                  <a:pt x="545935" y="305541"/>
                </a:lnTo>
                <a:lnTo>
                  <a:pt x="545935" y="117293"/>
                </a:lnTo>
                <a:close/>
              </a:path>
              <a:path w="546100" h="734695">
                <a:moveTo>
                  <a:pt x="57168" y="117293"/>
                </a:moveTo>
                <a:lnTo>
                  <a:pt x="18825" y="117293"/>
                </a:lnTo>
                <a:lnTo>
                  <a:pt x="51717" y="135800"/>
                </a:lnTo>
                <a:lnTo>
                  <a:pt x="96971" y="150368"/>
                </a:lnTo>
                <a:lnTo>
                  <a:pt x="151194" y="160896"/>
                </a:lnTo>
                <a:lnTo>
                  <a:pt x="210990" y="167286"/>
                </a:lnTo>
                <a:lnTo>
                  <a:pt x="272967" y="169438"/>
                </a:lnTo>
                <a:lnTo>
                  <a:pt x="334948" y="167286"/>
                </a:lnTo>
                <a:lnTo>
                  <a:pt x="394747" y="160896"/>
                </a:lnTo>
                <a:lnTo>
                  <a:pt x="447705" y="150613"/>
                </a:lnTo>
                <a:lnTo>
                  <a:pt x="272967" y="150613"/>
                </a:lnTo>
                <a:lnTo>
                  <a:pt x="203639" y="147890"/>
                </a:lnTo>
                <a:lnTo>
                  <a:pt x="142434" y="140434"/>
                </a:lnTo>
                <a:lnTo>
                  <a:pt x="91353" y="129318"/>
                </a:lnTo>
                <a:lnTo>
                  <a:pt x="57168" y="117293"/>
                </a:lnTo>
                <a:close/>
              </a:path>
              <a:path w="546100" h="734695">
                <a:moveTo>
                  <a:pt x="446068" y="18824"/>
                </a:moveTo>
                <a:lnTo>
                  <a:pt x="272967" y="18824"/>
                </a:lnTo>
                <a:lnTo>
                  <a:pt x="342299" y="21549"/>
                </a:lnTo>
                <a:lnTo>
                  <a:pt x="403504" y="29008"/>
                </a:lnTo>
                <a:lnTo>
                  <a:pt x="454585" y="40128"/>
                </a:lnTo>
                <a:lnTo>
                  <a:pt x="493545" y="53836"/>
                </a:lnTo>
                <a:lnTo>
                  <a:pt x="518386" y="69060"/>
                </a:lnTo>
                <a:lnTo>
                  <a:pt x="527110" y="84727"/>
                </a:lnTo>
                <a:lnTo>
                  <a:pt x="518386" y="100392"/>
                </a:lnTo>
                <a:lnTo>
                  <a:pt x="454585" y="129318"/>
                </a:lnTo>
                <a:lnTo>
                  <a:pt x="403504" y="140434"/>
                </a:lnTo>
                <a:lnTo>
                  <a:pt x="342299" y="147890"/>
                </a:lnTo>
                <a:lnTo>
                  <a:pt x="272967" y="150613"/>
                </a:lnTo>
                <a:lnTo>
                  <a:pt x="447705" y="150613"/>
                </a:lnTo>
                <a:lnTo>
                  <a:pt x="448969" y="150368"/>
                </a:lnTo>
                <a:lnTo>
                  <a:pt x="494222" y="135800"/>
                </a:lnTo>
                <a:lnTo>
                  <a:pt x="527110" y="117293"/>
                </a:lnTo>
                <a:lnTo>
                  <a:pt x="545935" y="117293"/>
                </a:lnTo>
                <a:lnTo>
                  <a:pt x="545935" y="84727"/>
                </a:lnTo>
                <a:lnTo>
                  <a:pt x="537759" y="62708"/>
                </a:lnTo>
                <a:lnTo>
                  <a:pt x="514968" y="43867"/>
                </a:lnTo>
                <a:lnTo>
                  <a:pt x="480167" y="28279"/>
                </a:lnTo>
                <a:lnTo>
                  <a:pt x="446068" y="188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643632" y="5267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643632" y="54557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643632" y="56439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25" y="0"/>
                </a:moveTo>
                <a:lnTo>
                  <a:pt x="11499" y="1478"/>
                </a:lnTo>
                <a:lnTo>
                  <a:pt x="5515" y="5512"/>
                </a:lnTo>
                <a:lnTo>
                  <a:pt x="1479" y="11495"/>
                </a:lnTo>
                <a:lnTo>
                  <a:pt x="0" y="18824"/>
                </a:lnTo>
                <a:lnTo>
                  <a:pt x="1479" y="26150"/>
                </a:lnTo>
                <a:lnTo>
                  <a:pt x="5515" y="32134"/>
                </a:lnTo>
                <a:lnTo>
                  <a:pt x="11499" y="36169"/>
                </a:lnTo>
                <a:lnTo>
                  <a:pt x="18825" y="37649"/>
                </a:lnTo>
                <a:lnTo>
                  <a:pt x="26154" y="36169"/>
                </a:lnTo>
                <a:lnTo>
                  <a:pt x="32138" y="32134"/>
                </a:lnTo>
                <a:lnTo>
                  <a:pt x="36171" y="26150"/>
                </a:lnTo>
                <a:lnTo>
                  <a:pt x="37650" y="18824"/>
                </a:lnTo>
                <a:lnTo>
                  <a:pt x="36171" y="11495"/>
                </a:lnTo>
                <a:lnTo>
                  <a:pt x="32138" y="5512"/>
                </a:lnTo>
                <a:lnTo>
                  <a:pt x="26154" y="1478"/>
                </a:lnTo>
                <a:lnTo>
                  <a:pt x="188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804150" y="3383407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黑体" panose="02010609060101010101" charset="-122"/>
                <a:cs typeface="黑体" panose="02010609060101010101" charset="-122"/>
              </a:rPr>
              <a:t>...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9361" y="3130422"/>
            <a:ext cx="5016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解析</a:t>
            </a: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QL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82971" y="3130422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片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分析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70121" y="2898394"/>
            <a:ext cx="6246368" cy="267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879972" y="3133471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路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由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分析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15506" y="3144977"/>
            <a:ext cx="82804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读</a:t>
            </a:r>
            <a:r>
              <a:rPr sz="105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写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05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离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分析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21022" y="4533392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黑体" panose="02010609060101010101" charset="-122"/>
                <a:cs typeface="黑体" panose="02010609060101010101" charset="-122"/>
              </a:rPr>
              <a:t>...</a:t>
            </a:r>
            <a:endParaRPr sz="18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6697" y="5036565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结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果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合并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48398" y="5036565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聚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合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处理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21807" y="5036565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排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序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处理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5473" y="5036565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分</a:t>
            </a:r>
            <a:r>
              <a:rPr sz="105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页</a:t>
            </a:r>
            <a:r>
              <a:rPr sz="1050" spc="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处理</a:t>
            </a:r>
            <a:endParaRPr sz="10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64834" y="5604154"/>
            <a:ext cx="977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-60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92D050"/>
                </a:solidFill>
                <a:latin typeface="Calibri" panose="020F0502020204030204"/>
                <a:cs typeface="Calibri" panose="020F0502020204030204"/>
              </a:rPr>
              <a:t>Server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31085" y="4200905"/>
            <a:ext cx="1893570" cy="76200"/>
          </a:xfrm>
          <a:custGeom>
            <a:avLst/>
            <a:gdLst/>
            <a:ahLst/>
            <a:cxnLst/>
            <a:rect l="l" t="t" r="r" b="b"/>
            <a:pathLst>
              <a:path w="18935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893570" h="76200">
                <a:moveTo>
                  <a:pt x="1817242" y="0"/>
                </a:moveTo>
                <a:lnTo>
                  <a:pt x="1817242" y="76200"/>
                </a:lnTo>
                <a:lnTo>
                  <a:pt x="1874392" y="47625"/>
                </a:lnTo>
                <a:lnTo>
                  <a:pt x="1829942" y="47625"/>
                </a:lnTo>
                <a:lnTo>
                  <a:pt x="1829942" y="28575"/>
                </a:lnTo>
                <a:lnTo>
                  <a:pt x="1874392" y="28575"/>
                </a:lnTo>
                <a:lnTo>
                  <a:pt x="1817242" y="0"/>
                </a:lnTo>
                <a:close/>
              </a:path>
              <a:path w="189357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893570" h="76200">
                <a:moveTo>
                  <a:pt x="1817242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817242" y="47625"/>
                </a:lnTo>
                <a:lnTo>
                  <a:pt x="1817242" y="28575"/>
                </a:lnTo>
                <a:close/>
              </a:path>
              <a:path w="1893570" h="76200">
                <a:moveTo>
                  <a:pt x="1874392" y="28575"/>
                </a:moveTo>
                <a:lnTo>
                  <a:pt x="1829942" y="28575"/>
                </a:lnTo>
                <a:lnTo>
                  <a:pt x="1829942" y="47625"/>
                </a:lnTo>
                <a:lnTo>
                  <a:pt x="1874392" y="47625"/>
                </a:lnTo>
                <a:lnTo>
                  <a:pt x="1893442" y="38100"/>
                </a:lnTo>
                <a:lnTo>
                  <a:pt x="1874392" y="285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782681" y="2966465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status=1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782681" y="4172839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status=2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782681" y="5319141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status=3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54664" y="2725420"/>
            <a:ext cx="5401786" cy="110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034897" y="3356864"/>
            <a:ext cx="12172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select * from</a:t>
            </a:r>
            <a:r>
              <a:rPr sz="1050" spc="-8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tb_user;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76471" y="1929939"/>
            <a:ext cx="5851211" cy="803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76471" y="5948171"/>
            <a:ext cx="4654296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527668" y="1919071"/>
            <a:ext cx="693420" cy="5492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=0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R="30480" algn="r">
              <a:lnSpc>
                <a:spcPts val="1240"/>
              </a:lnSpc>
              <a:spcBef>
                <a:spcPts val="160"/>
              </a:spcBef>
            </a:pPr>
            <a:r>
              <a:rPr sz="105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status </a:t>
            </a:r>
            <a:r>
              <a:rPr sz="1050" spc="5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-7" baseline="8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2=1</a:t>
            </a:r>
            <a:endParaRPr sz="1650" baseline="8000">
              <a:latin typeface="Calibri" panose="020F0502020204030204"/>
              <a:cs typeface="Calibri" panose="020F0502020204030204"/>
            </a:endParaRPr>
          </a:p>
          <a:p>
            <a:pPr marR="45720" algn="r">
              <a:lnSpc>
                <a:spcPts val="1240"/>
              </a:lnSpc>
            </a:pPr>
            <a:r>
              <a:rPr sz="1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=2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864734" y="3304609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864734" y="3275494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0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864734" y="333372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864734" y="3362841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864734" y="3391957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864734" y="3421073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808415" y="3177221"/>
            <a:ext cx="338455" cy="291465"/>
          </a:xfrm>
          <a:custGeom>
            <a:avLst/>
            <a:gdLst/>
            <a:ahLst/>
            <a:cxnLst/>
            <a:rect l="l" t="t" r="r" b="b"/>
            <a:pathLst>
              <a:path w="338454" h="291464">
                <a:moveTo>
                  <a:pt x="216344" y="0"/>
                </a:moveTo>
                <a:lnTo>
                  <a:pt x="0" y="0"/>
                </a:lnTo>
                <a:lnTo>
                  <a:pt x="0" y="291164"/>
                </a:lnTo>
                <a:lnTo>
                  <a:pt x="337913" y="291164"/>
                </a:lnTo>
                <a:lnTo>
                  <a:pt x="337913" y="283885"/>
                </a:lnTo>
                <a:lnTo>
                  <a:pt x="11263" y="283885"/>
                </a:lnTo>
                <a:lnTo>
                  <a:pt x="11263" y="7278"/>
                </a:lnTo>
                <a:lnTo>
                  <a:pt x="227607" y="7278"/>
                </a:lnTo>
                <a:lnTo>
                  <a:pt x="216344" y="0"/>
                </a:lnTo>
                <a:close/>
              </a:path>
              <a:path w="338454" h="291464">
                <a:moveTo>
                  <a:pt x="227607" y="7278"/>
                </a:moveTo>
                <a:lnTo>
                  <a:pt x="208379" y="7278"/>
                </a:lnTo>
                <a:lnTo>
                  <a:pt x="208379" y="83714"/>
                </a:lnTo>
                <a:lnTo>
                  <a:pt x="326649" y="83714"/>
                </a:lnTo>
                <a:lnTo>
                  <a:pt x="326649" y="283885"/>
                </a:lnTo>
                <a:lnTo>
                  <a:pt x="337913" y="283885"/>
                </a:lnTo>
                <a:lnTo>
                  <a:pt x="337913" y="78567"/>
                </a:lnTo>
                <a:lnTo>
                  <a:pt x="334614" y="76435"/>
                </a:lnTo>
                <a:lnTo>
                  <a:pt x="219643" y="76435"/>
                </a:lnTo>
                <a:lnTo>
                  <a:pt x="219648" y="12495"/>
                </a:lnTo>
                <a:lnTo>
                  <a:pt x="235679" y="12495"/>
                </a:lnTo>
                <a:lnTo>
                  <a:pt x="227607" y="7278"/>
                </a:lnTo>
                <a:close/>
              </a:path>
              <a:path w="338454" h="291464">
                <a:moveTo>
                  <a:pt x="235679" y="12495"/>
                </a:moveTo>
                <a:lnTo>
                  <a:pt x="219742" y="12495"/>
                </a:lnTo>
                <a:lnTo>
                  <a:pt x="318614" y="76386"/>
                </a:lnTo>
                <a:lnTo>
                  <a:pt x="334614" y="76435"/>
                </a:lnTo>
                <a:lnTo>
                  <a:pt x="235679" y="12495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864734" y="454057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864734" y="4511457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0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864734" y="4569690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864734" y="459880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864734" y="4627921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864734" y="4657037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808415" y="4413186"/>
            <a:ext cx="338455" cy="291465"/>
          </a:xfrm>
          <a:custGeom>
            <a:avLst/>
            <a:gdLst/>
            <a:ahLst/>
            <a:cxnLst/>
            <a:rect l="l" t="t" r="r" b="b"/>
            <a:pathLst>
              <a:path w="338454" h="291464">
                <a:moveTo>
                  <a:pt x="216344" y="0"/>
                </a:moveTo>
                <a:lnTo>
                  <a:pt x="0" y="0"/>
                </a:lnTo>
                <a:lnTo>
                  <a:pt x="0" y="291164"/>
                </a:lnTo>
                <a:lnTo>
                  <a:pt x="337913" y="291164"/>
                </a:lnTo>
                <a:lnTo>
                  <a:pt x="337913" y="283885"/>
                </a:lnTo>
                <a:lnTo>
                  <a:pt x="11263" y="283885"/>
                </a:lnTo>
                <a:lnTo>
                  <a:pt x="11263" y="7278"/>
                </a:lnTo>
                <a:lnTo>
                  <a:pt x="227607" y="7278"/>
                </a:lnTo>
                <a:lnTo>
                  <a:pt x="216344" y="0"/>
                </a:lnTo>
                <a:close/>
              </a:path>
              <a:path w="338454" h="291464">
                <a:moveTo>
                  <a:pt x="227607" y="7278"/>
                </a:moveTo>
                <a:lnTo>
                  <a:pt x="208379" y="7278"/>
                </a:lnTo>
                <a:lnTo>
                  <a:pt x="208379" y="83714"/>
                </a:lnTo>
                <a:lnTo>
                  <a:pt x="326649" y="83714"/>
                </a:lnTo>
                <a:lnTo>
                  <a:pt x="326649" y="283885"/>
                </a:lnTo>
                <a:lnTo>
                  <a:pt x="337913" y="283885"/>
                </a:lnTo>
                <a:lnTo>
                  <a:pt x="337913" y="78567"/>
                </a:lnTo>
                <a:lnTo>
                  <a:pt x="334614" y="76435"/>
                </a:lnTo>
                <a:lnTo>
                  <a:pt x="219643" y="76435"/>
                </a:lnTo>
                <a:lnTo>
                  <a:pt x="219648" y="12495"/>
                </a:lnTo>
                <a:lnTo>
                  <a:pt x="235679" y="12495"/>
                </a:lnTo>
                <a:lnTo>
                  <a:pt x="227607" y="7278"/>
                </a:lnTo>
                <a:close/>
              </a:path>
              <a:path w="338454" h="291464">
                <a:moveTo>
                  <a:pt x="235679" y="12495"/>
                </a:moveTo>
                <a:lnTo>
                  <a:pt x="219742" y="12495"/>
                </a:lnTo>
                <a:lnTo>
                  <a:pt x="318614" y="76386"/>
                </a:lnTo>
                <a:lnTo>
                  <a:pt x="334614" y="76435"/>
                </a:lnTo>
                <a:lnTo>
                  <a:pt x="235679" y="12495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864734" y="566155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864734" y="5632563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0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864734" y="569054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864734" y="571953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864734" y="574852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864734" y="577751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275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808415" y="5534716"/>
            <a:ext cx="338455" cy="290195"/>
          </a:xfrm>
          <a:custGeom>
            <a:avLst/>
            <a:gdLst/>
            <a:ahLst/>
            <a:cxnLst/>
            <a:rect l="l" t="t" r="r" b="b"/>
            <a:pathLst>
              <a:path w="338454" h="290195">
                <a:moveTo>
                  <a:pt x="216344" y="0"/>
                </a:moveTo>
                <a:lnTo>
                  <a:pt x="0" y="0"/>
                </a:lnTo>
                <a:lnTo>
                  <a:pt x="0" y="289907"/>
                </a:lnTo>
                <a:lnTo>
                  <a:pt x="337913" y="289907"/>
                </a:lnTo>
                <a:lnTo>
                  <a:pt x="337913" y="282659"/>
                </a:lnTo>
                <a:lnTo>
                  <a:pt x="11263" y="282659"/>
                </a:lnTo>
                <a:lnTo>
                  <a:pt x="11263" y="7247"/>
                </a:lnTo>
                <a:lnTo>
                  <a:pt x="227607" y="7247"/>
                </a:lnTo>
                <a:lnTo>
                  <a:pt x="216344" y="0"/>
                </a:lnTo>
                <a:close/>
              </a:path>
              <a:path w="338454" h="290195">
                <a:moveTo>
                  <a:pt x="227607" y="7247"/>
                </a:moveTo>
                <a:lnTo>
                  <a:pt x="208379" y="7247"/>
                </a:lnTo>
                <a:lnTo>
                  <a:pt x="208379" y="83352"/>
                </a:lnTo>
                <a:lnTo>
                  <a:pt x="326649" y="83352"/>
                </a:lnTo>
                <a:lnTo>
                  <a:pt x="326649" y="282659"/>
                </a:lnTo>
                <a:lnTo>
                  <a:pt x="337913" y="282659"/>
                </a:lnTo>
                <a:lnTo>
                  <a:pt x="337913" y="78228"/>
                </a:lnTo>
                <a:lnTo>
                  <a:pt x="334614" y="76105"/>
                </a:lnTo>
                <a:lnTo>
                  <a:pt x="219643" y="76105"/>
                </a:lnTo>
                <a:lnTo>
                  <a:pt x="219648" y="12441"/>
                </a:lnTo>
                <a:lnTo>
                  <a:pt x="235679" y="12441"/>
                </a:lnTo>
                <a:lnTo>
                  <a:pt x="227607" y="7247"/>
                </a:lnTo>
                <a:close/>
              </a:path>
              <a:path w="338454" h="290195">
                <a:moveTo>
                  <a:pt x="235679" y="12441"/>
                </a:moveTo>
                <a:lnTo>
                  <a:pt x="219742" y="12441"/>
                </a:lnTo>
                <a:lnTo>
                  <a:pt x="318614" y="76056"/>
                </a:lnTo>
                <a:lnTo>
                  <a:pt x="334614" y="76105"/>
                </a:lnTo>
                <a:lnTo>
                  <a:pt x="235679" y="12441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859089" y="330460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859089" y="3275494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3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859089" y="333372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859089" y="3362841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859089" y="339195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859089" y="3421073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78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802613" y="3177221"/>
            <a:ext cx="339090" cy="291465"/>
          </a:xfrm>
          <a:custGeom>
            <a:avLst/>
            <a:gdLst/>
            <a:ahLst/>
            <a:cxnLst/>
            <a:rect l="l" t="t" r="r" b="b"/>
            <a:pathLst>
              <a:path w="339090" h="291464">
                <a:moveTo>
                  <a:pt x="216948" y="0"/>
                </a:moveTo>
                <a:lnTo>
                  <a:pt x="0" y="0"/>
                </a:lnTo>
                <a:lnTo>
                  <a:pt x="0" y="291164"/>
                </a:lnTo>
                <a:lnTo>
                  <a:pt x="338856" y="291164"/>
                </a:lnTo>
                <a:lnTo>
                  <a:pt x="338856" y="283885"/>
                </a:lnTo>
                <a:lnTo>
                  <a:pt x="11295" y="283885"/>
                </a:lnTo>
                <a:lnTo>
                  <a:pt x="11295" y="7278"/>
                </a:lnTo>
                <a:lnTo>
                  <a:pt x="228242" y="7278"/>
                </a:lnTo>
                <a:lnTo>
                  <a:pt x="216948" y="0"/>
                </a:lnTo>
                <a:close/>
              </a:path>
              <a:path w="339090" h="291464">
                <a:moveTo>
                  <a:pt x="228242" y="7278"/>
                </a:moveTo>
                <a:lnTo>
                  <a:pt x="208961" y="7278"/>
                </a:lnTo>
                <a:lnTo>
                  <a:pt x="208961" y="83714"/>
                </a:lnTo>
                <a:lnTo>
                  <a:pt x="327561" y="83714"/>
                </a:lnTo>
                <a:lnTo>
                  <a:pt x="327561" y="283885"/>
                </a:lnTo>
                <a:lnTo>
                  <a:pt x="338856" y="283885"/>
                </a:lnTo>
                <a:lnTo>
                  <a:pt x="338856" y="78567"/>
                </a:lnTo>
                <a:lnTo>
                  <a:pt x="335548" y="76435"/>
                </a:lnTo>
                <a:lnTo>
                  <a:pt x="220256" y="76435"/>
                </a:lnTo>
                <a:lnTo>
                  <a:pt x="220261" y="12495"/>
                </a:lnTo>
                <a:lnTo>
                  <a:pt x="236336" y="12495"/>
                </a:lnTo>
                <a:lnTo>
                  <a:pt x="228242" y="7278"/>
                </a:lnTo>
                <a:close/>
              </a:path>
              <a:path w="339090" h="291464">
                <a:moveTo>
                  <a:pt x="236336" y="12495"/>
                </a:moveTo>
                <a:lnTo>
                  <a:pt x="220355" y="12495"/>
                </a:lnTo>
                <a:lnTo>
                  <a:pt x="319504" y="76386"/>
                </a:lnTo>
                <a:lnTo>
                  <a:pt x="335548" y="76435"/>
                </a:lnTo>
                <a:lnTo>
                  <a:pt x="236336" y="12495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859089" y="566155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859089" y="5632563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3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859089" y="569054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859089" y="571953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859089" y="574852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859089" y="5777514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904" y="0"/>
                </a:lnTo>
              </a:path>
            </a:pathLst>
          </a:custGeom>
          <a:ln w="7247">
            <a:solidFill>
              <a:srgbClr val="18C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802613" y="5534716"/>
            <a:ext cx="339090" cy="290195"/>
          </a:xfrm>
          <a:custGeom>
            <a:avLst/>
            <a:gdLst/>
            <a:ahLst/>
            <a:cxnLst/>
            <a:rect l="l" t="t" r="r" b="b"/>
            <a:pathLst>
              <a:path w="339090" h="290195">
                <a:moveTo>
                  <a:pt x="216948" y="0"/>
                </a:moveTo>
                <a:lnTo>
                  <a:pt x="0" y="0"/>
                </a:lnTo>
                <a:lnTo>
                  <a:pt x="0" y="289907"/>
                </a:lnTo>
                <a:lnTo>
                  <a:pt x="338856" y="289907"/>
                </a:lnTo>
                <a:lnTo>
                  <a:pt x="338856" y="282659"/>
                </a:lnTo>
                <a:lnTo>
                  <a:pt x="11295" y="282659"/>
                </a:lnTo>
                <a:lnTo>
                  <a:pt x="11295" y="7247"/>
                </a:lnTo>
                <a:lnTo>
                  <a:pt x="228242" y="7247"/>
                </a:lnTo>
                <a:lnTo>
                  <a:pt x="216948" y="0"/>
                </a:lnTo>
                <a:close/>
              </a:path>
              <a:path w="339090" h="290195">
                <a:moveTo>
                  <a:pt x="228242" y="7247"/>
                </a:moveTo>
                <a:lnTo>
                  <a:pt x="208961" y="7247"/>
                </a:lnTo>
                <a:lnTo>
                  <a:pt x="208961" y="83352"/>
                </a:lnTo>
                <a:lnTo>
                  <a:pt x="327561" y="83352"/>
                </a:lnTo>
                <a:lnTo>
                  <a:pt x="327561" y="282659"/>
                </a:lnTo>
                <a:lnTo>
                  <a:pt x="338856" y="282659"/>
                </a:lnTo>
                <a:lnTo>
                  <a:pt x="338856" y="78228"/>
                </a:lnTo>
                <a:lnTo>
                  <a:pt x="335548" y="76105"/>
                </a:lnTo>
                <a:lnTo>
                  <a:pt x="220256" y="76105"/>
                </a:lnTo>
                <a:lnTo>
                  <a:pt x="220261" y="12441"/>
                </a:lnTo>
                <a:lnTo>
                  <a:pt x="236336" y="12441"/>
                </a:lnTo>
                <a:lnTo>
                  <a:pt x="228242" y="7247"/>
                </a:lnTo>
                <a:close/>
              </a:path>
              <a:path w="339090" h="290195">
                <a:moveTo>
                  <a:pt x="236336" y="12441"/>
                </a:moveTo>
                <a:lnTo>
                  <a:pt x="220355" y="12441"/>
                </a:lnTo>
                <a:lnTo>
                  <a:pt x="319504" y="76056"/>
                </a:lnTo>
                <a:lnTo>
                  <a:pt x="335548" y="76105"/>
                </a:lnTo>
                <a:lnTo>
                  <a:pt x="236336" y="12441"/>
                </a:lnTo>
                <a:close/>
              </a:path>
            </a:pathLst>
          </a:custGeom>
          <a:solidFill>
            <a:srgbClr val="18C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674623" y="4705584"/>
            <a:ext cx="2995295" cy="5861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7145" algn="just">
              <a:lnSpc>
                <a:spcPct val="117000"/>
              </a:lnSpc>
              <a:spcBef>
                <a:spcPts val="80"/>
              </a:spcBef>
            </a:pP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select * from tb_user where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status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in(1,3) order by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id; 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select * from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tb_user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where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status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in(1,3)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order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by id;  select * from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tb_user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where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status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in(1,3) </a:t>
            </a:r>
            <a:r>
              <a:rPr sz="1050" spc="-5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order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050" spc="-13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solidFill>
                  <a:srgbClr val="FFC000"/>
                </a:solidFill>
                <a:latin typeface="Calibri" panose="020F0502020204030204"/>
                <a:cs typeface="Calibri" panose="020F0502020204030204"/>
              </a:rPr>
              <a:t>id;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61288" y="3086100"/>
            <a:ext cx="10248900" cy="342900"/>
          </a:xfrm>
          <a:custGeom>
            <a:avLst/>
            <a:gdLst/>
            <a:ahLst/>
            <a:cxnLst/>
            <a:rect l="l" t="t" r="r" b="b"/>
            <a:pathLst>
              <a:path w="10248900" h="342900">
                <a:moveTo>
                  <a:pt x="0" y="342900"/>
                </a:moveTo>
                <a:lnTo>
                  <a:pt x="10248900" y="342900"/>
                </a:lnTo>
                <a:lnTo>
                  <a:pt x="10248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1288" y="3086100"/>
            <a:ext cx="10248900" cy="342900"/>
          </a:xfrm>
          <a:custGeom>
            <a:avLst/>
            <a:gdLst/>
            <a:ahLst/>
            <a:cxnLst/>
            <a:rect l="l" t="t" r="r" b="b"/>
            <a:pathLst>
              <a:path w="10248900" h="342900">
                <a:moveTo>
                  <a:pt x="0" y="342900"/>
                </a:moveTo>
                <a:lnTo>
                  <a:pt x="10248900" y="342900"/>
                </a:lnTo>
                <a:lnTo>
                  <a:pt x="10248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2727" y="3156839"/>
            <a:ext cx="488289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66316" y="3156839"/>
            <a:ext cx="128016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30323" y="3156839"/>
            <a:ext cx="1413256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76270" y="3156839"/>
            <a:ext cx="128016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0277" y="3156839"/>
            <a:ext cx="663854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43782" y="3156839"/>
            <a:ext cx="12801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7790" y="3156839"/>
            <a:ext cx="438912" cy="2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80229" y="3156839"/>
            <a:ext cx="128015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44238" y="3156839"/>
            <a:ext cx="676135" cy="236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89838" y="1015364"/>
            <a:ext cx="7184390" cy="187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管理及监控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1795" indent="-287020">
              <a:lnSpc>
                <a:spcPct val="100000"/>
              </a:lnSpc>
              <a:spcBef>
                <a:spcPts val="2295"/>
              </a:spcBef>
              <a:buFont typeface="Wingdings" panose="05000000000000000000"/>
              <a:buChar char="⚫"/>
              <a:tabLst>
                <a:tab pos="391795" algn="l"/>
                <a:tab pos="392430" algn="l"/>
              </a:tabLst>
            </a:pPr>
            <a:r>
              <a:rPr sz="1600" spc="90" dirty="0"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600" spc="-30" dirty="0">
                <a:latin typeface="宋体" panose="02010600030101010101" pitchFamily="2" charset="-122"/>
                <a:cs typeface="宋体" panose="02010600030101010101" pitchFamily="2" charset="-122"/>
              </a:rPr>
              <a:t>管理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3380">
              <a:lnSpc>
                <a:spcPct val="100000"/>
              </a:lnSpc>
              <a:spcBef>
                <a:spcPts val="1185"/>
              </a:spcBef>
            </a:pP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默认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开通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个端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口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，可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以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14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server.xml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中进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修改。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659765" lvl="1" indent="-287020">
              <a:lnSpc>
                <a:spcPct val="100000"/>
              </a:lnSpc>
              <a:spcBef>
                <a:spcPts val="840"/>
              </a:spcBef>
              <a:buFont typeface="Wingdings" panose="05000000000000000000"/>
              <a:buChar char=""/>
              <a:tabLst>
                <a:tab pos="659765" algn="l"/>
                <a:tab pos="660400" algn="l"/>
              </a:tabLst>
            </a:pP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8066</a:t>
            </a:r>
            <a:r>
              <a:rPr sz="14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访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端口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即进行</a:t>
            </a:r>
            <a:r>
              <a:rPr sz="1400" spc="-45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DML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和</a:t>
            </a:r>
            <a:r>
              <a:rPr sz="1400" spc="-38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DDL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操作。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659765" lvl="1" indent="-287020">
              <a:lnSpc>
                <a:spcPct val="100000"/>
              </a:lnSpc>
              <a:spcBef>
                <a:spcPts val="845"/>
              </a:spcBef>
              <a:buFont typeface="Wingdings" panose="05000000000000000000"/>
              <a:buChar char=""/>
              <a:tabLst>
                <a:tab pos="659765" algn="l"/>
                <a:tab pos="660400" algn="l"/>
              </a:tabLst>
            </a:pP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9066</a:t>
            </a:r>
            <a:r>
              <a:rPr sz="1400" spc="3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数据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库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理端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口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spc="26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即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服务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管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控制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功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能，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用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于管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r>
              <a:rPr sz="14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的整个集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群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状态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61135" y="4094708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6500" y="4094708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9" y="296951"/>
                </a:lnTo>
                <a:lnTo>
                  <a:pt x="341972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61135" y="4391634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46500" y="4391634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9" y="296951"/>
                </a:lnTo>
                <a:lnTo>
                  <a:pt x="341972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1135" y="4688687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46500" y="4688687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9" y="296951"/>
                </a:lnTo>
                <a:lnTo>
                  <a:pt x="341972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61135" y="4985613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46500" y="4985613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9" y="296951"/>
                </a:lnTo>
                <a:lnTo>
                  <a:pt x="341972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61135" y="5282539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46500" y="5282539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9" y="296951"/>
                </a:lnTo>
                <a:lnTo>
                  <a:pt x="341972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61135" y="5579503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46500" y="5579503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9" y="296951"/>
                </a:lnTo>
                <a:lnTo>
                  <a:pt x="341972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61135" y="5876455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46500" y="5876455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9" y="296951"/>
                </a:lnTo>
                <a:lnTo>
                  <a:pt x="341972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61135" y="6173406"/>
            <a:ext cx="2585720" cy="297180"/>
          </a:xfrm>
          <a:custGeom>
            <a:avLst/>
            <a:gdLst/>
            <a:ahLst/>
            <a:cxnLst/>
            <a:rect l="l" t="t" r="r" b="b"/>
            <a:pathLst>
              <a:path w="2585720" h="297179">
                <a:moveTo>
                  <a:pt x="0" y="296951"/>
                </a:moveTo>
                <a:lnTo>
                  <a:pt x="2585339" y="296951"/>
                </a:lnTo>
                <a:lnTo>
                  <a:pt x="258533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46500" y="6173406"/>
            <a:ext cx="3420110" cy="297180"/>
          </a:xfrm>
          <a:custGeom>
            <a:avLst/>
            <a:gdLst/>
            <a:ahLst/>
            <a:cxnLst/>
            <a:rect l="l" t="t" r="r" b="b"/>
            <a:pathLst>
              <a:path w="3420109" h="297179">
                <a:moveTo>
                  <a:pt x="0" y="296951"/>
                </a:moveTo>
                <a:lnTo>
                  <a:pt x="3419729" y="296951"/>
                </a:lnTo>
                <a:lnTo>
                  <a:pt x="3419729" y="0"/>
                </a:lnTo>
                <a:lnTo>
                  <a:pt x="0" y="0"/>
                </a:lnTo>
                <a:lnTo>
                  <a:pt x="0" y="2969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13839" y="4129151"/>
            <a:ext cx="954608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87467" y="4127627"/>
            <a:ext cx="418795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33067" y="4426330"/>
            <a:ext cx="1112240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18176" y="4424807"/>
            <a:ext cx="418795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25447" y="4723129"/>
            <a:ext cx="1122464" cy="207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19700" y="4721605"/>
            <a:ext cx="416966" cy="207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09623" y="5020309"/>
            <a:ext cx="1359662" cy="207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20055" y="5018785"/>
            <a:ext cx="418795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53819" y="5317235"/>
            <a:ext cx="1276350" cy="207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14315" y="5315711"/>
            <a:ext cx="435254" cy="207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9435" y="5614415"/>
            <a:ext cx="1321943" cy="207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20055" y="5612891"/>
            <a:ext cx="418795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59558" y="5911291"/>
            <a:ext cx="861529" cy="2072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72328" y="5909767"/>
            <a:ext cx="308863" cy="2072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13254" y="6208471"/>
            <a:ext cx="1154506" cy="2072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41264" y="6206947"/>
            <a:ext cx="308863" cy="2072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154785" y="3709542"/>
          <a:ext cx="6024245" cy="276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085"/>
                <a:gridCol w="3419475"/>
              </a:tblGrid>
              <a:tr h="378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命令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含义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2B25"/>
                    </a:solidFill>
                  </a:tcPr>
                </a:tc>
              </a:tr>
              <a:tr h="296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1489710" algn="l"/>
                        </a:tabLst>
                      </a:pP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查看	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管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理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工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具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帮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助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档</a:t>
                      </a:r>
                      <a:endParaRPr sz="10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616585" algn="l"/>
                        </a:tabLst>
                      </a:pP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查看	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  <a:endParaRPr sz="10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7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2340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1820545" algn="l"/>
                        </a:tabLst>
                      </a:pP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重新加载	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配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置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文件</a:t>
                      </a:r>
                      <a:endParaRPr sz="10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7745">
                        <a:lnSpc>
                          <a:spcPct val="100000"/>
                        </a:lnSpc>
                        <a:spcBef>
                          <a:spcPts val="460"/>
                        </a:spcBef>
                        <a:tabLst>
                          <a:tab pos="1622425" algn="l"/>
                        </a:tabLst>
                      </a:pP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查看	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数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据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源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信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息</a:t>
                      </a:r>
                      <a:endParaRPr sz="10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2005">
                        <a:lnSpc>
                          <a:spcPct val="100000"/>
                        </a:lnSpc>
                        <a:spcBef>
                          <a:spcPts val="460"/>
                        </a:spcBef>
                        <a:tabLst>
                          <a:tab pos="1430020" algn="l"/>
                        </a:tabLst>
                      </a:pP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查看	现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有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片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节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点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信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息</a:t>
                      </a:r>
                      <a:endParaRPr sz="10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7745">
                        <a:lnSpc>
                          <a:spcPct val="100000"/>
                        </a:lnSpc>
                        <a:spcBef>
                          <a:spcPts val="460"/>
                        </a:spcBef>
                        <a:tabLst>
                          <a:tab pos="1622425" algn="l"/>
                        </a:tabLst>
                      </a:pP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查看	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线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程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池</a:t>
                      </a:r>
                      <a:r>
                        <a:rPr sz="1050" spc="-2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信</a:t>
                      </a: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息</a:t>
                      </a:r>
                      <a:endParaRPr sz="10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查看执行的</a:t>
                      </a:r>
                      <a:endParaRPr sz="10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6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1570">
                        <a:lnSpc>
                          <a:spcPct val="100000"/>
                        </a:lnSpc>
                        <a:spcBef>
                          <a:spcPts val="460"/>
                        </a:spcBef>
                        <a:tabLst>
                          <a:tab pos="2026285" algn="l"/>
                        </a:tabLst>
                      </a:pPr>
                      <a:r>
                        <a:rPr sz="1050" spc="-15" dirty="0">
                          <a:solidFill>
                            <a:srgbClr val="585858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查看执行的	统计</a:t>
                      </a:r>
                      <a:endParaRPr sz="105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10654030" cy="280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管理及监控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1795" indent="-287020">
              <a:lnSpc>
                <a:spcPct val="100000"/>
              </a:lnSpc>
              <a:spcBef>
                <a:spcPts val="2295"/>
              </a:spcBef>
              <a:buFont typeface="Wingdings" panose="05000000000000000000"/>
              <a:buChar char="⚫"/>
              <a:tabLst>
                <a:tab pos="391795" algn="l"/>
                <a:tab pos="392430" algn="l"/>
              </a:tabLst>
            </a:pPr>
            <a:r>
              <a:rPr sz="1600" spc="70" dirty="0">
                <a:latin typeface="宋体" panose="02010600030101010101" pitchFamily="2" charset="-122"/>
                <a:cs typeface="宋体" panose="02010600030101010101" pitchFamily="2" charset="-122"/>
              </a:rPr>
              <a:t>Mycat-eye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⚫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6484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64845" algn="l"/>
                <a:tab pos="66548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介绍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378460" marR="5080">
              <a:lnSpc>
                <a:spcPct val="200000"/>
              </a:lnSpc>
            </a:pPr>
            <a:r>
              <a:rPr sz="14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Mycat-web(</a:t>
            </a:r>
            <a:r>
              <a:rPr sz="1400" spc="25" dirty="0">
                <a:solidFill>
                  <a:srgbClr val="58585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Mycat-eye</a:t>
            </a:r>
            <a:r>
              <a:rPr sz="14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是对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mycat-server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提供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监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控服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，功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不局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限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于对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mycat-server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使用。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他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通过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JDBC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连接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对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Mysql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监控，监 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控远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程服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器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目前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仅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限于</a:t>
            </a: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linux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系统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cpu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内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存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、网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络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、磁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盘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378460">
              <a:lnSpc>
                <a:spcPct val="100000"/>
              </a:lnSpc>
            </a:pP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Mycat-eye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运行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过程中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需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要依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赖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zookeeper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，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因此需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要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先安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装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zookeeper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2011680" cy="2308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管理及监控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1795" indent="-287020">
              <a:lnSpc>
                <a:spcPct val="100000"/>
              </a:lnSpc>
              <a:spcBef>
                <a:spcPts val="2295"/>
              </a:spcBef>
              <a:buFont typeface="Wingdings" panose="05000000000000000000"/>
              <a:buChar char="⚫"/>
              <a:tabLst>
                <a:tab pos="391795" algn="l"/>
                <a:tab pos="392430" algn="l"/>
              </a:tabLst>
            </a:pPr>
            <a:r>
              <a:rPr sz="1600" spc="70" dirty="0">
                <a:latin typeface="宋体" panose="02010600030101010101" pitchFamily="2" charset="-122"/>
                <a:cs typeface="宋体" panose="02010600030101010101" pitchFamily="2" charset="-122"/>
              </a:rPr>
              <a:t>Mycat-eye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⚫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6484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64845" algn="l"/>
                <a:tab pos="66548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安装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664845" indent="-287020">
              <a:lnSpc>
                <a:spcPct val="100000"/>
              </a:lnSpc>
              <a:buFont typeface="Arial" panose="020B0604020202020204"/>
              <a:buChar char="•"/>
              <a:tabLst>
                <a:tab pos="664845" algn="l"/>
                <a:tab pos="665480" algn="l"/>
              </a:tabLst>
            </a:pP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Zookeeper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安装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 panose="020B0604020202020204"/>
              <a:buChar char="•"/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664845" indent="-287020">
              <a:lnSpc>
                <a:spcPct val="100000"/>
              </a:lnSpc>
              <a:buFont typeface="Arial" panose="020B0604020202020204"/>
              <a:buChar char="•"/>
              <a:tabLst>
                <a:tab pos="664845" algn="l"/>
                <a:tab pos="665480" algn="l"/>
              </a:tabLst>
            </a:pPr>
            <a:r>
              <a:rPr sz="14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MyCat-web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安装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1155903" y="4302633"/>
            <a:ext cx="263779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访问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http://192.168.200.210:8082/mycat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9838" y="1015364"/>
            <a:ext cx="3578860" cy="18821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2000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管理及监控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1795" indent="-287020">
              <a:lnSpc>
                <a:spcPct val="100000"/>
              </a:lnSpc>
              <a:spcBef>
                <a:spcPts val="2295"/>
              </a:spcBef>
              <a:buFont typeface="Wingdings" panose="05000000000000000000"/>
              <a:buChar char="⚫"/>
              <a:tabLst>
                <a:tab pos="391795" algn="l"/>
                <a:tab pos="392430" algn="l"/>
              </a:tabLst>
            </a:pPr>
            <a:r>
              <a:rPr sz="1600" spc="70" dirty="0">
                <a:latin typeface="宋体" panose="02010600030101010101" pitchFamily="2" charset="-122"/>
                <a:cs typeface="宋体" panose="02010600030101010101" pitchFamily="2" charset="-122"/>
              </a:rPr>
              <a:t>Mycat-eye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⚫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64845" lvl="1" indent="-287020">
              <a:lnSpc>
                <a:spcPct val="100000"/>
              </a:lnSpc>
              <a:buFont typeface="Wingdings" panose="05000000000000000000"/>
              <a:buChar char=""/>
              <a:tabLst>
                <a:tab pos="664845" algn="l"/>
                <a:tab pos="665480" algn="l"/>
              </a:tabLst>
            </a:pP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配置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664845" indent="-287020">
              <a:lnSpc>
                <a:spcPct val="100000"/>
              </a:lnSpc>
              <a:buFont typeface="Arial" panose="020B0604020202020204"/>
              <a:buChar char="•"/>
              <a:tabLst>
                <a:tab pos="664845" algn="l"/>
                <a:tab pos="665480" algn="l"/>
              </a:tabLst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开启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的实时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计功</a:t>
            </a:r>
            <a:r>
              <a:rPr sz="1400" spc="-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能</a:t>
            </a:r>
            <a:r>
              <a:rPr sz="14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(server.xml)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5903" y="3511422"/>
            <a:ext cx="27216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在</a:t>
            </a:r>
            <a:r>
              <a:rPr sz="14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Mycat</a:t>
            </a:r>
            <a:r>
              <a:rPr sz="1400" spc="1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监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控界面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配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置服</a:t>
            </a:r>
            <a:r>
              <a:rPr sz="1400" spc="-15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务</a:t>
            </a:r>
            <a:r>
              <a:rPr sz="1400" dirty="0">
                <a:solidFill>
                  <a:srgbClr val="585858"/>
                </a:solidFill>
                <a:latin typeface="黑体" panose="02010609060101010101" charset="-122"/>
                <a:cs typeface="黑体" panose="02010609060101010101" charset="-122"/>
              </a:rPr>
              <a:t>地址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7611" y="3051048"/>
            <a:ext cx="5486400" cy="1386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59991" y="3765802"/>
            <a:ext cx="4507992" cy="297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3860">
              <a:lnSpc>
                <a:spcPct val="100000"/>
              </a:lnSpc>
              <a:spcBef>
                <a:spcPts val="100"/>
              </a:spcBef>
            </a:pPr>
            <a:r>
              <a:rPr dirty="0"/>
              <a:t>多一句没有，少一句不行，用最短时间，教会最实用的技术！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720" cy="695325"/>
          </a:xfrm>
          <a:custGeom>
            <a:avLst/>
            <a:gdLst/>
            <a:ahLst/>
            <a:cxnLst/>
            <a:rect l="l" t="t" r="r" b="b"/>
            <a:pathLst>
              <a:path w="172720" h="695325">
                <a:moveTo>
                  <a:pt x="0" y="694944"/>
                </a:moveTo>
                <a:lnTo>
                  <a:pt x="172212" y="694944"/>
                </a:lnTo>
                <a:lnTo>
                  <a:pt x="17221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9327"/>
            <a:ext cx="170815" cy="315595"/>
          </a:xfrm>
          <a:custGeom>
            <a:avLst/>
            <a:gdLst/>
            <a:ahLst/>
            <a:cxnLst/>
            <a:rect l="l" t="t" r="r" b="b"/>
            <a:pathLst>
              <a:path w="170815" h="315594">
                <a:moveTo>
                  <a:pt x="0" y="315467"/>
                </a:moveTo>
                <a:lnTo>
                  <a:pt x="170688" y="315467"/>
                </a:lnTo>
                <a:lnTo>
                  <a:pt x="1706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6416" y="729995"/>
            <a:ext cx="7024370" cy="0"/>
          </a:xfrm>
          <a:custGeom>
            <a:avLst/>
            <a:gdLst/>
            <a:ahLst/>
            <a:cxnLst/>
            <a:rect l="l" t="t" r="r" b="b"/>
            <a:pathLst>
              <a:path w="7024370">
                <a:moveTo>
                  <a:pt x="0" y="0"/>
                </a:moveTo>
                <a:lnTo>
                  <a:pt x="7024116" y="0"/>
                </a:lnTo>
              </a:path>
            </a:pathLst>
          </a:custGeom>
          <a:ln w="21336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2328" y="729995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1336">
            <a:solidFill>
              <a:srgbClr val="B600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1868" y="6582156"/>
            <a:ext cx="402590" cy="208915"/>
          </a:xfrm>
          <a:custGeom>
            <a:avLst/>
            <a:gdLst/>
            <a:ahLst/>
            <a:cxnLst/>
            <a:rect l="l" t="t" r="r" b="b"/>
            <a:pathLst>
              <a:path w="402590" h="208915">
                <a:moveTo>
                  <a:pt x="201167" y="0"/>
                </a:moveTo>
                <a:lnTo>
                  <a:pt x="0" y="200470"/>
                </a:lnTo>
                <a:lnTo>
                  <a:pt x="8381" y="208788"/>
                </a:lnTo>
                <a:lnTo>
                  <a:pt x="393953" y="208788"/>
                </a:lnTo>
                <a:lnTo>
                  <a:pt x="402335" y="200470"/>
                </a:lnTo>
                <a:lnTo>
                  <a:pt x="201167" y="0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18374"/>
            <a:ext cx="10048240" cy="0"/>
          </a:xfrm>
          <a:custGeom>
            <a:avLst/>
            <a:gdLst/>
            <a:ahLst/>
            <a:cxnLst/>
            <a:rect l="l" t="t" r="r" b="b"/>
            <a:pathLst>
              <a:path w="10048240">
                <a:moveTo>
                  <a:pt x="0" y="0"/>
                </a:moveTo>
                <a:lnTo>
                  <a:pt x="10047732" y="0"/>
                </a:lnTo>
              </a:path>
            </a:pathLst>
          </a:custGeom>
          <a:ln w="79244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778752"/>
            <a:ext cx="10048240" cy="79375"/>
          </a:xfrm>
          <a:custGeom>
            <a:avLst/>
            <a:gdLst/>
            <a:ahLst/>
            <a:cxnLst/>
            <a:rect l="l" t="t" r="r" b="b"/>
            <a:pathLst>
              <a:path w="10048240" h="79375">
                <a:moveTo>
                  <a:pt x="10047731" y="79244"/>
                </a:moveTo>
                <a:lnTo>
                  <a:pt x="10047731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13035" y="6582156"/>
            <a:ext cx="2379345" cy="276225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3" y="0"/>
                </a:moveTo>
                <a:lnTo>
                  <a:pt x="0" y="0"/>
                </a:lnTo>
                <a:lnTo>
                  <a:pt x="102574" y="275841"/>
                </a:lnTo>
                <a:lnTo>
                  <a:pt x="2378963" y="275841"/>
                </a:lnTo>
                <a:lnTo>
                  <a:pt x="2378963" y="0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94816" y="4261103"/>
            <a:ext cx="588645" cy="588645"/>
          </a:xfrm>
          <a:custGeom>
            <a:avLst/>
            <a:gdLst/>
            <a:ahLst/>
            <a:cxnLst/>
            <a:rect l="l" t="t" r="r" b="b"/>
            <a:pathLst>
              <a:path w="588644" h="588645">
                <a:moveTo>
                  <a:pt x="0" y="294132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8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341838" y="3850"/>
                </a:lnTo>
                <a:lnTo>
                  <a:pt x="387096" y="14996"/>
                </a:lnTo>
                <a:lnTo>
                  <a:pt x="429297" y="32832"/>
                </a:lnTo>
                <a:lnTo>
                  <a:pt x="467837" y="56753"/>
                </a:lnTo>
                <a:lnTo>
                  <a:pt x="502110" y="86153"/>
                </a:lnTo>
                <a:lnTo>
                  <a:pt x="531510" y="120426"/>
                </a:lnTo>
                <a:lnTo>
                  <a:pt x="555431" y="158966"/>
                </a:lnTo>
                <a:lnTo>
                  <a:pt x="573267" y="201167"/>
                </a:lnTo>
                <a:lnTo>
                  <a:pt x="584413" y="246425"/>
                </a:lnTo>
                <a:lnTo>
                  <a:pt x="588264" y="294132"/>
                </a:lnTo>
                <a:lnTo>
                  <a:pt x="584413" y="341838"/>
                </a:lnTo>
                <a:lnTo>
                  <a:pt x="573267" y="387096"/>
                </a:lnTo>
                <a:lnTo>
                  <a:pt x="555431" y="429297"/>
                </a:lnTo>
                <a:lnTo>
                  <a:pt x="531510" y="467837"/>
                </a:lnTo>
                <a:lnTo>
                  <a:pt x="502110" y="502110"/>
                </a:lnTo>
                <a:lnTo>
                  <a:pt x="467837" y="531510"/>
                </a:lnTo>
                <a:lnTo>
                  <a:pt x="429297" y="555431"/>
                </a:lnTo>
                <a:lnTo>
                  <a:pt x="387095" y="573267"/>
                </a:lnTo>
                <a:lnTo>
                  <a:pt x="341838" y="584413"/>
                </a:lnTo>
                <a:lnTo>
                  <a:pt x="294131" y="588264"/>
                </a:lnTo>
                <a:lnTo>
                  <a:pt x="246425" y="584413"/>
                </a:lnTo>
                <a:lnTo>
                  <a:pt x="201168" y="573267"/>
                </a:lnTo>
                <a:lnTo>
                  <a:pt x="158966" y="555431"/>
                </a:lnTo>
                <a:lnTo>
                  <a:pt x="120426" y="531510"/>
                </a:lnTo>
                <a:lnTo>
                  <a:pt x="86153" y="502110"/>
                </a:lnTo>
                <a:lnTo>
                  <a:pt x="56753" y="467837"/>
                </a:lnTo>
                <a:lnTo>
                  <a:pt x="32832" y="429297"/>
                </a:lnTo>
                <a:lnTo>
                  <a:pt x="14996" y="387096"/>
                </a:lnTo>
                <a:lnTo>
                  <a:pt x="3850" y="341838"/>
                </a:lnTo>
                <a:lnTo>
                  <a:pt x="0" y="294132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3668267"/>
            <a:ext cx="927100" cy="927100"/>
          </a:xfrm>
          <a:custGeom>
            <a:avLst/>
            <a:gdLst/>
            <a:ahLst/>
            <a:cxnLst/>
            <a:rect l="l" t="t" r="r" b="b"/>
            <a:pathLst>
              <a:path w="927100" h="927100">
                <a:moveTo>
                  <a:pt x="463295" y="0"/>
                </a:moveTo>
                <a:lnTo>
                  <a:pt x="415921" y="2391"/>
                </a:lnTo>
                <a:lnTo>
                  <a:pt x="369916" y="9411"/>
                </a:lnTo>
                <a:lnTo>
                  <a:pt x="325513" y="20825"/>
                </a:lnTo>
                <a:lnTo>
                  <a:pt x="282946" y="36403"/>
                </a:lnTo>
                <a:lnTo>
                  <a:pt x="242446" y="55910"/>
                </a:lnTo>
                <a:lnTo>
                  <a:pt x="204247" y="79114"/>
                </a:lnTo>
                <a:lnTo>
                  <a:pt x="168582" y="105783"/>
                </a:lnTo>
                <a:lnTo>
                  <a:pt x="135683" y="135683"/>
                </a:lnTo>
                <a:lnTo>
                  <a:pt x="105783" y="168582"/>
                </a:lnTo>
                <a:lnTo>
                  <a:pt x="79114" y="204247"/>
                </a:lnTo>
                <a:lnTo>
                  <a:pt x="55910" y="242446"/>
                </a:lnTo>
                <a:lnTo>
                  <a:pt x="36403" y="282946"/>
                </a:lnTo>
                <a:lnTo>
                  <a:pt x="20825" y="325513"/>
                </a:lnTo>
                <a:lnTo>
                  <a:pt x="9411" y="369916"/>
                </a:lnTo>
                <a:lnTo>
                  <a:pt x="2391" y="415921"/>
                </a:lnTo>
                <a:lnTo>
                  <a:pt x="0" y="463295"/>
                </a:lnTo>
                <a:lnTo>
                  <a:pt x="2391" y="510670"/>
                </a:lnTo>
                <a:lnTo>
                  <a:pt x="9411" y="556675"/>
                </a:lnTo>
                <a:lnTo>
                  <a:pt x="20825" y="601078"/>
                </a:lnTo>
                <a:lnTo>
                  <a:pt x="36403" y="643645"/>
                </a:lnTo>
                <a:lnTo>
                  <a:pt x="55910" y="684145"/>
                </a:lnTo>
                <a:lnTo>
                  <a:pt x="79114" y="722344"/>
                </a:lnTo>
                <a:lnTo>
                  <a:pt x="105783" y="758009"/>
                </a:lnTo>
                <a:lnTo>
                  <a:pt x="135683" y="790908"/>
                </a:lnTo>
                <a:lnTo>
                  <a:pt x="168582" y="820808"/>
                </a:lnTo>
                <a:lnTo>
                  <a:pt x="204247" y="847477"/>
                </a:lnTo>
                <a:lnTo>
                  <a:pt x="242446" y="870681"/>
                </a:lnTo>
                <a:lnTo>
                  <a:pt x="282946" y="890188"/>
                </a:lnTo>
                <a:lnTo>
                  <a:pt x="325513" y="905766"/>
                </a:lnTo>
                <a:lnTo>
                  <a:pt x="369916" y="917180"/>
                </a:lnTo>
                <a:lnTo>
                  <a:pt x="415921" y="924200"/>
                </a:lnTo>
                <a:lnTo>
                  <a:pt x="463295" y="926591"/>
                </a:lnTo>
                <a:lnTo>
                  <a:pt x="510670" y="924200"/>
                </a:lnTo>
                <a:lnTo>
                  <a:pt x="556675" y="917180"/>
                </a:lnTo>
                <a:lnTo>
                  <a:pt x="601078" y="905766"/>
                </a:lnTo>
                <a:lnTo>
                  <a:pt x="643645" y="890188"/>
                </a:lnTo>
                <a:lnTo>
                  <a:pt x="684145" y="870681"/>
                </a:lnTo>
                <a:lnTo>
                  <a:pt x="722344" y="847477"/>
                </a:lnTo>
                <a:lnTo>
                  <a:pt x="758009" y="820808"/>
                </a:lnTo>
                <a:lnTo>
                  <a:pt x="790908" y="790908"/>
                </a:lnTo>
                <a:lnTo>
                  <a:pt x="820808" y="758009"/>
                </a:lnTo>
                <a:lnTo>
                  <a:pt x="847477" y="722344"/>
                </a:lnTo>
                <a:lnTo>
                  <a:pt x="870681" y="684145"/>
                </a:lnTo>
                <a:lnTo>
                  <a:pt x="890188" y="643645"/>
                </a:lnTo>
                <a:lnTo>
                  <a:pt x="905766" y="601078"/>
                </a:lnTo>
                <a:lnTo>
                  <a:pt x="917180" y="556675"/>
                </a:lnTo>
                <a:lnTo>
                  <a:pt x="924200" y="510670"/>
                </a:lnTo>
                <a:lnTo>
                  <a:pt x="926592" y="463295"/>
                </a:lnTo>
                <a:lnTo>
                  <a:pt x="924200" y="415921"/>
                </a:lnTo>
                <a:lnTo>
                  <a:pt x="917180" y="369916"/>
                </a:lnTo>
                <a:lnTo>
                  <a:pt x="905766" y="325513"/>
                </a:lnTo>
                <a:lnTo>
                  <a:pt x="890188" y="282946"/>
                </a:lnTo>
                <a:lnTo>
                  <a:pt x="870681" y="242446"/>
                </a:lnTo>
                <a:lnTo>
                  <a:pt x="847477" y="204247"/>
                </a:lnTo>
                <a:lnTo>
                  <a:pt x="820808" y="168582"/>
                </a:lnTo>
                <a:lnTo>
                  <a:pt x="790908" y="135683"/>
                </a:lnTo>
                <a:lnTo>
                  <a:pt x="758009" y="105783"/>
                </a:lnTo>
                <a:lnTo>
                  <a:pt x="722344" y="79114"/>
                </a:lnTo>
                <a:lnTo>
                  <a:pt x="684145" y="55910"/>
                </a:lnTo>
                <a:lnTo>
                  <a:pt x="643645" y="36403"/>
                </a:lnTo>
                <a:lnTo>
                  <a:pt x="601078" y="20825"/>
                </a:lnTo>
                <a:lnTo>
                  <a:pt x="556675" y="9411"/>
                </a:lnTo>
                <a:lnTo>
                  <a:pt x="510670" y="2391"/>
                </a:lnTo>
                <a:lnTo>
                  <a:pt x="463295" y="0"/>
                </a:lnTo>
                <a:close/>
              </a:path>
            </a:pathLst>
          </a:custGeom>
          <a:solidFill>
            <a:srgbClr val="515151">
              <a:alpha val="6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08148" y="2263139"/>
            <a:ext cx="1590040" cy="1590040"/>
          </a:xfrm>
          <a:custGeom>
            <a:avLst/>
            <a:gdLst/>
            <a:ahLst/>
            <a:cxnLst/>
            <a:rect l="l" t="t" r="r" b="b"/>
            <a:pathLst>
              <a:path w="1590039" h="1590039">
                <a:moveTo>
                  <a:pt x="0" y="794765"/>
                </a:moveTo>
                <a:lnTo>
                  <a:pt x="1450" y="746353"/>
                </a:lnTo>
                <a:lnTo>
                  <a:pt x="5746" y="698708"/>
                </a:lnTo>
                <a:lnTo>
                  <a:pt x="12805" y="651912"/>
                </a:lnTo>
                <a:lnTo>
                  <a:pt x="22543" y="606049"/>
                </a:lnTo>
                <a:lnTo>
                  <a:pt x="34878" y="561203"/>
                </a:lnTo>
                <a:lnTo>
                  <a:pt x="49725" y="517456"/>
                </a:lnTo>
                <a:lnTo>
                  <a:pt x="67002" y="474892"/>
                </a:lnTo>
                <a:lnTo>
                  <a:pt x="86626" y="433593"/>
                </a:lnTo>
                <a:lnTo>
                  <a:pt x="108514" y="393643"/>
                </a:lnTo>
                <a:lnTo>
                  <a:pt x="132582" y="355125"/>
                </a:lnTo>
                <a:lnTo>
                  <a:pt x="158747" y="318123"/>
                </a:lnTo>
                <a:lnTo>
                  <a:pt x="186927" y="282718"/>
                </a:lnTo>
                <a:lnTo>
                  <a:pt x="217037" y="248995"/>
                </a:lnTo>
                <a:lnTo>
                  <a:pt x="248995" y="217037"/>
                </a:lnTo>
                <a:lnTo>
                  <a:pt x="282718" y="186927"/>
                </a:lnTo>
                <a:lnTo>
                  <a:pt x="318123" y="158747"/>
                </a:lnTo>
                <a:lnTo>
                  <a:pt x="355125" y="132582"/>
                </a:lnTo>
                <a:lnTo>
                  <a:pt x="393643" y="108514"/>
                </a:lnTo>
                <a:lnTo>
                  <a:pt x="433593" y="86626"/>
                </a:lnTo>
                <a:lnTo>
                  <a:pt x="474892" y="67002"/>
                </a:lnTo>
                <a:lnTo>
                  <a:pt x="517456" y="49725"/>
                </a:lnTo>
                <a:lnTo>
                  <a:pt x="561203" y="34878"/>
                </a:lnTo>
                <a:lnTo>
                  <a:pt x="606049" y="22543"/>
                </a:lnTo>
                <a:lnTo>
                  <a:pt x="651912" y="12805"/>
                </a:lnTo>
                <a:lnTo>
                  <a:pt x="698708" y="5746"/>
                </a:lnTo>
                <a:lnTo>
                  <a:pt x="746353" y="1450"/>
                </a:lnTo>
                <a:lnTo>
                  <a:pt x="794765" y="0"/>
                </a:lnTo>
                <a:lnTo>
                  <a:pt x="843178" y="1450"/>
                </a:lnTo>
                <a:lnTo>
                  <a:pt x="890823" y="5746"/>
                </a:lnTo>
                <a:lnTo>
                  <a:pt x="937619" y="12805"/>
                </a:lnTo>
                <a:lnTo>
                  <a:pt x="983482" y="22543"/>
                </a:lnTo>
                <a:lnTo>
                  <a:pt x="1028328" y="34878"/>
                </a:lnTo>
                <a:lnTo>
                  <a:pt x="1072075" y="49725"/>
                </a:lnTo>
                <a:lnTo>
                  <a:pt x="1114639" y="67002"/>
                </a:lnTo>
                <a:lnTo>
                  <a:pt x="1155938" y="86626"/>
                </a:lnTo>
                <a:lnTo>
                  <a:pt x="1195888" y="108514"/>
                </a:lnTo>
                <a:lnTo>
                  <a:pt x="1234406" y="132582"/>
                </a:lnTo>
                <a:lnTo>
                  <a:pt x="1271408" y="158747"/>
                </a:lnTo>
                <a:lnTo>
                  <a:pt x="1306813" y="186927"/>
                </a:lnTo>
                <a:lnTo>
                  <a:pt x="1340536" y="217037"/>
                </a:lnTo>
                <a:lnTo>
                  <a:pt x="1372494" y="248995"/>
                </a:lnTo>
                <a:lnTo>
                  <a:pt x="1402604" y="282718"/>
                </a:lnTo>
                <a:lnTo>
                  <a:pt x="1430784" y="318123"/>
                </a:lnTo>
                <a:lnTo>
                  <a:pt x="1456949" y="355125"/>
                </a:lnTo>
                <a:lnTo>
                  <a:pt x="1481017" y="393643"/>
                </a:lnTo>
                <a:lnTo>
                  <a:pt x="1502905" y="433593"/>
                </a:lnTo>
                <a:lnTo>
                  <a:pt x="1522529" y="474892"/>
                </a:lnTo>
                <a:lnTo>
                  <a:pt x="1539806" y="517456"/>
                </a:lnTo>
                <a:lnTo>
                  <a:pt x="1554653" y="561203"/>
                </a:lnTo>
                <a:lnTo>
                  <a:pt x="1566988" y="606049"/>
                </a:lnTo>
                <a:lnTo>
                  <a:pt x="1576726" y="651912"/>
                </a:lnTo>
                <a:lnTo>
                  <a:pt x="1583785" y="698708"/>
                </a:lnTo>
                <a:lnTo>
                  <a:pt x="1588081" y="746353"/>
                </a:lnTo>
                <a:lnTo>
                  <a:pt x="1589531" y="794765"/>
                </a:lnTo>
                <a:lnTo>
                  <a:pt x="1588081" y="843178"/>
                </a:lnTo>
                <a:lnTo>
                  <a:pt x="1583785" y="890823"/>
                </a:lnTo>
                <a:lnTo>
                  <a:pt x="1576726" y="937619"/>
                </a:lnTo>
                <a:lnTo>
                  <a:pt x="1566988" y="983482"/>
                </a:lnTo>
                <a:lnTo>
                  <a:pt x="1554653" y="1028328"/>
                </a:lnTo>
                <a:lnTo>
                  <a:pt x="1539806" y="1072075"/>
                </a:lnTo>
                <a:lnTo>
                  <a:pt x="1522529" y="1114639"/>
                </a:lnTo>
                <a:lnTo>
                  <a:pt x="1502905" y="1155938"/>
                </a:lnTo>
                <a:lnTo>
                  <a:pt x="1481017" y="1195888"/>
                </a:lnTo>
                <a:lnTo>
                  <a:pt x="1456949" y="1234406"/>
                </a:lnTo>
                <a:lnTo>
                  <a:pt x="1430784" y="1271408"/>
                </a:lnTo>
                <a:lnTo>
                  <a:pt x="1402604" y="1306813"/>
                </a:lnTo>
                <a:lnTo>
                  <a:pt x="1372494" y="1340536"/>
                </a:lnTo>
                <a:lnTo>
                  <a:pt x="1340536" y="1372494"/>
                </a:lnTo>
                <a:lnTo>
                  <a:pt x="1306813" y="1402604"/>
                </a:lnTo>
                <a:lnTo>
                  <a:pt x="1271408" y="1430784"/>
                </a:lnTo>
                <a:lnTo>
                  <a:pt x="1234406" y="1456949"/>
                </a:lnTo>
                <a:lnTo>
                  <a:pt x="1195888" y="1481017"/>
                </a:lnTo>
                <a:lnTo>
                  <a:pt x="1155938" y="1502905"/>
                </a:lnTo>
                <a:lnTo>
                  <a:pt x="1114639" y="1522529"/>
                </a:lnTo>
                <a:lnTo>
                  <a:pt x="1072075" y="1539806"/>
                </a:lnTo>
                <a:lnTo>
                  <a:pt x="1028328" y="1554653"/>
                </a:lnTo>
                <a:lnTo>
                  <a:pt x="983482" y="1566988"/>
                </a:lnTo>
                <a:lnTo>
                  <a:pt x="937619" y="1576726"/>
                </a:lnTo>
                <a:lnTo>
                  <a:pt x="890823" y="1583785"/>
                </a:lnTo>
                <a:lnTo>
                  <a:pt x="843178" y="1588081"/>
                </a:lnTo>
                <a:lnTo>
                  <a:pt x="794765" y="1589532"/>
                </a:lnTo>
                <a:lnTo>
                  <a:pt x="746353" y="1588081"/>
                </a:lnTo>
                <a:lnTo>
                  <a:pt x="698708" y="1583785"/>
                </a:lnTo>
                <a:lnTo>
                  <a:pt x="651912" y="1576726"/>
                </a:lnTo>
                <a:lnTo>
                  <a:pt x="606049" y="1566988"/>
                </a:lnTo>
                <a:lnTo>
                  <a:pt x="561203" y="1554653"/>
                </a:lnTo>
                <a:lnTo>
                  <a:pt x="517456" y="1539806"/>
                </a:lnTo>
                <a:lnTo>
                  <a:pt x="474892" y="1522529"/>
                </a:lnTo>
                <a:lnTo>
                  <a:pt x="433593" y="1502905"/>
                </a:lnTo>
                <a:lnTo>
                  <a:pt x="393643" y="1481017"/>
                </a:lnTo>
                <a:lnTo>
                  <a:pt x="355125" y="1456949"/>
                </a:lnTo>
                <a:lnTo>
                  <a:pt x="318123" y="1430784"/>
                </a:lnTo>
                <a:lnTo>
                  <a:pt x="282718" y="1402604"/>
                </a:lnTo>
                <a:lnTo>
                  <a:pt x="248995" y="1372494"/>
                </a:lnTo>
                <a:lnTo>
                  <a:pt x="217037" y="1340536"/>
                </a:lnTo>
                <a:lnTo>
                  <a:pt x="186927" y="1306813"/>
                </a:lnTo>
                <a:lnTo>
                  <a:pt x="158747" y="1271408"/>
                </a:lnTo>
                <a:lnTo>
                  <a:pt x="132582" y="1234406"/>
                </a:lnTo>
                <a:lnTo>
                  <a:pt x="108514" y="1195888"/>
                </a:lnTo>
                <a:lnTo>
                  <a:pt x="86626" y="1155938"/>
                </a:lnTo>
                <a:lnTo>
                  <a:pt x="67002" y="1114639"/>
                </a:lnTo>
                <a:lnTo>
                  <a:pt x="49725" y="1072075"/>
                </a:lnTo>
                <a:lnTo>
                  <a:pt x="34878" y="1028328"/>
                </a:lnTo>
                <a:lnTo>
                  <a:pt x="22543" y="983482"/>
                </a:lnTo>
                <a:lnTo>
                  <a:pt x="12805" y="937619"/>
                </a:lnTo>
                <a:lnTo>
                  <a:pt x="5746" y="890823"/>
                </a:lnTo>
                <a:lnTo>
                  <a:pt x="1450" y="843178"/>
                </a:lnTo>
                <a:lnTo>
                  <a:pt x="0" y="794765"/>
                </a:lnTo>
                <a:close/>
              </a:path>
            </a:pathLst>
          </a:custGeom>
          <a:ln w="12700">
            <a:solidFill>
              <a:srgbClr val="5151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962406" y="0"/>
                </a:moveTo>
                <a:lnTo>
                  <a:pt x="914374" y="1160"/>
                </a:lnTo>
                <a:lnTo>
                  <a:pt x="866952" y="4604"/>
                </a:lnTo>
                <a:lnTo>
                  <a:pt x="820194" y="10278"/>
                </a:lnTo>
                <a:lnTo>
                  <a:pt x="774156" y="18128"/>
                </a:lnTo>
                <a:lnTo>
                  <a:pt x="728893" y="28099"/>
                </a:lnTo>
                <a:lnTo>
                  <a:pt x="684460" y="40136"/>
                </a:lnTo>
                <a:lnTo>
                  <a:pt x="640912" y="54187"/>
                </a:lnTo>
                <a:lnTo>
                  <a:pt x="598304" y="70195"/>
                </a:lnTo>
                <a:lnTo>
                  <a:pt x="556691" y="88108"/>
                </a:lnTo>
                <a:lnTo>
                  <a:pt x="516129" y="107869"/>
                </a:lnTo>
                <a:lnTo>
                  <a:pt x="476673" y="129427"/>
                </a:lnTo>
                <a:lnTo>
                  <a:pt x="438377" y="152725"/>
                </a:lnTo>
                <a:lnTo>
                  <a:pt x="401298" y="177709"/>
                </a:lnTo>
                <a:lnTo>
                  <a:pt x="365490" y="204326"/>
                </a:lnTo>
                <a:lnTo>
                  <a:pt x="331007" y="232521"/>
                </a:lnTo>
                <a:lnTo>
                  <a:pt x="297907" y="262240"/>
                </a:lnTo>
                <a:lnTo>
                  <a:pt x="266243" y="293427"/>
                </a:lnTo>
                <a:lnTo>
                  <a:pt x="236071" y="326030"/>
                </a:lnTo>
                <a:lnTo>
                  <a:pt x="207445" y="359994"/>
                </a:lnTo>
                <a:lnTo>
                  <a:pt x="180422" y="395263"/>
                </a:lnTo>
                <a:lnTo>
                  <a:pt x="155056" y="431785"/>
                </a:lnTo>
                <a:lnTo>
                  <a:pt x="131402" y="469504"/>
                </a:lnTo>
                <a:lnTo>
                  <a:pt x="109516" y="508367"/>
                </a:lnTo>
                <a:lnTo>
                  <a:pt x="89452" y="548319"/>
                </a:lnTo>
                <a:lnTo>
                  <a:pt x="71267" y="589305"/>
                </a:lnTo>
                <a:lnTo>
                  <a:pt x="55014" y="631272"/>
                </a:lnTo>
                <a:lnTo>
                  <a:pt x="40749" y="674165"/>
                </a:lnTo>
                <a:lnTo>
                  <a:pt x="28528" y="717930"/>
                </a:lnTo>
                <a:lnTo>
                  <a:pt x="18405" y="762512"/>
                </a:lnTo>
                <a:lnTo>
                  <a:pt x="10435" y="807857"/>
                </a:lnTo>
                <a:lnTo>
                  <a:pt x="4674" y="853911"/>
                </a:lnTo>
                <a:lnTo>
                  <a:pt x="1177" y="900619"/>
                </a:lnTo>
                <a:lnTo>
                  <a:pt x="0" y="947927"/>
                </a:lnTo>
                <a:lnTo>
                  <a:pt x="1177" y="995236"/>
                </a:lnTo>
                <a:lnTo>
                  <a:pt x="4674" y="1041944"/>
                </a:lnTo>
                <a:lnTo>
                  <a:pt x="10435" y="1087998"/>
                </a:lnTo>
                <a:lnTo>
                  <a:pt x="18405" y="1133343"/>
                </a:lnTo>
                <a:lnTo>
                  <a:pt x="28528" y="1177925"/>
                </a:lnTo>
                <a:lnTo>
                  <a:pt x="40749" y="1221690"/>
                </a:lnTo>
                <a:lnTo>
                  <a:pt x="55014" y="1264583"/>
                </a:lnTo>
                <a:lnTo>
                  <a:pt x="71267" y="1306550"/>
                </a:lnTo>
                <a:lnTo>
                  <a:pt x="89452" y="1347536"/>
                </a:lnTo>
                <a:lnTo>
                  <a:pt x="109516" y="1387488"/>
                </a:lnTo>
                <a:lnTo>
                  <a:pt x="131402" y="1426351"/>
                </a:lnTo>
                <a:lnTo>
                  <a:pt x="155056" y="1464070"/>
                </a:lnTo>
                <a:lnTo>
                  <a:pt x="180422" y="1500592"/>
                </a:lnTo>
                <a:lnTo>
                  <a:pt x="207445" y="1535861"/>
                </a:lnTo>
                <a:lnTo>
                  <a:pt x="236071" y="1569825"/>
                </a:lnTo>
                <a:lnTo>
                  <a:pt x="266243" y="1602428"/>
                </a:lnTo>
                <a:lnTo>
                  <a:pt x="297907" y="1633615"/>
                </a:lnTo>
                <a:lnTo>
                  <a:pt x="331007" y="1663334"/>
                </a:lnTo>
                <a:lnTo>
                  <a:pt x="365490" y="1691529"/>
                </a:lnTo>
                <a:lnTo>
                  <a:pt x="401298" y="1718146"/>
                </a:lnTo>
                <a:lnTo>
                  <a:pt x="438377" y="1743130"/>
                </a:lnTo>
                <a:lnTo>
                  <a:pt x="476673" y="1766428"/>
                </a:lnTo>
                <a:lnTo>
                  <a:pt x="516129" y="1787986"/>
                </a:lnTo>
                <a:lnTo>
                  <a:pt x="556691" y="1807747"/>
                </a:lnTo>
                <a:lnTo>
                  <a:pt x="598304" y="1825660"/>
                </a:lnTo>
                <a:lnTo>
                  <a:pt x="640912" y="1841668"/>
                </a:lnTo>
                <a:lnTo>
                  <a:pt x="684460" y="1855719"/>
                </a:lnTo>
                <a:lnTo>
                  <a:pt x="728893" y="1867756"/>
                </a:lnTo>
                <a:lnTo>
                  <a:pt x="774156" y="1877727"/>
                </a:lnTo>
                <a:lnTo>
                  <a:pt x="820194" y="1885577"/>
                </a:lnTo>
                <a:lnTo>
                  <a:pt x="866952" y="1891251"/>
                </a:lnTo>
                <a:lnTo>
                  <a:pt x="914374" y="1894695"/>
                </a:lnTo>
                <a:lnTo>
                  <a:pt x="962406" y="1895856"/>
                </a:lnTo>
                <a:lnTo>
                  <a:pt x="1010437" y="1894695"/>
                </a:lnTo>
                <a:lnTo>
                  <a:pt x="1057859" y="1891251"/>
                </a:lnTo>
                <a:lnTo>
                  <a:pt x="1104617" y="1885577"/>
                </a:lnTo>
                <a:lnTo>
                  <a:pt x="1150655" y="1877727"/>
                </a:lnTo>
                <a:lnTo>
                  <a:pt x="1195918" y="1867756"/>
                </a:lnTo>
                <a:lnTo>
                  <a:pt x="1240351" y="1855719"/>
                </a:lnTo>
                <a:lnTo>
                  <a:pt x="1283899" y="1841668"/>
                </a:lnTo>
                <a:lnTo>
                  <a:pt x="1326507" y="1825660"/>
                </a:lnTo>
                <a:lnTo>
                  <a:pt x="1368120" y="1807747"/>
                </a:lnTo>
                <a:lnTo>
                  <a:pt x="1408682" y="1787986"/>
                </a:lnTo>
                <a:lnTo>
                  <a:pt x="1448138" y="1766428"/>
                </a:lnTo>
                <a:lnTo>
                  <a:pt x="1486434" y="1743130"/>
                </a:lnTo>
                <a:lnTo>
                  <a:pt x="1523513" y="1718146"/>
                </a:lnTo>
                <a:lnTo>
                  <a:pt x="1559321" y="1691529"/>
                </a:lnTo>
                <a:lnTo>
                  <a:pt x="1593804" y="1663334"/>
                </a:lnTo>
                <a:lnTo>
                  <a:pt x="1626904" y="1633615"/>
                </a:lnTo>
                <a:lnTo>
                  <a:pt x="1658568" y="1602428"/>
                </a:lnTo>
                <a:lnTo>
                  <a:pt x="1688740" y="1569825"/>
                </a:lnTo>
                <a:lnTo>
                  <a:pt x="1717366" y="1535861"/>
                </a:lnTo>
                <a:lnTo>
                  <a:pt x="1744389" y="1500592"/>
                </a:lnTo>
                <a:lnTo>
                  <a:pt x="1769755" y="1464070"/>
                </a:lnTo>
                <a:lnTo>
                  <a:pt x="1793409" y="1426351"/>
                </a:lnTo>
                <a:lnTo>
                  <a:pt x="1815295" y="1387488"/>
                </a:lnTo>
                <a:lnTo>
                  <a:pt x="1835359" y="1347536"/>
                </a:lnTo>
                <a:lnTo>
                  <a:pt x="1853544" y="1306550"/>
                </a:lnTo>
                <a:lnTo>
                  <a:pt x="1869797" y="1264583"/>
                </a:lnTo>
                <a:lnTo>
                  <a:pt x="1884062" y="1221690"/>
                </a:lnTo>
                <a:lnTo>
                  <a:pt x="1896283" y="1177925"/>
                </a:lnTo>
                <a:lnTo>
                  <a:pt x="1906406" y="1133343"/>
                </a:lnTo>
                <a:lnTo>
                  <a:pt x="1914376" y="1087998"/>
                </a:lnTo>
                <a:lnTo>
                  <a:pt x="1920137" y="1041944"/>
                </a:lnTo>
                <a:lnTo>
                  <a:pt x="1923634" y="995236"/>
                </a:lnTo>
                <a:lnTo>
                  <a:pt x="1924812" y="947927"/>
                </a:lnTo>
                <a:lnTo>
                  <a:pt x="1923634" y="900619"/>
                </a:lnTo>
                <a:lnTo>
                  <a:pt x="1920137" y="853911"/>
                </a:lnTo>
                <a:lnTo>
                  <a:pt x="1914376" y="807857"/>
                </a:lnTo>
                <a:lnTo>
                  <a:pt x="1906406" y="762512"/>
                </a:lnTo>
                <a:lnTo>
                  <a:pt x="1896283" y="717930"/>
                </a:lnTo>
                <a:lnTo>
                  <a:pt x="1884062" y="674165"/>
                </a:lnTo>
                <a:lnTo>
                  <a:pt x="1869797" y="631272"/>
                </a:lnTo>
                <a:lnTo>
                  <a:pt x="1853544" y="589305"/>
                </a:lnTo>
                <a:lnTo>
                  <a:pt x="1835359" y="548319"/>
                </a:lnTo>
                <a:lnTo>
                  <a:pt x="1815295" y="508367"/>
                </a:lnTo>
                <a:lnTo>
                  <a:pt x="1793409" y="469504"/>
                </a:lnTo>
                <a:lnTo>
                  <a:pt x="1769755" y="431785"/>
                </a:lnTo>
                <a:lnTo>
                  <a:pt x="1744389" y="395263"/>
                </a:lnTo>
                <a:lnTo>
                  <a:pt x="1717366" y="359994"/>
                </a:lnTo>
                <a:lnTo>
                  <a:pt x="1688740" y="326030"/>
                </a:lnTo>
                <a:lnTo>
                  <a:pt x="1658568" y="293427"/>
                </a:lnTo>
                <a:lnTo>
                  <a:pt x="1626904" y="262240"/>
                </a:lnTo>
                <a:lnTo>
                  <a:pt x="1593804" y="232521"/>
                </a:lnTo>
                <a:lnTo>
                  <a:pt x="1559321" y="204326"/>
                </a:lnTo>
                <a:lnTo>
                  <a:pt x="1523513" y="177709"/>
                </a:lnTo>
                <a:lnTo>
                  <a:pt x="1486434" y="152725"/>
                </a:lnTo>
                <a:lnTo>
                  <a:pt x="1448138" y="129427"/>
                </a:lnTo>
                <a:lnTo>
                  <a:pt x="1408682" y="107869"/>
                </a:lnTo>
                <a:lnTo>
                  <a:pt x="1368120" y="88108"/>
                </a:lnTo>
                <a:lnTo>
                  <a:pt x="1326507" y="70195"/>
                </a:lnTo>
                <a:lnTo>
                  <a:pt x="1283899" y="54187"/>
                </a:lnTo>
                <a:lnTo>
                  <a:pt x="1240351" y="40136"/>
                </a:lnTo>
                <a:lnTo>
                  <a:pt x="1195918" y="28099"/>
                </a:lnTo>
                <a:lnTo>
                  <a:pt x="1150655" y="18128"/>
                </a:lnTo>
                <a:lnTo>
                  <a:pt x="1104617" y="10278"/>
                </a:lnTo>
                <a:lnTo>
                  <a:pt x="1057859" y="4604"/>
                </a:lnTo>
                <a:lnTo>
                  <a:pt x="1010437" y="1160"/>
                </a:lnTo>
                <a:lnTo>
                  <a:pt x="9624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89710" y="2439161"/>
            <a:ext cx="1925320" cy="1896110"/>
          </a:xfrm>
          <a:custGeom>
            <a:avLst/>
            <a:gdLst/>
            <a:ahLst/>
            <a:cxnLst/>
            <a:rect l="l" t="t" r="r" b="b"/>
            <a:pathLst>
              <a:path w="1925320" h="1896110">
                <a:moveTo>
                  <a:pt x="0" y="947927"/>
                </a:moveTo>
                <a:lnTo>
                  <a:pt x="1177" y="900619"/>
                </a:lnTo>
                <a:lnTo>
                  <a:pt x="4674" y="853911"/>
                </a:lnTo>
                <a:lnTo>
                  <a:pt x="10435" y="807857"/>
                </a:lnTo>
                <a:lnTo>
                  <a:pt x="18405" y="762512"/>
                </a:lnTo>
                <a:lnTo>
                  <a:pt x="28528" y="717930"/>
                </a:lnTo>
                <a:lnTo>
                  <a:pt x="40749" y="674165"/>
                </a:lnTo>
                <a:lnTo>
                  <a:pt x="55014" y="631272"/>
                </a:lnTo>
                <a:lnTo>
                  <a:pt x="71267" y="589305"/>
                </a:lnTo>
                <a:lnTo>
                  <a:pt x="89452" y="548319"/>
                </a:lnTo>
                <a:lnTo>
                  <a:pt x="109516" y="508367"/>
                </a:lnTo>
                <a:lnTo>
                  <a:pt x="131402" y="469504"/>
                </a:lnTo>
                <a:lnTo>
                  <a:pt x="155056" y="431785"/>
                </a:lnTo>
                <a:lnTo>
                  <a:pt x="180422" y="395263"/>
                </a:lnTo>
                <a:lnTo>
                  <a:pt x="207445" y="359994"/>
                </a:lnTo>
                <a:lnTo>
                  <a:pt x="236071" y="326030"/>
                </a:lnTo>
                <a:lnTo>
                  <a:pt x="266243" y="293427"/>
                </a:lnTo>
                <a:lnTo>
                  <a:pt x="297907" y="262240"/>
                </a:lnTo>
                <a:lnTo>
                  <a:pt x="331007" y="232521"/>
                </a:lnTo>
                <a:lnTo>
                  <a:pt x="365490" y="204326"/>
                </a:lnTo>
                <a:lnTo>
                  <a:pt x="401298" y="177709"/>
                </a:lnTo>
                <a:lnTo>
                  <a:pt x="438377" y="152725"/>
                </a:lnTo>
                <a:lnTo>
                  <a:pt x="476673" y="129427"/>
                </a:lnTo>
                <a:lnTo>
                  <a:pt x="516129" y="107869"/>
                </a:lnTo>
                <a:lnTo>
                  <a:pt x="556691" y="88108"/>
                </a:lnTo>
                <a:lnTo>
                  <a:pt x="598304" y="70195"/>
                </a:lnTo>
                <a:lnTo>
                  <a:pt x="640912" y="54187"/>
                </a:lnTo>
                <a:lnTo>
                  <a:pt x="684460" y="40136"/>
                </a:lnTo>
                <a:lnTo>
                  <a:pt x="728893" y="28099"/>
                </a:lnTo>
                <a:lnTo>
                  <a:pt x="774156" y="18128"/>
                </a:lnTo>
                <a:lnTo>
                  <a:pt x="820194" y="10278"/>
                </a:lnTo>
                <a:lnTo>
                  <a:pt x="866952" y="4604"/>
                </a:lnTo>
                <a:lnTo>
                  <a:pt x="914374" y="1160"/>
                </a:lnTo>
                <a:lnTo>
                  <a:pt x="962406" y="0"/>
                </a:lnTo>
                <a:lnTo>
                  <a:pt x="1010437" y="1160"/>
                </a:lnTo>
                <a:lnTo>
                  <a:pt x="1057859" y="4604"/>
                </a:lnTo>
                <a:lnTo>
                  <a:pt x="1104617" y="10278"/>
                </a:lnTo>
                <a:lnTo>
                  <a:pt x="1150655" y="18128"/>
                </a:lnTo>
                <a:lnTo>
                  <a:pt x="1195918" y="28099"/>
                </a:lnTo>
                <a:lnTo>
                  <a:pt x="1240351" y="40136"/>
                </a:lnTo>
                <a:lnTo>
                  <a:pt x="1283899" y="54187"/>
                </a:lnTo>
                <a:lnTo>
                  <a:pt x="1326507" y="70195"/>
                </a:lnTo>
                <a:lnTo>
                  <a:pt x="1368120" y="88108"/>
                </a:lnTo>
                <a:lnTo>
                  <a:pt x="1408682" y="107869"/>
                </a:lnTo>
                <a:lnTo>
                  <a:pt x="1448138" y="129427"/>
                </a:lnTo>
                <a:lnTo>
                  <a:pt x="1486434" y="152725"/>
                </a:lnTo>
                <a:lnTo>
                  <a:pt x="1523513" y="177709"/>
                </a:lnTo>
                <a:lnTo>
                  <a:pt x="1559321" y="204326"/>
                </a:lnTo>
                <a:lnTo>
                  <a:pt x="1593804" y="232521"/>
                </a:lnTo>
                <a:lnTo>
                  <a:pt x="1626904" y="262240"/>
                </a:lnTo>
                <a:lnTo>
                  <a:pt x="1658568" y="293427"/>
                </a:lnTo>
                <a:lnTo>
                  <a:pt x="1688740" y="326030"/>
                </a:lnTo>
                <a:lnTo>
                  <a:pt x="1717366" y="359994"/>
                </a:lnTo>
                <a:lnTo>
                  <a:pt x="1744389" y="395263"/>
                </a:lnTo>
                <a:lnTo>
                  <a:pt x="1769755" y="431785"/>
                </a:lnTo>
                <a:lnTo>
                  <a:pt x="1793409" y="469504"/>
                </a:lnTo>
                <a:lnTo>
                  <a:pt x="1815295" y="508367"/>
                </a:lnTo>
                <a:lnTo>
                  <a:pt x="1835359" y="548319"/>
                </a:lnTo>
                <a:lnTo>
                  <a:pt x="1853544" y="589305"/>
                </a:lnTo>
                <a:lnTo>
                  <a:pt x="1869797" y="631272"/>
                </a:lnTo>
                <a:lnTo>
                  <a:pt x="1884062" y="674165"/>
                </a:lnTo>
                <a:lnTo>
                  <a:pt x="1896283" y="717930"/>
                </a:lnTo>
                <a:lnTo>
                  <a:pt x="1906406" y="762512"/>
                </a:lnTo>
                <a:lnTo>
                  <a:pt x="1914376" y="807857"/>
                </a:lnTo>
                <a:lnTo>
                  <a:pt x="1920137" y="853911"/>
                </a:lnTo>
                <a:lnTo>
                  <a:pt x="1923634" y="900619"/>
                </a:lnTo>
                <a:lnTo>
                  <a:pt x="1924812" y="947927"/>
                </a:lnTo>
                <a:lnTo>
                  <a:pt x="1923634" y="995236"/>
                </a:lnTo>
                <a:lnTo>
                  <a:pt x="1920137" y="1041944"/>
                </a:lnTo>
                <a:lnTo>
                  <a:pt x="1914376" y="1087998"/>
                </a:lnTo>
                <a:lnTo>
                  <a:pt x="1906406" y="1133343"/>
                </a:lnTo>
                <a:lnTo>
                  <a:pt x="1896283" y="1177925"/>
                </a:lnTo>
                <a:lnTo>
                  <a:pt x="1884062" y="1221690"/>
                </a:lnTo>
                <a:lnTo>
                  <a:pt x="1869797" y="1264583"/>
                </a:lnTo>
                <a:lnTo>
                  <a:pt x="1853544" y="1306550"/>
                </a:lnTo>
                <a:lnTo>
                  <a:pt x="1835359" y="1347536"/>
                </a:lnTo>
                <a:lnTo>
                  <a:pt x="1815295" y="1387488"/>
                </a:lnTo>
                <a:lnTo>
                  <a:pt x="1793409" y="1426351"/>
                </a:lnTo>
                <a:lnTo>
                  <a:pt x="1769755" y="1464070"/>
                </a:lnTo>
                <a:lnTo>
                  <a:pt x="1744389" y="1500592"/>
                </a:lnTo>
                <a:lnTo>
                  <a:pt x="1717366" y="1535861"/>
                </a:lnTo>
                <a:lnTo>
                  <a:pt x="1688740" y="1569825"/>
                </a:lnTo>
                <a:lnTo>
                  <a:pt x="1658568" y="1602428"/>
                </a:lnTo>
                <a:lnTo>
                  <a:pt x="1626904" y="1633615"/>
                </a:lnTo>
                <a:lnTo>
                  <a:pt x="1593804" y="1663334"/>
                </a:lnTo>
                <a:lnTo>
                  <a:pt x="1559321" y="1691529"/>
                </a:lnTo>
                <a:lnTo>
                  <a:pt x="1523513" y="1718146"/>
                </a:lnTo>
                <a:lnTo>
                  <a:pt x="1486434" y="1743130"/>
                </a:lnTo>
                <a:lnTo>
                  <a:pt x="1448138" y="1766428"/>
                </a:lnTo>
                <a:lnTo>
                  <a:pt x="1408682" y="1787986"/>
                </a:lnTo>
                <a:lnTo>
                  <a:pt x="1368120" y="1807747"/>
                </a:lnTo>
                <a:lnTo>
                  <a:pt x="1326507" y="1825660"/>
                </a:lnTo>
                <a:lnTo>
                  <a:pt x="1283899" y="1841668"/>
                </a:lnTo>
                <a:lnTo>
                  <a:pt x="1240351" y="1855719"/>
                </a:lnTo>
                <a:lnTo>
                  <a:pt x="1195918" y="1867756"/>
                </a:lnTo>
                <a:lnTo>
                  <a:pt x="1150655" y="1877727"/>
                </a:lnTo>
                <a:lnTo>
                  <a:pt x="1104617" y="1885577"/>
                </a:lnTo>
                <a:lnTo>
                  <a:pt x="1057859" y="1891251"/>
                </a:lnTo>
                <a:lnTo>
                  <a:pt x="1010437" y="1894695"/>
                </a:lnTo>
                <a:lnTo>
                  <a:pt x="962406" y="1895856"/>
                </a:lnTo>
                <a:lnTo>
                  <a:pt x="914374" y="1894695"/>
                </a:lnTo>
                <a:lnTo>
                  <a:pt x="866952" y="1891251"/>
                </a:lnTo>
                <a:lnTo>
                  <a:pt x="820194" y="1885577"/>
                </a:lnTo>
                <a:lnTo>
                  <a:pt x="774156" y="1877727"/>
                </a:lnTo>
                <a:lnTo>
                  <a:pt x="728893" y="1867756"/>
                </a:lnTo>
                <a:lnTo>
                  <a:pt x="684460" y="1855719"/>
                </a:lnTo>
                <a:lnTo>
                  <a:pt x="640912" y="1841668"/>
                </a:lnTo>
                <a:lnTo>
                  <a:pt x="598304" y="1825660"/>
                </a:lnTo>
                <a:lnTo>
                  <a:pt x="556691" y="1807747"/>
                </a:lnTo>
                <a:lnTo>
                  <a:pt x="516129" y="1787986"/>
                </a:lnTo>
                <a:lnTo>
                  <a:pt x="476673" y="1766428"/>
                </a:lnTo>
                <a:lnTo>
                  <a:pt x="438377" y="1743130"/>
                </a:lnTo>
                <a:lnTo>
                  <a:pt x="401298" y="1718146"/>
                </a:lnTo>
                <a:lnTo>
                  <a:pt x="365490" y="1691529"/>
                </a:lnTo>
                <a:lnTo>
                  <a:pt x="331007" y="1663334"/>
                </a:lnTo>
                <a:lnTo>
                  <a:pt x="297907" y="1633615"/>
                </a:lnTo>
                <a:lnTo>
                  <a:pt x="266243" y="1602428"/>
                </a:lnTo>
                <a:lnTo>
                  <a:pt x="236071" y="1569825"/>
                </a:lnTo>
                <a:lnTo>
                  <a:pt x="207445" y="1535861"/>
                </a:lnTo>
                <a:lnTo>
                  <a:pt x="180422" y="1500592"/>
                </a:lnTo>
                <a:lnTo>
                  <a:pt x="155056" y="1464070"/>
                </a:lnTo>
                <a:lnTo>
                  <a:pt x="131402" y="1426351"/>
                </a:lnTo>
                <a:lnTo>
                  <a:pt x="109516" y="1387488"/>
                </a:lnTo>
                <a:lnTo>
                  <a:pt x="89452" y="1347536"/>
                </a:lnTo>
                <a:lnTo>
                  <a:pt x="71267" y="1306550"/>
                </a:lnTo>
                <a:lnTo>
                  <a:pt x="55014" y="1264583"/>
                </a:lnTo>
                <a:lnTo>
                  <a:pt x="40749" y="1221690"/>
                </a:lnTo>
                <a:lnTo>
                  <a:pt x="28528" y="1177925"/>
                </a:lnTo>
                <a:lnTo>
                  <a:pt x="18405" y="1133343"/>
                </a:lnTo>
                <a:lnTo>
                  <a:pt x="10435" y="1087998"/>
                </a:lnTo>
                <a:lnTo>
                  <a:pt x="4674" y="1041944"/>
                </a:lnTo>
                <a:lnTo>
                  <a:pt x="1177" y="995236"/>
                </a:lnTo>
                <a:lnTo>
                  <a:pt x="0" y="947927"/>
                </a:lnTo>
                <a:close/>
              </a:path>
            </a:pathLst>
          </a:custGeom>
          <a:ln w="114300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183" y="1813560"/>
            <a:ext cx="805180" cy="803275"/>
          </a:xfrm>
          <a:custGeom>
            <a:avLst/>
            <a:gdLst/>
            <a:ahLst/>
            <a:cxnLst/>
            <a:rect l="l" t="t" r="r" b="b"/>
            <a:pathLst>
              <a:path w="805180" h="803275">
                <a:moveTo>
                  <a:pt x="402335" y="0"/>
                </a:moveTo>
                <a:lnTo>
                  <a:pt x="355416" y="2702"/>
                </a:lnTo>
                <a:lnTo>
                  <a:pt x="310085" y="10608"/>
                </a:lnTo>
                <a:lnTo>
                  <a:pt x="266646" y="23415"/>
                </a:lnTo>
                <a:lnTo>
                  <a:pt x="225400" y="40823"/>
                </a:lnTo>
                <a:lnTo>
                  <a:pt x="186650" y="62530"/>
                </a:lnTo>
                <a:lnTo>
                  <a:pt x="150697" y="88234"/>
                </a:lnTo>
                <a:lnTo>
                  <a:pt x="117843" y="117633"/>
                </a:lnTo>
                <a:lnTo>
                  <a:pt x="88390" y="150427"/>
                </a:lnTo>
                <a:lnTo>
                  <a:pt x="62640" y="186313"/>
                </a:lnTo>
                <a:lnTo>
                  <a:pt x="40894" y="224989"/>
                </a:lnTo>
                <a:lnTo>
                  <a:pt x="23456" y="266155"/>
                </a:lnTo>
                <a:lnTo>
                  <a:pt x="10626" y="309509"/>
                </a:lnTo>
                <a:lnTo>
                  <a:pt x="2706" y="354749"/>
                </a:lnTo>
                <a:lnTo>
                  <a:pt x="0" y="401574"/>
                </a:lnTo>
                <a:lnTo>
                  <a:pt x="2706" y="448398"/>
                </a:lnTo>
                <a:lnTo>
                  <a:pt x="10626" y="493638"/>
                </a:lnTo>
                <a:lnTo>
                  <a:pt x="23456" y="536992"/>
                </a:lnTo>
                <a:lnTo>
                  <a:pt x="40894" y="578158"/>
                </a:lnTo>
                <a:lnTo>
                  <a:pt x="62640" y="616834"/>
                </a:lnTo>
                <a:lnTo>
                  <a:pt x="88390" y="652720"/>
                </a:lnTo>
                <a:lnTo>
                  <a:pt x="117843" y="685514"/>
                </a:lnTo>
                <a:lnTo>
                  <a:pt x="150697" y="714913"/>
                </a:lnTo>
                <a:lnTo>
                  <a:pt x="186650" y="740617"/>
                </a:lnTo>
                <a:lnTo>
                  <a:pt x="225400" y="762324"/>
                </a:lnTo>
                <a:lnTo>
                  <a:pt x="266646" y="779732"/>
                </a:lnTo>
                <a:lnTo>
                  <a:pt x="310085" y="792539"/>
                </a:lnTo>
                <a:lnTo>
                  <a:pt x="355416" y="800445"/>
                </a:lnTo>
                <a:lnTo>
                  <a:pt x="402335" y="803148"/>
                </a:lnTo>
                <a:lnTo>
                  <a:pt x="449265" y="800445"/>
                </a:lnTo>
                <a:lnTo>
                  <a:pt x="494602" y="792539"/>
                </a:lnTo>
                <a:lnTo>
                  <a:pt x="538045" y="779732"/>
                </a:lnTo>
                <a:lnTo>
                  <a:pt x="579293" y="762324"/>
                </a:lnTo>
                <a:lnTo>
                  <a:pt x="618043" y="740617"/>
                </a:lnTo>
                <a:lnTo>
                  <a:pt x="653995" y="714913"/>
                </a:lnTo>
                <a:lnTo>
                  <a:pt x="686847" y="685514"/>
                </a:lnTo>
                <a:lnTo>
                  <a:pt x="716297" y="652720"/>
                </a:lnTo>
                <a:lnTo>
                  <a:pt x="742044" y="616834"/>
                </a:lnTo>
                <a:lnTo>
                  <a:pt x="763786" y="578158"/>
                </a:lnTo>
                <a:lnTo>
                  <a:pt x="781221" y="536992"/>
                </a:lnTo>
                <a:lnTo>
                  <a:pt x="794048" y="493638"/>
                </a:lnTo>
                <a:lnTo>
                  <a:pt x="801965" y="448398"/>
                </a:lnTo>
                <a:lnTo>
                  <a:pt x="804672" y="401574"/>
                </a:lnTo>
                <a:lnTo>
                  <a:pt x="801965" y="354749"/>
                </a:lnTo>
                <a:lnTo>
                  <a:pt x="794048" y="309509"/>
                </a:lnTo>
                <a:lnTo>
                  <a:pt x="781221" y="266155"/>
                </a:lnTo>
                <a:lnTo>
                  <a:pt x="763786" y="224989"/>
                </a:lnTo>
                <a:lnTo>
                  <a:pt x="742044" y="186313"/>
                </a:lnTo>
                <a:lnTo>
                  <a:pt x="716297" y="150427"/>
                </a:lnTo>
                <a:lnTo>
                  <a:pt x="686847" y="117633"/>
                </a:lnTo>
                <a:lnTo>
                  <a:pt x="653995" y="88234"/>
                </a:lnTo>
                <a:lnTo>
                  <a:pt x="618043" y="62530"/>
                </a:lnTo>
                <a:lnTo>
                  <a:pt x="579293" y="40823"/>
                </a:lnTo>
                <a:lnTo>
                  <a:pt x="538045" y="23415"/>
                </a:lnTo>
                <a:lnTo>
                  <a:pt x="494602" y="10608"/>
                </a:lnTo>
                <a:lnTo>
                  <a:pt x="449265" y="2702"/>
                </a:lnTo>
                <a:lnTo>
                  <a:pt x="402335" y="0"/>
                </a:lnTo>
                <a:close/>
              </a:path>
            </a:pathLst>
          </a:custGeom>
          <a:solidFill>
            <a:srgbClr val="F1F1F1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4388" y="191871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0"/>
                </a:moveTo>
                <a:lnTo>
                  <a:pt x="107338" y="8040"/>
                </a:lnTo>
                <a:lnTo>
                  <a:pt x="64245" y="30431"/>
                </a:lnTo>
                <a:lnTo>
                  <a:pt x="30272" y="64574"/>
                </a:lnTo>
                <a:lnTo>
                  <a:pt x="7997" y="107874"/>
                </a:lnTo>
                <a:lnTo>
                  <a:pt x="0" y="157734"/>
                </a:lnTo>
                <a:lnTo>
                  <a:pt x="7997" y="207593"/>
                </a:lnTo>
                <a:lnTo>
                  <a:pt x="30272" y="250893"/>
                </a:lnTo>
                <a:lnTo>
                  <a:pt x="64245" y="285036"/>
                </a:lnTo>
                <a:lnTo>
                  <a:pt x="107338" y="307427"/>
                </a:lnTo>
                <a:lnTo>
                  <a:pt x="156972" y="315468"/>
                </a:lnTo>
                <a:lnTo>
                  <a:pt x="206605" y="307427"/>
                </a:lnTo>
                <a:lnTo>
                  <a:pt x="249698" y="285036"/>
                </a:lnTo>
                <a:lnTo>
                  <a:pt x="283671" y="250893"/>
                </a:lnTo>
                <a:lnTo>
                  <a:pt x="305946" y="207593"/>
                </a:lnTo>
                <a:lnTo>
                  <a:pt x="313944" y="157734"/>
                </a:lnTo>
                <a:lnTo>
                  <a:pt x="305946" y="107874"/>
                </a:lnTo>
                <a:lnTo>
                  <a:pt x="283671" y="64574"/>
                </a:lnTo>
                <a:lnTo>
                  <a:pt x="249698" y="30431"/>
                </a:lnTo>
                <a:lnTo>
                  <a:pt x="206605" y="8040"/>
                </a:lnTo>
                <a:lnTo>
                  <a:pt x="156972" y="0"/>
                </a:lnTo>
                <a:close/>
              </a:path>
            </a:pathLst>
          </a:custGeom>
          <a:solidFill>
            <a:srgbClr val="4850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0179" y="3050286"/>
            <a:ext cx="102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latin typeface="宋体" panose="02010600030101010101" pitchFamily="2" charset="-122"/>
                <a:cs typeface="宋体" panose="02010600030101010101" pitchFamily="2" charset="-122"/>
              </a:rPr>
              <a:t>总结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9926" y="1225422"/>
            <a:ext cx="172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800" spc="1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30" dirty="0">
                <a:latin typeface="宋体" panose="02010600030101010101" pitchFamily="2" charset="-122"/>
                <a:cs typeface="宋体" panose="02010600030101010101" pitchFamily="2" charset="-122"/>
              </a:rPr>
              <a:t>分库分表介绍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9926" y="2048636"/>
            <a:ext cx="146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800" spc="1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105" dirty="0"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概述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9926" y="2871596"/>
            <a:ext cx="146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800" spc="1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105" dirty="0"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入门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49926" y="3694938"/>
            <a:ext cx="146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sz="1800" spc="1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105" dirty="0"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9926" y="4518152"/>
            <a:ext cx="146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sz="1800" spc="1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105" dirty="0"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分片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9926" y="5752896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sz="1800" spc="1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105" dirty="0">
                <a:latin typeface="宋体" panose="02010600030101010101" pitchFamily="2" charset="-122"/>
                <a:cs typeface="宋体" panose="02010600030101010101" pitchFamily="2" charset="-122"/>
              </a:rPr>
              <a:t>Mycat</a:t>
            </a: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管理及监控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83935" y="1549908"/>
            <a:ext cx="5864860" cy="340360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85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核心：将单台数据库服务器的数据分散（垂直拆分、水平拆分）存储在多台数据库中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83935" y="2412492"/>
            <a:ext cx="5864860" cy="342900"/>
          </a:xfrm>
          <a:custGeom>
            <a:avLst/>
            <a:gdLst/>
            <a:ahLst/>
            <a:cxnLst/>
            <a:rect l="l" t="t" r="r" b="b"/>
            <a:pathLst>
              <a:path w="5864859" h="342900">
                <a:moveTo>
                  <a:pt x="0" y="342900"/>
                </a:moveTo>
                <a:lnTo>
                  <a:pt x="5864352" y="342900"/>
                </a:lnTo>
                <a:lnTo>
                  <a:pt x="5864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76900" y="2483230"/>
            <a:ext cx="497433" cy="236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583935" y="2412492"/>
            <a:ext cx="5864860" cy="342900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785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是一个开源的分库分表的中间件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83935" y="3256788"/>
            <a:ext cx="5864860" cy="344805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9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入门程序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83935" y="4081271"/>
            <a:ext cx="5864860" cy="344805"/>
          </a:xfrm>
          <a:custGeom>
            <a:avLst/>
            <a:gdLst/>
            <a:ahLst/>
            <a:cxnLst/>
            <a:rect l="l" t="t" r="r" b="b"/>
            <a:pathLst>
              <a:path w="5864859" h="344804">
                <a:moveTo>
                  <a:pt x="0" y="344423"/>
                </a:moveTo>
                <a:lnTo>
                  <a:pt x="5864352" y="344423"/>
                </a:lnTo>
                <a:lnTo>
                  <a:pt x="5864352" y="0"/>
                </a:lnTo>
                <a:lnTo>
                  <a:pt x="0" y="0"/>
                </a:lnTo>
                <a:lnTo>
                  <a:pt x="0" y="344423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76900" y="4153153"/>
            <a:ext cx="920343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65976" y="4153153"/>
            <a:ext cx="613791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583935" y="4081271"/>
            <a:ext cx="5864860" cy="344805"/>
          </a:xfrm>
          <a:prstGeom prst="rect">
            <a:avLst/>
          </a:prstGeom>
          <a:ln w="3175">
            <a:solidFill>
              <a:srgbClr val="919191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795"/>
              </a:spcBef>
              <a:tabLst>
                <a:tab pos="1627505" algn="l"/>
              </a:tabLst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、	、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63968" y="4153153"/>
            <a:ext cx="761415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83935" y="4905755"/>
            <a:ext cx="5864860" cy="779145"/>
          </a:xfrm>
          <a:custGeom>
            <a:avLst/>
            <a:gdLst/>
            <a:ahLst/>
            <a:cxnLst/>
            <a:rect l="l" t="t" r="r" b="b"/>
            <a:pathLst>
              <a:path w="5864859" h="779145">
                <a:moveTo>
                  <a:pt x="0" y="778764"/>
                </a:moveTo>
                <a:lnTo>
                  <a:pt x="5864352" y="778764"/>
                </a:lnTo>
                <a:lnTo>
                  <a:pt x="5864352" y="0"/>
                </a:lnTo>
                <a:lnTo>
                  <a:pt x="0" y="0"/>
                </a:lnTo>
                <a:lnTo>
                  <a:pt x="0" y="778764"/>
                </a:lnTo>
                <a:close/>
              </a:path>
            </a:pathLst>
          </a:custGeom>
          <a:solidFill>
            <a:srgbClr val="FF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83935" y="4905755"/>
            <a:ext cx="5864860" cy="779145"/>
          </a:xfrm>
          <a:custGeom>
            <a:avLst/>
            <a:gdLst/>
            <a:ahLst/>
            <a:cxnLst/>
            <a:rect l="l" t="t" r="r" b="b"/>
            <a:pathLst>
              <a:path w="5864859" h="779145">
                <a:moveTo>
                  <a:pt x="0" y="778764"/>
                </a:moveTo>
                <a:lnTo>
                  <a:pt x="5864352" y="778764"/>
                </a:lnTo>
                <a:lnTo>
                  <a:pt x="5864352" y="0"/>
                </a:lnTo>
                <a:lnTo>
                  <a:pt x="0" y="0"/>
                </a:lnTo>
                <a:lnTo>
                  <a:pt x="0" y="778764"/>
                </a:lnTo>
                <a:close/>
              </a:path>
            </a:pathLst>
          </a:custGeom>
          <a:ln w="3175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676900" y="5062473"/>
            <a:ext cx="260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分片规则：范围、取模、枚举、一致性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267954" y="5045913"/>
            <a:ext cx="422909" cy="236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606281" y="5062473"/>
            <a:ext cx="774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、固定分片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368281" y="5045913"/>
            <a:ext cx="421004" cy="236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705085" y="5062473"/>
            <a:ext cx="92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算法、字符串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619867" y="5045913"/>
            <a:ext cx="417195" cy="236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0953622" y="5062473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解析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高级软件人才培训专家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5676900" y="5428589"/>
            <a:ext cx="2146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算法、按天分片、按自然月分片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83935" y="6103620"/>
            <a:ext cx="5864860" cy="342900"/>
          </a:xfrm>
          <a:prstGeom prst="rect">
            <a:avLst/>
          </a:prstGeom>
          <a:solidFill>
            <a:srgbClr val="FFFFE3"/>
          </a:solidFill>
          <a:ln w="3175">
            <a:solidFill>
              <a:srgbClr val="919191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90"/>
              </a:spcBef>
            </a:pPr>
            <a:r>
              <a:rPr sz="1200" dirty="0">
                <a:solidFill>
                  <a:srgbClr val="18C3FF"/>
                </a:solidFill>
                <a:latin typeface="黑体" panose="02010609060101010101" charset="-122"/>
                <a:cs typeface="黑体" panose="02010609060101010101" charset="-122"/>
              </a:rPr>
              <a:t>原理、管理、监控工具</a:t>
            </a:r>
            <a:endParaRPr sz="12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504" y="6822185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71628">
            <a:solidFill>
              <a:srgbClr val="4850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822185"/>
            <a:ext cx="10819130" cy="0"/>
          </a:xfrm>
          <a:custGeom>
            <a:avLst/>
            <a:gdLst/>
            <a:ahLst/>
            <a:cxnLst/>
            <a:rect l="l" t="t" r="r" b="b"/>
            <a:pathLst>
              <a:path w="10819130">
                <a:moveTo>
                  <a:pt x="0" y="0"/>
                </a:moveTo>
                <a:lnTo>
                  <a:pt x="10818876" y="0"/>
                </a:lnTo>
              </a:path>
            </a:pathLst>
          </a:custGeom>
          <a:ln w="71628">
            <a:solidFill>
              <a:srgbClr val="AC2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2238514"/>
            <a:ext cx="1625600" cy="11512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80"/>
              </a:spcBef>
            </a:pPr>
            <a:r>
              <a:rPr sz="4200" b="1" dirty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sz="4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solidFill>
                  <a:srgbClr val="D9D9D9"/>
                </a:solidFill>
                <a:latin typeface="Verdana" panose="020B0604030504040204"/>
                <a:cs typeface="Verdana" panose="020B0604030504040204"/>
              </a:rPr>
              <a:t>Contents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7408" y="2336292"/>
            <a:ext cx="0" cy="1062355"/>
          </a:xfrm>
          <a:custGeom>
            <a:avLst/>
            <a:gdLst/>
            <a:ahLst/>
            <a:cxnLst/>
            <a:rect l="l" t="t" r="r" b="b"/>
            <a:pathLst>
              <a:path h="1062354">
                <a:moveTo>
                  <a:pt x="0" y="0"/>
                </a:moveTo>
                <a:lnTo>
                  <a:pt x="0" y="10622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4955" y="2410967"/>
            <a:ext cx="376555" cy="437515"/>
          </a:xfrm>
          <a:custGeom>
            <a:avLst/>
            <a:gdLst/>
            <a:ahLst/>
            <a:cxnLst/>
            <a:rect l="l" t="t" r="r" b="b"/>
            <a:pathLst>
              <a:path w="376555" h="437514">
                <a:moveTo>
                  <a:pt x="188213" y="0"/>
                </a:moveTo>
                <a:lnTo>
                  <a:pt x="0" y="94107"/>
                </a:lnTo>
                <a:lnTo>
                  <a:pt x="0" y="343281"/>
                </a:lnTo>
                <a:lnTo>
                  <a:pt x="188213" y="437388"/>
                </a:lnTo>
                <a:lnTo>
                  <a:pt x="376427" y="343281"/>
                </a:lnTo>
                <a:lnTo>
                  <a:pt x="376427" y="94107"/>
                </a:lnTo>
                <a:lnTo>
                  <a:pt x="188213" y="0"/>
                </a:lnTo>
                <a:close/>
              </a:path>
            </a:pathLst>
          </a:custGeom>
          <a:solidFill>
            <a:srgbClr val="AC2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6083" y="2628900"/>
            <a:ext cx="211836" cy="2468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04079" y="18319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日志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079" y="2435478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主从复制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079" y="3039236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分库分表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4079" y="3642741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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读写分离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NmOGI4MzcxMGNjZGE0NGNhZDNmNzQ3N2I4NDU4MT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58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17946</Words>
  <Application>WPS 演示</Application>
  <PresentationFormat>On-screen Show (4:3)</PresentationFormat>
  <Paragraphs>2659</Paragraphs>
  <Slides>128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43" baseType="lpstr">
      <vt:lpstr>Arial</vt:lpstr>
      <vt:lpstr>宋体</vt:lpstr>
      <vt:lpstr>Wingdings</vt:lpstr>
      <vt:lpstr>华文楷体</vt:lpstr>
      <vt:lpstr>微软雅黑</vt:lpstr>
      <vt:lpstr>Verdana</vt:lpstr>
      <vt:lpstr>Wingdings</vt:lpstr>
      <vt:lpstr>Arial</vt:lpstr>
      <vt:lpstr>Times New Roman</vt:lpstr>
      <vt:lpstr>等线</vt:lpstr>
      <vt:lpstr>黑体</vt:lpstr>
      <vt:lpstr>Calibri</vt:lpstr>
      <vt:lpstr>Arial Unicode MS</vt:lpstr>
      <vt:lpstr>Garamond</vt:lpstr>
      <vt:lpstr>Office Theme</vt:lpstr>
      <vt:lpstr>MySQL-运维篇</vt:lpstr>
      <vt:lpstr>Contents</vt:lpstr>
      <vt:lpstr>Contents</vt:lpstr>
      <vt:lpstr>日志</vt:lpstr>
      <vt:lpstr>日志</vt:lpstr>
      <vt:lpstr>多一句没有，少一句不行，用最短时间，教会最实用的技术！</vt:lpstr>
      <vt:lpstr>日志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日志</vt:lpstr>
      <vt:lpstr>多一句没有，少一句不行，用最短时间，教会最实用的技术！</vt:lpstr>
      <vt:lpstr>日志</vt:lpstr>
      <vt:lpstr>多一句没有，少一句不行，用最短时间，教会最实用的技术！</vt:lpstr>
      <vt:lpstr>多一句没有，少一句不行，用最短时间，教会最实用的技术！</vt:lpstr>
      <vt:lpstr>Contents</vt:lpstr>
      <vt:lpstr>主从复制</vt:lpstr>
      <vt:lpstr>主从复制</vt:lpstr>
      <vt:lpstr>多一句没有，少一句不行，用最短时间，教会最实用的技术！</vt:lpstr>
      <vt:lpstr>主从复制</vt:lpstr>
      <vt:lpstr>多一句没有，少一句不行，用最短时间，教会最实用的技术！</vt:lpstr>
      <vt:lpstr>主从复制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Contents</vt:lpstr>
      <vt:lpstr>分库分表</vt:lpstr>
      <vt:lpstr>分库分表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分库分表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分库分表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分库分表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分库分表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分库分表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Contents</vt:lpstr>
      <vt:lpstr>读写分离</vt:lpstr>
      <vt:lpstr>读写分离</vt:lpstr>
      <vt:lpstr>多一句没有，少一句不行，用最短时间，教会最实用的技术！</vt:lpstr>
      <vt:lpstr>读写分离</vt:lpstr>
      <vt:lpstr>多一句没有，少一句不行，用最短时间，教会最实用的技术！</vt:lpstr>
      <vt:lpstr>多一句没有，少一句不行，用最短时间，教会最实用的技术！</vt:lpstr>
      <vt:lpstr>读写分离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读写分离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读写分离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多一句没有，少一句不行，用最短时间，教会最实用的技术！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MySQL-运维篇</dc:title>
  <dc:creator>8802</dc:creator>
  <cp:lastModifiedBy>味気ない世の中と嘆く悲観</cp:lastModifiedBy>
  <cp:revision>2</cp:revision>
  <dcterms:created xsi:type="dcterms:W3CDTF">2022-07-30T12:29:00Z</dcterms:created>
  <dcterms:modified xsi:type="dcterms:W3CDTF">2022-07-31T08:08:52Z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2022-01-09T16:00:00Z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2022-07-30T16:00:00Z</vt:filetime>
  </property>
  <property fmtid="{D5CDD505-2E9C-101B-9397-08002B2CF9AE}" pid="5" name="ICV">
    <vt:lpwstr>9E3EACB11F614745B6F4000ACA8296E8</vt:lpwstr>
  </property>
  <property fmtid="{D5CDD505-2E9C-101B-9397-08002B2CF9AE}" pid="6" name="KSOProductBuildVer">
    <vt:lpwstr>2052-11.1.0.11875</vt:lpwstr>
  </property>
</Properties>
</file>