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want to </a:t>
            </a:r>
            <a:r>
              <a:rPr lang="en-US" dirty="0" err="1" smtClean="0"/>
              <a:t>comit</a:t>
            </a:r>
            <a:r>
              <a:rPr lang="en-US" smtClean="0"/>
              <a:t> this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NOW’lkkkk</a:t>
            </a:r>
            <a:r>
              <a:rPr lang="en-US" smtClean="0"/>
              <a:t>’;’;k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 want to comit this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want to comit this </dc:title>
  <dc:creator>admin</dc:creator>
  <cp:lastModifiedBy>admin</cp:lastModifiedBy>
  <cp:revision>3</cp:revision>
  <dcterms:created xsi:type="dcterms:W3CDTF">2006-08-16T00:00:00Z</dcterms:created>
  <dcterms:modified xsi:type="dcterms:W3CDTF">2023-02-09T07:51:54Z</dcterms:modified>
</cp:coreProperties>
</file>