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387" r:id="rId4"/>
    <p:sldId id="388" r:id="rId5"/>
    <p:sldId id="389" r:id="rId6"/>
    <p:sldId id="390" r:id="rId7"/>
    <p:sldId id="393" r:id="rId8"/>
    <p:sldId id="391" r:id="rId9"/>
    <p:sldId id="394" r:id="rId10"/>
    <p:sldId id="397" r:id="rId11"/>
    <p:sldId id="395" r:id="rId12"/>
    <p:sldId id="396" r:id="rId13"/>
    <p:sldId id="399" r:id="rId14"/>
    <p:sldId id="400" r:id="rId15"/>
    <p:sldId id="401" r:id="rId16"/>
    <p:sldId id="398" r:id="rId17"/>
    <p:sldId id="380" r:id="rId18"/>
    <p:sldId id="402" r:id="rId19"/>
    <p:sldId id="381" r:id="rId20"/>
    <p:sldId id="403" r:id="rId21"/>
    <p:sldId id="404" r:id="rId22"/>
    <p:sldId id="405" r:id="rId23"/>
  </p:sldIdLst>
  <p:sldSz cx="9144000" cy="6858000" type="screen4x3"/>
  <p:notesSz cx="6992938" cy="92789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C6600"/>
    <a:srgbClr val="CCCCFF"/>
    <a:srgbClr val="FF3300"/>
    <a:srgbClr val="FF99FF"/>
    <a:srgbClr val="FFCC66"/>
    <a:srgbClr val="99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97A563-5D9C-49C4-B2AF-901A356D1B90}" v="3" dt="2024-06-10T11:46:2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9" autoAdjust="0"/>
    <p:restoredTop sz="99759" autoAdjust="0"/>
  </p:normalViewPr>
  <p:slideViewPr>
    <p:cSldViewPr>
      <p:cViewPr varScale="1">
        <p:scale>
          <a:sx n="111" d="100"/>
          <a:sy n="111" d="100"/>
        </p:scale>
        <p:origin x="188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Di Carpaccio" userId="f6c1d40eee725a97" providerId="LiveId" clId="{514E0C1B-12DD-4C66-9590-F9565FB04248}"/>
    <pc:docChg chg="undo custSel addSld delSld modSld sldOrd">
      <pc:chgData name="Marco Di Carpaccio" userId="f6c1d40eee725a97" providerId="LiveId" clId="{514E0C1B-12DD-4C66-9590-F9565FB04248}" dt="2019-04-17T05:50:25.725" v="2821" actId="1037"/>
      <pc:docMkLst>
        <pc:docMk/>
      </pc:docMkLst>
      <pc:sldChg chg="modSp">
        <pc:chgData name="Marco Di Carpaccio" userId="f6c1d40eee725a97" providerId="LiveId" clId="{514E0C1B-12DD-4C66-9590-F9565FB04248}" dt="2019-04-16T20:03:08.262" v="156" actId="255"/>
        <pc:sldMkLst>
          <pc:docMk/>
          <pc:sldMk cId="0" sldId="256"/>
        </pc:sldMkLst>
        <pc:spChg chg="mod">
          <ac:chgData name="Marco Di Carpaccio" userId="f6c1d40eee725a97" providerId="LiveId" clId="{514E0C1B-12DD-4C66-9590-F9565FB04248}" dt="2019-04-16T20:03:08.262" v="156" actId="255"/>
          <ac:spMkLst>
            <pc:docMk/>
            <pc:sldMk cId="0" sldId="256"/>
            <ac:spMk id="5122" creationId="{7B209A1D-E913-46F4-95CB-C08EFBB453B5}"/>
          </ac:spMkLst>
        </pc:spChg>
      </pc:sldChg>
      <pc:sldChg chg="modSp">
        <pc:chgData name="Marco Di Carpaccio" userId="f6c1d40eee725a97" providerId="LiveId" clId="{514E0C1B-12DD-4C66-9590-F9565FB04248}" dt="2019-04-16T20:04:30.357" v="160" actId="113"/>
        <pc:sldMkLst>
          <pc:docMk/>
          <pc:sldMk cId="0" sldId="257"/>
        </pc:sldMkLst>
        <pc:spChg chg="mod">
          <ac:chgData name="Marco Di Carpaccio" userId="f6c1d40eee725a97" providerId="LiveId" clId="{514E0C1B-12DD-4C66-9590-F9565FB04248}" dt="2019-04-16T20:04:30.357" v="160" actId="113"/>
          <ac:spMkLst>
            <pc:docMk/>
            <pc:sldMk cId="0" sldId="257"/>
            <ac:spMk id="2" creationId="{EACA0A5C-151D-4C49-8F3F-6D4D035F27ED}"/>
          </ac:spMkLst>
        </pc:spChg>
        <pc:spChg chg="mod">
          <ac:chgData name="Marco Di Carpaccio" userId="f6c1d40eee725a97" providerId="LiveId" clId="{514E0C1B-12DD-4C66-9590-F9565FB04248}" dt="2019-04-16T20:00:01.200" v="67" actId="113"/>
          <ac:spMkLst>
            <pc:docMk/>
            <pc:sldMk cId="0" sldId="257"/>
            <ac:spMk id="8194" creationId="{AA8E7240-6A75-4681-BD9B-6C7D624A7C7D}"/>
          </ac:spMkLst>
        </pc:spChg>
      </pc:sldChg>
      <pc:sldChg chg="del">
        <pc:chgData name="Marco Di Carpaccio" userId="f6c1d40eee725a97" providerId="LiveId" clId="{514E0C1B-12DD-4C66-9590-F9565FB04248}" dt="2019-04-16T20:24:23.063" v="354" actId="2696"/>
        <pc:sldMkLst>
          <pc:docMk/>
          <pc:sldMk cId="0" sldId="258"/>
        </pc:sldMkLst>
      </pc:sldChg>
      <pc:sldChg chg="del">
        <pc:chgData name="Marco Di Carpaccio" userId="f6c1d40eee725a97" providerId="LiveId" clId="{514E0C1B-12DD-4C66-9590-F9565FB04248}" dt="2019-04-16T20:24:23.188" v="360" actId="2696"/>
        <pc:sldMkLst>
          <pc:docMk/>
          <pc:sldMk cId="0" sldId="259"/>
        </pc:sldMkLst>
      </pc:sldChg>
      <pc:sldChg chg="del">
        <pc:chgData name="Marco Di Carpaccio" userId="f6c1d40eee725a97" providerId="LiveId" clId="{514E0C1B-12DD-4C66-9590-F9565FB04248}" dt="2019-04-16T20:24:23.109" v="356" actId="2696"/>
        <pc:sldMkLst>
          <pc:docMk/>
          <pc:sldMk cId="0" sldId="262"/>
        </pc:sldMkLst>
      </pc:sldChg>
      <pc:sldChg chg="del">
        <pc:chgData name="Marco Di Carpaccio" userId="f6c1d40eee725a97" providerId="LiveId" clId="{514E0C1B-12DD-4C66-9590-F9565FB04248}" dt="2019-04-16T20:24:23.125" v="357" actId="2696"/>
        <pc:sldMkLst>
          <pc:docMk/>
          <pc:sldMk cId="0" sldId="263"/>
        </pc:sldMkLst>
      </pc:sldChg>
      <pc:sldChg chg="del">
        <pc:chgData name="Marco Di Carpaccio" userId="f6c1d40eee725a97" providerId="LiveId" clId="{514E0C1B-12DD-4C66-9590-F9565FB04248}" dt="2019-04-16T20:24:23.156" v="358" actId="2696"/>
        <pc:sldMkLst>
          <pc:docMk/>
          <pc:sldMk cId="0" sldId="264"/>
        </pc:sldMkLst>
      </pc:sldChg>
      <pc:sldChg chg="del">
        <pc:chgData name="Marco Di Carpaccio" userId="f6c1d40eee725a97" providerId="LiveId" clId="{514E0C1B-12DD-4C66-9590-F9565FB04248}" dt="2019-04-16T20:24:24.516" v="395" actId="2696"/>
        <pc:sldMkLst>
          <pc:docMk/>
          <pc:sldMk cId="3023637209" sldId="265"/>
        </pc:sldMkLst>
      </pc:sldChg>
      <pc:sldChg chg="del">
        <pc:chgData name="Marco Di Carpaccio" userId="f6c1d40eee725a97" providerId="LiveId" clId="{514E0C1B-12DD-4C66-9590-F9565FB04248}" dt="2019-04-16T20:24:24.547" v="396" actId="2696"/>
        <pc:sldMkLst>
          <pc:docMk/>
          <pc:sldMk cId="681398397" sldId="266"/>
        </pc:sldMkLst>
      </pc:sldChg>
      <pc:sldChg chg="del">
        <pc:chgData name="Marco Di Carpaccio" userId="f6c1d40eee725a97" providerId="LiveId" clId="{514E0C1B-12DD-4C66-9590-F9565FB04248}" dt="2019-04-16T20:24:24.578" v="397" actId="2696"/>
        <pc:sldMkLst>
          <pc:docMk/>
          <pc:sldMk cId="210427278" sldId="267"/>
        </pc:sldMkLst>
      </pc:sldChg>
      <pc:sldChg chg="del">
        <pc:chgData name="Marco Di Carpaccio" userId="f6c1d40eee725a97" providerId="LiveId" clId="{514E0C1B-12DD-4C66-9590-F9565FB04248}" dt="2019-04-16T20:24:24.594" v="398" actId="2696"/>
        <pc:sldMkLst>
          <pc:docMk/>
          <pc:sldMk cId="2245613417" sldId="268"/>
        </pc:sldMkLst>
      </pc:sldChg>
      <pc:sldChg chg="del">
        <pc:chgData name="Marco Di Carpaccio" userId="f6c1d40eee725a97" providerId="LiveId" clId="{514E0C1B-12DD-4C66-9590-F9565FB04248}" dt="2019-04-16T20:24:23.906" v="380" actId="2696"/>
        <pc:sldMkLst>
          <pc:docMk/>
          <pc:sldMk cId="0" sldId="269"/>
        </pc:sldMkLst>
      </pc:sldChg>
      <pc:sldChg chg="del">
        <pc:chgData name="Marco Di Carpaccio" userId="f6c1d40eee725a97" providerId="LiveId" clId="{514E0C1B-12DD-4C66-9590-F9565FB04248}" dt="2019-04-16T20:24:24.062" v="384" actId="2696"/>
        <pc:sldMkLst>
          <pc:docMk/>
          <pc:sldMk cId="0" sldId="270"/>
        </pc:sldMkLst>
      </pc:sldChg>
      <pc:sldChg chg="del">
        <pc:chgData name="Marco Di Carpaccio" userId="f6c1d40eee725a97" providerId="LiveId" clId="{514E0C1B-12DD-4C66-9590-F9565FB04248}" dt="2019-04-16T20:24:24.687" v="401" actId="2696"/>
        <pc:sldMkLst>
          <pc:docMk/>
          <pc:sldMk cId="3721216630" sldId="271"/>
        </pc:sldMkLst>
      </pc:sldChg>
      <pc:sldChg chg="del">
        <pc:chgData name="Marco Di Carpaccio" userId="f6c1d40eee725a97" providerId="LiveId" clId="{514E0C1B-12DD-4C66-9590-F9565FB04248}" dt="2019-04-16T20:24:24.797" v="405" actId="2696"/>
        <pc:sldMkLst>
          <pc:docMk/>
          <pc:sldMk cId="2503624592" sldId="272"/>
        </pc:sldMkLst>
      </pc:sldChg>
      <pc:sldChg chg="del">
        <pc:chgData name="Marco Di Carpaccio" userId="f6c1d40eee725a97" providerId="LiveId" clId="{514E0C1B-12DD-4C66-9590-F9565FB04248}" dt="2019-04-16T20:24:24.812" v="406" actId="2696"/>
        <pc:sldMkLst>
          <pc:docMk/>
          <pc:sldMk cId="3507613555" sldId="273"/>
        </pc:sldMkLst>
      </pc:sldChg>
      <pc:sldChg chg="del">
        <pc:chgData name="Marco Di Carpaccio" userId="f6c1d40eee725a97" providerId="LiveId" clId="{514E0C1B-12DD-4C66-9590-F9565FB04248}" dt="2019-04-16T20:24:24.719" v="402" actId="2696"/>
        <pc:sldMkLst>
          <pc:docMk/>
          <pc:sldMk cId="2247869896" sldId="274"/>
        </pc:sldMkLst>
      </pc:sldChg>
      <pc:sldChg chg="del">
        <pc:chgData name="Marco Di Carpaccio" userId="f6c1d40eee725a97" providerId="LiveId" clId="{514E0C1B-12DD-4C66-9590-F9565FB04248}" dt="2019-04-16T20:24:24.750" v="403" actId="2696"/>
        <pc:sldMkLst>
          <pc:docMk/>
          <pc:sldMk cId="3079482012" sldId="275"/>
        </pc:sldMkLst>
      </pc:sldChg>
      <pc:sldChg chg="del">
        <pc:chgData name="Marco Di Carpaccio" userId="f6c1d40eee725a97" providerId="LiveId" clId="{514E0C1B-12DD-4C66-9590-F9565FB04248}" dt="2019-04-16T20:24:24.781" v="404" actId="2696"/>
        <pc:sldMkLst>
          <pc:docMk/>
          <pc:sldMk cId="3010582244" sldId="276"/>
        </pc:sldMkLst>
      </pc:sldChg>
      <pc:sldChg chg="del">
        <pc:chgData name="Marco Di Carpaccio" userId="f6c1d40eee725a97" providerId="LiveId" clId="{514E0C1B-12DD-4C66-9590-F9565FB04248}" dt="2019-04-16T20:24:24.828" v="407" actId="2696"/>
        <pc:sldMkLst>
          <pc:docMk/>
          <pc:sldMk cId="264561784" sldId="277"/>
        </pc:sldMkLst>
      </pc:sldChg>
      <pc:sldChg chg="del">
        <pc:chgData name="Marco Di Carpaccio" userId="f6c1d40eee725a97" providerId="LiveId" clId="{514E0C1B-12DD-4C66-9590-F9565FB04248}" dt="2019-04-16T20:24:24.234" v="386" actId="2696"/>
        <pc:sldMkLst>
          <pc:docMk/>
          <pc:sldMk cId="0" sldId="287"/>
        </pc:sldMkLst>
      </pc:sldChg>
      <pc:sldChg chg="del">
        <pc:chgData name="Marco Di Carpaccio" userId="f6c1d40eee725a97" providerId="LiveId" clId="{514E0C1B-12DD-4C66-9590-F9565FB04248}" dt="2019-04-16T20:24:24.422" v="389" actId="2696"/>
        <pc:sldMkLst>
          <pc:docMk/>
          <pc:sldMk cId="0" sldId="288"/>
        </pc:sldMkLst>
      </pc:sldChg>
      <pc:sldChg chg="del">
        <pc:chgData name="Marco Di Carpaccio" userId="f6c1d40eee725a97" providerId="LiveId" clId="{514E0C1B-12DD-4C66-9590-F9565FB04248}" dt="2019-04-16T20:24:23.641" v="370" actId="2696"/>
        <pc:sldMkLst>
          <pc:docMk/>
          <pc:sldMk cId="0" sldId="292"/>
        </pc:sldMkLst>
      </pc:sldChg>
      <pc:sldChg chg="del">
        <pc:chgData name="Marco Di Carpaccio" userId="f6c1d40eee725a97" providerId="LiveId" clId="{514E0C1B-12DD-4C66-9590-F9565FB04248}" dt="2019-04-16T20:24:23.750" v="374" actId="2696"/>
        <pc:sldMkLst>
          <pc:docMk/>
          <pc:sldMk cId="0" sldId="294"/>
        </pc:sldMkLst>
      </pc:sldChg>
      <pc:sldChg chg="del">
        <pc:chgData name="Marco Di Carpaccio" userId="f6c1d40eee725a97" providerId="LiveId" clId="{514E0C1B-12DD-4C66-9590-F9565FB04248}" dt="2019-04-16T20:24:23.969" v="382" actId="2696"/>
        <pc:sldMkLst>
          <pc:docMk/>
          <pc:sldMk cId="0" sldId="296"/>
        </pc:sldMkLst>
      </pc:sldChg>
      <pc:sldChg chg="del">
        <pc:chgData name="Marco Di Carpaccio" userId="f6c1d40eee725a97" providerId="LiveId" clId="{514E0C1B-12DD-4C66-9590-F9565FB04248}" dt="2019-04-16T20:24:24.453" v="391" actId="2696"/>
        <pc:sldMkLst>
          <pc:docMk/>
          <pc:sldMk cId="0" sldId="307"/>
        </pc:sldMkLst>
      </pc:sldChg>
      <pc:sldChg chg="del">
        <pc:chgData name="Marco Di Carpaccio" userId="f6c1d40eee725a97" providerId="LiveId" clId="{514E0C1B-12DD-4C66-9590-F9565FB04248}" dt="2019-04-16T20:24:23.359" v="363" actId="2696"/>
        <pc:sldMkLst>
          <pc:docMk/>
          <pc:sldMk cId="0" sldId="309"/>
        </pc:sldMkLst>
      </pc:sldChg>
      <pc:sldChg chg="del">
        <pc:chgData name="Marco Di Carpaccio" userId="f6c1d40eee725a97" providerId="LiveId" clId="{514E0C1B-12DD-4C66-9590-F9565FB04248}" dt="2019-04-16T20:24:23.078" v="355" actId="2696"/>
        <pc:sldMkLst>
          <pc:docMk/>
          <pc:sldMk cId="0" sldId="314"/>
        </pc:sldMkLst>
      </pc:sldChg>
      <pc:sldChg chg="del">
        <pc:chgData name="Marco Di Carpaccio" userId="f6c1d40eee725a97" providerId="LiveId" clId="{514E0C1B-12DD-4C66-9590-F9565FB04248}" dt="2019-04-16T20:24:23.438" v="364" actId="2696"/>
        <pc:sldMkLst>
          <pc:docMk/>
          <pc:sldMk cId="0" sldId="315"/>
        </pc:sldMkLst>
      </pc:sldChg>
      <pc:sldChg chg="del">
        <pc:chgData name="Marco Di Carpaccio" userId="f6c1d40eee725a97" providerId="LiveId" clId="{514E0C1B-12DD-4C66-9590-F9565FB04248}" dt="2019-04-16T20:24:23.500" v="365" actId="2696"/>
        <pc:sldMkLst>
          <pc:docMk/>
          <pc:sldMk cId="0" sldId="319"/>
        </pc:sldMkLst>
      </pc:sldChg>
      <pc:sldChg chg="del">
        <pc:chgData name="Marco Di Carpaccio" userId="f6c1d40eee725a97" providerId="LiveId" clId="{514E0C1B-12DD-4C66-9590-F9565FB04248}" dt="2019-04-16T20:24:23.516" v="366" actId="2696"/>
        <pc:sldMkLst>
          <pc:docMk/>
          <pc:sldMk cId="0" sldId="320"/>
        </pc:sldMkLst>
      </pc:sldChg>
      <pc:sldChg chg="del">
        <pc:chgData name="Marco Di Carpaccio" userId="f6c1d40eee725a97" providerId="LiveId" clId="{514E0C1B-12DD-4C66-9590-F9565FB04248}" dt="2019-04-16T20:24:23.313" v="362" actId="2696"/>
        <pc:sldMkLst>
          <pc:docMk/>
          <pc:sldMk cId="0" sldId="323"/>
        </pc:sldMkLst>
      </pc:sldChg>
      <pc:sldChg chg="del">
        <pc:chgData name="Marco Di Carpaccio" userId="f6c1d40eee725a97" providerId="LiveId" clId="{514E0C1B-12DD-4C66-9590-F9565FB04248}" dt="2019-04-16T20:24:23.813" v="376" actId="2696"/>
        <pc:sldMkLst>
          <pc:docMk/>
          <pc:sldMk cId="0" sldId="325"/>
        </pc:sldMkLst>
      </pc:sldChg>
      <pc:sldChg chg="del">
        <pc:chgData name="Marco Di Carpaccio" userId="f6c1d40eee725a97" providerId="LiveId" clId="{514E0C1B-12DD-4C66-9590-F9565FB04248}" dt="2019-04-16T20:24:24" v="383" actId="2696"/>
        <pc:sldMkLst>
          <pc:docMk/>
          <pc:sldMk cId="0" sldId="326"/>
        </pc:sldMkLst>
      </pc:sldChg>
      <pc:sldChg chg="del">
        <pc:chgData name="Marco Di Carpaccio" userId="f6c1d40eee725a97" providerId="LiveId" clId="{514E0C1B-12DD-4C66-9590-F9565FB04248}" dt="2019-04-16T20:24:24.156" v="385" actId="2696"/>
        <pc:sldMkLst>
          <pc:docMk/>
          <pc:sldMk cId="0" sldId="327"/>
        </pc:sldMkLst>
      </pc:sldChg>
      <pc:sldChg chg="del">
        <pc:chgData name="Marco Di Carpaccio" userId="f6c1d40eee725a97" providerId="LiveId" clId="{514E0C1B-12DD-4C66-9590-F9565FB04248}" dt="2019-04-16T20:24:24.312" v="387" actId="2696"/>
        <pc:sldMkLst>
          <pc:docMk/>
          <pc:sldMk cId="0" sldId="328"/>
        </pc:sldMkLst>
      </pc:sldChg>
      <pc:sldChg chg="del">
        <pc:chgData name="Marco Di Carpaccio" userId="f6c1d40eee725a97" providerId="LiveId" clId="{514E0C1B-12DD-4C66-9590-F9565FB04248}" dt="2019-04-16T20:24:24.375" v="388" actId="2696"/>
        <pc:sldMkLst>
          <pc:docMk/>
          <pc:sldMk cId="0" sldId="329"/>
        </pc:sldMkLst>
      </pc:sldChg>
      <pc:sldChg chg="del">
        <pc:chgData name="Marco Di Carpaccio" userId="f6c1d40eee725a97" providerId="LiveId" clId="{514E0C1B-12DD-4C66-9590-F9565FB04248}" dt="2019-04-16T20:24:24.859" v="408" actId="2696"/>
        <pc:sldMkLst>
          <pc:docMk/>
          <pc:sldMk cId="0" sldId="330"/>
        </pc:sldMkLst>
      </pc:sldChg>
      <pc:sldChg chg="del">
        <pc:chgData name="Marco Di Carpaccio" userId="f6c1d40eee725a97" providerId="LiveId" clId="{514E0C1B-12DD-4C66-9590-F9565FB04248}" dt="2019-04-16T20:24:23.922" v="381" actId="2696"/>
        <pc:sldMkLst>
          <pc:docMk/>
          <pc:sldMk cId="0" sldId="340"/>
        </pc:sldMkLst>
      </pc:sldChg>
      <pc:sldChg chg="del">
        <pc:chgData name="Marco Di Carpaccio" userId="f6c1d40eee725a97" providerId="LiveId" clId="{514E0C1B-12DD-4C66-9590-F9565FB04248}" dt="2019-04-16T20:24:23.875" v="379" actId="2696"/>
        <pc:sldMkLst>
          <pc:docMk/>
          <pc:sldMk cId="0" sldId="341"/>
        </pc:sldMkLst>
      </pc:sldChg>
      <pc:sldChg chg="del">
        <pc:chgData name="Marco Di Carpaccio" userId="f6c1d40eee725a97" providerId="LiveId" clId="{514E0C1B-12DD-4C66-9590-F9565FB04248}" dt="2019-04-16T20:24:23.609" v="369" actId="2696"/>
        <pc:sldMkLst>
          <pc:docMk/>
          <pc:sldMk cId="0" sldId="342"/>
        </pc:sldMkLst>
      </pc:sldChg>
      <pc:sldChg chg="del">
        <pc:chgData name="Marco Di Carpaccio" userId="f6c1d40eee725a97" providerId="LiveId" clId="{514E0C1B-12DD-4C66-9590-F9565FB04248}" dt="2019-04-16T20:24:23.828" v="377" actId="2696"/>
        <pc:sldMkLst>
          <pc:docMk/>
          <pc:sldMk cId="0" sldId="346"/>
        </pc:sldMkLst>
      </pc:sldChg>
      <pc:sldChg chg="del">
        <pc:chgData name="Marco Di Carpaccio" userId="f6c1d40eee725a97" providerId="LiveId" clId="{514E0C1B-12DD-4C66-9590-F9565FB04248}" dt="2019-04-16T20:24:23.672" v="371" actId="2696"/>
        <pc:sldMkLst>
          <pc:docMk/>
          <pc:sldMk cId="0" sldId="347"/>
        </pc:sldMkLst>
      </pc:sldChg>
      <pc:sldChg chg="del">
        <pc:chgData name="Marco Di Carpaccio" userId="f6c1d40eee725a97" providerId="LiveId" clId="{514E0C1B-12DD-4C66-9590-F9565FB04248}" dt="2019-04-16T20:24:23.703" v="372" actId="2696"/>
        <pc:sldMkLst>
          <pc:docMk/>
          <pc:sldMk cId="0" sldId="348"/>
        </pc:sldMkLst>
      </pc:sldChg>
      <pc:sldChg chg="del">
        <pc:chgData name="Marco Di Carpaccio" userId="f6c1d40eee725a97" providerId="LiveId" clId="{514E0C1B-12DD-4C66-9590-F9565FB04248}" dt="2019-04-16T20:24:23.719" v="373" actId="2696"/>
        <pc:sldMkLst>
          <pc:docMk/>
          <pc:sldMk cId="0" sldId="349"/>
        </pc:sldMkLst>
      </pc:sldChg>
      <pc:sldChg chg="del">
        <pc:chgData name="Marco Di Carpaccio" userId="f6c1d40eee725a97" providerId="LiveId" clId="{514E0C1B-12DD-4C66-9590-F9565FB04248}" dt="2019-04-16T20:24:23.844" v="378" actId="2696"/>
        <pc:sldMkLst>
          <pc:docMk/>
          <pc:sldMk cId="0" sldId="351"/>
        </pc:sldMkLst>
      </pc:sldChg>
      <pc:sldChg chg="del">
        <pc:chgData name="Marco Di Carpaccio" userId="f6c1d40eee725a97" providerId="LiveId" clId="{514E0C1B-12DD-4C66-9590-F9565FB04248}" dt="2019-04-16T20:24:23.547" v="367" actId="2696"/>
        <pc:sldMkLst>
          <pc:docMk/>
          <pc:sldMk cId="0" sldId="352"/>
        </pc:sldMkLst>
      </pc:sldChg>
      <pc:sldChg chg="modSp del">
        <pc:chgData name="Marco Di Carpaccio" userId="f6c1d40eee725a97" providerId="LiveId" clId="{514E0C1B-12DD-4C66-9590-F9565FB04248}" dt="2019-04-16T20:00:05.456" v="68" actId="2696"/>
        <pc:sldMkLst>
          <pc:docMk/>
          <pc:sldMk cId="0" sldId="353"/>
        </pc:sldMkLst>
        <pc:spChg chg="mod">
          <ac:chgData name="Marco Di Carpaccio" userId="f6c1d40eee725a97" providerId="LiveId" clId="{514E0C1B-12DD-4C66-9590-F9565FB04248}" dt="2019-04-16T19:58:38.428" v="59" actId="20577"/>
          <ac:spMkLst>
            <pc:docMk/>
            <pc:sldMk cId="0" sldId="353"/>
            <ac:spMk id="7171" creationId="{A36FD0EE-EBFC-4A9D-80C9-77A4651E1220}"/>
          </ac:spMkLst>
        </pc:spChg>
      </pc:sldChg>
      <pc:sldChg chg="del">
        <pc:chgData name="Marco Di Carpaccio" userId="f6c1d40eee725a97" providerId="LiveId" clId="{514E0C1B-12DD-4C66-9590-F9565FB04248}" dt="2019-04-16T20:24:23.578" v="368" actId="2696"/>
        <pc:sldMkLst>
          <pc:docMk/>
          <pc:sldMk cId="0" sldId="354"/>
        </pc:sldMkLst>
      </pc:sldChg>
      <pc:sldChg chg="del">
        <pc:chgData name="Marco Di Carpaccio" userId="f6c1d40eee725a97" providerId="LiveId" clId="{514E0C1B-12DD-4C66-9590-F9565FB04248}" dt="2019-04-16T20:24:25.203" v="427" actId="2696"/>
        <pc:sldMkLst>
          <pc:docMk/>
          <pc:sldMk cId="0" sldId="355"/>
        </pc:sldMkLst>
      </pc:sldChg>
      <pc:sldChg chg="del">
        <pc:chgData name="Marco Di Carpaccio" userId="f6c1d40eee725a97" providerId="LiveId" clId="{514E0C1B-12DD-4C66-9590-F9565FB04248}" dt="2019-04-16T21:18:47.361" v="2242" actId="2696"/>
        <pc:sldMkLst>
          <pc:docMk/>
          <pc:sldMk cId="0" sldId="356"/>
        </pc:sldMkLst>
      </pc:sldChg>
      <pc:sldChg chg="del">
        <pc:chgData name="Marco Di Carpaccio" userId="f6c1d40eee725a97" providerId="LiveId" clId="{514E0C1B-12DD-4C66-9590-F9565FB04248}" dt="2019-04-16T20:24:24.891" v="410" actId="2696"/>
        <pc:sldMkLst>
          <pc:docMk/>
          <pc:sldMk cId="0" sldId="357"/>
        </pc:sldMkLst>
      </pc:sldChg>
      <pc:sldChg chg="del">
        <pc:chgData name="Marco Di Carpaccio" userId="f6c1d40eee725a97" providerId="LiveId" clId="{514E0C1B-12DD-4C66-9590-F9565FB04248}" dt="2019-04-16T20:24:23.219" v="361" actId="2696"/>
        <pc:sldMkLst>
          <pc:docMk/>
          <pc:sldMk cId="4182181033" sldId="360"/>
        </pc:sldMkLst>
      </pc:sldChg>
      <pc:sldChg chg="del">
        <pc:chgData name="Marco Di Carpaccio" userId="f6c1d40eee725a97" providerId="LiveId" clId="{514E0C1B-12DD-4C66-9590-F9565FB04248}" dt="2019-04-16T20:24:23.781" v="375" actId="2696"/>
        <pc:sldMkLst>
          <pc:docMk/>
          <pc:sldMk cId="2489980724" sldId="362"/>
        </pc:sldMkLst>
      </pc:sldChg>
      <pc:sldChg chg="del">
        <pc:chgData name="Marco Di Carpaccio" userId="f6c1d40eee725a97" providerId="LiveId" clId="{514E0C1B-12DD-4C66-9590-F9565FB04248}" dt="2019-04-16T20:24:24.906" v="411" actId="2696"/>
        <pc:sldMkLst>
          <pc:docMk/>
          <pc:sldMk cId="4253060824" sldId="364"/>
        </pc:sldMkLst>
      </pc:sldChg>
      <pc:sldChg chg="del">
        <pc:chgData name="Marco Di Carpaccio" userId="f6c1d40eee725a97" providerId="LiveId" clId="{514E0C1B-12DD-4C66-9590-F9565FB04248}" dt="2019-04-16T20:24:24.875" v="409" actId="2696"/>
        <pc:sldMkLst>
          <pc:docMk/>
          <pc:sldMk cId="3399516945" sldId="365"/>
        </pc:sldMkLst>
      </pc:sldChg>
      <pc:sldChg chg="del">
        <pc:chgData name="Marco Di Carpaccio" userId="f6c1d40eee725a97" providerId="LiveId" clId="{514E0C1B-12DD-4C66-9590-F9565FB04248}" dt="2019-04-16T20:24:24.922" v="412" actId="2696"/>
        <pc:sldMkLst>
          <pc:docMk/>
          <pc:sldMk cId="150091401" sldId="366"/>
        </pc:sldMkLst>
      </pc:sldChg>
      <pc:sldChg chg="del">
        <pc:chgData name="Marco Di Carpaccio" userId="f6c1d40eee725a97" providerId="LiveId" clId="{514E0C1B-12DD-4C66-9590-F9565FB04248}" dt="2019-04-16T20:24:24.937" v="413" actId="2696"/>
        <pc:sldMkLst>
          <pc:docMk/>
          <pc:sldMk cId="401703357" sldId="367"/>
        </pc:sldMkLst>
      </pc:sldChg>
      <pc:sldChg chg="del">
        <pc:chgData name="Marco Di Carpaccio" userId="f6c1d40eee725a97" providerId="LiveId" clId="{514E0C1B-12DD-4C66-9590-F9565FB04248}" dt="2019-04-16T20:24:24.953" v="414" actId="2696"/>
        <pc:sldMkLst>
          <pc:docMk/>
          <pc:sldMk cId="984704637" sldId="368"/>
        </pc:sldMkLst>
      </pc:sldChg>
      <pc:sldChg chg="del">
        <pc:chgData name="Marco Di Carpaccio" userId="f6c1d40eee725a97" providerId="LiveId" clId="{514E0C1B-12DD-4C66-9590-F9565FB04248}" dt="2019-04-16T20:24:25" v="416" actId="2696"/>
        <pc:sldMkLst>
          <pc:docMk/>
          <pc:sldMk cId="4248445203" sldId="369"/>
        </pc:sldMkLst>
      </pc:sldChg>
      <pc:sldChg chg="del">
        <pc:chgData name="Marco Di Carpaccio" userId="f6c1d40eee725a97" providerId="LiveId" clId="{514E0C1B-12DD-4C66-9590-F9565FB04248}" dt="2019-04-16T20:24:24.984" v="415" actId="2696"/>
        <pc:sldMkLst>
          <pc:docMk/>
          <pc:sldMk cId="22199029" sldId="370"/>
        </pc:sldMkLst>
      </pc:sldChg>
      <pc:sldChg chg="del">
        <pc:chgData name="Marco Di Carpaccio" userId="f6c1d40eee725a97" providerId="LiveId" clId="{514E0C1B-12DD-4C66-9590-F9565FB04248}" dt="2019-04-16T20:24:25.016" v="417" actId="2696"/>
        <pc:sldMkLst>
          <pc:docMk/>
          <pc:sldMk cId="1073961626" sldId="371"/>
        </pc:sldMkLst>
      </pc:sldChg>
      <pc:sldChg chg="del">
        <pc:chgData name="Marco Di Carpaccio" userId="f6c1d40eee725a97" providerId="LiveId" clId="{514E0C1B-12DD-4C66-9590-F9565FB04248}" dt="2019-04-16T20:24:25.031" v="418" actId="2696"/>
        <pc:sldMkLst>
          <pc:docMk/>
          <pc:sldMk cId="894785342" sldId="372"/>
        </pc:sldMkLst>
      </pc:sldChg>
      <pc:sldChg chg="del">
        <pc:chgData name="Marco Di Carpaccio" userId="f6c1d40eee725a97" providerId="LiveId" clId="{514E0C1B-12DD-4C66-9590-F9565FB04248}" dt="2019-04-16T20:24:25.062" v="419" actId="2696"/>
        <pc:sldMkLst>
          <pc:docMk/>
          <pc:sldMk cId="3387169980" sldId="373"/>
        </pc:sldMkLst>
      </pc:sldChg>
      <pc:sldChg chg="del">
        <pc:chgData name="Marco Di Carpaccio" userId="f6c1d40eee725a97" providerId="LiveId" clId="{514E0C1B-12DD-4C66-9590-F9565FB04248}" dt="2019-04-16T20:24:25.094" v="420" actId="2696"/>
        <pc:sldMkLst>
          <pc:docMk/>
          <pc:sldMk cId="3774204159" sldId="374"/>
        </pc:sldMkLst>
      </pc:sldChg>
      <pc:sldChg chg="del">
        <pc:chgData name="Marco Di Carpaccio" userId="f6c1d40eee725a97" providerId="LiveId" clId="{514E0C1B-12DD-4C66-9590-F9565FB04248}" dt="2019-04-16T20:24:25.172" v="425" actId="2696"/>
        <pc:sldMkLst>
          <pc:docMk/>
          <pc:sldMk cId="542493626" sldId="375"/>
        </pc:sldMkLst>
      </pc:sldChg>
      <pc:sldChg chg="del">
        <pc:chgData name="Marco Di Carpaccio" userId="f6c1d40eee725a97" providerId="LiveId" clId="{514E0C1B-12DD-4C66-9590-F9565FB04248}" dt="2019-04-16T20:24:25.109" v="421" actId="2696"/>
        <pc:sldMkLst>
          <pc:docMk/>
          <pc:sldMk cId="3181728826" sldId="376"/>
        </pc:sldMkLst>
      </pc:sldChg>
      <pc:sldChg chg="del">
        <pc:chgData name="Marco Di Carpaccio" userId="f6c1d40eee725a97" providerId="LiveId" clId="{514E0C1B-12DD-4C66-9590-F9565FB04248}" dt="2019-04-16T20:24:25.125" v="422" actId="2696"/>
        <pc:sldMkLst>
          <pc:docMk/>
          <pc:sldMk cId="928291042" sldId="377"/>
        </pc:sldMkLst>
      </pc:sldChg>
      <pc:sldChg chg="del">
        <pc:chgData name="Marco Di Carpaccio" userId="f6c1d40eee725a97" providerId="LiveId" clId="{514E0C1B-12DD-4C66-9590-F9565FB04248}" dt="2019-04-16T20:24:25.141" v="423" actId="2696"/>
        <pc:sldMkLst>
          <pc:docMk/>
          <pc:sldMk cId="3017756440" sldId="378"/>
        </pc:sldMkLst>
      </pc:sldChg>
      <pc:sldChg chg="del">
        <pc:chgData name="Marco Di Carpaccio" userId="f6c1d40eee725a97" providerId="LiveId" clId="{514E0C1B-12DD-4C66-9590-F9565FB04248}" dt="2019-04-16T20:24:25.187" v="426" actId="2696"/>
        <pc:sldMkLst>
          <pc:docMk/>
          <pc:sldMk cId="3360370495" sldId="379"/>
        </pc:sldMkLst>
      </pc:sldChg>
      <pc:sldChg chg="modSp">
        <pc:chgData name="Marco Di Carpaccio" userId="f6c1d40eee725a97" providerId="LiveId" clId="{514E0C1B-12DD-4C66-9590-F9565FB04248}" dt="2019-04-16T21:20:07.092" v="2254" actId="20577"/>
        <pc:sldMkLst>
          <pc:docMk/>
          <pc:sldMk cId="2670229508" sldId="380"/>
        </pc:sldMkLst>
        <pc:spChg chg="mod">
          <ac:chgData name="Marco Di Carpaccio" userId="f6c1d40eee725a97" providerId="LiveId" clId="{514E0C1B-12DD-4C66-9590-F9565FB04248}" dt="2019-04-16T21:20:07.092" v="2254" actId="20577"/>
          <ac:spMkLst>
            <pc:docMk/>
            <pc:sldMk cId="2670229508" sldId="380"/>
            <ac:spMk id="74754" creationId="{CD84CB29-0B2F-4BB0-B4ED-E74C7A873082}"/>
          </ac:spMkLst>
        </pc:spChg>
        <pc:picChg chg="mod">
          <ac:chgData name="Marco Di Carpaccio" userId="f6c1d40eee725a97" providerId="LiveId" clId="{514E0C1B-12DD-4C66-9590-F9565FB04248}" dt="2019-04-16T21:19:11.536" v="2244" actId="14100"/>
          <ac:picMkLst>
            <pc:docMk/>
            <pc:sldMk cId="2670229508" sldId="380"/>
            <ac:picMk id="6" creationId="{9323E3AA-BEEE-4E16-AD3C-CE3974495A65}"/>
          </ac:picMkLst>
        </pc:picChg>
      </pc:sldChg>
      <pc:sldChg chg="addSp modSp modAnim">
        <pc:chgData name="Marco Di Carpaccio" userId="f6c1d40eee725a97" providerId="LiveId" clId="{514E0C1B-12DD-4C66-9590-F9565FB04248}" dt="2019-04-17T05:50:25.725" v="2821" actId="1037"/>
        <pc:sldMkLst>
          <pc:docMk/>
          <pc:sldMk cId="1331561482" sldId="381"/>
        </pc:sldMkLst>
        <pc:spChg chg="add mod">
          <ac:chgData name="Marco Di Carpaccio" userId="f6c1d40eee725a97" providerId="LiveId" clId="{514E0C1B-12DD-4C66-9590-F9565FB04248}" dt="2019-04-17T05:50:18.944" v="2820" actId="1037"/>
          <ac:spMkLst>
            <pc:docMk/>
            <pc:sldMk cId="1331561482" sldId="381"/>
            <ac:spMk id="5" creationId="{2211FB69-99EB-47BD-A8B2-F1FEFC9E5917}"/>
          </ac:spMkLst>
        </pc:spChg>
        <pc:spChg chg="mod">
          <ac:chgData name="Marco Di Carpaccio" userId="f6c1d40eee725a97" providerId="LiveId" clId="{514E0C1B-12DD-4C66-9590-F9565FB04248}" dt="2019-04-16T21:20:02.780" v="2252" actId="20577"/>
          <ac:spMkLst>
            <pc:docMk/>
            <pc:sldMk cId="1331561482" sldId="381"/>
            <ac:spMk id="74754" creationId="{CD84CB29-0B2F-4BB0-B4ED-E74C7A873082}"/>
          </ac:spMkLst>
        </pc:spChg>
        <pc:picChg chg="mod">
          <ac:chgData name="Marco Di Carpaccio" userId="f6c1d40eee725a97" providerId="LiveId" clId="{514E0C1B-12DD-4C66-9590-F9565FB04248}" dt="2019-04-17T05:50:25.725" v="2821" actId="1037"/>
          <ac:picMkLst>
            <pc:docMk/>
            <pc:sldMk cId="1331561482" sldId="381"/>
            <ac:picMk id="2" creationId="{23FA1DE0-70C9-494D-B03A-FF3FA1823654}"/>
          </ac:picMkLst>
        </pc:picChg>
      </pc:sldChg>
      <pc:sldChg chg="del">
        <pc:chgData name="Marco Di Carpaccio" userId="f6c1d40eee725a97" providerId="LiveId" clId="{514E0C1B-12DD-4C66-9590-F9565FB04248}" dt="2019-04-16T20:24:24.469" v="393" actId="2696"/>
        <pc:sldMkLst>
          <pc:docMk/>
          <pc:sldMk cId="888262265" sldId="382"/>
        </pc:sldMkLst>
      </pc:sldChg>
      <pc:sldChg chg="del">
        <pc:chgData name="Marco Di Carpaccio" userId="f6c1d40eee725a97" providerId="LiveId" clId="{514E0C1B-12DD-4C66-9590-F9565FB04248}" dt="2019-04-16T20:24:24.484" v="394" actId="2696"/>
        <pc:sldMkLst>
          <pc:docMk/>
          <pc:sldMk cId="3214397369" sldId="383"/>
        </pc:sldMkLst>
      </pc:sldChg>
      <pc:sldChg chg="del">
        <pc:chgData name="Marco Di Carpaccio" userId="f6c1d40eee725a97" providerId="LiveId" clId="{514E0C1B-12DD-4C66-9590-F9565FB04248}" dt="2019-04-16T20:24:24.625" v="399" actId="2696"/>
        <pc:sldMkLst>
          <pc:docMk/>
          <pc:sldMk cId="1701825347" sldId="384"/>
        </pc:sldMkLst>
      </pc:sldChg>
      <pc:sldChg chg="del">
        <pc:chgData name="Marco Di Carpaccio" userId="f6c1d40eee725a97" providerId="LiveId" clId="{514E0C1B-12DD-4C66-9590-F9565FB04248}" dt="2019-04-16T20:24:24.641" v="400" actId="2696"/>
        <pc:sldMkLst>
          <pc:docMk/>
          <pc:sldMk cId="4105491019" sldId="385"/>
        </pc:sldMkLst>
      </pc:sldChg>
      <pc:sldChg chg="del">
        <pc:chgData name="Marco Di Carpaccio" userId="f6c1d40eee725a97" providerId="LiveId" clId="{514E0C1B-12DD-4C66-9590-F9565FB04248}" dt="2019-04-16T20:24:25.156" v="424" actId="2696"/>
        <pc:sldMkLst>
          <pc:docMk/>
          <pc:sldMk cId="3490438517" sldId="386"/>
        </pc:sldMkLst>
      </pc:sldChg>
      <pc:sldChg chg="modSp add">
        <pc:chgData name="Marco Di Carpaccio" userId="f6c1d40eee725a97" providerId="LiveId" clId="{514E0C1B-12DD-4C66-9590-F9565FB04248}" dt="2019-04-16T20:04:50.144" v="164" actId="115"/>
        <pc:sldMkLst>
          <pc:docMk/>
          <pc:sldMk cId="122710681" sldId="387"/>
        </pc:sldMkLst>
        <pc:spChg chg="mod">
          <ac:chgData name="Marco Di Carpaccio" userId="f6c1d40eee725a97" providerId="LiveId" clId="{514E0C1B-12DD-4C66-9590-F9565FB04248}" dt="2019-04-16T20:04:50.144" v="164" actId="115"/>
          <ac:spMkLst>
            <pc:docMk/>
            <pc:sldMk cId="122710681" sldId="387"/>
            <ac:spMk id="2" creationId="{EACA0A5C-151D-4C49-8F3F-6D4D035F27ED}"/>
          </ac:spMkLst>
        </pc:spChg>
      </pc:sldChg>
      <pc:sldChg chg="modSp add">
        <pc:chgData name="Marco Di Carpaccio" userId="f6c1d40eee725a97" providerId="LiveId" clId="{514E0C1B-12DD-4C66-9590-F9565FB04248}" dt="2019-04-16T20:41:19.471" v="1145" actId="20577"/>
        <pc:sldMkLst>
          <pc:docMk/>
          <pc:sldMk cId="3400091437" sldId="388"/>
        </pc:sldMkLst>
        <pc:spChg chg="mod">
          <ac:chgData name="Marco Di Carpaccio" userId="f6c1d40eee725a97" providerId="LiveId" clId="{514E0C1B-12DD-4C66-9590-F9565FB04248}" dt="2019-04-16T20:41:19.471" v="1145" actId="20577"/>
          <ac:spMkLst>
            <pc:docMk/>
            <pc:sldMk cId="3400091437" sldId="388"/>
            <ac:spMk id="2" creationId="{EACA0A5C-151D-4C49-8F3F-6D4D035F27ED}"/>
          </ac:spMkLst>
        </pc:spChg>
      </pc:sldChg>
      <pc:sldChg chg="modSp add del">
        <pc:chgData name="Marco Di Carpaccio" userId="f6c1d40eee725a97" providerId="LiveId" clId="{514E0C1B-12DD-4C66-9590-F9565FB04248}" dt="2019-04-16T20:10:20.651" v="353" actId="2696"/>
        <pc:sldMkLst>
          <pc:docMk/>
          <pc:sldMk cId="2587759752" sldId="389"/>
        </pc:sldMkLst>
        <pc:spChg chg="mod">
          <ac:chgData name="Marco Di Carpaccio" userId="f6c1d40eee725a97" providerId="LiveId" clId="{514E0C1B-12DD-4C66-9590-F9565FB04248}" dt="2019-04-16T20:10:15.861" v="352" actId="20577"/>
          <ac:spMkLst>
            <pc:docMk/>
            <pc:sldMk cId="2587759752" sldId="389"/>
            <ac:spMk id="2" creationId="{27FD5B24-C4D8-46A1-B681-D659F5D8AA3E}"/>
          </ac:spMkLst>
        </pc:spChg>
      </pc:sldChg>
      <pc:sldChg chg="addSp delSp modSp add">
        <pc:chgData name="Marco Di Carpaccio" userId="f6c1d40eee725a97" providerId="LiveId" clId="{514E0C1B-12DD-4C66-9590-F9565FB04248}" dt="2019-04-16T20:38:10.686" v="985" actId="1076"/>
        <pc:sldMkLst>
          <pc:docMk/>
          <pc:sldMk cId="3326457944" sldId="389"/>
        </pc:sldMkLst>
        <pc:spChg chg="mod">
          <ac:chgData name="Marco Di Carpaccio" userId="f6c1d40eee725a97" providerId="LiveId" clId="{514E0C1B-12DD-4C66-9590-F9565FB04248}" dt="2019-04-16T20:38:10.686" v="985" actId="1076"/>
          <ac:spMkLst>
            <pc:docMk/>
            <pc:sldMk cId="3326457944" sldId="389"/>
            <ac:spMk id="2" creationId="{EACA0A5C-151D-4C49-8F3F-6D4D035F27ED}"/>
          </ac:spMkLst>
        </pc:spChg>
        <pc:spChg chg="mod">
          <ac:chgData name="Marco Di Carpaccio" userId="f6c1d40eee725a97" providerId="LiveId" clId="{514E0C1B-12DD-4C66-9590-F9565FB04248}" dt="2019-04-16T20:24:42.170" v="443" actId="20577"/>
          <ac:spMkLst>
            <pc:docMk/>
            <pc:sldMk cId="3326457944" sldId="389"/>
            <ac:spMk id="8194" creationId="{AA8E7240-6A75-4681-BD9B-6C7D624A7C7D}"/>
          </ac:spMkLst>
        </pc:spChg>
        <pc:picChg chg="add del">
          <ac:chgData name="Marco Di Carpaccio" userId="f6c1d40eee725a97" providerId="LiveId" clId="{514E0C1B-12DD-4C66-9590-F9565FB04248}" dt="2019-04-16T20:28:31.330" v="697" actId="478"/>
          <ac:picMkLst>
            <pc:docMk/>
            <pc:sldMk cId="3326457944" sldId="389"/>
            <ac:picMk id="3" creationId="{A380D9F0-0C11-43F3-BDF0-318FFEC51B5B}"/>
          </ac:picMkLst>
        </pc:picChg>
        <pc:picChg chg="add mod">
          <ac:chgData name="Marco Di Carpaccio" userId="f6c1d40eee725a97" providerId="LiveId" clId="{514E0C1B-12DD-4C66-9590-F9565FB04248}" dt="2019-04-16T20:29:03.024" v="700" actId="1076"/>
          <ac:picMkLst>
            <pc:docMk/>
            <pc:sldMk cId="3326457944" sldId="389"/>
            <ac:picMk id="4" creationId="{9D0F76BF-CA7C-418A-9BF9-EE3C857D8DAA}"/>
          </ac:picMkLst>
        </pc:picChg>
      </pc:sldChg>
      <pc:sldChg chg="modSp add del">
        <pc:chgData name="Marco Di Carpaccio" userId="f6c1d40eee725a97" providerId="LiveId" clId="{514E0C1B-12DD-4C66-9590-F9565FB04248}" dt="2019-04-16T20:10:01.942" v="349" actId="2696"/>
        <pc:sldMkLst>
          <pc:docMk/>
          <pc:sldMk cId="3646427108" sldId="389"/>
        </pc:sldMkLst>
        <pc:spChg chg="mod">
          <ac:chgData name="Marco Di Carpaccio" userId="f6c1d40eee725a97" providerId="LiveId" clId="{514E0C1B-12DD-4C66-9590-F9565FB04248}" dt="2019-04-16T20:09:58.755" v="348"/>
          <ac:spMkLst>
            <pc:docMk/>
            <pc:sldMk cId="3646427108" sldId="389"/>
            <ac:spMk id="2" creationId="{A36C0077-A417-4748-B1B2-6DCA98A65051}"/>
          </ac:spMkLst>
        </pc:spChg>
      </pc:sldChg>
      <pc:sldChg chg="addSp delSp modSp add modAnim">
        <pc:chgData name="Marco Di Carpaccio" userId="f6c1d40eee725a97" providerId="LiveId" clId="{514E0C1B-12DD-4C66-9590-F9565FB04248}" dt="2019-04-16T20:37:09.063" v="955" actId="14100"/>
        <pc:sldMkLst>
          <pc:docMk/>
          <pc:sldMk cId="2644791781" sldId="390"/>
        </pc:sldMkLst>
        <pc:spChg chg="mod">
          <ac:chgData name="Marco Di Carpaccio" userId="f6c1d40eee725a97" providerId="LiveId" clId="{514E0C1B-12DD-4C66-9590-F9565FB04248}" dt="2019-04-16T20:37:02.313" v="954" actId="20577"/>
          <ac:spMkLst>
            <pc:docMk/>
            <pc:sldMk cId="2644791781" sldId="390"/>
            <ac:spMk id="2" creationId="{EACA0A5C-151D-4C49-8F3F-6D4D035F27ED}"/>
          </ac:spMkLst>
        </pc:spChg>
        <pc:spChg chg="add del mod">
          <ac:chgData name="Marco Di Carpaccio" userId="f6c1d40eee725a97" providerId="LiveId" clId="{514E0C1B-12DD-4C66-9590-F9565FB04248}" dt="2019-04-16T20:33:11.389" v="781" actId="11529"/>
          <ac:spMkLst>
            <pc:docMk/>
            <pc:sldMk cId="2644791781" sldId="390"/>
            <ac:spMk id="5" creationId="{57C65916-6F67-4F0B-8BF4-02E60AE9B38F}"/>
          </ac:spMkLst>
        </pc:spChg>
        <pc:spChg chg="add mod">
          <ac:chgData name="Marco Di Carpaccio" userId="f6c1d40eee725a97" providerId="LiveId" clId="{514E0C1B-12DD-4C66-9590-F9565FB04248}" dt="2019-04-16T20:34:18.543" v="801" actId="692"/>
          <ac:spMkLst>
            <pc:docMk/>
            <pc:sldMk cId="2644791781" sldId="390"/>
            <ac:spMk id="6" creationId="{7DA7D961-593B-4263-9B90-ACB747F34418}"/>
          </ac:spMkLst>
        </pc:spChg>
        <pc:spChg chg="mod">
          <ac:chgData name="Marco Di Carpaccio" userId="f6c1d40eee725a97" providerId="LiveId" clId="{514E0C1B-12DD-4C66-9590-F9565FB04248}" dt="2019-04-16T20:29:38.675" v="706" actId="20577"/>
          <ac:spMkLst>
            <pc:docMk/>
            <pc:sldMk cId="2644791781" sldId="390"/>
            <ac:spMk id="8194" creationId="{AA8E7240-6A75-4681-BD9B-6C7D624A7C7D}"/>
          </ac:spMkLst>
        </pc:spChg>
        <pc:picChg chg="add mod">
          <ac:chgData name="Marco Di Carpaccio" userId="f6c1d40eee725a97" providerId="LiveId" clId="{514E0C1B-12DD-4C66-9590-F9565FB04248}" dt="2019-04-16T20:32:29.719" v="779" actId="1076"/>
          <ac:picMkLst>
            <pc:docMk/>
            <pc:sldMk cId="2644791781" sldId="390"/>
            <ac:picMk id="3" creationId="{3B8DD772-7889-4B79-A506-F2C309A918E5}"/>
          </ac:picMkLst>
        </pc:picChg>
        <pc:picChg chg="del">
          <ac:chgData name="Marco Di Carpaccio" userId="f6c1d40eee725a97" providerId="LiveId" clId="{514E0C1B-12DD-4C66-9590-F9565FB04248}" dt="2019-04-16T20:31:14.646" v="772" actId="478"/>
          <ac:picMkLst>
            <pc:docMk/>
            <pc:sldMk cId="2644791781" sldId="390"/>
            <ac:picMk id="4" creationId="{9D0F76BF-CA7C-418A-9BF9-EE3C857D8DAA}"/>
          </ac:picMkLst>
        </pc:picChg>
        <pc:cxnChg chg="add mod">
          <ac:chgData name="Marco Di Carpaccio" userId="f6c1d40eee725a97" providerId="LiveId" clId="{514E0C1B-12DD-4C66-9590-F9565FB04248}" dt="2019-04-16T20:37:09.063" v="955" actId="14100"/>
          <ac:cxnSpMkLst>
            <pc:docMk/>
            <pc:sldMk cId="2644791781" sldId="390"/>
            <ac:cxnSpMk id="8" creationId="{B5102F53-069C-436E-B3CE-3083AAA01642}"/>
          </ac:cxnSpMkLst>
        </pc:cxnChg>
      </pc:sldChg>
      <pc:sldChg chg="addSp delSp modSp add delAnim modAnim">
        <pc:chgData name="Marco Di Carpaccio" userId="f6c1d40eee725a97" providerId="LiveId" clId="{514E0C1B-12DD-4C66-9590-F9565FB04248}" dt="2019-04-16T20:54:34.174" v="1611" actId="20577"/>
        <pc:sldMkLst>
          <pc:docMk/>
          <pc:sldMk cId="1287811824" sldId="391"/>
        </pc:sldMkLst>
        <pc:spChg chg="mod">
          <ac:chgData name="Marco Di Carpaccio" userId="f6c1d40eee725a97" providerId="LiveId" clId="{514E0C1B-12DD-4C66-9590-F9565FB04248}" dt="2019-04-16T20:54:34.174" v="1611" actId="20577"/>
          <ac:spMkLst>
            <pc:docMk/>
            <pc:sldMk cId="1287811824" sldId="391"/>
            <ac:spMk id="2" creationId="{EACA0A5C-151D-4C49-8F3F-6D4D035F27ED}"/>
          </ac:spMkLst>
        </pc:spChg>
        <pc:spChg chg="del mod">
          <ac:chgData name="Marco Di Carpaccio" userId="f6c1d40eee725a97" providerId="LiveId" clId="{514E0C1B-12DD-4C66-9590-F9565FB04248}" dt="2019-04-16T20:50:42.171" v="1580" actId="478"/>
          <ac:spMkLst>
            <pc:docMk/>
            <pc:sldMk cId="1287811824" sldId="391"/>
            <ac:spMk id="6" creationId="{7DA7D961-593B-4263-9B90-ACB747F34418}"/>
          </ac:spMkLst>
        </pc:spChg>
        <pc:spChg chg="add mod">
          <ac:chgData name="Marco Di Carpaccio" userId="f6c1d40eee725a97" providerId="LiveId" clId="{514E0C1B-12DD-4C66-9590-F9565FB04248}" dt="2019-04-16T20:50:01.359" v="1574" actId="14100"/>
          <ac:spMkLst>
            <pc:docMk/>
            <pc:sldMk cId="1287811824" sldId="391"/>
            <ac:spMk id="12" creationId="{43EFC7CC-1D7B-4B82-90E2-A57F91908194}"/>
          </ac:spMkLst>
        </pc:spChg>
        <pc:spChg chg="mod">
          <ac:chgData name="Marco Di Carpaccio" userId="f6c1d40eee725a97" providerId="LiveId" clId="{514E0C1B-12DD-4C66-9590-F9565FB04248}" dt="2019-04-16T20:42:00.224" v="1150" actId="20577"/>
          <ac:spMkLst>
            <pc:docMk/>
            <pc:sldMk cId="1287811824" sldId="391"/>
            <ac:spMk id="8194" creationId="{AA8E7240-6A75-4681-BD9B-6C7D624A7C7D}"/>
          </ac:spMkLst>
        </pc:spChg>
        <pc:picChg chg="del">
          <ac:chgData name="Marco Di Carpaccio" userId="f6c1d40eee725a97" providerId="LiveId" clId="{514E0C1B-12DD-4C66-9590-F9565FB04248}" dt="2019-04-16T20:47:38.505" v="1558" actId="478"/>
          <ac:picMkLst>
            <pc:docMk/>
            <pc:sldMk cId="1287811824" sldId="391"/>
            <ac:picMk id="3" creationId="{3B8DD772-7889-4B79-A506-F2C309A918E5}"/>
          </ac:picMkLst>
        </pc:picChg>
        <pc:picChg chg="add mod ord">
          <ac:chgData name="Marco Di Carpaccio" userId="f6c1d40eee725a97" providerId="LiveId" clId="{514E0C1B-12DD-4C66-9590-F9565FB04248}" dt="2019-04-16T20:48:20.379" v="1564" actId="167"/>
          <ac:picMkLst>
            <pc:docMk/>
            <pc:sldMk cId="1287811824" sldId="391"/>
            <ac:picMk id="4" creationId="{E6C1EB93-0A77-41FB-A3F9-0863A174AD30}"/>
          </ac:picMkLst>
        </pc:picChg>
        <pc:cxnChg chg="del mod">
          <ac:chgData name="Marco Di Carpaccio" userId="f6c1d40eee725a97" providerId="LiveId" clId="{514E0C1B-12DD-4C66-9590-F9565FB04248}" dt="2019-04-16T20:50:39.828" v="1579" actId="478"/>
          <ac:cxnSpMkLst>
            <pc:docMk/>
            <pc:sldMk cId="1287811824" sldId="391"/>
            <ac:cxnSpMk id="8" creationId="{B5102F53-069C-436E-B3CE-3083AAA01642}"/>
          </ac:cxnSpMkLst>
        </pc:cxnChg>
        <pc:cxnChg chg="add mod">
          <ac:chgData name="Marco Di Carpaccio" userId="f6c1d40eee725a97" providerId="LiveId" clId="{514E0C1B-12DD-4C66-9590-F9565FB04248}" dt="2019-04-16T20:50:07.374" v="1575" actId="14100"/>
          <ac:cxnSpMkLst>
            <pc:docMk/>
            <pc:sldMk cId="1287811824" sldId="391"/>
            <ac:cxnSpMk id="13" creationId="{1A0CEB80-1230-49A3-A64E-3EB818149D42}"/>
          </ac:cxnSpMkLst>
        </pc:cxnChg>
      </pc:sldChg>
      <pc:sldChg chg="add del">
        <pc:chgData name="Marco Di Carpaccio" userId="f6c1d40eee725a97" providerId="LiveId" clId="{514E0C1B-12DD-4C66-9590-F9565FB04248}" dt="2019-04-16T20:50:33.193" v="1578" actId="2696"/>
        <pc:sldMkLst>
          <pc:docMk/>
          <pc:sldMk cId="3829172230" sldId="392"/>
        </pc:sldMkLst>
      </pc:sldChg>
      <pc:sldChg chg="delSp modSp add ord delAnim">
        <pc:chgData name="Marco Di Carpaccio" userId="f6c1d40eee725a97" providerId="LiveId" clId="{514E0C1B-12DD-4C66-9590-F9565FB04248}" dt="2019-04-16T20:54:29.492" v="1610" actId="20577"/>
        <pc:sldMkLst>
          <pc:docMk/>
          <pc:sldMk cId="2037839316" sldId="393"/>
        </pc:sldMkLst>
        <pc:spChg chg="mod">
          <ac:chgData name="Marco Di Carpaccio" userId="f6c1d40eee725a97" providerId="LiveId" clId="{514E0C1B-12DD-4C66-9590-F9565FB04248}" dt="2019-04-16T20:54:29.492" v="1610" actId="20577"/>
          <ac:spMkLst>
            <pc:docMk/>
            <pc:sldMk cId="2037839316" sldId="393"/>
            <ac:spMk id="2" creationId="{EACA0A5C-151D-4C49-8F3F-6D4D035F27ED}"/>
          </ac:spMkLst>
        </pc:spChg>
        <pc:spChg chg="del">
          <ac:chgData name="Marco Di Carpaccio" userId="f6c1d40eee725a97" providerId="LiveId" clId="{514E0C1B-12DD-4C66-9590-F9565FB04248}" dt="2019-04-16T20:51:29.237" v="1584" actId="478"/>
          <ac:spMkLst>
            <pc:docMk/>
            <pc:sldMk cId="2037839316" sldId="393"/>
            <ac:spMk id="12" creationId="{43EFC7CC-1D7B-4B82-90E2-A57F91908194}"/>
          </ac:spMkLst>
        </pc:spChg>
        <pc:cxnChg chg="del">
          <ac:chgData name="Marco Di Carpaccio" userId="f6c1d40eee725a97" providerId="LiveId" clId="{514E0C1B-12DD-4C66-9590-F9565FB04248}" dt="2019-04-16T20:51:24.093" v="1583" actId="478"/>
          <ac:cxnSpMkLst>
            <pc:docMk/>
            <pc:sldMk cId="2037839316" sldId="393"/>
            <ac:cxnSpMk id="13" creationId="{1A0CEB80-1230-49A3-A64E-3EB818149D42}"/>
          </ac:cxnSpMkLst>
        </pc:cxnChg>
      </pc:sldChg>
      <pc:sldChg chg="addSp delSp modSp add">
        <pc:chgData name="Marco Di Carpaccio" userId="f6c1d40eee725a97" providerId="LiveId" clId="{514E0C1B-12DD-4C66-9590-F9565FB04248}" dt="2019-04-16T20:55:22.383" v="1687" actId="20577"/>
        <pc:sldMkLst>
          <pc:docMk/>
          <pc:sldMk cId="1279586960" sldId="394"/>
        </pc:sldMkLst>
        <pc:spChg chg="mod">
          <ac:chgData name="Marco Di Carpaccio" userId="f6c1d40eee725a97" providerId="LiveId" clId="{514E0C1B-12DD-4C66-9590-F9565FB04248}" dt="2019-04-16T20:55:22.383" v="1687" actId="20577"/>
          <ac:spMkLst>
            <pc:docMk/>
            <pc:sldMk cId="1279586960" sldId="394"/>
            <ac:spMk id="2" creationId="{EACA0A5C-151D-4C49-8F3F-6D4D035F27ED}"/>
          </ac:spMkLst>
        </pc:spChg>
        <pc:spChg chg="add mod">
          <ac:chgData name="Marco Di Carpaccio" userId="f6c1d40eee725a97" providerId="LiveId" clId="{514E0C1B-12DD-4C66-9590-F9565FB04248}" dt="2019-04-16T20:54:10.988" v="1609" actId="1076"/>
          <ac:spMkLst>
            <pc:docMk/>
            <pc:sldMk cId="1279586960" sldId="394"/>
            <ac:spMk id="6" creationId="{96CF87E6-993E-4677-A2D0-6707672C5A90}"/>
          </ac:spMkLst>
        </pc:spChg>
        <pc:spChg chg="del">
          <ac:chgData name="Marco Di Carpaccio" userId="f6c1d40eee725a97" providerId="LiveId" clId="{514E0C1B-12DD-4C66-9590-F9565FB04248}" dt="2019-04-16T20:53:23.726" v="1592" actId="478"/>
          <ac:spMkLst>
            <pc:docMk/>
            <pc:sldMk cId="1279586960" sldId="394"/>
            <ac:spMk id="12" creationId="{43EFC7CC-1D7B-4B82-90E2-A57F91908194}"/>
          </ac:spMkLst>
        </pc:spChg>
        <pc:picChg chg="add mod">
          <ac:chgData name="Marco Di Carpaccio" userId="f6c1d40eee725a97" providerId="LiveId" clId="{514E0C1B-12DD-4C66-9590-F9565FB04248}" dt="2019-04-16T20:54:06.957" v="1608" actId="1076"/>
          <ac:picMkLst>
            <pc:docMk/>
            <pc:sldMk cId="1279586960" sldId="394"/>
            <ac:picMk id="3" creationId="{4143F6A7-8C69-4B70-83A8-CA356FF2FD5B}"/>
          </ac:picMkLst>
        </pc:picChg>
        <pc:picChg chg="del">
          <ac:chgData name="Marco Di Carpaccio" userId="f6c1d40eee725a97" providerId="LiveId" clId="{514E0C1B-12DD-4C66-9590-F9565FB04248}" dt="2019-04-16T20:53:18.179" v="1589" actId="478"/>
          <ac:picMkLst>
            <pc:docMk/>
            <pc:sldMk cId="1279586960" sldId="394"/>
            <ac:picMk id="4" creationId="{E6C1EB93-0A77-41FB-A3F9-0863A174AD30}"/>
          </ac:picMkLst>
        </pc:picChg>
        <pc:picChg chg="add mod">
          <ac:chgData name="Marco Di Carpaccio" userId="f6c1d40eee725a97" providerId="LiveId" clId="{514E0C1B-12DD-4C66-9590-F9565FB04248}" dt="2019-04-16T20:53:39.766" v="1594" actId="1076"/>
          <ac:picMkLst>
            <pc:docMk/>
            <pc:sldMk cId="1279586960" sldId="394"/>
            <ac:picMk id="5" creationId="{F564F1C8-FB9C-4E2A-843D-87C5F53C7308}"/>
          </ac:picMkLst>
        </pc:picChg>
        <pc:cxnChg chg="del">
          <ac:chgData name="Marco Di Carpaccio" userId="f6c1d40eee725a97" providerId="LiveId" clId="{514E0C1B-12DD-4C66-9590-F9565FB04248}" dt="2019-04-16T20:53:22.179" v="1591" actId="478"/>
          <ac:cxnSpMkLst>
            <pc:docMk/>
            <pc:sldMk cId="1279586960" sldId="394"/>
            <ac:cxnSpMk id="13" creationId="{1A0CEB80-1230-49A3-A64E-3EB818149D42}"/>
          </ac:cxnSpMkLst>
        </pc:cxnChg>
      </pc:sldChg>
      <pc:sldChg chg="addSp delSp modSp add">
        <pc:chgData name="Marco Di Carpaccio" userId="f6c1d40eee725a97" providerId="LiveId" clId="{514E0C1B-12DD-4C66-9590-F9565FB04248}" dt="2019-04-16T21:15:30.655" v="2210" actId="20577"/>
        <pc:sldMkLst>
          <pc:docMk/>
          <pc:sldMk cId="1860273007" sldId="395"/>
        </pc:sldMkLst>
        <pc:spChg chg="mod">
          <ac:chgData name="Marco Di Carpaccio" userId="f6c1d40eee725a97" providerId="LiveId" clId="{514E0C1B-12DD-4C66-9590-F9565FB04248}" dt="2019-04-16T21:02:33.241" v="2075" actId="6549"/>
          <ac:spMkLst>
            <pc:docMk/>
            <pc:sldMk cId="1860273007" sldId="395"/>
            <ac:spMk id="2" creationId="{EACA0A5C-151D-4C49-8F3F-6D4D035F27ED}"/>
          </ac:spMkLst>
        </pc:spChg>
        <pc:spChg chg="del">
          <ac:chgData name="Marco Di Carpaccio" userId="f6c1d40eee725a97" providerId="LiveId" clId="{514E0C1B-12DD-4C66-9590-F9565FB04248}" dt="2019-04-16T20:58:23.577" v="1859" actId="478"/>
          <ac:spMkLst>
            <pc:docMk/>
            <pc:sldMk cId="1860273007" sldId="395"/>
            <ac:spMk id="6" creationId="{96CF87E6-993E-4677-A2D0-6707672C5A90}"/>
          </ac:spMkLst>
        </pc:spChg>
        <pc:spChg chg="add mod">
          <ac:chgData name="Marco Di Carpaccio" userId="f6c1d40eee725a97" providerId="LiveId" clId="{514E0C1B-12DD-4C66-9590-F9565FB04248}" dt="2019-04-16T21:15:30.655" v="2210" actId="20577"/>
          <ac:spMkLst>
            <pc:docMk/>
            <pc:sldMk cId="1860273007" sldId="395"/>
            <ac:spMk id="8" creationId="{C7A7183E-FD33-471F-A93D-203268002C4D}"/>
          </ac:spMkLst>
        </pc:spChg>
        <pc:picChg chg="del">
          <ac:chgData name="Marco Di Carpaccio" userId="f6c1d40eee725a97" providerId="LiveId" clId="{514E0C1B-12DD-4C66-9590-F9565FB04248}" dt="2019-04-16T20:58:19.625" v="1858" actId="478"/>
          <ac:picMkLst>
            <pc:docMk/>
            <pc:sldMk cId="1860273007" sldId="395"/>
            <ac:picMk id="3" creationId="{4143F6A7-8C69-4B70-83A8-CA356FF2FD5B}"/>
          </ac:picMkLst>
        </pc:picChg>
        <pc:picChg chg="add del mod">
          <ac:chgData name="Marco Di Carpaccio" userId="f6c1d40eee725a97" providerId="LiveId" clId="{514E0C1B-12DD-4C66-9590-F9565FB04248}" dt="2019-04-16T21:02:35.522" v="2076" actId="478"/>
          <ac:picMkLst>
            <pc:docMk/>
            <pc:sldMk cId="1860273007" sldId="395"/>
            <ac:picMk id="4" creationId="{243D1984-B410-4543-B1C8-8B9C158FB409}"/>
          </ac:picMkLst>
        </pc:picChg>
        <pc:picChg chg="del">
          <ac:chgData name="Marco Di Carpaccio" userId="f6c1d40eee725a97" providerId="LiveId" clId="{514E0C1B-12DD-4C66-9590-F9565FB04248}" dt="2019-04-16T20:58:17.844" v="1857" actId="478"/>
          <ac:picMkLst>
            <pc:docMk/>
            <pc:sldMk cId="1860273007" sldId="395"/>
            <ac:picMk id="5" creationId="{F564F1C8-FB9C-4E2A-843D-87C5F53C7308}"/>
          </ac:picMkLst>
        </pc:picChg>
        <pc:picChg chg="add mod">
          <ac:chgData name="Marco Di Carpaccio" userId="f6c1d40eee725a97" providerId="LiveId" clId="{514E0C1B-12DD-4C66-9590-F9565FB04248}" dt="2019-04-16T21:14:09.262" v="2160" actId="29295"/>
          <ac:picMkLst>
            <pc:docMk/>
            <pc:sldMk cId="1860273007" sldId="395"/>
            <ac:picMk id="7" creationId="{9093EC12-DBAD-45F7-B06F-50E1E0964BB5}"/>
          </ac:picMkLst>
        </pc:picChg>
      </pc:sldChg>
      <pc:sldChg chg="addSp modSp add">
        <pc:chgData name="Marco Di Carpaccio" userId="f6c1d40eee725a97" providerId="LiveId" clId="{514E0C1B-12DD-4C66-9590-F9565FB04248}" dt="2019-04-16T21:05:00.013" v="2092" actId="14100"/>
        <pc:sldMkLst>
          <pc:docMk/>
          <pc:sldMk cId="3424976131" sldId="396"/>
        </pc:sldMkLst>
        <pc:spChg chg="mod">
          <ac:chgData name="Marco Di Carpaccio" userId="f6c1d40eee725a97" providerId="LiveId" clId="{514E0C1B-12DD-4C66-9590-F9565FB04248}" dt="2019-04-16T21:03:19.872" v="2077" actId="6549"/>
          <ac:spMkLst>
            <pc:docMk/>
            <pc:sldMk cId="3424976131" sldId="396"/>
            <ac:spMk id="2" creationId="{EACA0A5C-151D-4C49-8F3F-6D4D035F27ED}"/>
          </ac:spMkLst>
        </pc:spChg>
        <pc:spChg chg="add mod">
          <ac:chgData name="Marco Di Carpaccio" userId="f6c1d40eee725a97" providerId="LiveId" clId="{514E0C1B-12DD-4C66-9590-F9565FB04248}" dt="2019-04-16T21:05:00.013" v="2092" actId="14100"/>
          <ac:spMkLst>
            <pc:docMk/>
            <pc:sldMk cId="3424976131" sldId="396"/>
            <ac:spMk id="3" creationId="{52BD79B6-A386-4A8F-98F4-DEB744AA17F4}"/>
          </ac:spMkLst>
        </pc:spChg>
        <pc:picChg chg="mod">
          <ac:chgData name="Marco Di Carpaccio" userId="f6c1d40eee725a97" providerId="LiveId" clId="{514E0C1B-12DD-4C66-9590-F9565FB04248}" dt="2019-04-16T21:03:24.810" v="2078" actId="1076"/>
          <ac:picMkLst>
            <pc:docMk/>
            <pc:sldMk cId="3424976131" sldId="396"/>
            <ac:picMk id="4" creationId="{243D1984-B410-4543-B1C8-8B9C158FB409}"/>
          </ac:picMkLst>
        </pc:picChg>
      </pc:sldChg>
      <pc:sldChg chg="delSp modSp add ord">
        <pc:chgData name="Marco Di Carpaccio" userId="f6c1d40eee725a97" providerId="LiveId" clId="{514E0C1B-12DD-4C66-9590-F9565FB04248}" dt="2019-04-16T21:14:28.900" v="2164" actId="14100"/>
        <pc:sldMkLst>
          <pc:docMk/>
          <pc:sldMk cId="1667910401" sldId="397"/>
        </pc:sldMkLst>
        <pc:spChg chg="del">
          <ac:chgData name="Marco Di Carpaccio" userId="f6c1d40eee725a97" providerId="LiveId" clId="{514E0C1B-12DD-4C66-9590-F9565FB04248}" dt="2019-04-16T21:14:22.494" v="2162" actId="478"/>
          <ac:spMkLst>
            <pc:docMk/>
            <pc:sldMk cId="1667910401" sldId="397"/>
            <ac:spMk id="8" creationId="{C7A7183E-FD33-471F-A93D-203268002C4D}"/>
          </ac:spMkLst>
        </pc:spChg>
        <pc:picChg chg="mod">
          <ac:chgData name="Marco Di Carpaccio" userId="f6c1d40eee725a97" providerId="LiveId" clId="{514E0C1B-12DD-4C66-9590-F9565FB04248}" dt="2019-04-16T21:14:28.900" v="2164" actId="14100"/>
          <ac:picMkLst>
            <pc:docMk/>
            <pc:sldMk cId="1667910401" sldId="397"/>
            <ac:picMk id="7" creationId="{9093EC12-DBAD-45F7-B06F-50E1E0964BB5}"/>
          </ac:picMkLst>
        </pc:picChg>
      </pc:sldChg>
      <pc:sldChg chg="add">
        <pc:chgData name="Marco Di Carpaccio" userId="f6c1d40eee725a97" providerId="LiveId" clId="{514E0C1B-12DD-4C66-9590-F9565FB04248}" dt="2019-04-16T21:18:17.440" v="2211"/>
        <pc:sldMkLst>
          <pc:docMk/>
          <pc:sldMk cId="4259225708" sldId="398"/>
        </pc:sldMkLst>
      </pc:sldChg>
      <pc:sldChg chg="addSp delSp modSp add">
        <pc:chgData name="Marco Di Carpaccio" userId="f6c1d40eee725a97" providerId="LiveId" clId="{514E0C1B-12DD-4C66-9590-F9565FB04248}" dt="2019-04-16T21:23:52.124" v="2465" actId="1076"/>
        <pc:sldMkLst>
          <pc:docMk/>
          <pc:sldMk cId="146537103" sldId="399"/>
        </pc:sldMkLst>
        <pc:spChg chg="mod">
          <ac:chgData name="Marco Di Carpaccio" userId="f6c1d40eee725a97" providerId="LiveId" clId="{514E0C1B-12DD-4C66-9590-F9565FB04248}" dt="2019-04-16T21:23:04.144" v="2459" actId="113"/>
          <ac:spMkLst>
            <pc:docMk/>
            <pc:sldMk cId="146537103" sldId="399"/>
            <ac:spMk id="2" creationId="{EACA0A5C-151D-4C49-8F3F-6D4D035F27ED}"/>
          </ac:spMkLst>
        </pc:spChg>
        <pc:spChg chg="del mod">
          <ac:chgData name="Marco Di Carpaccio" userId="f6c1d40eee725a97" providerId="LiveId" clId="{514E0C1B-12DD-4C66-9590-F9565FB04248}" dt="2019-04-16T21:22:58.257" v="2458" actId="478"/>
          <ac:spMkLst>
            <pc:docMk/>
            <pc:sldMk cId="146537103" sldId="399"/>
            <ac:spMk id="3" creationId="{52BD79B6-A386-4A8F-98F4-DEB744AA17F4}"/>
          </ac:spMkLst>
        </pc:spChg>
        <pc:spChg chg="add mod">
          <ac:chgData name="Marco Di Carpaccio" userId="f6c1d40eee725a97" providerId="LiveId" clId="{514E0C1B-12DD-4C66-9590-F9565FB04248}" dt="2019-04-16T21:23:35.389" v="2463" actId="113"/>
          <ac:spMkLst>
            <pc:docMk/>
            <pc:sldMk cId="146537103" sldId="399"/>
            <ac:spMk id="5" creationId="{AD708C1B-F615-4072-AC8F-736A3BD6188F}"/>
          </ac:spMkLst>
        </pc:spChg>
        <pc:spChg chg="mod">
          <ac:chgData name="Marco Di Carpaccio" userId="f6c1d40eee725a97" providerId="LiveId" clId="{514E0C1B-12DD-4C66-9590-F9565FB04248}" dt="2019-04-16T21:22:07.793" v="2296" actId="20577"/>
          <ac:spMkLst>
            <pc:docMk/>
            <pc:sldMk cId="146537103" sldId="399"/>
            <ac:spMk id="8194" creationId="{AA8E7240-6A75-4681-BD9B-6C7D624A7C7D}"/>
          </ac:spMkLst>
        </pc:spChg>
        <pc:picChg chg="del">
          <ac:chgData name="Marco Di Carpaccio" userId="f6c1d40eee725a97" providerId="LiveId" clId="{514E0C1B-12DD-4C66-9590-F9565FB04248}" dt="2019-04-16T21:22:51.843" v="2456" actId="478"/>
          <ac:picMkLst>
            <pc:docMk/>
            <pc:sldMk cId="146537103" sldId="399"/>
            <ac:picMk id="4" creationId="{243D1984-B410-4543-B1C8-8B9C158FB409}"/>
          </ac:picMkLst>
        </pc:picChg>
        <pc:picChg chg="add mod">
          <ac:chgData name="Marco Di Carpaccio" userId="f6c1d40eee725a97" providerId="LiveId" clId="{514E0C1B-12DD-4C66-9590-F9565FB04248}" dt="2019-04-16T21:23:52.124" v="2465" actId="1076"/>
          <ac:picMkLst>
            <pc:docMk/>
            <pc:sldMk cId="146537103" sldId="399"/>
            <ac:picMk id="6" creationId="{13AA59D4-0F08-4D04-994E-154C498D38F8}"/>
          </ac:picMkLst>
        </pc:picChg>
      </pc:sldChg>
      <pc:sldChg chg="addSp delSp modSp add">
        <pc:chgData name="Marco Di Carpaccio" userId="f6c1d40eee725a97" providerId="LiveId" clId="{514E0C1B-12DD-4C66-9590-F9565FB04248}" dt="2019-04-16T21:29:25.801" v="2542" actId="113"/>
        <pc:sldMkLst>
          <pc:docMk/>
          <pc:sldMk cId="961712700" sldId="400"/>
        </pc:sldMkLst>
        <pc:spChg chg="mod">
          <ac:chgData name="Marco Di Carpaccio" userId="f6c1d40eee725a97" providerId="LiveId" clId="{514E0C1B-12DD-4C66-9590-F9565FB04248}" dt="2019-04-16T21:29:25.801" v="2542" actId="113"/>
          <ac:spMkLst>
            <pc:docMk/>
            <pc:sldMk cId="961712700" sldId="400"/>
            <ac:spMk id="2" creationId="{EACA0A5C-151D-4C49-8F3F-6D4D035F27ED}"/>
          </ac:spMkLst>
        </pc:spChg>
        <pc:spChg chg="del">
          <ac:chgData name="Marco Di Carpaccio" userId="f6c1d40eee725a97" providerId="LiveId" clId="{514E0C1B-12DD-4C66-9590-F9565FB04248}" dt="2019-04-16T21:24:04.553" v="2467" actId="478"/>
          <ac:spMkLst>
            <pc:docMk/>
            <pc:sldMk cId="961712700" sldId="400"/>
            <ac:spMk id="5" creationId="{AD708C1B-F615-4072-AC8F-736A3BD6188F}"/>
          </ac:spMkLst>
        </pc:spChg>
        <pc:picChg chg="add del mod">
          <ac:chgData name="Marco Di Carpaccio" userId="f6c1d40eee725a97" providerId="LiveId" clId="{514E0C1B-12DD-4C66-9590-F9565FB04248}" dt="2019-04-16T21:25:54.244" v="2494" actId="1076"/>
          <ac:picMkLst>
            <pc:docMk/>
            <pc:sldMk cId="961712700" sldId="400"/>
            <ac:picMk id="6" creationId="{13AA59D4-0F08-4D04-994E-154C498D38F8}"/>
          </ac:picMkLst>
        </pc:picChg>
      </pc:sldChg>
      <pc:sldChg chg="modSp add">
        <pc:chgData name="Marco Di Carpaccio" userId="f6c1d40eee725a97" providerId="LiveId" clId="{514E0C1B-12DD-4C66-9590-F9565FB04248}" dt="2019-04-16T21:27:51.367" v="2528" actId="1076"/>
        <pc:sldMkLst>
          <pc:docMk/>
          <pc:sldMk cId="2446510433" sldId="401"/>
        </pc:sldMkLst>
        <pc:spChg chg="mod">
          <ac:chgData name="Marco Di Carpaccio" userId="f6c1d40eee725a97" providerId="LiveId" clId="{514E0C1B-12DD-4C66-9590-F9565FB04248}" dt="2019-04-16T21:27:47.582" v="2527" actId="20577"/>
          <ac:spMkLst>
            <pc:docMk/>
            <pc:sldMk cId="2446510433" sldId="401"/>
            <ac:spMk id="2" creationId="{EACA0A5C-151D-4C49-8F3F-6D4D035F27ED}"/>
          </ac:spMkLst>
        </pc:spChg>
        <pc:picChg chg="mod">
          <ac:chgData name="Marco Di Carpaccio" userId="f6c1d40eee725a97" providerId="LiveId" clId="{514E0C1B-12DD-4C66-9590-F9565FB04248}" dt="2019-04-16T21:27:51.367" v="2528" actId="1076"/>
          <ac:picMkLst>
            <pc:docMk/>
            <pc:sldMk cId="2446510433" sldId="401"/>
            <ac:picMk id="6" creationId="{13AA59D4-0F08-4D04-994E-154C498D38F8}"/>
          </ac:picMkLst>
        </pc:picChg>
      </pc:sldChg>
      <pc:sldChg chg="addSp modSp add">
        <pc:chgData name="Marco Di Carpaccio" userId="f6c1d40eee725a97" providerId="LiveId" clId="{514E0C1B-12DD-4C66-9590-F9565FB04248}" dt="2019-04-17T05:47:09.198" v="2699" actId="1076"/>
        <pc:sldMkLst>
          <pc:docMk/>
          <pc:sldMk cId="4138094481" sldId="402"/>
        </pc:sldMkLst>
        <pc:spChg chg="add mod">
          <ac:chgData name="Marco Di Carpaccio" userId="f6c1d40eee725a97" providerId="LiveId" clId="{514E0C1B-12DD-4C66-9590-F9565FB04248}" dt="2019-04-17T05:47:09.198" v="2699" actId="1076"/>
          <ac:spMkLst>
            <pc:docMk/>
            <pc:sldMk cId="4138094481" sldId="402"/>
            <ac:spMk id="2" creationId="{201C2644-3825-47A8-BC98-CD38E1451BD9}"/>
          </ac:spMkLst>
        </pc:spChg>
        <pc:spChg chg="mod">
          <ac:chgData name="Marco Di Carpaccio" userId="f6c1d40eee725a97" providerId="LiveId" clId="{514E0C1B-12DD-4C66-9590-F9565FB04248}" dt="2019-04-17T05:44:27.964" v="2552" actId="6549"/>
          <ac:spMkLst>
            <pc:docMk/>
            <pc:sldMk cId="4138094481" sldId="402"/>
            <ac:spMk id="74754" creationId="{CD84CB29-0B2F-4BB0-B4ED-E74C7A873082}"/>
          </ac:spMkLst>
        </pc:spChg>
        <pc:picChg chg="mod">
          <ac:chgData name="Marco Di Carpaccio" userId="f6c1d40eee725a97" providerId="LiveId" clId="{514E0C1B-12DD-4C66-9590-F9565FB04248}" dt="2019-04-17T05:47:04.949" v="2698" actId="1076"/>
          <ac:picMkLst>
            <pc:docMk/>
            <pc:sldMk cId="4138094481" sldId="402"/>
            <ac:picMk id="6" creationId="{9323E3AA-BEEE-4E16-AD3C-CE3974495A65}"/>
          </ac:picMkLst>
        </pc:picChg>
      </pc:sldChg>
      <pc:sldChg chg="addSp modSp add">
        <pc:chgData name="Marco Di Carpaccio" userId="f6c1d40eee725a97" providerId="LiveId" clId="{514E0C1B-12DD-4C66-9590-F9565FB04248}" dt="2019-04-17T05:50:09.298" v="2788" actId="1037"/>
        <pc:sldMkLst>
          <pc:docMk/>
          <pc:sldMk cId="959828710" sldId="403"/>
        </pc:sldMkLst>
        <pc:spChg chg="mod">
          <ac:chgData name="Marco Di Carpaccio" userId="f6c1d40eee725a97" providerId="LiveId" clId="{514E0C1B-12DD-4C66-9590-F9565FB04248}" dt="2019-04-17T05:50:09.298" v="2788" actId="1037"/>
          <ac:spMkLst>
            <pc:docMk/>
            <pc:sldMk cId="959828710" sldId="403"/>
            <ac:spMk id="5" creationId="{2211FB69-99EB-47BD-A8B2-F1FEFC9E5917}"/>
          </ac:spMkLst>
        </pc:spChg>
        <pc:spChg chg="add mod">
          <ac:chgData name="Marco Di Carpaccio" userId="f6c1d40eee725a97" providerId="LiveId" clId="{514E0C1B-12DD-4C66-9590-F9565FB04248}" dt="2019-04-17T05:49:56.172" v="2774" actId="113"/>
          <ac:spMkLst>
            <pc:docMk/>
            <pc:sldMk cId="959828710" sldId="403"/>
            <ac:spMk id="6" creationId="{BBEB5E71-6AA7-4716-969C-433B446CB62E}"/>
          </ac:spMkLst>
        </pc:spChg>
        <pc:spChg chg="mod">
          <ac:chgData name="Marco Di Carpaccio" userId="f6c1d40eee725a97" providerId="LiveId" clId="{514E0C1B-12DD-4C66-9590-F9565FB04248}" dt="2019-04-17T05:48:20.304" v="2711" actId="20577"/>
          <ac:spMkLst>
            <pc:docMk/>
            <pc:sldMk cId="959828710" sldId="403"/>
            <ac:spMk id="74754" creationId="{CD84CB29-0B2F-4BB0-B4ED-E74C7A873082}"/>
          </ac:spMkLst>
        </pc:spChg>
        <pc:picChg chg="mod">
          <ac:chgData name="Marco Di Carpaccio" userId="f6c1d40eee725a97" providerId="LiveId" clId="{514E0C1B-12DD-4C66-9590-F9565FB04248}" dt="2019-04-17T05:50:03.156" v="2780" actId="1038"/>
          <ac:picMkLst>
            <pc:docMk/>
            <pc:sldMk cId="959828710" sldId="403"/>
            <ac:picMk id="2" creationId="{23FA1DE0-70C9-494D-B03A-FF3FA1823654}"/>
          </ac:picMkLst>
        </pc:picChg>
      </pc:sldChg>
      <pc:sldMasterChg chg="delSldLayout">
        <pc:chgData name="Marco Di Carpaccio" userId="f6c1d40eee725a97" providerId="LiveId" clId="{514E0C1B-12DD-4C66-9590-F9565FB04248}" dt="2019-04-16T20:24:24.453" v="392" actId="2696"/>
        <pc:sldMasterMkLst>
          <pc:docMk/>
          <pc:sldMasterMk cId="1050084022" sldId="2147483741"/>
        </pc:sldMasterMkLst>
        <pc:sldLayoutChg chg="del">
          <pc:chgData name="Marco Di Carpaccio" userId="f6c1d40eee725a97" providerId="LiveId" clId="{514E0C1B-12DD-4C66-9590-F9565FB04248}" dt="2019-04-16T20:24:23.156" v="359" actId="2696"/>
          <pc:sldLayoutMkLst>
            <pc:docMk/>
            <pc:sldMasterMk cId="1050084022" sldId="2147483741"/>
            <pc:sldLayoutMk cId="1780955942" sldId="2147483755"/>
          </pc:sldLayoutMkLst>
        </pc:sldLayoutChg>
        <pc:sldLayoutChg chg="del">
          <pc:chgData name="Marco Di Carpaccio" userId="f6c1d40eee725a97" providerId="LiveId" clId="{514E0C1B-12DD-4C66-9590-F9565FB04248}" dt="2019-04-16T20:24:24.453" v="392" actId="2696"/>
          <pc:sldLayoutMkLst>
            <pc:docMk/>
            <pc:sldMasterMk cId="1050084022" sldId="2147483741"/>
            <pc:sldLayoutMk cId="1826074161" sldId="2147483756"/>
          </pc:sldLayoutMkLst>
        </pc:sldLayoutChg>
        <pc:sldLayoutChg chg="del">
          <pc:chgData name="Marco Di Carpaccio" userId="f6c1d40eee725a97" providerId="LiveId" clId="{514E0C1B-12DD-4C66-9590-F9565FB04248}" dt="2019-04-16T20:24:24.437" v="390" actId="2696"/>
          <pc:sldLayoutMkLst>
            <pc:docMk/>
            <pc:sldMasterMk cId="1050084022" sldId="2147483741"/>
            <pc:sldLayoutMk cId="4129497879" sldId="2147483757"/>
          </pc:sldLayoutMkLst>
        </pc:sldLayoutChg>
      </pc:sldMasterChg>
    </pc:docChg>
  </pc:docChgLst>
  <pc:docChgLst>
    <pc:chgData name="Marc FLAUSINO" userId="f6c1d40eee725a97" providerId="LiveId" clId="{BA97A563-5D9C-49C4-B2AF-901A356D1B90}"/>
    <pc:docChg chg="undo custSel modSld delMainMaster modMainMaster">
      <pc:chgData name="Marc FLAUSINO" userId="f6c1d40eee725a97" providerId="LiveId" clId="{BA97A563-5D9C-49C4-B2AF-901A356D1B90}" dt="2024-06-20T13:33:18.925" v="137" actId="1076"/>
      <pc:docMkLst>
        <pc:docMk/>
      </pc:docMkLst>
      <pc:sldChg chg="delSp mod">
        <pc:chgData name="Marc FLAUSINO" userId="f6c1d40eee725a97" providerId="LiveId" clId="{BA97A563-5D9C-49C4-B2AF-901A356D1B90}" dt="2024-06-10T11:42:13.924" v="0" actId="478"/>
        <pc:sldMkLst>
          <pc:docMk/>
          <pc:sldMk cId="0" sldId="256"/>
        </pc:sldMkLst>
        <pc:picChg chg="del">
          <ac:chgData name="Marc FLAUSINO" userId="f6c1d40eee725a97" providerId="LiveId" clId="{BA97A563-5D9C-49C4-B2AF-901A356D1B90}" dt="2024-06-10T11:42:13.924" v="0" actId="478"/>
          <ac:picMkLst>
            <pc:docMk/>
            <pc:sldMk cId="0" sldId="256"/>
            <ac:picMk id="3" creationId="{04C6A0A3-D717-4435-BE85-89B9172C9535}"/>
          </ac:picMkLst>
        </pc:picChg>
      </pc:sldChg>
      <pc:sldChg chg="modSp mod">
        <pc:chgData name="Marc FLAUSINO" userId="f6c1d40eee725a97" providerId="LiveId" clId="{BA97A563-5D9C-49C4-B2AF-901A356D1B90}" dt="2024-06-10T11:44:15.689" v="2" actId="27636"/>
        <pc:sldMkLst>
          <pc:docMk/>
          <pc:sldMk cId="0" sldId="257"/>
        </pc:sldMkLst>
        <pc:spChg chg="mod">
          <ac:chgData name="Marc FLAUSINO" userId="f6c1d40eee725a97" providerId="LiveId" clId="{BA97A563-5D9C-49C4-B2AF-901A356D1B90}" dt="2024-06-10T11:44:15.689" v="2" actId="27636"/>
          <ac:spMkLst>
            <pc:docMk/>
            <pc:sldMk cId="0" sldId="257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0" sldId="257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4:00:59.590" v="81" actId="207"/>
        <pc:sldMkLst>
          <pc:docMk/>
          <pc:sldMk cId="2670229508" sldId="380"/>
        </pc:sldMkLst>
        <pc:spChg chg="mod">
          <ac:chgData name="Marc FLAUSINO" userId="f6c1d40eee725a97" providerId="LiveId" clId="{BA97A563-5D9C-49C4-B2AF-901A356D1B90}" dt="2024-06-10T14:00:59.590" v="81" actId="207"/>
          <ac:spMkLst>
            <pc:docMk/>
            <pc:sldMk cId="2670229508" sldId="380"/>
            <ac:spMk id="74754" creationId="{CD84CB29-0B2F-4BB0-B4ED-E74C7A873082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2670229508" sldId="380"/>
            <ac:spMk id="74755" creationId="{2B2140A8-AC11-496A-B82E-F70005F1923B}"/>
          </ac:spMkLst>
        </pc:spChg>
      </pc:sldChg>
      <pc:sldChg chg="modSp mod">
        <pc:chgData name="Marc FLAUSINO" userId="f6c1d40eee725a97" providerId="LiveId" clId="{BA97A563-5D9C-49C4-B2AF-901A356D1B90}" dt="2024-06-20T13:33:18.925" v="137" actId="1076"/>
        <pc:sldMkLst>
          <pc:docMk/>
          <pc:sldMk cId="1331561482" sldId="381"/>
        </pc:sldMkLst>
        <pc:spChg chg="mod">
          <ac:chgData name="Marc FLAUSINO" userId="f6c1d40eee725a97" providerId="LiveId" clId="{BA97A563-5D9C-49C4-B2AF-901A356D1B90}" dt="2024-06-10T14:01:23.857" v="84" actId="207"/>
          <ac:spMkLst>
            <pc:docMk/>
            <pc:sldMk cId="1331561482" sldId="381"/>
            <ac:spMk id="74754" creationId="{CD84CB29-0B2F-4BB0-B4ED-E74C7A873082}"/>
          </ac:spMkLst>
        </pc:spChg>
        <pc:spChg chg="mod">
          <ac:chgData name="Marc FLAUSINO" userId="f6c1d40eee725a97" providerId="LiveId" clId="{BA97A563-5D9C-49C4-B2AF-901A356D1B90}" dt="2024-06-20T13:33:18.925" v="137" actId="1076"/>
          <ac:spMkLst>
            <pc:docMk/>
            <pc:sldMk cId="1331561482" sldId="381"/>
            <ac:spMk id="74755" creationId="{2B2140A8-AC11-496A-B82E-F70005F1923B}"/>
          </ac:spMkLst>
        </pc:spChg>
      </pc:sldChg>
      <pc:sldChg chg="modSp mod">
        <pc:chgData name="Marc FLAUSINO" userId="f6c1d40eee725a97" providerId="LiveId" clId="{BA97A563-5D9C-49C4-B2AF-901A356D1B90}" dt="2024-06-10T11:44:15.704" v="3" actId="27636"/>
        <pc:sldMkLst>
          <pc:docMk/>
          <pc:sldMk cId="122710681" sldId="387"/>
        </pc:sldMkLst>
        <pc:spChg chg="mod">
          <ac:chgData name="Marc FLAUSINO" userId="f6c1d40eee725a97" providerId="LiveId" clId="{BA97A563-5D9C-49C4-B2AF-901A356D1B90}" dt="2024-06-10T11:44:15.704" v="3" actId="27636"/>
          <ac:spMkLst>
            <pc:docMk/>
            <pc:sldMk cId="122710681" sldId="387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122710681" sldId="387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1:44:15.704" v="4" actId="27636"/>
        <pc:sldMkLst>
          <pc:docMk/>
          <pc:sldMk cId="3400091437" sldId="388"/>
        </pc:sldMkLst>
        <pc:spChg chg="mod">
          <ac:chgData name="Marc FLAUSINO" userId="f6c1d40eee725a97" providerId="LiveId" clId="{BA97A563-5D9C-49C4-B2AF-901A356D1B90}" dt="2024-06-10T11:44:15.704" v="4" actId="27636"/>
          <ac:spMkLst>
            <pc:docMk/>
            <pc:sldMk cId="3400091437" sldId="388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3400091437" sldId="388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3:57:17.864" v="53" actId="113"/>
        <pc:sldMkLst>
          <pc:docMk/>
          <pc:sldMk cId="3326457944" sldId="389"/>
        </pc:sldMkLst>
        <pc:spChg chg="mod">
          <ac:chgData name="Marc FLAUSINO" userId="f6c1d40eee725a97" providerId="LiveId" clId="{BA97A563-5D9C-49C4-B2AF-901A356D1B90}" dt="2024-06-10T13:57:17.864" v="53" actId="113"/>
          <ac:spMkLst>
            <pc:docMk/>
            <pc:sldMk cId="3326457944" sldId="389"/>
            <ac:spMk id="2" creationId="{EACA0A5C-151D-4C49-8F3F-6D4D035F27ED}"/>
          </ac:spMkLst>
        </pc:spChg>
        <pc:spChg chg="mod">
          <ac:chgData name="Marc FLAUSINO" userId="f6c1d40eee725a97" providerId="LiveId" clId="{BA97A563-5D9C-49C4-B2AF-901A356D1B90}" dt="2024-06-10T13:57:06.560" v="48" actId="21"/>
          <ac:spMkLst>
            <pc:docMk/>
            <pc:sldMk cId="3326457944" sldId="389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3326457944" sldId="389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3:57:22.992" v="54" actId="113"/>
        <pc:sldMkLst>
          <pc:docMk/>
          <pc:sldMk cId="2644791781" sldId="390"/>
        </pc:sldMkLst>
        <pc:spChg chg="mod">
          <ac:chgData name="Marc FLAUSINO" userId="f6c1d40eee725a97" providerId="LiveId" clId="{BA97A563-5D9C-49C4-B2AF-901A356D1B90}" dt="2024-06-10T13:57:22.992" v="54" actId="113"/>
          <ac:spMkLst>
            <pc:docMk/>
            <pc:sldMk cId="2644791781" sldId="390"/>
            <ac:spMk id="2" creationId="{EACA0A5C-151D-4C49-8F3F-6D4D035F27ED}"/>
          </ac:spMkLst>
        </pc:spChg>
        <pc:spChg chg="mod">
          <ac:chgData name="Marc FLAUSINO" userId="f6c1d40eee725a97" providerId="LiveId" clId="{BA97A563-5D9C-49C4-B2AF-901A356D1B90}" dt="2024-06-10T13:56:21.728" v="38" actId="20577"/>
          <ac:spMkLst>
            <pc:docMk/>
            <pc:sldMk cId="2644791781" sldId="390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2644791781" sldId="390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20T13:29:27.171" v="91" actId="14100"/>
        <pc:sldMkLst>
          <pc:docMk/>
          <pc:sldMk cId="1287811824" sldId="391"/>
        </pc:sldMkLst>
        <pc:spChg chg="mod">
          <ac:chgData name="Marc FLAUSINO" userId="f6c1d40eee725a97" providerId="LiveId" clId="{BA97A563-5D9C-49C4-B2AF-901A356D1B90}" dt="2024-06-10T13:59:27.899" v="72" actId="20577"/>
          <ac:spMkLst>
            <pc:docMk/>
            <pc:sldMk cId="1287811824" sldId="391"/>
            <ac:spMk id="2" creationId="{EACA0A5C-151D-4C49-8F3F-6D4D035F27ED}"/>
          </ac:spMkLst>
        </pc:spChg>
        <pc:spChg chg="mod">
          <ac:chgData name="Marc FLAUSINO" userId="f6c1d40eee725a97" providerId="LiveId" clId="{BA97A563-5D9C-49C4-B2AF-901A356D1B90}" dt="2024-06-10T13:58:33" v="68"/>
          <ac:spMkLst>
            <pc:docMk/>
            <pc:sldMk cId="1287811824" sldId="391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1287811824" sldId="391"/>
            <ac:spMk id="8195" creationId="{85DB22F0-1B34-4E59-82E1-5F1116DD75D4}"/>
          </ac:spMkLst>
        </pc:spChg>
        <pc:cxnChg chg="mod">
          <ac:chgData name="Marc FLAUSINO" userId="f6c1d40eee725a97" providerId="LiveId" clId="{BA97A563-5D9C-49C4-B2AF-901A356D1B90}" dt="2024-06-20T13:29:27.171" v="91" actId="14100"/>
          <ac:cxnSpMkLst>
            <pc:docMk/>
            <pc:sldMk cId="1287811824" sldId="391"/>
            <ac:cxnSpMk id="13" creationId="{1A0CEB80-1230-49A3-A64E-3EB818149D42}"/>
          </ac:cxnSpMkLst>
        </pc:cxnChg>
      </pc:sldChg>
      <pc:sldChg chg="modSp mod">
        <pc:chgData name="Marc FLAUSINO" userId="f6c1d40eee725a97" providerId="LiveId" clId="{BA97A563-5D9C-49C4-B2AF-901A356D1B90}" dt="2024-06-10T13:58:11.509" v="67" actId="14100"/>
        <pc:sldMkLst>
          <pc:docMk/>
          <pc:sldMk cId="2037839316" sldId="393"/>
        </pc:sldMkLst>
        <pc:spChg chg="mod">
          <ac:chgData name="Marc FLAUSINO" userId="f6c1d40eee725a97" providerId="LiveId" clId="{BA97A563-5D9C-49C4-B2AF-901A356D1B90}" dt="2024-06-10T13:58:06.300" v="66" actId="6549"/>
          <ac:spMkLst>
            <pc:docMk/>
            <pc:sldMk cId="2037839316" sldId="393"/>
            <ac:spMk id="2" creationId="{EACA0A5C-151D-4C49-8F3F-6D4D035F27ED}"/>
          </ac:spMkLst>
        </pc:spChg>
        <pc:spChg chg="mod">
          <ac:chgData name="Marc FLAUSINO" userId="f6c1d40eee725a97" providerId="LiveId" clId="{BA97A563-5D9C-49C4-B2AF-901A356D1B90}" dt="2024-06-10T13:57:49.065" v="61" actId="20577"/>
          <ac:spMkLst>
            <pc:docMk/>
            <pc:sldMk cId="2037839316" sldId="393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2037839316" sldId="393"/>
            <ac:spMk id="8195" creationId="{85DB22F0-1B34-4E59-82E1-5F1116DD75D4}"/>
          </ac:spMkLst>
        </pc:spChg>
        <pc:cxnChg chg="mod">
          <ac:chgData name="Marc FLAUSINO" userId="f6c1d40eee725a97" providerId="LiveId" clId="{BA97A563-5D9C-49C4-B2AF-901A356D1B90}" dt="2024-06-10T13:58:11.509" v="67" actId="14100"/>
          <ac:cxnSpMkLst>
            <pc:docMk/>
            <pc:sldMk cId="2037839316" sldId="393"/>
            <ac:cxnSpMk id="8" creationId="{B5102F53-069C-436E-B3CE-3083AAA01642}"/>
          </ac:cxnSpMkLst>
        </pc:cxnChg>
      </pc:sldChg>
      <pc:sldChg chg="modSp mod">
        <pc:chgData name="Marc FLAUSINO" userId="f6c1d40eee725a97" providerId="LiveId" clId="{BA97A563-5D9C-49C4-B2AF-901A356D1B90}" dt="2024-06-10T13:58:37.286" v="69"/>
        <pc:sldMkLst>
          <pc:docMk/>
          <pc:sldMk cId="1279586960" sldId="394"/>
        </pc:sldMkLst>
        <pc:spChg chg="mod">
          <ac:chgData name="Marc FLAUSINO" userId="f6c1d40eee725a97" providerId="LiveId" clId="{BA97A563-5D9C-49C4-B2AF-901A356D1B90}" dt="2024-06-10T13:58:37.286" v="69"/>
          <ac:spMkLst>
            <pc:docMk/>
            <pc:sldMk cId="1279586960" sldId="394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1279586960" sldId="394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4:00:25.271" v="79"/>
        <pc:sldMkLst>
          <pc:docMk/>
          <pc:sldMk cId="1860273007" sldId="395"/>
        </pc:sldMkLst>
        <pc:spChg chg="mod">
          <ac:chgData name="Marc FLAUSINO" userId="f6c1d40eee725a97" providerId="LiveId" clId="{BA97A563-5D9C-49C4-B2AF-901A356D1B90}" dt="2024-06-10T14:00:25.271" v="79"/>
          <ac:spMkLst>
            <pc:docMk/>
            <pc:sldMk cId="1860273007" sldId="395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1860273007" sldId="395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4:00:32.212" v="80"/>
        <pc:sldMkLst>
          <pc:docMk/>
          <pc:sldMk cId="3424976131" sldId="396"/>
        </pc:sldMkLst>
        <pc:spChg chg="mod">
          <ac:chgData name="Marc FLAUSINO" userId="f6c1d40eee725a97" providerId="LiveId" clId="{BA97A563-5D9C-49C4-B2AF-901A356D1B90}" dt="2024-06-10T14:00:32.212" v="80"/>
          <ac:spMkLst>
            <pc:docMk/>
            <pc:sldMk cId="3424976131" sldId="396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3424976131" sldId="396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4:00:12.739" v="78" actId="20577"/>
        <pc:sldMkLst>
          <pc:docMk/>
          <pc:sldMk cId="1667910401" sldId="397"/>
        </pc:sldMkLst>
        <pc:spChg chg="mod">
          <ac:chgData name="Marc FLAUSINO" userId="f6c1d40eee725a97" providerId="LiveId" clId="{BA97A563-5D9C-49C4-B2AF-901A356D1B90}" dt="2024-06-10T14:00:12.739" v="78" actId="20577"/>
          <ac:spMkLst>
            <pc:docMk/>
            <pc:sldMk cId="1667910401" sldId="397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1667910401" sldId="397"/>
            <ac:spMk id="8195" creationId="{85DB22F0-1B34-4E59-82E1-5F1116DD75D4}"/>
          </ac:spMkLst>
        </pc:spChg>
      </pc:sldChg>
      <pc:sldChg chg="modSp">
        <pc:chgData name="Marc FLAUSINO" userId="f6c1d40eee725a97" providerId="LiveId" clId="{BA97A563-5D9C-49C4-B2AF-901A356D1B90}" dt="2024-06-10T11:44:15.548" v="1"/>
        <pc:sldMkLst>
          <pc:docMk/>
          <pc:sldMk cId="4259225708" sldId="398"/>
        </pc:sldMkLst>
        <pc:spChg chg="mod">
          <ac:chgData name="Marc FLAUSINO" userId="f6c1d40eee725a97" providerId="LiveId" clId="{BA97A563-5D9C-49C4-B2AF-901A356D1B90}" dt="2024-06-10T11:44:15.548" v="1"/>
          <ac:spMkLst>
            <pc:docMk/>
            <pc:sldMk cId="4259225708" sldId="398"/>
            <ac:spMk id="2" creationId="{55E1C28B-4B97-4510-A3DC-C7B9078CE419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4259225708" sldId="398"/>
            <ac:spMk id="3" creationId="{DBE05C85-7ED7-4BC0-B5D3-2201EE90BE60}"/>
          </ac:spMkLst>
        </pc:spChg>
      </pc:sldChg>
      <pc:sldChg chg="modSp mod">
        <pc:chgData name="Marc FLAUSINO" userId="f6c1d40eee725a97" providerId="LiveId" clId="{BA97A563-5D9C-49C4-B2AF-901A356D1B90}" dt="2024-06-10T11:44:15.720" v="6" actId="27636"/>
        <pc:sldMkLst>
          <pc:docMk/>
          <pc:sldMk cId="146537103" sldId="399"/>
        </pc:sldMkLst>
        <pc:spChg chg="mod">
          <ac:chgData name="Marc FLAUSINO" userId="f6c1d40eee725a97" providerId="LiveId" clId="{BA97A563-5D9C-49C4-B2AF-901A356D1B90}" dt="2024-06-10T11:44:15.720" v="6" actId="27636"/>
          <ac:spMkLst>
            <pc:docMk/>
            <pc:sldMk cId="146537103" sldId="399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146537103" sldId="399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1:44:15.736" v="7" actId="27636"/>
        <pc:sldMkLst>
          <pc:docMk/>
          <pc:sldMk cId="961712700" sldId="400"/>
        </pc:sldMkLst>
        <pc:spChg chg="mod">
          <ac:chgData name="Marc FLAUSINO" userId="f6c1d40eee725a97" providerId="LiveId" clId="{BA97A563-5D9C-49C4-B2AF-901A356D1B90}" dt="2024-06-10T11:44:15.736" v="7" actId="27636"/>
          <ac:spMkLst>
            <pc:docMk/>
            <pc:sldMk cId="961712700" sldId="400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961712700" sldId="400"/>
            <ac:spMk id="8195" creationId="{85DB22F0-1B34-4E59-82E1-5F1116DD75D4}"/>
          </ac:spMkLst>
        </pc:spChg>
      </pc:sldChg>
      <pc:sldChg chg="modSp mod">
        <pc:chgData name="Marc FLAUSINO" userId="f6c1d40eee725a97" providerId="LiveId" clId="{BA97A563-5D9C-49C4-B2AF-901A356D1B90}" dt="2024-06-10T11:44:15.736" v="8" actId="27636"/>
        <pc:sldMkLst>
          <pc:docMk/>
          <pc:sldMk cId="2446510433" sldId="401"/>
        </pc:sldMkLst>
        <pc:spChg chg="mod">
          <ac:chgData name="Marc FLAUSINO" userId="f6c1d40eee725a97" providerId="LiveId" clId="{BA97A563-5D9C-49C4-B2AF-901A356D1B90}" dt="2024-06-10T11:44:15.736" v="8" actId="27636"/>
          <ac:spMkLst>
            <pc:docMk/>
            <pc:sldMk cId="2446510433" sldId="401"/>
            <ac:spMk id="8194" creationId="{AA8E7240-6A75-4681-BD9B-6C7D624A7C7D}"/>
          </ac:spMkLst>
        </pc:spChg>
        <pc:spChg chg="mod">
          <ac:chgData name="Marc FLAUSINO" userId="f6c1d40eee725a97" providerId="LiveId" clId="{BA97A563-5D9C-49C4-B2AF-901A356D1B90}" dt="2024-06-10T11:44:15.548" v="1"/>
          <ac:spMkLst>
            <pc:docMk/>
            <pc:sldMk cId="2446510433" sldId="401"/>
            <ac:spMk id="8195" creationId="{85DB22F0-1B34-4E59-82E1-5F1116DD75D4}"/>
          </ac:spMkLst>
        </pc:spChg>
      </pc:sldChg>
      <pc:sldChg chg="delSp modSp mod">
        <pc:chgData name="Marc FLAUSINO" userId="f6c1d40eee725a97" providerId="LiveId" clId="{BA97A563-5D9C-49C4-B2AF-901A356D1B90}" dt="2024-06-10T14:01:12.869" v="83" actId="478"/>
        <pc:sldMkLst>
          <pc:docMk/>
          <pc:sldMk cId="4138094481" sldId="402"/>
        </pc:sldMkLst>
        <pc:spChg chg="mod">
          <ac:chgData name="Marc FLAUSINO" userId="f6c1d40eee725a97" providerId="LiveId" clId="{BA97A563-5D9C-49C4-B2AF-901A356D1B90}" dt="2024-06-10T14:01:08.593" v="82" actId="207"/>
          <ac:spMkLst>
            <pc:docMk/>
            <pc:sldMk cId="4138094481" sldId="402"/>
            <ac:spMk id="74754" creationId="{CD84CB29-0B2F-4BB0-B4ED-E74C7A873082}"/>
          </ac:spMkLst>
        </pc:spChg>
        <pc:spChg chg="del mod">
          <ac:chgData name="Marc FLAUSINO" userId="f6c1d40eee725a97" providerId="LiveId" clId="{BA97A563-5D9C-49C4-B2AF-901A356D1B90}" dt="2024-06-10T14:01:12.869" v="83" actId="478"/>
          <ac:spMkLst>
            <pc:docMk/>
            <pc:sldMk cId="4138094481" sldId="402"/>
            <ac:spMk id="74755" creationId="{2B2140A8-AC11-496A-B82E-F70005F1923B}"/>
          </ac:spMkLst>
        </pc:spChg>
      </pc:sldChg>
      <pc:sldChg chg="delSp modSp mod">
        <pc:chgData name="Marc FLAUSINO" userId="f6c1d40eee725a97" providerId="LiveId" clId="{BA97A563-5D9C-49C4-B2AF-901A356D1B90}" dt="2024-06-10T14:01:33.759" v="86" actId="478"/>
        <pc:sldMkLst>
          <pc:docMk/>
          <pc:sldMk cId="959828710" sldId="403"/>
        </pc:sldMkLst>
        <pc:spChg chg="mod">
          <ac:chgData name="Marc FLAUSINO" userId="f6c1d40eee725a97" providerId="LiveId" clId="{BA97A563-5D9C-49C4-B2AF-901A356D1B90}" dt="2024-06-10T14:01:29.671" v="85" actId="207"/>
          <ac:spMkLst>
            <pc:docMk/>
            <pc:sldMk cId="959828710" sldId="403"/>
            <ac:spMk id="74754" creationId="{CD84CB29-0B2F-4BB0-B4ED-E74C7A873082}"/>
          </ac:spMkLst>
        </pc:spChg>
        <pc:spChg chg="del mod">
          <ac:chgData name="Marc FLAUSINO" userId="f6c1d40eee725a97" providerId="LiveId" clId="{BA97A563-5D9C-49C4-B2AF-901A356D1B90}" dt="2024-06-10T14:01:33.759" v="86" actId="478"/>
          <ac:spMkLst>
            <pc:docMk/>
            <pc:sldMk cId="959828710" sldId="403"/>
            <ac:spMk id="74755" creationId="{2B2140A8-AC11-496A-B82E-F70005F1923B}"/>
          </ac:spMkLst>
        </pc:spChg>
      </pc:sldChg>
      <pc:sldChg chg="delSp modSp mod">
        <pc:chgData name="Marc FLAUSINO" userId="f6c1d40eee725a97" providerId="LiveId" clId="{BA97A563-5D9C-49C4-B2AF-901A356D1B90}" dt="2024-06-10T14:01:55.737" v="90" actId="478"/>
        <pc:sldMkLst>
          <pc:docMk/>
          <pc:sldMk cId="1390419608" sldId="404"/>
        </pc:sldMkLst>
        <pc:spChg chg="mod">
          <ac:chgData name="Marc FLAUSINO" userId="f6c1d40eee725a97" providerId="LiveId" clId="{BA97A563-5D9C-49C4-B2AF-901A356D1B90}" dt="2024-06-10T14:01:41.841" v="87" actId="207"/>
          <ac:spMkLst>
            <pc:docMk/>
            <pc:sldMk cId="1390419608" sldId="404"/>
            <ac:spMk id="74754" creationId="{CD84CB29-0B2F-4BB0-B4ED-E74C7A873082}"/>
          </ac:spMkLst>
        </pc:spChg>
        <pc:spChg chg="del mod">
          <ac:chgData name="Marc FLAUSINO" userId="f6c1d40eee725a97" providerId="LiveId" clId="{BA97A563-5D9C-49C4-B2AF-901A356D1B90}" dt="2024-06-10T14:01:55.737" v="90" actId="478"/>
          <ac:spMkLst>
            <pc:docMk/>
            <pc:sldMk cId="1390419608" sldId="404"/>
            <ac:spMk id="74755" creationId="{2B2140A8-AC11-496A-B82E-F70005F1923B}"/>
          </ac:spMkLst>
        </pc:spChg>
      </pc:sldChg>
      <pc:sldChg chg="delSp modSp mod">
        <pc:chgData name="Marc FLAUSINO" userId="f6c1d40eee725a97" providerId="LiveId" clId="{BA97A563-5D9C-49C4-B2AF-901A356D1B90}" dt="2024-06-10T14:01:50.192" v="89" actId="478"/>
        <pc:sldMkLst>
          <pc:docMk/>
          <pc:sldMk cId="11399966" sldId="405"/>
        </pc:sldMkLst>
        <pc:spChg chg="mod">
          <ac:chgData name="Marc FLAUSINO" userId="f6c1d40eee725a97" providerId="LiveId" clId="{BA97A563-5D9C-49C4-B2AF-901A356D1B90}" dt="2024-06-10T14:01:46.415" v="88" actId="207"/>
          <ac:spMkLst>
            <pc:docMk/>
            <pc:sldMk cId="11399966" sldId="405"/>
            <ac:spMk id="74754" creationId="{CD84CB29-0B2F-4BB0-B4ED-E74C7A873082}"/>
          </ac:spMkLst>
        </pc:spChg>
        <pc:spChg chg="del mod">
          <ac:chgData name="Marc FLAUSINO" userId="f6c1d40eee725a97" providerId="LiveId" clId="{BA97A563-5D9C-49C4-B2AF-901A356D1B90}" dt="2024-06-10T14:01:50.192" v="89" actId="478"/>
          <ac:spMkLst>
            <pc:docMk/>
            <pc:sldMk cId="11399966" sldId="405"/>
            <ac:spMk id="74755" creationId="{2B2140A8-AC11-496A-B82E-F70005F1923B}"/>
          </ac:spMkLst>
        </pc:spChg>
      </pc:sldChg>
      <pc:sldMasterChg chg="del delSldLayout">
        <pc:chgData name="Marc FLAUSINO" userId="f6c1d40eee725a97" providerId="LiveId" clId="{BA97A563-5D9C-49C4-B2AF-901A356D1B90}" dt="2024-06-10T11:44:40.351" v="28" actId="2696"/>
        <pc:sldMasterMkLst>
          <pc:docMk/>
          <pc:sldMasterMk cId="1050084022" sldId="2147483741"/>
        </pc:sldMasterMkLst>
        <pc:sldLayoutChg chg="del">
          <pc:chgData name="Marc FLAUSINO" userId="f6c1d40eee725a97" providerId="LiveId" clId="{BA97A563-5D9C-49C4-B2AF-901A356D1B90}" dt="2024-06-10T11:44:40.304" v="15" actId="2696"/>
          <pc:sldLayoutMkLst>
            <pc:docMk/>
            <pc:sldMasterMk cId="1050084022" sldId="2147483741"/>
            <pc:sldLayoutMk cId="3221069113" sldId="2147483742"/>
          </pc:sldLayoutMkLst>
        </pc:sldLayoutChg>
        <pc:sldLayoutChg chg="del">
          <pc:chgData name="Marc FLAUSINO" userId="f6c1d40eee725a97" providerId="LiveId" clId="{BA97A563-5D9C-49C4-B2AF-901A356D1B90}" dt="2024-06-10T11:44:40.304" v="16" actId="2696"/>
          <pc:sldLayoutMkLst>
            <pc:docMk/>
            <pc:sldMasterMk cId="1050084022" sldId="2147483741"/>
            <pc:sldLayoutMk cId="444462212" sldId="2147483743"/>
          </pc:sldLayoutMkLst>
        </pc:sldLayoutChg>
        <pc:sldLayoutChg chg="del">
          <pc:chgData name="Marc FLAUSINO" userId="f6c1d40eee725a97" providerId="LiveId" clId="{BA97A563-5D9C-49C4-B2AF-901A356D1B90}" dt="2024-06-10T11:44:40.320" v="17" actId="2696"/>
          <pc:sldLayoutMkLst>
            <pc:docMk/>
            <pc:sldMasterMk cId="1050084022" sldId="2147483741"/>
            <pc:sldLayoutMk cId="2316139777" sldId="2147483744"/>
          </pc:sldLayoutMkLst>
        </pc:sldLayoutChg>
        <pc:sldLayoutChg chg="del">
          <pc:chgData name="Marc FLAUSINO" userId="f6c1d40eee725a97" providerId="LiveId" clId="{BA97A563-5D9C-49C4-B2AF-901A356D1B90}" dt="2024-06-10T11:44:40.320" v="18" actId="2696"/>
          <pc:sldLayoutMkLst>
            <pc:docMk/>
            <pc:sldMasterMk cId="1050084022" sldId="2147483741"/>
            <pc:sldLayoutMk cId="4293407910" sldId="2147483745"/>
          </pc:sldLayoutMkLst>
        </pc:sldLayoutChg>
        <pc:sldLayoutChg chg="del">
          <pc:chgData name="Marc FLAUSINO" userId="f6c1d40eee725a97" providerId="LiveId" clId="{BA97A563-5D9C-49C4-B2AF-901A356D1B90}" dt="2024-06-10T11:44:40.320" v="19" actId="2696"/>
          <pc:sldLayoutMkLst>
            <pc:docMk/>
            <pc:sldMasterMk cId="1050084022" sldId="2147483741"/>
            <pc:sldLayoutMk cId="1453288867" sldId="2147483746"/>
          </pc:sldLayoutMkLst>
        </pc:sldLayoutChg>
        <pc:sldLayoutChg chg="del">
          <pc:chgData name="Marc FLAUSINO" userId="f6c1d40eee725a97" providerId="LiveId" clId="{BA97A563-5D9C-49C4-B2AF-901A356D1B90}" dt="2024-06-10T11:44:40.320" v="20" actId="2696"/>
          <pc:sldLayoutMkLst>
            <pc:docMk/>
            <pc:sldMasterMk cId="1050084022" sldId="2147483741"/>
            <pc:sldLayoutMk cId="966629214" sldId="2147483747"/>
          </pc:sldLayoutMkLst>
        </pc:sldLayoutChg>
        <pc:sldLayoutChg chg="del">
          <pc:chgData name="Marc FLAUSINO" userId="f6c1d40eee725a97" providerId="LiveId" clId="{BA97A563-5D9C-49C4-B2AF-901A356D1B90}" dt="2024-06-10T11:44:40.320" v="21" actId="2696"/>
          <pc:sldLayoutMkLst>
            <pc:docMk/>
            <pc:sldMasterMk cId="1050084022" sldId="2147483741"/>
            <pc:sldLayoutMk cId="3254129643" sldId="2147483748"/>
          </pc:sldLayoutMkLst>
        </pc:sldLayoutChg>
        <pc:sldLayoutChg chg="del">
          <pc:chgData name="Marc FLAUSINO" userId="f6c1d40eee725a97" providerId="LiveId" clId="{BA97A563-5D9C-49C4-B2AF-901A356D1B90}" dt="2024-06-10T11:44:40.335" v="22" actId="2696"/>
          <pc:sldLayoutMkLst>
            <pc:docMk/>
            <pc:sldMasterMk cId="1050084022" sldId="2147483741"/>
            <pc:sldLayoutMk cId="3045520596" sldId="2147483749"/>
          </pc:sldLayoutMkLst>
        </pc:sldLayoutChg>
        <pc:sldLayoutChg chg="del">
          <pc:chgData name="Marc FLAUSINO" userId="f6c1d40eee725a97" providerId="LiveId" clId="{BA97A563-5D9C-49C4-B2AF-901A356D1B90}" dt="2024-06-10T11:44:40.335" v="23" actId="2696"/>
          <pc:sldLayoutMkLst>
            <pc:docMk/>
            <pc:sldMasterMk cId="1050084022" sldId="2147483741"/>
            <pc:sldLayoutMk cId="777819533" sldId="2147483750"/>
          </pc:sldLayoutMkLst>
        </pc:sldLayoutChg>
        <pc:sldLayoutChg chg="del">
          <pc:chgData name="Marc FLAUSINO" userId="f6c1d40eee725a97" providerId="LiveId" clId="{BA97A563-5D9C-49C4-B2AF-901A356D1B90}" dt="2024-06-10T11:44:40.335" v="24" actId="2696"/>
          <pc:sldLayoutMkLst>
            <pc:docMk/>
            <pc:sldMasterMk cId="1050084022" sldId="2147483741"/>
            <pc:sldLayoutMk cId="2809874753" sldId="2147483751"/>
          </pc:sldLayoutMkLst>
        </pc:sldLayoutChg>
        <pc:sldLayoutChg chg="del">
          <pc:chgData name="Marc FLAUSINO" userId="f6c1d40eee725a97" providerId="LiveId" clId="{BA97A563-5D9C-49C4-B2AF-901A356D1B90}" dt="2024-06-10T11:44:40.335" v="25" actId="2696"/>
          <pc:sldLayoutMkLst>
            <pc:docMk/>
            <pc:sldMasterMk cId="1050084022" sldId="2147483741"/>
            <pc:sldLayoutMk cId="377280032" sldId="2147483752"/>
          </pc:sldLayoutMkLst>
        </pc:sldLayoutChg>
        <pc:sldLayoutChg chg="del">
          <pc:chgData name="Marc FLAUSINO" userId="f6c1d40eee725a97" providerId="LiveId" clId="{BA97A563-5D9C-49C4-B2AF-901A356D1B90}" dt="2024-06-10T11:44:40.335" v="26" actId="2696"/>
          <pc:sldLayoutMkLst>
            <pc:docMk/>
            <pc:sldMasterMk cId="1050084022" sldId="2147483741"/>
            <pc:sldLayoutMk cId="4228031035" sldId="2147483753"/>
          </pc:sldLayoutMkLst>
        </pc:sldLayoutChg>
        <pc:sldLayoutChg chg="del">
          <pc:chgData name="Marc FLAUSINO" userId="f6c1d40eee725a97" providerId="LiveId" clId="{BA97A563-5D9C-49C4-B2AF-901A356D1B90}" dt="2024-06-10T11:44:40.335" v="27" actId="2696"/>
          <pc:sldLayoutMkLst>
            <pc:docMk/>
            <pc:sldMasterMk cId="1050084022" sldId="2147483741"/>
            <pc:sldLayoutMk cId="2687639955" sldId="2147483754"/>
          </pc:sldLayoutMkLst>
        </pc:sldLayoutChg>
      </pc:sldMasterChg>
      <pc:sldMasterChg chg="addSp delSp modSldLayout">
        <pc:chgData name="Marc FLAUSINO" userId="f6c1d40eee725a97" providerId="LiveId" clId="{BA97A563-5D9C-49C4-B2AF-901A356D1B90}" dt="2024-06-10T11:46:24.834" v="31" actId="478"/>
        <pc:sldMasterMkLst>
          <pc:docMk/>
          <pc:sldMasterMk cId="2058710438" sldId="2147483755"/>
        </pc:sldMasterMkLst>
        <pc:picChg chg="add del">
          <ac:chgData name="Marc FLAUSINO" userId="f6c1d40eee725a97" providerId="LiveId" clId="{BA97A563-5D9C-49C4-B2AF-901A356D1B90}" dt="2024-06-10T11:46:24.834" v="31" actId="478"/>
          <ac:picMkLst>
            <pc:docMk/>
            <pc:sldMasterMk cId="2058710438" sldId="2147483755"/>
            <ac:picMk id="8" creationId="{5CD15DD4-6E47-F981-4A73-0D1CEB398675}"/>
          </ac:picMkLst>
        </pc:picChg>
        <pc:sldLayoutChg chg="addSp delSp mod">
          <pc:chgData name="Marc FLAUSINO" userId="f6c1d40eee725a97" providerId="LiveId" clId="{BA97A563-5D9C-49C4-B2AF-901A356D1B90}" dt="2024-06-10T11:46:14.889" v="30" actId="478"/>
          <pc:sldLayoutMkLst>
            <pc:docMk/>
            <pc:sldMasterMk cId="2058710438" sldId="2147483755"/>
            <pc:sldLayoutMk cId="2665480505" sldId="2147483756"/>
          </pc:sldLayoutMkLst>
          <pc:spChg chg="add del">
            <ac:chgData name="Marc FLAUSINO" userId="f6c1d40eee725a97" providerId="LiveId" clId="{BA97A563-5D9C-49C4-B2AF-901A356D1B90}" dt="2024-06-10T11:46:14.889" v="30" actId="478"/>
            <ac:spMkLst>
              <pc:docMk/>
              <pc:sldMasterMk cId="2058710438" sldId="2147483755"/>
              <pc:sldLayoutMk cId="2665480505" sldId="2147483756"/>
              <ac:spMk id="4" creationId="{00000000-0000-0000-0000-000000000000}"/>
            </ac:spMkLst>
          </pc:spChg>
        </pc:sldLayoutChg>
      </pc:sldMasterChg>
    </pc:docChg>
  </pc:docChgLst>
  <pc:docChgLst>
    <pc:chgData name="Marco Di Carpaccio" userId="f6c1d40eee725a97" providerId="LiveId" clId="{37B88EA5-8208-4DC6-8A28-5D1495437F44}"/>
    <pc:docChg chg="undo custSel addSld modSld">
      <pc:chgData name="Marco Di Carpaccio" userId="f6c1d40eee725a97" providerId="LiveId" clId="{37B88EA5-8208-4DC6-8A28-5D1495437F44}" dt="2019-04-17T13:09:35.195" v="393" actId="1076"/>
      <pc:docMkLst>
        <pc:docMk/>
      </pc:docMkLst>
      <pc:sldChg chg="modAnim">
        <pc:chgData name="Marco Di Carpaccio" userId="f6c1d40eee725a97" providerId="LiveId" clId="{37B88EA5-8208-4DC6-8A28-5D1495437F44}" dt="2019-04-17T12:30:32.350" v="19"/>
        <pc:sldMkLst>
          <pc:docMk/>
          <pc:sldMk cId="1331561482" sldId="381"/>
        </pc:sldMkLst>
      </pc:sldChg>
      <pc:sldChg chg="modSp">
        <pc:chgData name="Marco Di Carpaccio" userId="f6c1d40eee725a97" providerId="LiveId" clId="{37B88EA5-8208-4DC6-8A28-5D1495437F44}" dt="2019-04-17T13:09:06.485" v="372" actId="1076"/>
        <pc:sldMkLst>
          <pc:docMk/>
          <pc:sldMk cId="4138094481" sldId="402"/>
        </pc:sldMkLst>
        <pc:spChg chg="mod">
          <ac:chgData name="Marco Di Carpaccio" userId="f6c1d40eee725a97" providerId="LiveId" clId="{37B88EA5-8208-4DC6-8A28-5D1495437F44}" dt="2019-04-17T12:29:43.122" v="17" actId="6549"/>
          <ac:spMkLst>
            <pc:docMk/>
            <pc:sldMk cId="4138094481" sldId="402"/>
            <ac:spMk id="2" creationId="{201C2644-3825-47A8-BC98-CD38E1451BD9}"/>
          </ac:spMkLst>
        </pc:spChg>
        <pc:picChg chg="mod">
          <ac:chgData name="Marco Di Carpaccio" userId="f6c1d40eee725a97" providerId="LiveId" clId="{37B88EA5-8208-4DC6-8A28-5D1495437F44}" dt="2019-04-17T13:09:06.485" v="372" actId="1076"/>
          <ac:picMkLst>
            <pc:docMk/>
            <pc:sldMk cId="4138094481" sldId="402"/>
            <ac:picMk id="6" creationId="{9323E3AA-BEEE-4E16-AD3C-CE3974495A65}"/>
          </ac:picMkLst>
        </pc:picChg>
      </pc:sldChg>
      <pc:sldChg chg="delSp modSp modAnim">
        <pc:chgData name="Marco Di Carpaccio" userId="f6c1d40eee725a97" providerId="LiveId" clId="{37B88EA5-8208-4DC6-8A28-5D1495437F44}" dt="2019-04-17T13:09:11.910" v="381" actId="29295"/>
        <pc:sldMkLst>
          <pc:docMk/>
          <pc:sldMk cId="959828710" sldId="403"/>
        </pc:sldMkLst>
        <pc:spChg chg="del mod">
          <ac:chgData name="Marco Di Carpaccio" userId="f6c1d40eee725a97" providerId="LiveId" clId="{37B88EA5-8208-4DC6-8A28-5D1495437F44}" dt="2019-04-17T13:08:45.333" v="359" actId="478"/>
          <ac:spMkLst>
            <pc:docMk/>
            <pc:sldMk cId="959828710" sldId="403"/>
            <ac:spMk id="5" creationId="{2211FB69-99EB-47BD-A8B2-F1FEFC9E5917}"/>
          </ac:spMkLst>
        </pc:spChg>
        <pc:picChg chg="mod">
          <ac:chgData name="Marco Di Carpaccio" userId="f6c1d40eee725a97" providerId="LiveId" clId="{37B88EA5-8208-4DC6-8A28-5D1495437F44}" dt="2019-04-17T13:09:11.910" v="381" actId="29295"/>
          <ac:picMkLst>
            <pc:docMk/>
            <pc:sldMk cId="959828710" sldId="403"/>
            <ac:picMk id="2" creationId="{23FA1DE0-70C9-494D-B03A-FF3FA1823654}"/>
          </ac:picMkLst>
        </pc:picChg>
      </pc:sldChg>
      <pc:sldChg chg="addSp delSp modSp add">
        <pc:chgData name="Marco Di Carpaccio" userId="f6c1d40eee725a97" providerId="LiveId" clId="{37B88EA5-8208-4DC6-8A28-5D1495437F44}" dt="2019-04-17T13:02:46.994" v="34"/>
        <pc:sldMkLst>
          <pc:docMk/>
          <pc:sldMk cId="1390419608" sldId="404"/>
        </pc:sldMkLst>
        <pc:spChg chg="del">
          <ac:chgData name="Marco Di Carpaccio" userId="f6c1d40eee725a97" providerId="LiveId" clId="{37B88EA5-8208-4DC6-8A28-5D1495437F44}" dt="2019-04-17T13:02:29.039" v="33" actId="478"/>
          <ac:spMkLst>
            <pc:docMk/>
            <pc:sldMk cId="1390419608" sldId="404"/>
            <ac:spMk id="5" creationId="{2211FB69-99EB-47BD-A8B2-F1FEFC9E5917}"/>
          </ac:spMkLst>
        </pc:spChg>
        <pc:spChg chg="mod">
          <ac:chgData name="Marco Di Carpaccio" userId="f6c1d40eee725a97" providerId="LiveId" clId="{37B88EA5-8208-4DC6-8A28-5D1495437F44}" dt="2019-04-17T13:02:22.510" v="31" actId="20577"/>
          <ac:spMkLst>
            <pc:docMk/>
            <pc:sldMk cId="1390419608" sldId="404"/>
            <ac:spMk id="74754" creationId="{CD84CB29-0B2F-4BB0-B4ED-E74C7A873082}"/>
          </ac:spMkLst>
        </pc:spChg>
        <pc:picChg chg="del">
          <ac:chgData name="Marco Di Carpaccio" userId="f6c1d40eee725a97" providerId="LiveId" clId="{37B88EA5-8208-4DC6-8A28-5D1495437F44}" dt="2019-04-17T13:02:26.232" v="32" actId="478"/>
          <ac:picMkLst>
            <pc:docMk/>
            <pc:sldMk cId="1390419608" sldId="404"/>
            <ac:picMk id="2" creationId="{23FA1DE0-70C9-494D-B03A-FF3FA1823654}"/>
          </ac:picMkLst>
        </pc:picChg>
        <pc:picChg chg="add">
          <ac:chgData name="Marco Di Carpaccio" userId="f6c1d40eee725a97" providerId="LiveId" clId="{37B88EA5-8208-4DC6-8A28-5D1495437F44}" dt="2019-04-17T13:02:46.994" v="34"/>
          <ac:picMkLst>
            <pc:docMk/>
            <pc:sldMk cId="1390419608" sldId="404"/>
            <ac:picMk id="3" creationId="{697D3A71-FC54-4566-87DA-249374370450}"/>
          </ac:picMkLst>
        </pc:picChg>
      </pc:sldChg>
      <pc:sldChg chg="addSp modSp add">
        <pc:chgData name="Marco Di Carpaccio" userId="f6c1d40eee725a97" providerId="LiveId" clId="{37B88EA5-8208-4DC6-8A28-5D1495437F44}" dt="2019-04-17T13:09:35.195" v="393" actId="1076"/>
        <pc:sldMkLst>
          <pc:docMk/>
          <pc:sldMk cId="11399966" sldId="405"/>
        </pc:sldMkLst>
        <pc:spChg chg="add mod">
          <ac:chgData name="Marco Di Carpaccio" userId="f6c1d40eee725a97" providerId="LiveId" clId="{37B88EA5-8208-4DC6-8A28-5D1495437F44}" dt="2019-04-17T13:09:21.146" v="382" actId="1076"/>
          <ac:spMkLst>
            <pc:docMk/>
            <pc:sldMk cId="11399966" sldId="405"/>
            <ac:spMk id="2" creationId="{0B878D9D-1BCE-4471-9793-64571589D54F}"/>
          </ac:spMkLst>
        </pc:spChg>
        <pc:spChg chg="mod">
          <ac:chgData name="Marco Di Carpaccio" userId="f6c1d40eee725a97" providerId="LiveId" clId="{37B88EA5-8208-4DC6-8A28-5D1495437F44}" dt="2019-04-17T13:03:07.251" v="51" actId="20577"/>
          <ac:spMkLst>
            <pc:docMk/>
            <pc:sldMk cId="11399966" sldId="405"/>
            <ac:spMk id="74754" creationId="{CD84CB29-0B2F-4BB0-B4ED-E74C7A873082}"/>
          </ac:spMkLst>
        </pc:spChg>
        <pc:picChg chg="mod">
          <ac:chgData name="Marco Di Carpaccio" userId="f6c1d40eee725a97" providerId="LiveId" clId="{37B88EA5-8208-4DC6-8A28-5D1495437F44}" dt="2019-04-17T13:09:35.195" v="393" actId="1076"/>
          <ac:picMkLst>
            <pc:docMk/>
            <pc:sldMk cId="11399966" sldId="405"/>
            <ac:picMk id="3" creationId="{697D3A71-FC54-4566-87DA-249374370450}"/>
          </ac:picMkLst>
        </pc:picChg>
      </pc:sldChg>
    </pc:docChg>
  </pc:docChgLst>
  <pc:docChgLst>
    <pc:chgData name="Marco Di Carpaccio" userId="f6c1d40eee725a97" providerId="LiveId" clId="{EEA40B4E-9591-47D2-80CE-69A32FECA65E}"/>
    <pc:docChg chg="undo redo custSel addSld delSld modSld sldOrd delMainMaster modMainMaster">
      <pc:chgData name="Marco Di Carpaccio" userId="f6c1d40eee725a97" providerId="LiveId" clId="{EEA40B4E-9591-47D2-80CE-69A32FECA65E}" dt="2019-03-21T15:10:48.237" v="4655"/>
      <pc:docMkLst>
        <pc:docMk/>
      </pc:docMkLst>
      <pc:sldChg chg="modSp">
        <pc:chgData name="Marco Di Carpaccio" userId="f6c1d40eee725a97" providerId="LiveId" clId="{EEA40B4E-9591-47D2-80CE-69A32FECA65E}" dt="2019-02-15T13:18:07.192" v="612" actId="1076"/>
        <pc:sldMkLst>
          <pc:docMk/>
          <pc:sldMk cId="0" sldId="256"/>
        </pc:sldMkLst>
        <pc:spChg chg="mod">
          <ac:chgData name="Marco Di Carpaccio" userId="f6c1d40eee725a97" providerId="LiveId" clId="{EEA40B4E-9591-47D2-80CE-69A32FECA65E}" dt="2019-02-15T13:18:07.192" v="612" actId="1076"/>
          <ac:spMkLst>
            <pc:docMk/>
            <pc:sldMk cId="0" sldId="256"/>
            <ac:spMk id="4" creationId="{B59ADEEA-F64D-416B-889D-69AA23B9952D}"/>
          </ac:spMkLst>
        </pc:spChg>
      </pc:sldChg>
      <pc:sldChg chg="modSp">
        <pc:chgData name="Marco Di Carpaccio" userId="f6c1d40eee725a97" providerId="LiveId" clId="{EEA40B4E-9591-47D2-80CE-69A32FECA65E}" dt="2019-02-15T08:34:51.772" v="338" actId="1076"/>
        <pc:sldMkLst>
          <pc:docMk/>
          <pc:sldMk cId="0" sldId="257"/>
        </pc:sldMkLst>
        <pc:spChg chg="mod">
          <ac:chgData name="Marco Di Carpaccio" userId="f6c1d40eee725a97" providerId="LiveId" clId="{EEA40B4E-9591-47D2-80CE-69A32FECA65E}" dt="2019-02-15T08:34:51.772" v="338" actId="1076"/>
          <ac:spMkLst>
            <pc:docMk/>
            <pc:sldMk cId="0" sldId="257"/>
            <ac:spMk id="2" creationId="{EACA0A5C-151D-4C49-8F3F-6D4D035F27ED}"/>
          </ac:spMkLst>
        </pc:spChg>
        <pc:spChg chg="mod">
          <ac:chgData name="Marco Di Carpaccio" userId="f6c1d40eee725a97" providerId="LiveId" clId="{EEA40B4E-9591-47D2-80CE-69A32FECA65E}" dt="2019-02-15T08:26:16.172" v="22" actId="1076"/>
          <ac:spMkLst>
            <pc:docMk/>
            <pc:sldMk cId="0" sldId="257"/>
            <ac:spMk id="8194" creationId="{AA8E7240-6A75-4681-BD9B-6C7D624A7C7D}"/>
          </ac:spMkLst>
        </pc:spChg>
      </pc:sldChg>
      <pc:sldChg chg="addSp delSp modSp add ord">
        <pc:chgData name="Marco Di Carpaccio" userId="f6c1d40eee725a97" providerId="LiveId" clId="{EEA40B4E-9591-47D2-80CE-69A32FECA65E}" dt="2019-03-21T10:43:58.530" v="4318" actId="1076"/>
        <pc:sldMkLst>
          <pc:docMk/>
          <pc:sldMk cId="2670229508" sldId="380"/>
        </pc:sldMkLst>
        <pc:spChg chg="del">
          <ac:chgData name="Marco Di Carpaccio" userId="f6c1d40eee725a97" providerId="LiveId" clId="{EEA40B4E-9591-47D2-80CE-69A32FECA65E}" dt="2019-03-21T10:41:02.228" v="4308" actId="478"/>
          <ac:spMkLst>
            <pc:docMk/>
            <pc:sldMk cId="2670229508" sldId="380"/>
            <ac:spMk id="4" creationId="{6B37D8C4-0D36-42C5-8661-240E0EEE22E9}"/>
          </ac:spMkLst>
        </pc:spChg>
        <pc:spChg chg="mod">
          <ac:chgData name="Marco Di Carpaccio" userId="f6c1d40eee725a97" providerId="LiveId" clId="{EEA40B4E-9591-47D2-80CE-69A32FECA65E}" dt="2019-03-21T10:40:18.587" v="4304" actId="20577"/>
          <ac:spMkLst>
            <pc:docMk/>
            <pc:sldMk cId="2670229508" sldId="380"/>
            <ac:spMk id="74754" creationId="{CD84CB29-0B2F-4BB0-B4ED-E74C7A873082}"/>
          </ac:spMkLst>
        </pc:spChg>
        <pc:picChg chg="add del mod">
          <ac:chgData name="Marco Di Carpaccio" userId="f6c1d40eee725a97" providerId="LiveId" clId="{EEA40B4E-9591-47D2-80CE-69A32FECA65E}" dt="2019-03-21T10:43:11.533" v="4313" actId="478"/>
          <ac:picMkLst>
            <pc:docMk/>
            <pc:sldMk cId="2670229508" sldId="380"/>
            <ac:picMk id="2" creationId="{3BCDBE38-F699-4769-9EF9-44F1CAD9D776}"/>
          </ac:picMkLst>
        </pc:picChg>
        <pc:picChg chg="del">
          <ac:chgData name="Marco Di Carpaccio" userId="f6c1d40eee725a97" providerId="LiveId" clId="{EEA40B4E-9591-47D2-80CE-69A32FECA65E}" dt="2019-03-21T10:40:53.515" v="4305" actId="478"/>
          <ac:picMkLst>
            <pc:docMk/>
            <pc:sldMk cId="2670229508" sldId="380"/>
            <ac:picMk id="3" creationId="{904592C9-342B-483E-8416-D411AAD36527}"/>
          </ac:picMkLst>
        </pc:picChg>
        <pc:picChg chg="add del">
          <ac:chgData name="Marco Di Carpaccio" userId="f6c1d40eee725a97" providerId="LiveId" clId="{EEA40B4E-9591-47D2-80CE-69A32FECA65E}" dt="2019-03-21T10:43:53.979" v="4315" actId="478"/>
          <ac:picMkLst>
            <pc:docMk/>
            <pc:sldMk cId="2670229508" sldId="380"/>
            <ac:picMk id="5" creationId="{88CBAAE4-F9C1-4BC9-9A0B-3FF2F247D35A}"/>
          </ac:picMkLst>
        </pc:picChg>
        <pc:picChg chg="add mod">
          <ac:chgData name="Marco Di Carpaccio" userId="f6c1d40eee725a97" providerId="LiveId" clId="{EEA40B4E-9591-47D2-80CE-69A32FECA65E}" dt="2019-03-21T10:43:58.530" v="4318" actId="1076"/>
          <ac:picMkLst>
            <pc:docMk/>
            <pc:sldMk cId="2670229508" sldId="380"/>
            <ac:picMk id="6" creationId="{9323E3AA-BEEE-4E16-AD3C-CE3974495A65}"/>
          </ac:picMkLst>
        </pc:picChg>
      </pc:sldChg>
      <pc:sldChg chg="addSp delSp modSp add">
        <pc:chgData name="Marco Di Carpaccio" userId="f6c1d40eee725a97" providerId="LiveId" clId="{EEA40B4E-9591-47D2-80CE-69A32FECA65E}" dt="2019-03-21T10:46:13.801" v="4334" actId="1076"/>
        <pc:sldMkLst>
          <pc:docMk/>
          <pc:sldMk cId="1331561482" sldId="381"/>
        </pc:sldMkLst>
        <pc:spChg chg="mod">
          <ac:chgData name="Marco Di Carpaccio" userId="f6c1d40eee725a97" providerId="LiveId" clId="{EEA40B4E-9591-47D2-80CE-69A32FECA65E}" dt="2019-03-21T10:45:49.683" v="4330" actId="20577"/>
          <ac:spMkLst>
            <pc:docMk/>
            <pc:sldMk cId="1331561482" sldId="381"/>
            <ac:spMk id="74754" creationId="{CD84CB29-0B2F-4BB0-B4ED-E74C7A873082}"/>
          </ac:spMkLst>
        </pc:spChg>
        <pc:picChg chg="add mod">
          <ac:chgData name="Marco Di Carpaccio" userId="f6c1d40eee725a97" providerId="LiveId" clId="{EEA40B4E-9591-47D2-80CE-69A32FECA65E}" dt="2019-03-21T10:46:13.801" v="4334" actId="1076"/>
          <ac:picMkLst>
            <pc:docMk/>
            <pc:sldMk cId="1331561482" sldId="381"/>
            <ac:picMk id="2" creationId="{23FA1DE0-70C9-494D-B03A-FF3FA1823654}"/>
          </ac:picMkLst>
        </pc:picChg>
        <pc:picChg chg="del">
          <ac:chgData name="Marco Di Carpaccio" userId="f6c1d40eee725a97" providerId="LiveId" clId="{EEA40B4E-9591-47D2-80CE-69A32FECA65E}" dt="2019-03-21T10:46:07.994" v="4331" actId="478"/>
          <ac:picMkLst>
            <pc:docMk/>
            <pc:sldMk cId="1331561482" sldId="381"/>
            <ac:picMk id="6" creationId="{9323E3AA-BEEE-4E16-AD3C-CE3974495A65}"/>
          </ac:picMkLst>
        </pc:picChg>
      </pc:sldChg>
      <pc:sldMasterChg chg="addSp delSp modSldLayout">
        <pc:chgData name="Marco Di Carpaccio" userId="f6c1d40eee725a97" providerId="LiveId" clId="{EEA40B4E-9591-47D2-80CE-69A32FECA65E}" dt="2019-02-15T13:53:59.349" v="630" actId="478"/>
        <pc:sldMasterMkLst>
          <pc:docMk/>
          <pc:sldMasterMk cId="1050084022" sldId="2147483741"/>
        </pc:sldMasterMkLst>
        <pc:picChg chg="del">
          <ac:chgData name="Marco Di Carpaccio" userId="f6c1d40eee725a97" providerId="LiveId" clId="{EEA40B4E-9591-47D2-80CE-69A32FECA65E}" dt="2019-02-15T13:53:59.349" v="630" actId="478"/>
          <ac:picMkLst>
            <pc:docMk/>
            <pc:sldMasterMk cId="1050084022" sldId="2147483741"/>
            <ac:picMk id="14" creationId="{00000000-0000-0000-0000-000000000000}"/>
          </ac:picMkLst>
        </pc:picChg>
        <pc:picChg chg="add del">
          <ac:chgData name="Marco Di Carpaccio" userId="f6c1d40eee725a97" providerId="LiveId" clId="{EEA40B4E-9591-47D2-80CE-69A32FECA65E}" dt="2019-02-15T13:53:56.591" v="629" actId="478"/>
          <ac:picMkLst>
            <pc:docMk/>
            <pc:sldMasterMk cId="1050084022" sldId="2147483741"/>
            <ac:picMk id="15" creationId="{A188EF93-D5F7-40CD-9E04-A562A1382F85}"/>
          </ac:picMkLst>
        </pc:picChg>
        <pc:sldLayoutChg chg="addSp delSp modSp setBg">
          <pc:chgData name="Marco Di Carpaccio" userId="f6c1d40eee725a97" providerId="LiveId" clId="{EEA40B4E-9591-47D2-80CE-69A32FECA65E}" dt="2019-02-15T13:52:47.519" v="627"/>
          <pc:sldLayoutMkLst>
            <pc:docMk/>
            <pc:sldMasterMk cId="1050084022" sldId="2147483741"/>
            <pc:sldLayoutMk cId="3254129643" sldId="2147483748"/>
          </pc:sldLayoutMkLst>
          <pc:spChg chg="add del">
            <ac:chgData name="Marco Di Carpaccio" userId="f6c1d40eee725a97" providerId="LiveId" clId="{EEA40B4E-9591-47D2-80CE-69A32FECA65E}" dt="2019-02-15T13:11:32.541" v="611"/>
            <ac:spMkLst>
              <pc:docMk/>
              <pc:sldMasterMk cId="1050084022" sldId="2147483741"/>
              <pc:sldLayoutMk cId="3254129643" sldId="2147483748"/>
              <ac:spMk id="2" creationId="{00000000-0000-0000-0000-000000000000}"/>
            </ac:spMkLst>
          </pc:spChg>
          <pc:spChg chg="add del mod">
            <ac:chgData name="Marco Di Carpaccio" userId="f6c1d40eee725a97" providerId="LiveId" clId="{EEA40B4E-9591-47D2-80CE-69A32FECA65E}" dt="2019-02-15T13:11:32.082" v="610"/>
            <ac:spMkLst>
              <pc:docMk/>
              <pc:sldMasterMk cId="1050084022" sldId="2147483741"/>
              <pc:sldLayoutMk cId="3254129643" sldId="2147483748"/>
              <ac:spMk id="4" creationId="{1265BB76-9308-457C-ADF6-049EEA16647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476F0A8B-144D-4E3E-9B69-4800192DB4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 b="1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8654BE7-0053-4B9D-9B83-26679F0A39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b="1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90454D36-4B8C-4C6A-A4CC-4418B237A67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 b="1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7CF5C24A-2D6F-4896-8C2B-D6D4AB5517B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b="1"/>
            </a:lvl1pPr>
          </a:lstStyle>
          <a:p>
            <a:pPr>
              <a:defRPr/>
            </a:pPr>
            <a:fld id="{FDCA67D5-32B8-49FD-A934-133E20F5874F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CA07E1C-9883-4F9F-8834-DB06CFFCCF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BB71CE26-6B2A-4AB7-BC6D-2383BFA812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243DBEE-AA0F-4D2B-91A6-721FE34C595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5325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5F871AB9-C212-4D16-A76C-0DF66D5F91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9212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C18A7556-14DD-40AF-B6F4-F8973DEF4E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CFABEEFA-DB70-4CE4-A215-8DE0C558C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5388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76" tIns="46488" rIns="92976" bIns="46488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462D0F-D920-48E2-A67A-3E15E998EB7B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56687780-F51C-4B8F-83D4-9EEBBF944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2D860CC-8D59-45B2-AA0F-BA1D9254BABF}" type="slidenum">
              <a:rPr lang="fr-FR" altLang="fr-FR" sz="1200" smtClean="0">
                <a:solidFill>
                  <a:schemeClr val="bg2"/>
                </a:solidFill>
              </a:rPr>
              <a:pPr/>
              <a:t>1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505B7F6-9846-4C5B-86B1-E81B5D756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266DD99-3231-4610-B0C7-A4F852D00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10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625209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11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2160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12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6612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13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0074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14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97451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15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00862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2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3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90428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4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1318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5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9460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6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72195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7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4931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8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5370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A8ED201-A817-4BFD-84E3-E1C0FF8F0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0275"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645EFD-4A51-4B3A-BCF6-A9245456A484}" type="slidenum">
              <a:rPr lang="fr-FR" altLang="fr-FR" sz="1200" smtClean="0">
                <a:solidFill>
                  <a:schemeClr val="bg2"/>
                </a:solidFill>
              </a:rPr>
              <a:pPr/>
              <a:t>9</a:t>
            </a:fld>
            <a:endParaRPr lang="fr-FR" altLang="fr-FR" sz="1200">
              <a:solidFill>
                <a:schemeClr val="bg2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97022A2-09E3-41DB-84A9-952ABC96C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5CE419-1E00-4741-9C0D-EB2F6439A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53071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870AD-E50A-4F10-93FD-58743720A269}" type="datetime1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Marc Flausino - contact@codigo.best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FE54-8104-45DB-AD53-DD28F093C66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2DAA0F-F052-A03C-723B-252FC0BEFC8E}"/>
              </a:ext>
            </a:extLst>
          </p:cNvPr>
          <p:cNvSpPr txBox="1"/>
          <p:nvPr/>
        </p:nvSpPr>
        <p:spPr>
          <a:xfrm>
            <a:off x="243069" y="445627"/>
            <a:ext cx="543739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88" dirty="0">
                <a:latin typeface="+mn-lt"/>
                <a:ea typeface="Dotum" panose="020B0503020000020004" pitchFamily="34" charset="-127"/>
                <a:cs typeface="Arial" panose="020B0604020202020204" pitchFamily="34" charset="0"/>
              </a:rPr>
              <a:t>EUSKADI</a:t>
            </a:r>
            <a:endParaRPr lang="fr-FR" sz="1350" dirty="0">
              <a:latin typeface="+mn-lt"/>
              <a:ea typeface="Dotum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5DB06-A747-42CF-8D2C-B86CD71A7B6C}" type="datetime1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Marc Flausino - contact@codigo.best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FE54-8104-45DB-AD53-DD28F093C66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669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903CF-ED6E-4628-B7EB-65AE5EE66CCF}" type="datetime1">
              <a:rPr lang="fr-FR" smtClean="0"/>
              <a:t>20/06/2024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Marc Flausino - contact@codigo.best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FE54-8104-45DB-AD53-DD28F093C66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628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F2E2-E03F-4BB2-B906-A1D68B2CE7AF}" type="datetime1">
              <a:rPr lang="fr-FR" smtClean="0"/>
              <a:t>20/06/2024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Marc Flausino - contact@codigo.best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FE54-8104-45DB-AD53-DD28F093C66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15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1473200"/>
            <a:ext cx="4629150" cy="4387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8650" y="14859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6F121-CEA1-4BEE-B829-A3DF6A3766D5}" type="datetime1">
              <a:rPr lang="fr-FR" smtClean="0"/>
              <a:t>20/06/2024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Marc Flausino - contact@codigo.best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FE54-8104-45DB-AD53-DD28F093C66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1" y="703385"/>
            <a:ext cx="3258741" cy="52050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0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 exerc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Marc Flausino - contact@codigo.best</a:t>
            </a: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285238-58FA-4F47-AFD0-169DDBC6CF6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74" y="2540003"/>
            <a:ext cx="5167298" cy="23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23609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731899"/>
            <a:ext cx="9144000" cy="559533"/>
          </a:xfrm>
          <a:prstGeom prst="rect">
            <a:avLst/>
          </a:prstGeom>
          <a:solidFill>
            <a:srgbClr val="C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>
              <a:highlight>
                <a:srgbClr val="FFFF00"/>
              </a:highlight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14" y="126546"/>
            <a:ext cx="1243013" cy="504268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59B2-53EC-4D8F-95E8-8EDED29D3A13}" type="datetime1">
              <a:rPr lang="fr-FR" smtClean="0"/>
              <a:t>20/06/2024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Marc Flausino - contact@codigo.best</a:t>
            </a:r>
            <a:endParaRPr lang="fr-FR" dirty="0"/>
          </a:p>
        </p:txBody>
      </p:sp>
      <p:sp>
        <p:nvSpPr>
          <p:cNvPr id="11" name="Triangle rectangle 10"/>
          <p:cNvSpPr/>
          <p:nvPr/>
        </p:nvSpPr>
        <p:spPr>
          <a:xfrm flipV="1">
            <a:off x="8660863" y="729101"/>
            <a:ext cx="253218" cy="42459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FE54-8104-45DB-AD53-DD28F093C666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71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ony3d3.free.fr/files/Passage-du-MCD-au-ML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B209A1D-E913-46F4-95CB-C08EFBB453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3048000"/>
            <a:ext cx="6400800" cy="13716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Merise</a:t>
            </a:r>
            <a:br>
              <a:rPr lang="fr-FR" altLang="fr-FR" dirty="0"/>
            </a:br>
            <a:r>
              <a:rPr lang="fr-FR" altLang="fr-FR" dirty="0"/>
              <a:t>du MCD au MLD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sz="2200" dirty="0"/>
              <a:t>inspiré du </a:t>
            </a:r>
            <a:r>
              <a:rPr lang="fr-FR" altLang="fr-FR" sz="2200" dirty="0">
                <a:hlinkClick r:id="rId3"/>
              </a:rPr>
              <a:t>cours</a:t>
            </a:r>
            <a:r>
              <a:rPr lang="fr-FR" altLang="fr-FR" sz="2200" dirty="0"/>
              <a:t> de Ph. </a:t>
            </a:r>
            <a:r>
              <a:rPr lang="fr-FR" altLang="fr-FR" sz="2200" dirty="0" err="1"/>
              <a:t>Chochois</a:t>
            </a:r>
            <a:r>
              <a:rPr lang="fr-FR" altLang="fr-FR" sz="2200" dirty="0"/>
              <a:t> </a:t>
            </a:r>
            <a:br>
              <a:rPr lang="fr-FR" altLang="fr-FR" sz="1000" dirty="0"/>
            </a:br>
            <a:endParaRPr lang="fr-FR" altLang="fr-F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règle est la même pour les </a:t>
            </a:r>
            <a:r>
              <a:rPr lang="fr-FR" b="1" dirty="0"/>
              <a:t>associations ternaires (3 entités liées)</a:t>
            </a:r>
            <a:r>
              <a:rPr lang="fr-FR" dirty="0"/>
              <a:t>. On aura ainsi une clé composée des 3 clés primaires. </a:t>
            </a:r>
          </a:p>
          <a:p>
            <a:endParaRPr lang="fr-FR" altLang="fr-FR" dirty="0"/>
          </a:p>
          <a:p>
            <a:endParaRPr lang="fr-FR" alt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93EC12-DBAD-45F7-B06F-50E1E0964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38" y="2132856"/>
            <a:ext cx="6350099" cy="34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104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règle est la même pour les </a:t>
            </a:r>
            <a:r>
              <a:rPr lang="fr-FR" b="1" dirty="0"/>
              <a:t>associations ternaires (3 entités liées)</a:t>
            </a:r>
            <a:r>
              <a:rPr lang="fr-FR" dirty="0"/>
              <a:t>. On aura ainsi une clé composée des 3 clés primaires. </a:t>
            </a:r>
          </a:p>
          <a:p>
            <a:endParaRPr lang="fr-FR" altLang="fr-FR" dirty="0"/>
          </a:p>
          <a:p>
            <a:endParaRPr lang="fr-FR" alt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93EC12-DBAD-45F7-B06F-50E1E0964B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7000"/>
          </a:blip>
          <a:stretch>
            <a:fillRect/>
          </a:stretch>
        </p:blipFill>
        <p:spPr>
          <a:xfrm>
            <a:off x="1288938" y="2132856"/>
            <a:ext cx="6350099" cy="34192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A7183E-FD33-471F-A93D-203268002C4D}"/>
              </a:ext>
            </a:extLst>
          </p:cNvPr>
          <p:cNvSpPr/>
          <p:nvPr/>
        </p:nvSpPr>
        <p:spPr>
          <a:xfrm>
            <a:off x="1288938" y="3501008"/>
            <a:ext cx="73611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COMMANDE(</a:t>
            </a:r>
            <a:r>
              <a:rPr lang="fr-FR" b="1" u="sng" dirty="0" err="1"/>
              <a:t>numCommande</a:t>
            </a:r>
            <a:r>
              <a:rPr lang="fr-FR" dirty="0"/>
              <a:t> ,</a:t>
            </a:r>
            <a:r>
              <a:rPr lang="fr-FR" dirty="0" err="1"/>
              <a:t>dateCommande</a:t>
            </a:r>
            <a:r>
              <a:rPr lang="fr-FR" dirty="0"/>
              <a:t>)</a:t>
            </a:r>
          </a:p>
          <a:p>
            <a:r>
              <a:rPr lang="fr-FR" dirty="0"/>
              <a:t>PRODUIT(</a:t>
            </a:r>
            <a:r>
              <a:rPr lang="fr-FR" b="1" u="sng" dirty="0" err="1"/>
              <a:t>refProduit</a:t>
            </a:r>
            <a:r>
              <a:rPr lang="fr-FR" dirty="0"/>
              <a:t>, </a:t>
            </a:r>
            <a:r>
              <a:rPr lang="fr-FR" dirty="0" err="1"/>
              <a:t>libelleProduit</a:t>
            </a:r>
            <a:r>
              <a:rPr lang="fr-FR" dirty="0"/>
              <a:t>) </a:t>
            </a:r>
          </a:p>
          <a:p>
            <a:r>
              <a:rPr lang="fr-FR" dirty="0"/>
              <a:t>REMISE(</a:t>
            </a:r>
            <a:r>
              <a:rPr lang="fr-FR" b="1" u="sng" dirty="0" err="1"/>
              <a:t>codeRemise</a:t>
            </a:r>
            <a:r>
              <a:rPr lang="fr-FR" dirty="0"/>
              <a:t>, </a:t>
            </a:r>
            <a:r>
              <a:rPr lang="fr-FR" dirty="0" err="1"/>
              <a:t>montantRemise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CONCERNE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b="1" u="sng" dirty="0">
                <a:solidFill>
                  <a:srgbClr val="FF0000"/>
                </a:solidFill>
              </a:rPr>
              <a:t>#</a:t>
            </a:r>
            <a:r>
              <a:rPr lang="fr-FR" b="1" u="sng" dirty="0" err="1">
                <a:solidFill>
                  <a:srgbClr val="FF0000"/>
                </a:solidFill>
              </a:rPr>
              <a:t>numCommande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b="1" u="sng" dirty="0">
                <a:solidFill>
                  <a:srgbClr val="FF0000"/>
                </a:solidFill>
              </a:rPr>
              <a:t>#</a:t>
            </a:r>
            <a:r>
              <a:rPr lang="fr-FR" b="1" u="sng" dirty="0" err="1">
                <a:solidFill>
                  <a:srgbClr val="FF0000"/>
                </a:solidFill>
              </a:rPr>
              <a:t>refProduit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, </a:t>
            </a:r>
            <a:r>
              <a:rPr lang="fr-FR" b="1" u="sng" dirty="0">
                <a:solidFill>
                  <a:srgbClr val="FF0000"/>
                </a:solidFill>
              </a:rPr>
              <a:t>#</a:t>
            </a:r>
            <a:r>
              <a:rPr lang="fr-FR" b="1" u="sng" dirty="0" err="1">
                <a:solidFill>
                  <a:srgbClr val="FF0000"/>
                </a:solidFill>
              </a:rPr>
              <a:t>codeRemise</a:t>
            </a:r>
            <a:r>
              <a:rPr lang="fr-FR" dirty="0"/>
              <a:t>, quantité) </a:t>
            </a:r>
          </a:p>
        </p:txBody>
      </p:sp>
    </p:spTree>
    <p:extLst>
      <p:ext uri="{BB962C8B-B14F-4D97-AF65-F5344CB8AC3E}">
        <p14:creationId xmlns:p14="http://schemas.microsoft.com/office/powerpoint/2010/main" val="186027300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règle est la même pour les </a:t>
            </a:r>
            <a:r>
              <a:rPr lang="fr-FR" b="1" dirty="0"/>
              <a:t>associations réflexives (lien d’une entité sur elle-même)</a:t>
            </a:r>
            <a:r>
              <a:rPr lang="fr-FR" dirty="0"/>
              <a:t>. On aura ainsi une clé composée de 2 fois la clé primaire, les attributs devront être renommés pour éviter les doublons.</a:t>
            </a:r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3D1984-B410-4543-B1C8-8B9C158F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600" y="2631581"/>
            <a:ext cx="6200775" cy="18954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2BD79B6-A386-4A8F-98F4-DEB744AA17F4}"/>
              </a:ext>
            </a:extLst>
          </p:cNvPr>
          <p:cNvSpPr txBox="1"/>
          <p:nvPr/>
        </p:nvSpPr>
        <p:spPr>
          <a:xfrm>
            <a:off x="2123728" y="4725144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PIECE(</a:t>
            </a:r>
            <a:r>
              <a:rPr lang="fr-FR" b="1" u="sng" dirty="0" err="1"/>
              <a:t>codePiece</a:t>
            </a:r>
            <a:r>
              <a:rPr lang="fr-FR" dirty="0"/>
              <a:t> ,</a:t>
            </a:r>
            <a:r>
              <a:rPr lang="fr-FR" dirty="0" err="1"/>
              <a:t>libellePiece</a:t>
            </a:r>
            <a:r>
              <a:rPr lang="fr-FR" dirty="0"/>
              <a:t>) </a:t>
            </a:r>
          </a:p>
          <a:p>
            <a:r>
              <a:rPr lang="fr-FR" dirty="0"/>
              <a:t>COMPOSITION (</a:t>
            </a:r>
            <a:r>
              <a:rPr lang="fr-FR" b="1" u="sng" dirty="0"/>
              <a:t>#</a:t>
            </a:r>
            <a:r>
              <a:rPr lang="fr-FR" b="1" u="sng" dirty="0" err="1"/>
              <a:t>pieceComposee</a:t>
            </a:r>
            <a:r>
              <a:rPr lang="fr-FR" dirty="0"/>
              <a:t> , </a:t>
            </a:r>
            <a:r>
              <a:rPr lang="fr-FR" b="1" u="sng" dirty="0"/>
              <a:t>#</a:t>
            </a:r>
            <a:r>
              <a:rPr lang="fr-FR" b="1" u="sng" dirty="0" err="1"/>
              <a:t>pieceComposante</a:t>
            </a:r>
            <a:r>
              <a:rPr lang="fr-F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42497613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Cas particuliers : les relations max 1:1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Quand l’on a une relation </a:t>
            </a:r>
            <a:r>
              <a:rPr lang="fr-FR" b="1" dirty="0"/>
              <a:t>max 1:1 </a:t>
            </a:r>
            <a:r>
              <a:rPr lang="fr-FR" dirty="0"/>
              <a:t>des deux côtés on doit tout de suite se demander s’il ne faut pas plutôt fusionner les deux entités.</a:t>
            </a:r>
            <a:endParaRPr lang="fr-FR" alt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08C1B-F615-4072-AC8F-736A3BD6188F}"/>
              </a:ext>
            </a:extLst>
          </p:cNvPr>
          <p:cNvSpPr/>
          <p:nvPr/>
        </p:nvSpPr>
        <p:spPr>
          <a:xfrm>
            <a:off x="971600" y="241333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Exemple 1 </a:t>
            </a:r>
            <a:r>
              <a:rPr lang="fr-FR" dirty="0"/>
              <a:t>: Dans le cadre d’une course à la voile en solitaire, représentez le schéma relationnel après avoir fait le schéma Entité-Relations pour les informations suivantes : </a:t>
            </a:r>
            <a:r>
              <a:rPr lang="fr-FR" dirty="0" err="1"/>
              <a:t>numero</a:t>
            </a:r>
            <a:r>
              <a:rPr lang="fr-FR" dirty="0"/>
              <a:t> du marin, nom du marin, numéro du voilier, nom du voilier. </a:t>
            </a:r>
          </a:p>
          <a:p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AA59D4-0F08-4D04-994E-154C498D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25" y="3890666"/>
            <a:ext cx="4886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1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Cas particuliers : les relations max 1:1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Si fonctionnellement, le marin est le plus important… </a:t>
            </a:r>
          </a:p>
          <a:p>
            <a:r>
              <a:rPr lang="fr-FR" dirty="0"/>
              <a:t>MARIN(</a:t>
            </a:r>
            <a:r>
              <a:rPr lang="fr-FR" b="1" u="sng" dirty="0" err="1"/>
              <a:t>numMarin</a:t>
            </a:r>
            <a:r>
              <a:rPr lang="fr-FR" dirty="0"/>
              <a:t> , </a:t>
            </a:r>
            <a:r>
              <a:rPr lang="fr-FR" dirty="0" err="1"/>
              <a:t>nomMarin</a:t>
            </a:r>
            <a:r>
              <a:rPr lang="fr-FR" dirty="0"/>
              <a:t> , </a:t>
            </a:r>
            <a:r>
              <a:rPr lang="fr-FR" dirty="0" err="1"/>
              <a:t>numVoilier</a:t>
            </a:r>
            <a:r>
              <a:rPr lang="fr-FR" dirty="0"/>
              <a:t> , </a:t>
            </a:r>
            <a:r>
              <a:rPr lang="fr-FR" dirty="0" err="1"/>
              <a:t>nomVoilier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OU </a:t>
            </a:r>
          </a:p>
          <a:p>
            <a:endParaRPr lang="fr-FR" dirty="0"/>
          </a:p>
          <a:p>
            <a:r>
              <a:rPr lang="fr-FR" b="1" dirty="0"/>
              <a:t>Si fonctionnellement, le voilier est le plus important…</a:t>
            </a:r>
          </a:p>
          <a:p>
            <a:r>
              <a:rPr lang="fr-FR" dirty="0"/>
              <a:t>VOILIER(</a:t>
            </a:r>
            <a:r>
              <a:rPr lang="fr-FR" b="1" u="sng" dirty="0" err="1"/>
              <a:t>numVoilier</a:t>
            </a:r>
            <a:r>
              <a:rPr lang="fr-FR" dirty="0"/>
              <a:t> , </a:t>
            </a:r>
            <a:r>
              <a:rPr lang="fr-FR" dirty="0" err="1"/>
              <a:t>nomVoilier</a:t>
            </a:r>
            <a:r>
              <a:rPr lang="fr-FR" dirty="0"/>
              <a:t> , </a:t>
            </a:r>
            <a:r>
              <a:rPr lang="fr-FR" dirty="0" err="1"/>
              <a:t>numMarin</a:t>
            </a:r>
            <a:r>
              <a:rPr lang="fr-FR" dirty="0"/>
              <a:t> , </a:t>
            </a:r>
            <a:r>
              <a:rPr lang="fr-FR" dirty="0" err="1"/>
              <a:t>nomMarin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AA59D4-0F08-4D04-994E-154C498D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459401"/>
            <a:ext cx="4886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127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Cas particuliers : les relations max 1:1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</a:t>
            </a:r>
          </a:p>
          <a:p>
            <a:r>
              <a:rPr lang="fr-FR" dirty="0"/>
              <a:t>Si le modèle peut évoluer ou si on a une distinction fonctionnelle forte entre marin et voilier…</a:t>
            </a:r>
          </a:p>
          <a:p>
            <a:r>
              <a:rPr lang="fr-FR" dirty="0"/>
              <a:t>VOILIER(</a:t>
            </a:r>
            <a:r>
              <a:rPr lang="fr-FR" b="1" dirty="0" err="1"/>
              <a:t>numVoilier</a:t>
            </a:r>
            <a:r>
              <a:rPr lang="fr-FR" b="1" dirty="0"/>
              <a:t> </a:t>
            </a:r>
            <a:r>
              <a:rPr lang="fr-FR" dirty="0"/>
              <a:t>, </a:t>
            </a:r>
            <a:r>
              <a:rPr lang="fr-FR" dirty="0" err="1"/>
              <a:t>nomVoilier</a:t>
            </a:r>
            <a:r>
              <a:rPr lang="fr-FR" dirty="0"/>
              <a:t> , </a:t>
            </a:r>
            <a:r>
              <a:rPr lang="fr-FR" b="1" dirty="0"/>
              <a:t>#</a:t>
            </a:r>
            <a:r>
              <a:rPr lang="fr-FR" b="1" dirty="0" err="1"/>
              <a:t>numMarin</a:t>
            </a:r>
            <a:r>
              <a:rPr lang="fr-FR" dirty="0"/>
              <a:t>)</a:t>
            </a:r>
          </a:p>
          <a:p>
            <a:r>
              <a:rPr lang="fr-FR" dirty="0"/>
              <a:t>MARIN(</a:t>
            </a:r>
            <a:r>
              <a:rPr lang="fr-FR" b="1" dirty="0" err="1"/>
              <a:t>numMarin</a:t>
            </a:r>
            <a:r>
              <a:rPr lang="fr-FR" b="1" dirty="0"/>
              <a:t> </a:t>
            </a:r>
            <a:r>
              <a:rPr lang="fr-FR" dirty="0"/>
              <a:t>, </a:t>
            </a:r>
            <a:r>
              <a:rPr lang="fr-FR" dirty="0" err="1"/>
              <a:t>nomMarin</a:t>
            </a:r>
            <a:r>
              <a:rPr lang="fr-FR" dirty="0"/>
              <a:t> , </a:t>
            </a:r>
            <a:r>
              <a:rPr lang="fr-FR" b="1" dirty="0"/>
              <a:t>#</a:t>
            </a:r>
            <a:r>
              <a:rPr lang="fr-FR" b="1" dirty="0" err="1"/>
              <a:t>numVoilier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AA59D4-0F08-4D04-994E-154C498D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825" y="3429000"/>
            <a:ext cx="4886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043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1C28B-4B97-4510-A3DC-C7B9078C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E05C85-7ED7-4BC0-B5D3-2201EE90BE6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fld id="{E0285238-58FA-4F47-AFD0-169DDBC6CF6B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503A94-12A5-C9CB-6D70-0B241B0D027D}"/>
              </a:ext>
            </a:extLst>
          </p:cNvPr>
          <p:cNvSpPr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fr-FR"/>
              <a:t>Marc Flausino - contact@codigo.best</a:t>
            </a:r>
          </a:p>
        </p:txBody>
      </p:sp>
    </p:spTree>
    <p:extLst>
      <p:ext uri="{BB962C8B-B14F-4D97-AF65-F5344CB8AC3E}">
        <p14:creationId xmlns:p14="http://schemas.microsoft.com/office/powerpoint/2010/main" val="425922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2B2140A8-AC11-496A-B82E-F70005F19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altLang="fr-FR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4CB29-0B2F-4BB0-B4ED-E74C7A873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36613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Exercice 1 – Jeu vidéo – Ecrivez sur une feuille le MLD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23E3AA-BEEE-4E16-AD3C-CE397449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54" y="1556792"/>
            <a:ext cx="690774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95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4CB29-0B2F-4BB0-B4ED-E74C7A873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36613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Solution 1 – Jeu vidéo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323E3AA-BEEE-4E16-AD3C-CE3974495A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1800" y="1954144"/>
            <a:ext cx="6018219" cy="376412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01C2644-3825-47A8-BC98-CD38E1451BD9}"/>
              </a:ext>
            </a:extLst>
          </p:cNvPr>
          <p:cNvSpPr txBox="1"/>
          <p:nvPr/>
        </p:nvSpPr>
        <p:spPr>
          <a:xfrm flipH="1">
            <a:off x="467544" y="1484784"/>
            <a:ext cx="774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JOUEURS (</a:t>
            </a:r>
            <a:r>
              <a:rPr lang="fr-FR" b="1" u="sng" dirty="0" err="1"/>
              <a:t>idjoueur</a:t>
            </a:r>
            <a:r>
              <a:rPr lang="fr-FR" dirty="0"/>
              <a:t>, pseudo, date_1_ere_fois, </a:t>
            </a:r>
            <a:r>
              <a:rPr lang="fr-FR" b="1" dirty="0"/>
              <a:t>#</a:t>
            </a:r>
            <a:r>
              <a:rPr lang="fr-FR" b="1" dirty="0" err="1"/>
              <a:t>idjeu</a:t>
            </a:r>
            <a:r>
              <a:rPr lang="fr-FR" dirty="0"/>
              <a:t>)</a:t>
            </a:r>
          </a:p>
          <a:p>
            <a:r>
              <a:rPr lang="fr-FR" dirty="0"/>
              <a:t>CATEGORIE (</a:t>
            </a:r>
            <a:r>
              <a:rPr lang="fr-FR" b="1" u="sng" dirty="0" err="1"/>
              <a:t>idcategorie</a:t>
            </a:r>
            <a:r>
              <a:rPr lang="fr-FR" dirty="0"/>
              <a:t>, </a:t>
            </a:r>
            <a:r>
              <a:rPr lang="fr-FR" dirty="0" err="1"/>
              <a:t>categorie</a:t>
            </a:r>
            <a:r>
              <a:rPr lang="fr-FR" dirty="0"/>
              <a:t>)</a:t>
            </a:r>
          </a:p>
          <a:p>
            <a:r>
              <a:rPr lang="fr-FR" dirty="0"/>
              <a:t>JEUX (</a:t>
            </a:r>
            <a:r>
              <a:rPr lang="fr-FR" b="1" u="sng" dirty="0" err="1"/>
              <a:t>idjeu</a:t>
            </a:r>
            <a:r>
              <a:rPr lang="fr-FR" dirty="0"/>
              <a:t>, nom, date_1</a:t>
            </a:r>
            <a:r>
              <a:rPr lang="fr-FR" baseline="30000" dirty="0"/>
              <a:t>er</a:t>
            </a:r>
            <a:r>
              <a:rPr lang="fr-FR" dirty="0"/>
              <a:t>_fois, </a:t>
            </a:r>
            <a:r>
              <a:rPr lang="fr-FR" b="1" dirty="0"/>
              <a:t>#</a:t>
            </a:r>
            <a:r>
              <a:rPr lang="fr-FR" b="1" dirty="0" err="1"/>
              <a:t>idcategorie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0944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2B2140A8-AC11-496A-B82E-F70005F19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0975" y="6016535"/>
            <a:ext cx="4392488" cy="545689"/>
          </a:xfrm>
        </p:spPr>
        <p:txBody>
          <a:bodyPr/>
          <a:lstStyle/>
          <a:p>
            <a:pPr marL="342900" lvl="1" indent="0">
              <a:buNone/>
            </a:pPr>
            <a:r>
              <a:rPr lang="fr-FR" altLang="fr-FR" dirty="0"/>
              <a:t>Attention, une cardinalité a été changée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4CB29-0B2F-4BB0-B4ED-E74C7A873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36613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Exercice 2 – Jeu vidéo – Ecrivez sur une feuille le MLD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FA1DE0-70C9-494D-B03A-FF3FA182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70112"/>
            <a:ext cx="6839190" cy="44609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2211FB69-99EB-47BD-A8B2-F1FEFC9E5917}"/>
              </a:ext>
            </a:extLst>
          </p:cNvPr>
          <p:cNvSpPr/>
          <p:nvPr/>
        </p:nvSpPr>
        <p:spPr>
          <a:xfrm>
            <a:off x="5796136" y="3573016"/>
            <a:ext cx="720080" cy="545688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1561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b="1" dirty="0"/>
              <a:t>M</a:t>
            </a:r>
            <a:r>
              <a:rPr lang="fr-FR" altLang="fr-FR" dirty="0"/>
              <a:t>odèle </a:t>
            </a:r>
            <a:r>
              <a:rPr lang="fr-FR" altLang="fr-FR" b="1" dirty="0"/>
              <a:t>L</a:t>
            </a:r>
            <a:r>
              <a:rPr lang="fr-FR" altLang="fr-FR" dirty="0"/>
              <a:t>ogique de </a:t>
            </a:r>
            <a:r>
              <a:rPr lang="fr-FR" altLang="fr-FR" b="1" dirty="0"/>
              <a:t>D</a:t>
            </a:r>
            <a:r>
              <a:rPr lang="fr-FR" altLang="fr-FR" dirty="0"/>
              <a:t>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859339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On l’appelle aussi Modèle Relationnel. </a:t>
            </a:r>
          </a:p>
          <a:p>
            <a:endParaRPr lang="fr-FR" altLang="fr-FR" dirty="0"/>
          </a:p>
          <a:p>
            <a:r>
              <a:rPr lang="fr-FR" altLang="fr-FR" dirty="0"/>
              <a:t>On emploie souvent l’abréviation suivante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b="1" dirty="0"/>
              <a:t>MLD</a:t>
            </a:r>
            <a:r>
              <a:rPr lang="fr-FR" altLang="fr-FR" dirty="0"/>
              <a:t> : </a:t>
            </a:r>
            <a:r>
              <a:rPr lang="fr-FR" altLang="fr-FR" b="1" dirty="0"/>
              <a:t>Modèle logique des données</a:t>
            </a:r>
          </a:p>
          <a:p>
            <a:endParaRPr lang="fr-FR" altLang="fr-FR" dirty="0"/>
          </a:p>
          <a:p>
            <a:r>
              <a:rPr lang="fr-FR" altLang="fr-FR" dirty="0"/>
              <a:t>Et quelquefois, les abréviations suivantes sont employées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/>
              <a:t>MLDR : Modèle logique de données relationnelles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/>
              <a:t>MRD : Modèle relationnel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fr-FR" dirty="0"/>
              <a:t>MLRD : Modèle relationnel logique de données </a:t>
            </a:r>
          </a:p>
          <a:p>
            <a:r>
              <a:rPr lang="fr-FR" altLang="fr-FR" dirty="0"/>
              <a:t>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4CB29-0B2F-4BB0-B4ED-E74C7A873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36613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Solution 2 – Jeu vidéo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3FA1DE0-70C9-494D-B03A-FF3FA18236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9712" y="1560388"/>
            <a:ext cx="6839190" cy="44609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BEB5E71-6AA7-4716-969C-433B446CB62E}"/>
              </a:ext>
            </a:extLst>
          </p:cNvPr>
          <p:cNvSpPr txBox="1"/>
          <p:nvPr/>
        </p:nvSpPr>
        <p:spPr>
          <a:xfrm flipH="1">
            <a:off x="467544" y="1484784"/>
            <a:ext cx="774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JOUEURS (</a:t>
            </a:r>
            <a:r>
              <a:rPr lang="fr-FR" b="1" u="sng" dirty="0" err="1"/>
              <a:t>idjoueur</a:t>
            </a:r>
            <a:r>
              <a:rPr lang="fr-FR" dirty="0"/>
              <a:t>, pseudo, date_1_ere_fois, </a:t>
            </a:r>
            <a:r>
              <a:rPr lang="fr-FR" b="1" dirty="0"/>
              <a:t>#</a:t>
            </a:r>
            <a:r>
              <a:rPr lang="fr-FR" b="1" dirty="0" err="1"/>
              <a:t>idjeu</a:t>
            </a:r>
            <a:r>
              <a:rPr lang="fr-FR" dirty="0"/>
              <a:t>)</a:t>
            </a:r>
          </a:p>
          <a:p>
            <a:r>
              <a:rPr lang="fr-FR" dirty="0"/>
              <a:t>CATEGORIE (</a:t>
            </a:r>
            <a:r>
              <a:rPr lang="fr-FR" b="1" u="sng" dirty="0" err="1"/>
              <a:t>idcategorie</a:t>
            </a:r>
            <a:r>
              <a:rPr lang="fr-FR" dirty="0"/>
              <a:t>, </a:t>
            </a:r>
            <a:r>
              <a:rPr lang="fr-FR" dirty="0" err="1"/>
              <a:t>categorie</a:t>
            </a:r>
            <a:r>
              <a:rPr lang="fr-FR" dirty="0"/>
              <a:t>)</a:t>
            </a:r>
          </a:p>
          <a:p>
            <a:r>
              <a:rPr lang="fr-FR" dirty="0"/>
              <a:t>JEUX (</a:t>
            </a:r>
            <a:r>
              <a:rPr lang="fr-FR" b="1" u="sng" dirty="0" err="1"/>
              <a:t>idjeu</a:t>
            </a:r>
            <a:r>
              <a:rPr lang="fr-FR" dirty="0"/>
              <a:t>, nom)</a:t>
            </a:r>
          </a:p>
          <a:p>
            <a:r>
              <a:rPr lang="fr-FR" dirty="0"/>
              <a:t>JEUX_CATEGORIE (</a:t>
            </a:r>
            <a:r>
              <a:rPr lang="fr-FR" b="1" dirty="0"/>
              <a:t>#</a:t>
            </a:r>
            <a:r>
              <a:rPr lang="fr-FR" b="1" dirty="0" err="1"/>
              <a:t>idjeu</a:t>
            </a:r>
            <a:r>
              <a:rPr lang="fr-FR" dirty="0"/>
              <a:t>, </a:t>
            </a:r>
            <a:r>
              <a:rPr lang="fr-FR" b="1" dirty="0"/>
              <a:t>#</a:t>
            </a:r>
            <a:r>
              <a:rPr lang="fr-FR" b="1" dirty="0" err="1"/>
              <a:t>idcategorie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82871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4CB29-0B2F-4BB0-B4ED-E74C7A873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36613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Exercice 3 – </a:t>
            </a:r>
            <a:r>
              <a:rPr lang="fr-FR" altLang="fr-FR" dirty="0" err="1"/>
              <a:t>UserMat</a:t>
            </a:r>
            <a:r>
              <a:rPr lang="fr-FR" altLang="fr-FR" dirty="0"/>
              <a:t> – Ecrivez sur une feuille le MLD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7D3A71-FC54-4566-87DA-24937437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964"/>
            <a:ext cx="9144000" cy="374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196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84CB29-0B2F-4BB0-B4ED-E74C7A8730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836613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dirty="0"/>
              <a:t>Solution 3 – </a:t>
            </a:r>
            <a:r>
              <a:rPr lang="fr-FR" altLang="fr-FR" dirty="0" err="1"/>
              <a:t>UserMat</a:t>
            </a:r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7D3A71-FC54-4566-87DA-24937437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600" y="3068960"/>
            <a:ext cx="7554012" cy="309634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B878D9D-1BCE-4471-9793-64571589D54F}"/>
              </a:ext>
            </a:extLst>
          </p:cNvPr>
          <p:cNvSpPr txBox="1"/>
          <p:nvPr/>
        </p:nvSpPr>
        <p:spPr>
          <a:xfrm>
            <a:off x="395536" y="1554964"/>
            <a:ext cx="77768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USER (</a:t>
            </a:r>
            <a:r>
              <a:rPr lang="fr-FR" b="1" u="sng" dirty="0" err="1"/>
              <a:t>iduser</a:t>
            </a:r>
            <a:r>
              <a:rPr lang="fr-FR" dirty="0"/>
              <a:t>, nom, </a:t>
            </a:r>
            <a:r>
              <a:rPr lang="fr-FR" dirty="0" err="1"/>
              <a:t>pass</a:t>
            </a:r>
            <a:r>
              <a:rPr lang="fr-FR" dirty="0"/>
              <a:t>, </a:t>
            </a:r>
            <a:r>
              <a:rPr lang="fr-FR" dirty="0" err="1"/>
              <a:t>change_pass</a:t>
            </a:r>
            <a:r>
              <a:rPr lang="fr-FR" dirty="0"/>
              <a:t>, #</a:t>
            </a:r>
            <a:r>
              <a:rPr lang="fr-FR" dirty="0" err="1"/>
              <a:t>idrole</a:t>
            </a:r>
            <a:r>
              <a:rPr lang="fr-FR" dirty="0"/>
              <a:t>)</a:t>
            </a:r>
          </a:p>
          <a:p>
            <a:r>
              <a:rPr lang="fr-FR" dirty="0"/>
              <a:t>ROLE (</a:t>
            </a:r>
            <a:r>
              <a:rPr lang="fr-FR" b="1" u="sng" dirty="0" err="1"/>
              <a:t>idrole</a:t>
            </a:r>
            <a:r>
              <a:rPr lang="fr-FR" dirty="0"/>
              <a:t>, </a:t>
            </a:r>
            <a:r>
              <a:rPr lang="fr-FR" dirty="0" err="1"/>
              <a:t>nom_role</a:t>
            </a:r>
            <a:r>
              <a:rPr lang="fr-FR" dirty="0"/>
              <a:t>)</a:t>
            </a:r>
          </a:p>
          <a:p>
            <a:r>
              <a:rPr lang="fr-FR" dirty="0"/>
              <a:t>MATERIEL (</a:t>
            </a:r>
            <a:r>
              <a:rPr lang="fr-FR" b="1" u="sng" dirty="0" err="1"/>
              <a:t>idmateriel</a:t>
            </a:r>
            <a:r>
              <a:rPr lang="fr-FR" dirty="0"/>
              <a:t>, </a:t>
            </a:r>
            <a:r>
              <a:rPr lang="fr-FR" dirty="0" err="1"/>
              <a:t>nom_materiel</a:t>
            </a:r>
            <a:r>
              <a:rPr lang="fr-FR" dirty="0"/>
              <a:t>, #</a:t>
            </a:r>
            <a:r>
              <a:rPr lang="fr-FR" dirty="0" err="1"/>
              <a:t>idfammateriel</a:t>
            </a:r>
            <a:r>
              <a:rPr lang="fr-FR" dirty="0"/>
              <a:t>)</a:t>
            </a:r>
          </a:p>
          <a:p>
            <a:r>
              <a:rPr lang="fr-FR" dirty="0"/>
              <a:t>FAMILLE_MATERIEL (</a:t>
            </a:r>
            <a:r>
              <a:rPr lang="fr-FR" b="1" u="sng" dirty="0" err="1"/>
              <a:t>idfammateriel</a:t>
            </a:r>
            <a:r>
              <a:rPr lang="fr-FR" dirty="0"/>
              <a:t>, </a:t>
            </a:r>
            <a:r>
              <a:rPr lang="fr-FR" dirty="0" err="1"/>
              <a:t>nom_famille_mat</a:t>
            </a:r>
            <a:r>
              <a:rPr lang="fr-FR" dirty="0"/>
              <a:t>)</a:t>
            </a:r>
          </a:p>
          <a:p>
            <a:r>
              <a:rPr lang="fr-FR" dirty="0"/>
              <a:t>USER_MATERIEL </a:t>
            </a:r>
            <a:r>
              <a:rPr lang="fr-FR" b="1" u="sng" dirty="0"/>
              <a:t>(#</a:t>
            </a:r>
            <a:r>
              <a:rPr lang="fr-FR" b="1" u="sng" dirty="0" err="1"/>
              <a:t>iduser</a:t>
            </a:r>
            <a:r>
              <a:rPr lang="fr-FR" dirty="0"/>
              <a:t>, </a:t>
            </a:r>
            <a:r>
              <a:rPr lang="fr-FR" b="1" u="sng" dirty="0"/>
              <a:t>#</a:t>
            </a:r>
            <a:r>
              <a:rPr lang="fr-FR" b="1" u="sng" dirty="0" err="1"/>
              <a:t>idmateriel</a:t>
            </a:r>
            <a:r>
              <a:rPr lang="fr-FR" dirty="0"/>
              <a:t>, </a:t>
            </a:r>
            <a:r>
              <a:rPr lang="fr-FR" dirty="0" err="1"/>
              <a:t>datedeb_reserv</a:t>
            </a:r>
            <a:r>
              <a:rPr lang="fr-FR" dirty="0"/>
              <a:t>, </a:t>
            </a:r>
            <a:r>
              <a:rPr lang="fr-FR" dirty="0" err="1"/>
              <a:t>datefin_reserv</a:t>
            </a:r>
            <a:r>
              <a:rPr lang="fr-FR" dirty="0"/>
              <a:t>)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99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b="1" dirty="0"/>
              <a:t>M</a:t>
            </a:r>
            <a:r>
              <a:rPr lang="fr-FR" altLang="fr-FR" dirty="0"/>
              <a:t>odèle </a:t>
            </a:r>
            <a:r>
              <a:rPr lang="fr-FR" altLang="fr-FR" b="1" dirty="0"/>
              <a:t>L</a:t>
            </a:r>
            <a:r>
              <a:rPr lang="fr-FR" altLang="fr-FR" dirty="0"/>
              <a:t>ogique de </a:t>
            </a:r>
            <a:r>
              <a:rPr lang="fr-FR" altLang="fr-FR" b="1" dirty="0"/>
              <a:t>D</a:t>
            </a:r>
            <a:r>
              <a:rPr lang="fr-FR" altLang="fr-FR" dirty="0"/>
              <a:t>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859339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Le MCD </a:t>
            </a:r>
            <a:r>
              <a:rPr lang="fr-FR" altLang="fr-FR" b="1" dirty="0"/>
              <a:t>ne peut pas </a:t>
            </a:r>
            <a:r>
              <a:rPr lang="fr-FR" altLang="fr-FR" dirty="0"/>
              <a:t>être implanté dans une base de données </a:t>
            </a:r>
            <a:r>
              <a:rPr lang="fr-FR" altLang="fr-FR" b="1" dirty="0"/>
              <a:t>sans modification</a:t>
            </a:r>
            <a:r>
              <a:rPr lang="fr-FR" altLang="fr-FR" dirty="0"/>
              <a:t>. </a:t>
            </a:r>
          </a:p>
          <a:p>
            <a:r>
              <a:rPr lang="fr-FR" altLang="fr-FR" dirty="0"/>
              <a:t> </a:t>
            </a:r>
          </a:p>
          <a:p>
            <a:r>
              <a:rPr lang="fr-FR" altLang="fr-FR" dirty="0"/>
              <a:t>Il est obligatoire de transformer ce modèle. On dit qu’on effectue un passage du modèle </a:t>
            </a:r>
            <a:r>
              <a:rPr lang="fr-FR" altLang="fr-FR" b="1" u="sng" dirty="0"/>
              <a:t>conceptuel</a:t>
            </a:r>
            <a:r>
              <a:rPr lang="fr-FR" altLang="fr-FR" dirty="0"/>
              <a:t> de données vers le modèle </a:t>
            </a:r>
            <a:r>
              <a:rPr lang="fr-FR" altLang="fr-FR" b="1" u="sng" dirty="0"/>
              <a:t>logique</a:t>
            </a:r>
            <a:r>
              <a:rPr lang="fr-FR" altLang="fr-FR" dirty="0"/>
              <a:t> de données. </a:t>
            </a:r>
          </a:p>
          <a:p>
            <a:r>
              <a:rPr lang="fr-FR" altLang="fr-FR" dirty="0"/>
              <a:t> </a:t>
            </a:r>
          </a:p>
          <a:p>
            <a:r>
              <a:rPr lang="fr-FR" altLang="fr-FR" dirty="0"/>
              <a:t>Le MLD pourra être implanté dans une base de données relationnelle. </a:t>
            </a:r>
            <a:endParaRPr lang="fr-FR" dirty="0"/>
          </a:p>
          <a:p>
            <a:r>
              <a:rPr lang="fr-FR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7106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altLang="fr-FR" b="1" dirty="0"/>
              <a:t>M</a:t>
            </a:r>
            <a:r>
              <a:rPr lang="fr-FR" altLang="fr-FR" dirty="0"/>
              <a:t>odèle </a:t>
            </a:r>
            <a:r>
              <a:rPr lang="fr-FR" altLang="fr-FR" b="1" dirty="0"/>
              <a:t>L</a:t>
            </a:r>
            <a:r>
              <a:rPr lang="fr-FR" altLang="fr-FR" dirty="0"/>
              <a:t>ogique de </a:t>
            </a:r>
            <a:r>
              <a:rPr lang="fr-FR" altLang="fr-FR" b="1" dirty="0"/>
              <a:t>D</a:t>
            </a:r>
            <a:r>
              <a:rPr lang="fr-FR" altLang="fr-FR" dirty="0"/>
              <a:t>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859339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dirty="0"/>
              <a:t>Pour basculer du MCD au MLD, on suivra </a:t>
            </a:r>
            <a:r>
              <a:rPr lang="fr-FR" altLang="fr-FR" b="1" u="sng" dirty="0"/>
              <a:t>3 règles simples</a:t>
            </a:r>
            <a:r>
              <a:rPr lang="fr-FR" altLang="fr-FR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entité du MCD devient une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association de type </a:t>
            </a:r>
            <a:r>
              <a:rPr lang="fr-FR" b="1" dirty="0"/>
              <a:t>max</a:t>
            </a:r>
            <a:r>
              <a:rPr lang="fr-FR" dirty="0"/>
              <a:t> </a:t>
            </a:r>
            <a:r>
              <a:rPr lang="fr-FR" b="1" dirty="0"/>
              <a:t>1:N </a:t>
            </a:r>
            <a:r>
              <a:rPr lang="fr-FR" dirty="0"/>
              <a:t>se traduit par la création d’une clé étrangère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association de type </a:t>
            </a:r>
            <a:r>
              <a:rPr lang="fr-FR" b="1" dirty="0"/>
              <a:t>max</a:t>
            </a:r>
            <a:r>
              <a:rPr lang="fr-FR" dirty="0"/>
              <a:t> </a:t>
            </a:r>
            <a:r>
              <a:rPr lang="fr-FR" b="1" dirty="0"/>
              <a:t>N:N </a:t>
            </a:r>
            <a:r>
              <a:rPr lang="fr-FR" dirty="0"/>
              <a:t>se traduit par la création d’une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On écrira chaque table du MLD sous la forme : </a:t>
            </a:r>
          </a:p>
          <a:p>
            <a:r>
              <a:rPr lang="fr-FR" b="1" dirty="0">
                <a:solidFill>
                  <a:schemeClr val="accent1"/>
                </a:solidFill>
              </a:rPr>
              <a:t>	NOMTABLE (</a:t>
            </a:r>
            <a:r>
              <a:rPr lang="fr-FR" b="1" u="sng" dirty="0">
                <a:solidFill>
                  <a:schemeClr val="accent1"/>
                </a:solidFill>
              </a:rPr>
              <a:t>clé_primaire</a:t>
            </a:r>
            <a:r>
              <a:rPr lang="fr-FR" b="1" dirty="0">
                <a:solidFill>
                  <a:schemeClr val="accent1"/>
                </a:solidFill>
              </a:rPr>
              <a:t>, attribut1, attribut2, …, #clé_étrangère)</a:t>
            </a:r>
          </a:p>
          <a:p>
            <a:endParaRPr lang="fr-FR" dirty="0"/>
          </a:p>
          <a:p>
            <a:r>
              <a:rPr lang="fr-FR" dirty="0"/>
              <a:t>Nous allons détailler cela dans les chapitres suivants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091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748754" y="1518940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 n° 1 : Une entité du MCD devient une table </a:t>
            </a:r>
          </a:p>
          <a:p>
            <a:endParaRPr lang="fr-FR" altLang="fr-FR" dirty="0"/>
          </a:p>
          <a:p>
            <a:r>
              <a:rPr lang="fr-FR" altLang="fr-FR" dirty="0"/>
              <a:t>C’est la règle la plus simple. Chaque entité devient une table contenant les attributs listés dans le MCD.</a:t>
            </a:r>
          </a:p>
          <a:p>
            <a:endParaRPr lang="fr-FR" alt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alt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0F76BF-CA7C-418A-9BF9-EE3C857D8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54" y="2996952"/>
            <a:ext cx="78009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5794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 n° 2 : Une association de type max 1:N se traduit par la création d’une clé étrangère</a:t>
            </a:r>
          </a:p>
          <a:p>
            <a:endParaRPr lang="fr-FR" altLang="fr-FR" dirty="0"/>
          </a:p>
          <a:p>
            <a:r>
              <a:rPr lang="fr-FR" altLang="fr-FR" dirty="0"/>
              <a:t>Une association de type max 1:N signifie que les cardinalités maximales sont positionnées à « 1 » d’un côté de l’association et à « n » de l’autre côté.</a:t>
            </a:r>
          </a:p>
          <a:p>
            <a:endParaRPr lang="fr-FR" altLang="fr-FR" dirty="0"/>
          </a:p>
          <a:p>
            <a:r>
              <a:rPr lang="fr-FR" altLang="fr-FR" dirty="0"/>
              <a:t>Cela se traduit </a:t>
            </a:r>
            <a:r>
              <a:rPr lang="fr-FR" altLang="fr-FR" b="1" dirty="0"/>
              <a:t>par la création d’une clé étrangère dans l’entité côté « 1 »</a:t>
            </a:r>
            <a:r>
              <a:rPr lang="fr-FR" altLang="fr-FR" dirty="0"/>
              <a:t>. Cette clé étrangère </a:t>
            </a:r>
            <a:r>
              <a:rPr lang="fr-FR" altLang="fr-FR" b="1" dirty="0"/>
              <a:t>référence la clé primaire côté « N »</a:t>
            </a:r>
            <a:r>
              <a:rPr lang="fr-FR" altLang="fr-FR" dirty="0"/>
              <a:t>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alt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B8DD772-7889-4B79-A506-F2C309A9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45827"/>
            <a:ext cx="7829550" cy="290512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DA7D961-593B-4263-9B90-ACB747F34418}"/>
              </a:ext>
            </a:extLst>
          </p:cNvPr>
          <p:cNvSpPr/>
          <p:nvPr/>
        </p:nvSpPr>
        <p:spPr>
          <a:xfrm>
            <a:off x="6300192" y="5805264"/>
            <a:ext cx="1584176" cy="545688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5102F53-069C-436E-B3CE-3083AAA01642}"/>
              </a:ext>
            </a:extLst>
          </p:cNvPr>
          <p:cNvCxnSpPr>
            <a:cxnSpLocks/>
          </p:cNvCxnSpPr>
          <p:nvPr/>
        </p:nvCxnSpPr>
        <p:spPr>
          <a:xfrm>
            <a:off x="5148064" y="2852936"/>
            <a:ext cx="1584176" cy="288032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7917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6C1EB93-0A77-41FB-A3F9-0863A174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449789"/>
            <a:ext cx="7905750" cy="2733675"/>
          </a:xfrm>
          <a:prstGeom prst="rect">
            <a:avLst/>
          </a:prstGeom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 n° 3 : Une association de type max N:N se traduit par la création d’une table</a:t>
            </a:r>
          </a:p>
          <a:p>
            <a:endParaRPr lang="fr-FR" altLang="fr-FR" dirty="0"/>
          </a:p>
          <a:p>
            <a:r>
              <a:rPr lang="fr-FR" altLang="fr-FR" dirty="0"/>
              <a:t>Une association de type max N:N signifie que les cardinalités maximales sont positionnées à « N » de chaque côté de l’association.</a:t>
            </a:r>
          </a:p>
          <a:p>
            <a:r>
              <a:rPr lang="fr-FR" altLang="fr-FR" dirty="0"/>
              <a:t>Cela se traduit </a:t>
            </a:r>
            <a:r>
              <a:rPr lang="fr-FR" altLang="fr-FR" b="1" dirty="0"/>
              <a:t>par la création d’une nouvelle entité </a:t>
            </a:r>
            <a:r>
              <a:rPr lang="fr-FR" altLang="fr-FR" i="1" dirty="0"/>
              <a:t>qui prendra le nom de l’association </a:t>
            </a:r>
            <a:r>
              <a:rPr lang="fr-FR" altLang="fr-FR" b="1" dirty="0"/>
              <a:t>et qui combinera les clés primaires de chacune des tables</a:t>
            </a:r>
          </a:p>
          <a:p>
            <a:r>
              <a:rPr lang="fr-FR" altLang="fr-FR" dirty="0"/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DA7D961-593B-4263-9B90-ACB747F34418}"/>
              </a:ext>
            </a:extLst>
          </p:cNvPr>
          <p:cNvSpPr/>
          <p:nvPr/>
        </p:nvSpPr>
        <p:spPr>
          <a:xfrm>
            <a:off x="1475656" y="5758113"/>
            <a:ext cx="1584176" cy="545688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5102F53-069C-436E-B3CE-3083AAA01642}"/>
              </a:ext>
            </a:extLst>
          </p:cNvPr>
          <p:cNvCxnSpPr>
            <a:cxnSpLocks/>
          </p:cNvCxnSpPr>
          <p:nvPr/>
        </p:nvCxnSpPr>
        <p:spPr>
          <a:xfrm flipH="1">
            <a:off x="2411760" y="3129645"/>
            <a:ext cx="1728192" cy="2628468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39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6C1EB93-0A77-41FB-A3F9-0863A174A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449789"/>
            <a:ext cx="7905750" cy="2733675"/>
          </a:xfrm>
          <a:prstGeom prst="rect">
            <a:avLst/>
          </a:prstGeom>
        </p:spPr>
      </p:pic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Règle n° 3 : Une association de type max N:N se traduit par la création d’une table</a:t>
            </a:r>
          </a:p>
          <a:p>
            <a:endParaRPr lang="fr-FR" altLang="fr-FR" dirty="0"/>
          </a:p>
          <a:p>
            <a:r>
              <a:rPr lang="fr-FR" altLang="fr-FR" dirty="0"/>
              <a:t>Une association de type max N:N signifie que les cardinalités maximales sont positionnées à « N » de chaque côté de l’association.</a:t>
            </a:r>
          </a:p>
          <a:p>
            <a:r>
              <a:rPr lang="fr-FR" altLang="fr-FR" dirty="0"/>
              <a:t>Cela se traduit </a:t>
            </a:r>
            <a:r>
              <a:rPr lang="fr-FR" altLang="fr-FR" b="1" dirty="0"/>
              <a:t>par la création d’une nouvelle entité </a:t>
            </a:r>
            <a:r>
              <a:rPr lang="fr-FR" altLang="fr-FR" i="1" dirty="0"/>
              <a:t>qui prendra le nom de l’association </a:t>
            </a:r>
            <a:r>
              <a:rPr lang="fr-FR" altLang="fr-FR" b="1" dirty="0"/>
              <a:t>et qui combinera les clés primaires de chacune des tables</a:t>
            </a:r>
          </a:p>
          <a:p>
            <a:r>
              <a:rPr lang="fr-FR" altLang="fr-FR" dirty="0"/>
              <a:t> 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3EFC7CC-1D7B-4B82-90E2-A57F91908194}"/>
              </a:ext>
            </a:extLst>
          </p:cNvPr>
          <p:cNvSpPr/>
          <p:nvPr/>
        </p:nvSpPr>
        <p:spPr>
          <a:xfrm>
            <a:off x="2594955" y="5697945"/>
            <a:ext cx="3705237" cy="545688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A0CEB80-1230-49A3-A64E-3EB818149D42}"/>
              </a:ext>
            </a:extLst>
          </p:cNvPr>
          <p:cNvCxnSpPr>
            <a:cxnSpLocks/>
          </p:cNvCxnSpPr>
          <p:nvPr/>
        </p:nvCxnSpPr>
        <p:spPr>
          <a:xfrm flipH="1">
            <a:off x="4788024" y="3429000"/>
            <a:ext cx="1008112" cy="2268945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118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5DB22F0-1B34-4E59-82E1-5F1116DD7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fr-FR" altLang="fr-FR" dirty="0"/>
          </a:p>
          <a:p>
            <a:endParaRPr lang="fr-FR" altLang="fr-FR" dirty="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A8E7240-6A75-4681-BD9B-6C7D624A7C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6588" y="765175"/>
            <a:ext cx="8507412" cy="53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Règles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CA0A5C-151D-4C49-8F3F-6D4D035F27ED}"/>
              </a:ext>
            </a:extLst>
          </p:cNvPr>
          <p:cNvSpPr txBox="1"/>
          <p:nvPr/>
        </p:nvSpPr>
        <p:spPr>
          <a:xfrm>
            <a:off x="899592" y="1429795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aura tendance à renommer l’entité créée pour qu’elle ait un nom plus « explicite ». Si vous le faites, placez sa déclaration </a:t>
            </a:r>
            <a:r>
              <a:rPr lang="fr-FR"/>
              <a:t>après les tables </a:t>
            </a:r>
            <a:r>
              <a:rPr lang="fr-FR" dirty="0"/>
              <a:t>«</a:t>
            </a:r>
            <a:r>
              <a:rPr lang="fr-FR"/>
              <a:t> parentes »</a:t>
            </a:r>
            <a:endParaRPr lang="fr-FR" dirty="0"/>
          </a:p>
          <a:p>
            <a:r>
              <a:rPr lang="fr-FR" altLang="fr-FR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143F6A7-8C69-4B70-83A8-CA356FF2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9" y="3650913"/>
            <a:ext cx="6981825" cy="5048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564F1C8-FB9C-4E2A-843D-87C5F53C7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2500765"/>
            <a:ext cx="5667375" cy="4095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6CF87E6-993E-4677-A2D0-6707672C5A90}"/>
              </a:ext>
            </a:extLst>
          </p:cNvPr>
          <p:cNvSpPr txBox="1"/>
          <p:nvPr/>
        </p:nvSpPr>
        <p:spPr>
          <a:xfrm flipH="1">
            <a:off x="3779912" y="305798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/>
              <a:t>devient</a:t>
            </a:r>
          </a:p>
        </p:txBody>
      </p:sp>
    </p:spTree>
    <p:extLst>
      <p:ext uri="{BB962C8B-B14F-4D97-AF65-F5344CB8AC3E}">
        <p14:creationId xmlns:p14="http://schemas.microsoft.com/office/powerpoint/2010/main" val="12795869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odele_Simplon_Enseign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Simplon_Enseignement.potx" id="{1F186EB0-D52A-43FC-AC34-53A13A499C9E}" vid="{53CFBE18-4B66-4043-BE74-747DD4674FCC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Modele_Intech_Enseignement_Ken</Template>
  <TotalTime>0</TotalTime>
  <Words>1037</Words>
  <Application>Microsoft Office PowerPoint</Application>
  <PresentationFormat>Affichage à l'écran (4:3)</PresentationFormat>
  <Paragraphs>131</Paragraphs>
  <Slides>22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Modele_Simplon_Enseignement</vt:lpstr>
      <vt:lpstr>Merise du MCD au MLD  inspiré du cours de Ph. Chochois  </vt:lpstr>
      <vt:lpstr>Modèle Logique de Données</vt:lpstr>
      <vt:lpstr>Modèle Logique de Données</vt:lpstr>
      <vt:lpstr>Modèle Logique de Données</vt:lpstr>
      <vt:lpstr>Règles</vt:lpstr>
      <vt:lpstr>Règles</vt:lpstr>
      <vt:lpstr>Règles</vt:lpstr>
      <vt:lpstr>Règles</vt:lpstr>
      <vt:lpstr>Règles</vt:lpstr>
      <vt:lpstr>Règles</vt:lpstr>
      <vt:lpstr>Règles</vt:lpstr>
      <vt:lpstr>Règles</vt:lpstr>
      <vt:lpstr>Cas particuliers : les relations max 1:1</vt:lpstr>
      <vt:lpstr>Cas particuliers : les relations max 1:1</vt:lpstr>
      <vt:lpstr>Cas particuliers : les relations max 1:1</vt:lpstr>
      <vt:lpstr>Présentation PowerPoint</vt:lpstr>
      <vt:lpstr>Exercice 1 – Jeu vidéo – Ecrivez sur une feuille le MLD</vt:lpstr>
      <vt:lpstr>Solution 1 – Jeu vidéo</vt:lpstr>
      <vt:lpstr>Exercice 2 – Jeu vidéo – Ecrivez sur une feuille le MLD</vt:lpstr>
      <vt:lpstr>Solution 2 – Jeu vidéo</vt:lpstr>
      <vt:lpstr>Exercice 3 – UserMat – Ecrivez sur une feuille le MLD</vt:lpstr>
      <vt:lpstr>Solution 3 – UserMat</vt:lpstr>
    </vt:vector>
  </TitlesOfParts>
  <Company>esiea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Base de Données</dc:title>
  <dc:creator>Thomas GROS</dc:creator>
  <cp:lastModifiedBy>Marc FLAUSINO</cp:lastModifiedBy>
  <cp:revision>801</cp:revision>
  <dcterms:created xsi:type="dcterms:W3CDTF">2003-04-05T16:25:49Z</dcterms:created>
  <dcterms:modified xsi:type="dcterms:W3CDTF">2024-06-20T13:33:21Z</dcterms:modified>
</cp:coreProperties>
</file>