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3" r:id="rId1"/>
    <p:sldMasterId id="2147483921" r:id="rId2"/>
  </p:sldMasterIdLst>
  <p:notesMasterIdLst>
    <p:notesMasterId r:id="rId26"/>
  </p:notesMasterIdLst>
  <p:sldIdLst>
    <p:sldId id="257" r:id="rId3"/>
    <p:sldId id="258" r:id="rId4"/>
    <p:sldId id="259" r:id="rId5"/>
    <p:sldId id="265" r:id="rId6"/>
    <p:sldId id="280" r:id="rId7"/>
    <p:sldId id="267" r:id="rId8"/>
    <p:sldId id="268" r:id="rId9"/>
    <p:sldId id="269" r:id="rId10"/>
    <p:sldId id="271" r:id="rId11"/>
    <p:sldId id="270" r:id="rId12"/>
    <p:sldId id="272" r:id="rId13"/>
    <p:sldId id="273" r:id="rId14"/>
    <p:sldId id="274" r:id="rId15"/>
    <p:sldId id="275" r:id="rId16"/>
    <p:sldId id="276" r:id="rId17"/>
    <p:sldId id="277" r:id="rId18"/>
    <p:sldId id="281" r:id="rId19"/>
    <p:sldId id="282" r:id="rId20"/>
    <p:sldId id="283" r:id="rId21"/>
    <p:sldId id="278" r:id="rId22"/>
    <p:sldId id="260" r:id="rId23"/>
    <p:sldId id="264" r:id="rId24"/>
    <p:sldId id="26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149E3-E8C3-424D-8799-7C7666F3CEB4}" type="datetimeFigureOut">
              <a:rPr lang="nl-NL" smtClean="0"/>
              <a:t>26-10-2018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6D8321-D347-46FB-A661-71A8F2C56EF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4071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31F919-3514-4018-862B-173568936EF6}" type="datetimeFigureOut">
              <a:rPr lang="nl-NL" smtClean="0"/>
              <a:pPr/>
              <a:t>26-10-2018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E9DE26-C13E-4018-8CBC-284E2CB6623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181230" y="3040136"/>
            <a:ext cx="2938077" cy="80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62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F919-3514-4018-862B-173568936EF6}" type="datetimeFigureOut">
              <a:rPr lang="nl-NL" smtClean="0"/>
              <a:t>26-10-2018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960EFCE-BE65-4C8A-8AD6-18856AD1CF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7215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F919-3514-4018-862B-173568936EF6}" type="datetimeFigureOut">
              <a:rPr lang="nl-NL" smtClean="0"/>
              <a:t>26-10-2018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960EFCE-BE65-4C8A-8AD6-18856AD1CF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0575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F919-3514-4018-862B-173568936EF6}" type="datetimeFigureOut">
              <a:rPr lang="nl-NL" smtClean="0"/>
              <a:t>26-10-2018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960EFCE-BE65-4C8A-8AD6-18856AD1CF68}" type="slidenum">
              <a:rPr lang="nl-NL" smtClean="0"/>
              <a:t>‹#›</a:t>
            </a:fld>
            <a:endParaRPr lang="nl-NL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58257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F919-3514-4018-862B-173568936EF6}" type="datetimeFigureOut">
              <a:rPr lang="nl-NL" smtClean="0"/>
              <a:t>26-10-2018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960EFCE-BE65-4C8A-8AD6-18856AD1CF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6378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F919-3514-4018-862B-173568936EF6}" type="datetimeFigureOut">
              <a:rPr lang="nl-NL" smtClean="0"/>
              <a:t>26-10-2018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EFCE-BE65-4C8A-8AD6-18856AD1CF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3158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F919-3514-4018-862B-173568936EF6}" type="datetimeFigureOut">
              <a:rPr lang="nl-NL" smtClean="0"/>
              <a:t>26-10-2018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EFCE-BE65-4C8A-8AD6-18856AD1CF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44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F919-3514-4018-862B-173568936EF6}" type="datetimeFigureOut">
              <a:rPr lang="nl-NL" smtClean="0"/>
              <a:t>26-10-2018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EFCE-BE65-4C8A-8AD6-18856AD1CF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6433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E31F919-3514-4018-862B-173568936EF6}" type="datetimeFigureOut">
              <a:rPr lang="nl-NL" smtClean="0"/>
              <a:t>26-10-2018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960EFCE-BE65-4C8A-8AD6-18856AD1CF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449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0D4FA-FAA2-4872-A31E-D5A7F0CAF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631DEE-8766-4DDF-BBAD-FE850D7E3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1912F-17C4-4872-B72E-771A9ACFF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5604-1B65-4222-BA7B-BBEE91EBA187}" type="datetimeFigureOut">
              <a:rPr lang="nl-NL" smtClean="0"/>
              <a:t>26-10-2018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6585F-BFEA-405E-A0A5-F743B9006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123D9-7938-4864-9A4D-E7024CAAD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9BA-7F29-4A08-9F5D-69FE2224E0A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48999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BA739-9A38-4BE3-8563-6B6E30149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91235-CDE8-4D2D-A273-1AC378472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88A1A-07AD-42C4-BA47-6F98E7FB3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5604-1B65-4222-BA7B-BBEE91EBA187}" type="datetimeFigureOut">
              <a:rPr lang="nl-NL" smtClean="0"/>
              <a:t>26-10-2018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44E56-C559-4B69-85D9-07A94E3A1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5DCEF-8EA3-482E-BAEE-8C9A1E734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9BA-7F29-4A08-9F5D-69FE2224E0A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6775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F919-3514-4018-862B-173568936EF6}" type="datetimeFigureOut">
              <a:rPr lang="nl-NL" smtClean="0"/>
              <a:t>26-10-2018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13" name="Picture 12" descr="A picture containing text&#10;&#10;Description generated with very high confidence">
            <a:extLst>
              <a:ext uri="{FF2B5EF4-FFF2-40B4-BE49-F238E27FC236}">
                <a16:creationId xmlns:a16="http://schemas.microsoft.com/office/drawing/2014/main" id="{EA114DE0-671B-440E-841D-8B9E23F073B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0379" y="1014904"/>
            <a:ext cx="1513890" cy="55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4550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FBACA-7D40-437C-B294-4B420BA2A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C3858-0E97-4173-BB5A-9001C4ACC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E9C50-96FA-4709-9EAB-3779DD83E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5604-1B65-4222-BA7B-BBEE91EBA187}" type="datetimeFigureOut">
              <a:rPr lang="nl-NL" smtClean="0"/>
              <a:t>26-10-2018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B2575-A154-4068-8AD8-7DA1E756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EBDDF-7977-42CE-A56C-55EE38735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9BA-7F29-4A08-9F5D-69FE2224E0A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04294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D428B-432D-4E74-B81A-8E2CC7F3B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547C9-7F4E-40B9-B9EF-B9A193279D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AFA549-EADE-4D02-A87D-2B3DABC2F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F1BF2-AD82-4E17-BEBF-84099A97A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5604-1B65-4222-BA7B-BBEE91EBA187}" type="datetimeFigureOut">
              <a:rPr lang="nl-NL" smtClean="0"/>
              <a:t>26-10-2018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6E895-5D3A-4777-88A8-E4CE744A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13748-8DA7-48E7-BD09-2144405CB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9BA-7F29-4A08-9F5D-69FE2224E0A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16294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AAD56-9404-4315-9F79-55051E232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77857-EC61-4AAD-BDAE-61EB0DBC6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A99628-D3A6-470C-9B31-101BAFBC7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2DCFDC-9B3A-4EB5-9A7C-D56EE855B6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901835-1C13-4322-879D-B52194E3B5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B689D6-5BE0-4A95-AA42-3DC7B7F2E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5604-1B65-4222-BA7B-BBEE91EBA187}" type="datetimeFigureOut">
              <a:rPr lang="nl-NL" smtClean="0"/>
              <a:t>26-10-2018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9112D2-1FCF-4043-B766-AD43D694B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5B4E29-FFB4-446A-A406-72926746D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9BA-7F29-4A08-9F5D-69FE2224E0A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29721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B9174-8ED6-4A19-AF43-AFAE89A7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9A1FD8-EC53-4DA3-BEA8-46045FF28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5604-1B65-4222-BA7B-BBEE91EBA187}" type="datetimeFigureOut">
              <a:rPr lang="nl-NL" smtClean="0"/>
              <a:t>26-10-2018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1BB652-F72B-4B91-A613-15C98A886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2A0ECC-F4DD-441C-9400-7C5678F60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9BA-7F29-4A08-9F5D-69FE2224E0A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40691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883C6A-948C-4228-9849-10C7ED2AF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5604-1B65-4222-BA7B-BBEE91EBA187}" type="datetimeFigureOut">
              <a:rPr lang="nl-NL" smtClean="0"/>
              <a:t>26-10-2018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95C682-657F-4157-B7C4-274EDB50A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A2801-CF3E-4808-9190-3A30C8E71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9BA-7F29-4A08-9F5D-69FE2224E0A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94587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42C6C-B224-48C9-A165-E6E4ADA2F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CCB4C-C15C-4D18-9F1F-6BBCBFFCE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EB5FC2-9E62-4CE9-9FE1-EAA818267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6C628-A4F2-447D-88D0-A823538B5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5604-1B65-4222-BA7B-BBEE91EBA187}" type="datetimeFigureOut">
              <a:rPr lang="nl-NL" smtClean="0"/>
              <a:t>26-10-2018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F14B8-38E6-489C-9B63-52241DEF4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7E683-27F1-47AD-B374-50D463311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9BA-7F29-4A08-9F5D-69FE2224E0A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4229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2BA99-4A40-4F86-AF41-B30710627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87C4E1-F4F4-4FDD-BCCE-FE3FF4091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07D24-4C1B-47C1-A244-C2D4FCED2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D34B5-8385-4F21-8279-50F555AA6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5604-1B65-4222-BA7B-BBEE91EBA187}" type="datetimeFigureOut">
              <a:rPr lang="nl-NL" smtClean="0"/>
              <a:t>26-10-2018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54419-4D0A-464A-B724-20B3521E3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76A6A-2BDB-4068-9431-0FC9AB8D3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9BA-7F29-4A08-9F5D-69FE2224E0A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72642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CDBE4-654E-44F5-95E3-0C9722E4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9B179B-55A3-4B47-93F1-88C59B902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F6D1D-4B81-48C2-8A02-9A6421907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5604-1B65-4222-BA7B-BBEE91EBA187}" type="datetimeFigureOut">
              <a:rPr lang="nl-NL" smtClean="0"/>
              <a:t>26-10-2018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5F85E-0EFF-4908-9486-948F36B0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73003-E9C7-428D-BCFA-51ED2489C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9BA-7F29-4A08-9F5D-69FE2224E0A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05225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A48C55-869D-4A6C-8F6D-9000686A94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0D72CF-F96F-4F24-9069-C0F7CCF5D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9AB26-5955-4A2E-8CE7-392806F2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5604-1B65-4222-BA7B-BBEE91EBA187}" type="datetimeFigureOut">
              <a:rPr lang="nl-NL" smtClean="0"/>
              <a:t>26-10-2018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73099-DC35-42BC-A841-91EABF6F6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54CCF-98E5-4A54-A374-AD8B5B8DC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9BA-7F29-4A08-9F5D-69FE2224E0A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9009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F919-3514-4018-862B-173568936EF6}" type="datetimeFigureOut">
              <a:rPr lang="nl-NL" smtClean="0"/>
              <a:t>26-10-2018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960EFCE-BE65-4C8A-8AD6-18856AD1CF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7226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F919-3514-4018-862B-173568936EF6}" type="datetimeFigureOut">
              <a:rPr lang="nl-NL" smtClean="0"/>
              <a:t>26-10-2018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EFCE-BE65-4C8A-8AD6-18856AD1CF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4258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F919-3514-4018-862B-173568936EF6}" type="datetimeFigureOut">
              <a:rPr lang="nl-NL" smtClean="0"/>
              <a:t>26-10-2018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EFCE-BE65-4C8A-8AD6-18856AD1CF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602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F919-3514-4018-862B-173568936EF6}" type="datetimeFigureOut">
              <a:rPr lang="nl-NL" smtClean="0"/>
              <a:t>26-10-2018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EFCE-BE65-4C8A-8AD6-18856AD1CF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816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F919-3514-4018-862B-173568936EF6}" type="datetimeFigureOut">
              <a:rPr lang="nl-NL" smtClean="0"/>
              <a:t>26-10-2018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EFCE-BE65-4C8A-8AD6-18856AD1CF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057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F919-3514-4018-862B-173568936EF6}" type="datetimeFigureOut">
              <a:rPr lang="nl-NL" smtClean="0"/>
              <a:t>26-10-2018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EFCE-BE65-4C8A-8AD6-18856AD1CF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0887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F919-3514-4018-862B-173568936EF6}" type="datetimeFigureOut">
              <a:rPr lang="nl-NL" smtClean="0"/>
              <a:t>26-10-2018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EFCE-BE65-4C8A-8AD6-18856AD1CF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2546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1F919-3514-4018-862B-173568936EF6}" type="datetimeFigureOut">
              <a:rPr lang="nl-NL" smtClean="0"/>
              <a:t>26-10-2018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0EFCE-BE65-4C8A-8AD6-18856AD1CF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4231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  <p:sldLayoutId id="2147483916" r:id="rId13"/>
    <p:sldLayoutId id="2147483917" r:id="rId14"/>
    <p:sldLayoutId id="2147483918" r:id="rId15"/>
    <p:sldLayoutId id="2147483919" r:id="rId16"/>
    <p:sldLayoutId id="214748392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1F4549-005E-474B-A0A7-9FCC4D75A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FB446-0212-48E5-8A96-BBF009F06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CC5FC-8E21-4FA9-A20F-EE47CFDD37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15604-1B65-4222-BA7B-BBEE91EBA187}" type="datetimeFigureOut">
              <a:rPr lang="nl-NL" smtClean="0"/>
              <a:t>26-10-2018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FE06C-4090-4F00-996D-EFCA593BF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09FF1-90B6-4D0C-AA6C-B89CCDAB26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EC9BA-7F29-4A08-9F5D-69FE2224E0A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0151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42.93.225.190:5000/res?q=schools" TargetMode="External"/><Relationship Id="rId5" Type="http://schemas.openxmlformats.org/officeDocument/2006/relationships/hyperlink" Target="http://142.93.225.190:5000/" TargetMode="Externa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0B9B-9501-4DA0-A643-002DE148AB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Searching for TED talks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F78AF7-C6F0-48FD-AD93-5F9CD26EB7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The Four Searchketeers: Mo, Robin, Carolien &amp; Nadja</a:t>
            </a:r>
          </a:p>
        </p:txBody>
      </p:sp>
    </p:spTree>
    <p:extLst>
      <p:ext uri="{BB962C8B-B14F-4D97-AF65-F5344CB8AC3E}">
        <p14:creationId xmlns:p14="http://schemas.microsoft.com/office/powerpoint/2010/main" val="3354373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059A320-8768-45B7-97A8-030AB958D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Content Placeholder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B557CCD-3372-4122-8F3B-BED16AA1BF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16" b="186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A3BD156-54ED-4CFC-916B-9DE0F810AB79}"/>
              </a:ext>
            </a:extLst>
          </p:cNvPr>
          <p:cNvSpPr/>
          <p:nvPr/>
        </p:nvSpPr>
        <p:spPr>
          <a:xfrm>
            <a:off x="9458226" y="2026763"/>
            <a:ext cx="1866507" cy="6410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Job of speaker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3DAEE82-AC7B-4FF6-9EEE-207DD68BCAF3}"/>
              </a:ext>
            </a:extLst>
          </p:cNvPr>
          <p:cNvCxnSpPr>
            <a:cxnSpLocks/>
          </p:cNvCxnSpPr>
          <p:nvPr/>
        </p:nvCxnSpPr>
        <p:spPr>
          <a:xfrm flipH="1">
            <a:off x="7927942" y="2667786"/>
            <a:ext cx="2463538" cy="2281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606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059A320-8768-45B7-97A8-030AB958D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Content Placeholder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B557CCD-3372-4122-8F3B-BED16AA1BF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16" b="186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A3BD156-54ED-4CFC-916B-9DE0F810AB79}"/>
              </a:ext>
            </a:extLst>
          </p:cNvPr>
          <p:cNvSpPr/>
          <p:nvPr/>
        </p:nvSpPr>
        <p:spPr>
          <a:xfrm>
            <a:off x="867266" y="1960775"/>
            <a:ext cx="1960775" cy="6410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Event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3DAEE82-AC7B-4FF6-9EEE-207DD68BCAF3}"/>
              </a:ext>
            </a:extLst>
          </p:cNvPr>
          <p:cNvCxnSpPr>
            <a:cxnSpLocks/>
          </p:cNvCxnSpPr>
          <p:nvPr/>
        </p:nvCxnSpPr>
        <p:spPr>
          <a:xfrm>
            <a:off x="1800520" y="2667786"/>
            <a:ext cx="1027521" cy="244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031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059A320-8768-45B7-97A8-030AB958D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Content Placeholder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B557CCD-3372-4122-8F3B-BED16AA1BF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16" b="186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A3BD156-54ED-4CFC-916B-9DE0F810AB79}"/>
              </a:ext>
            </a:extLst>
          </p:cNvPr>
          <p:cNvSpPr/>
          <p:nvPr/>
        </p:nvSpPr>
        <p:spPr>
          <a:xfrm>
            <a:off x="9458226" y="2026763"/>
            <a:ext cx="1866507" cy="6410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Tags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3DAEE82-AC7B-4FF6-9EEE-207DD68BCAF3}"/>
              </a:ext>
            </a:extLst>
          </p:cNvPr>
          <p:cNvCxnSpPr>
            <a:cxnSpLocks/>
          </p:cNvCxnSpPr>
          <p:nvPr/>
        </p:nvCxnSpPr>
        <p:spPr>
          <a:xfrm flipH="1">
            <a:off x="6768445" y="2667786"/>
            <a:ext cx="3623035" cy="2488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703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059A320-8768-45B7-97A8-030AB958D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Content Placeholder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B557CCD-3372-4122-8F3B-BED16AA1BF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16" b="186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A3BD156-54ED-4CFC-916B-9DE0F810AB79}"/>
              </a:ext>
            </a:extLst>
          </p:cNvPr>
          <p:cNvSpPr/>
          <p:nvPr/>
        </p:nvSpPr>
        <p:spPr>
          <a:xfrm>
            <a:off x="867266" y="1960775"/>
            <a:ext cx="1960775" cy="6410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Minimum views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3DAEE82-AC7B-4FF6-9EEE-207DD68BCAF3}"/>
              </a:ext>
            </a:extLst>
          </p:cNvPr>
          <p:cNvCxnSpPr>
            <a:cxnSpLocks/>
          </p:cNvCxnSpPr>
          <p:nvPr/>
        </p:nvCxnSpPr>
        <p:spPr>
          <a:xfrm>
            <a:off x="1800520" y="2667786"/>
            <a:ext cx="1027521" cy="2667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EC70973-6513-4902-A611-F2233DA5868D}"/>
              </a:ext>
            </a:extLst>
          </p:cNvPr>
          <p:cNvSpPr/>
          <p:nvPr/>
        </p:nvSpPr>
        <p:spPr>
          <a:xfrm>
            <a:off x="9458226" y="2026763"/>
            <a:ext cx="1866507" cy="6410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Maximum views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B2BDAA-C6D8-4270-A6DD-9EAA6F6572BD}"/>
              </a:ext>
            </a:extLst>
          </p:cNvPr>
          <p:cNvCxnSpPr>
            <a:cxnSpLocks/>
          </p:cNvCxnSpPr>
          <p:nvPr/>
        </p:nvCxnSpPr>
        <p:spPr>
          <a:xfrm flipH="1">
            <a:off x="7051249" y="2667786"/>
            <a:ext cx="3340232" cy="2667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999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059A320-8768-45B7-97A8-030AB958D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Content Placeholder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B557CCD-3372-4122-8F3B-BED16AA1BF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16" b="186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A3BD156-54ED-4CFC-916B-9DE0F810AB79}"/>
              </a:ext>
            </a:extLst>
          </p:cNvPr>
          <p:cNvSpPr/>
          <p:nvPr/>
        </p:nvSpPr>
        <p:spPr>
          <a:xfrm>
            <a:off x="867266" y="1960775"/>
            <a:ext cx="1960775" cy="6410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Film date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3DAEE82-AC7B-4FF6-9EEE-207DD68BCAF3}"/>
              </a:ext>
            </a:extLst>
          </p:cNvPr>
          <p:cNvCxnSpPr>
            <a:cxnSpLocks/>
          </p:cNvCxnSpPr>
          <p:nvPr/>
        </p:nvCxnSpPr>
        <p:spPr>
          <a:xfrm>
            <a:off x="1800520" y="2667786"/>
            <a:ext cx="1187777" cy="2894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EC70973-6513-4902-A611-F2233DA5868D}"/>
              </a:ext>
            </a:extLst>
          </p:cNvPr>
          <p:cNvSpPr/>
          <p:nvPr/>
        </p:nvSpPr>
        <p:spPr>
          <a:xfrm>
            <a:off x="9458226" y="2026763"/>
            <a:ext cx="1866507" cy="6410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Publish date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B2BDAA-C6D8-4270-A6DD-9EAA6F6572BD}"/>
              </a:ext>
            </a:extLst>
          </p:cNvPr>
          <p:cNvCxnSpPr>
            <a:cxnSpLocks/>
          </p:cNvCxnSpPr>
          <p:nvPr/>
        </p:nvCxnSpPr>
        <p:spPr>
          <a:xfrm flipH="1">
            <a:off x="7220932" y="2667786"/>
            <a:ext cx="3170549" cy="2894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331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059A320-8768-45B7-97A8-030AB958D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Content Placeholder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B557CCD-3372-4122-8F3B-BED16AA1BF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16" b="186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A3BD156-54ED-4CFC-916B-9DE0F810AB79}"/>
              </a:ext>
            </a:extLst>
          </p:cNvPr>
          <p:cNvSpPr/>
          <p:nvPr/>
        </p:nvSpPr>
        <p:spPr>
          <a:xfrm>
            <a:off x="867266" y="1960775"/>
            <a:ext cx="1960775" cy="6410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Minimum duration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3DAEE82-AC7B-4FF6-9EEE-207DD68BCAF3}"/>
              </a:ext>
            </a:extLst>
          </p:cNvPr>
          <p:cNvCxnSpPr>
            <a:cxnSpLocks/>
          </p:cNvCxnSpPr>
          <p:nvPr/>
        </p:nvCxnSpPr>
        <p:spPr>
          <a:xfrm>
            <a:off x="1800520" y="2667786"/>
            <a:ext cx="509047" cy="3120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EC70973-6513-4902-A611-F2233DA5868D}"/>
              </a:ext>
            </a:extLst>
          </p:cNvPr>
          <p:cNvSpPr/>
          <p:nvPr/>
        </p:nvSpPr>
        <p:spPr>
          <a:xfrm>
            <a:off x="9458226" y="2026763"/>
            <a:ext cx="1866507" cy="6410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Maximum duration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B2BDAA-C6D8-4270-A6DD-9EAA6F6572BD}"/>
              </a:ext>
            </a:extLst>
          </p:cNvPr>
          <p:cNvCxnSpPr>
            <a:cxnSpLocks/>
          </p:cNvCxnSpPr>
          <p:nvPr/>
        </p:nvCxnSpPr>
        <p:spPr>
          <a:xfrm flipH="1">
            <a:off x="7777113" y="2667786"/>
            <a:ext cx="2614369" cy="3120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339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059A320-8768-45B7-97A8-030AB958D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Content Placeholder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B557CCD-3372-4122-8F3B-BED16AA1BF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16" b="186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A3BD156-54ED-4CFC-916B-9DE0F810AB79}"/>
              </a:ext>
            </a:extLst>
          </p:cNvPr>
          <p:cNvSpPr/>
          <p:nvPr/>
        </p:nvSpPr>
        <p:spPr>
          <a:xfrm>
            <a:off x="9458226" y="2026763"/>
            <a:ext cx="1866507" cy="6410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Search in transcripts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3DAEE82-AC7B-4FF6-9EEE-207DD68BCAF3}"/>
              </a:ext>
            </a:extLst>
          </p:cNvPr>
          <p:cNvCxnSpPr>
            <a:cxnSpLocks/>
          </p:cNvCxnSpPr>
          <p:nvPr/>
        </p:nvCxnSpPr>
        <p:spPr>
          <a:xfrm flipH="1">
            <a:off x="10391480" y="2667786"/>
            <a:ext cx="1" cy="3120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19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059A320-8768-45B7-97A8-030AB958D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256B8B-BAB2-47CC-9E90-82B75FA3A2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000"/>
          <a:stretch/>
        </p:blipFill>
        <p:spPr>
          <a:xfrm>
            <a:off x="428082" y="1118681"/>
            <a:ext cx="6877072" cy="386835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D757E6-A119-469F-B52E-427F8DA32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31860">
            <a:off x="5174673" y="1703680"/>
            <a:ext cx="6233439" cy="447263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71671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A41A9-8C9A-4787-939C-64BB2F00A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nl-NL" dirty="0"/>
              <a:t>Wordcloud for each TED talk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117021-BEF4-4429-A4E9-CE1723310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85" y="2004471"/>
            <a:ext cx="11618029" cy="48535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81944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5621E-50E9-467E-B6DB-ADE4AA460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Extra features</a:t>
            </a:r>
          </a:p>
        </p:txBody>
      </p:sp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C50C57C4-1CF4-4857-9529-E77F6F917A9E}"/>
              </a:ext>
            </a:extLst>
          </p:cNvPr>
          <p:cNvSpPr txBox="1">
            <a:spLocks/>
          </p:cNvSpPr>
          <p:nvPr/>
        </p:nvSpPr>
        <p:spPr>
          <a:xfrm>
            <a:off x="6096000" y="2261458"/>
            <a:ext cx="563224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Recommendation of 5 related talks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E7DE1383-C3CF-42FB-9DB7-752E80E41C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" b="17407"/>
          <a:stretch/>
        </p:blipFill>
        <p:spPr>
          <a:xfrm>
            <a:off x="6249971" y="2970187"/>
            <a:ext cx="4939645" cy="296818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836BE6C-BF76-4089-A213-3F3DC451028E}"/>
              </a:ext>
            </a:extLst>
          </p:cNvPr>
          <p:cNvSpPr/>
          <p:nvPr/>
        </p:nvSpPr>
        <p:spPr>
          <a:xfrm>
            <a:off x="680321" y="2261458"/>
            <a:ext cx="21836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Autocorrection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614143-4D35-4676-B946-6F6B6F4F50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859" b="10832"/>
          <a:stretch/>
        </p:blipFill>
        <p:spPr>
          <a:xfrm>
            <a:off x="680321" y="3007090"/>
            <a:ext cx="5167954" cy="309768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648402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A4AF0-B75F-4F53-A099-65875987C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Our mission/goal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10449-917F-40BC-BEAF-E510C5FBA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 good working search engine with...</a:t>
            </a:r>
          </a:p>
          <a:p>
            <a:pPr lvl="1"/>
            <a:r>
              <a:rPr lang="nl-NL" dirty="0"/>
              <a:t>A ranked list of results</a:t>
            </a:r>
          </a:p>
          <a:p>
            <a:pPr lvl="1"/>
            <a:r>
              <a:rPr lang="nl-NL" dirty="0"/>
              <a:t>Advanced search</a:t>
            </a:r>
          </a:p>
          <a:p>
            <a:pPr lvl="1"/>
            <a:r>
              <a:rPr lang="nl-NL" dirty="0"/>
              <a:t>Wordcloud</a:t>
            </a:r>
          </a:p>
          <a:p>
            <a:pPr lvl="1"/>
            <a:r>
              <a:rPr lang="nl-NL" dirty="0"/>
              <a:t>Timeline</a:t>
            </a:r>
          </a:p>
          <a:p>
            <a:pPr lvl="1"/>
            <a:r>
              <a:rPr lang="nl-NL" dirty="0"/>
              <a:t>Faceted search</a:t>
            </a:r>
          </a:p>
        </p:txBody>
      </p:sp>
    </p:spTree>
    <p:extLst>
      <p:ext uri="{BB962C8B-B14F-4D97-AF65-F5344CB8AC3E}">
        <p14:creationId xmlns:p14="http://schemas.microsoft.com/office/powerpoint/2010/main" val="1598055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4054FB-73A3-4CB8-8358-57A3693FF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/>
              <a:t>Current search engine </a:t>
            </a: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94044-23B7-4F18-8B55-4F217E4F3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442214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See it yourself!</a:t>
            </a:r>
            <a:endParaRPr lang="en-US" sz="18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hlinkClick r:id="rId6"/>
              </a:rPr>
              <a:t>Link with query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55EFC1-23F2-4848-90D5-6ABB707943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0108" y="753227"/>
            <a:ext cx="6825461" cy="494845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985234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6A9DA-9E8F-4958-87C9-AEC02268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trike="sngStrike" dirty="0"/>
              <a:t>Problems</a:t>
            </a:r>
            <a:r>
              <a:rPr lang="nl-NL" dirty="0"/>
              <a:t> Challenges</a:t>
            </a:r>
            <a:endParaRPr lang="nl-NL" strike="sngStri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14BC6-BFC5-4503-90CE-69C8D2A17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Preparation of the dataset:</a:t>
            </a:r>
          </a:p>
          <a:p>
            <a:pPr lvl="1"/>
            <a:r>
              <a:rPr lang="nl-NL" dirty="0"/>
              <a:t>Two sets</a:t>
            </a:r>
          </a:p>
          <a:p>
            <a:pPr lvl="1"/>
            <a:r>
              <a:rPr lang="nl-NL" dirty="0"/>
              <a:t>No identification</a:t>
            </a:r>
          </a:p>
          <a:p>
            <a:r>
              <a:rPr lang="nl-NL" dirty="0"/>
              <a:t>Takes some time to load results</a:t>
            </a:r>
          </a:p>
          <a:p>
            <a:r>
              <a:rPr lang="nl-NL" dirty="0"/>
              <a:t>Precision of returned results</a:t>
            </a:r>
          </a:p>
          <a:p>
            <a:pPr lvl="1"/>
            <a:r>
              <a:rPr lang="nl-NL" dirty="0"/>
              <a:t>Q: “Downsides of being a drugs dealer”</a:t>
            </a:r>
          </a:p>
          <a:p>
            <a:pPr lvl="1"/>
            <a:r>
              <a:rPr lang="nl-NL" dirty="0"/>
              <a:t>4th result: “Could we cure HIV with lasers?”</a:t>
            </a:r>
          </a:p>
          <a:p>
            <a:pPr lvl="1"/>
            <a:r>
              <a:rPr lang="nl-NL" dirty="0"/>
              <a:t>But: First 2 results mostly relevant</a:t>
            </a:r>
          </a:p>
          <a:p>
            <a:r>
              <a:rPr lang="nl-NL" dirty="0"/>
              <a:t>Extra feature is bananas</a:t>
            </a:r>
          </a:p>
        </p:txBody>
      </p:sp>
    </p:spTree>
    <p:extLst>
      <p:ext uri="{BB962C8B-B14F-4D97-AF65-F5344CB8AC3E}">
        <p14:creationId xmlns:p14="http://schemas.microsoft.com/office/powerpoint/2010/main" val="3345805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7AB03-232D-4646-BC1F-132CA1A5C8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Want to learn more?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6C3964-25C8-45A1-8B30-209F088501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1713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32">
            <a:extLst>
              <a:ext uri="{FF2B5EF4-FFF2-40B4-BE49-F238E27FC236}">
                <a16:creationId xmlns:a16="http://schemas.microsoft.com/office/drawing/2014/main" id="{01CFC1BB-C5B3-4479-9752-C53221627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4" name="Picture 34">
            <a:extLst>
              <a:ext uri="{FF2B5EF4-FFF2-40B4-BE49-F238E27FC236}">
                <a16:creationId xmlns:a16="http://schemas.microsoft.com/office/drawing/2014/main" id="{C56FCE19-3103-4473-A92E-E38D00FCD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55" name="Picture 36">
            <a:extLst>
              <a:ext uri="{FF2B5EF4-FFF2-40B4-BE49-F238E27FC236}">
                <a16:creationId xmlns:a16="http://schemas.microsoft.com/office/drawing/2014/main" id="{E909C556-FC01-4870-ABC0-8D5C17BD0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56" name="Rectangle 38">
            <a:extLst>
              <a:ext uri="{FF2B5EF4-FFF2-40B4-BE49-F238E27FC236}">
                <a16:creationId xmlns:a16="http://schemas.microsoft.com/office/drawing/2014/main" id="{C6DB8A24-0DF2-4AB3-9191-C02AB6937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" name="Rectangle 40">
            <a:extLst>
              <a:ext uri="{FF2B5EF4-FFF2-40B4-BE49-F238E27FC236}">
                <a16:creationId xmlns:a16="http://schemas.microsoft.com/office/drawing/2014/main" id="{6924F406-F250-4FCF-A28E-52F364A5A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58" name="Group 42">
            <a:extLst>
              <a:ext uri="{FF2B5EF4-FFF2-40B4-BE49-F238E27FC236}">
                <a16:creationId xmlns:a16="http://schemas.microsoft.com/office/drawing/2014/main" id="{905A9BAA-B344-45D2-838C-73856C4B1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44" name="Rectangle 43">
              <a:extLst>
                <a:ext uri="{FF2B5EF4-FFF2-40B4-BE49-F238E27FC236}">
                  <a16:creationId xmlns:a16="http://schemas.microsoft.com/office/drawing/2014/main" id="{390434AA-4632-440E-9AE7-411396A7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Picture 44">
              <a:extLst>
                <a:ext uri="{FF2B5EF4-FFF2-40B4-BE49-F238E27FC236}">
                  <a16:creationId xmlns:a16="http://schemas.microsoft.com/office/drawing/2014/main" id="{D462FD1E-E713-4FD4-8746-671C94672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F91284D-E230-4223-9D6A-E281FCE2FAE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89" r="10434" b="1"/>
          <a:stretch/>
        </p:blipFill>
        <p:spPr>
          <a:xfrm>
            <a:off x="4636008" y="10"/>
            <a:ext cx="7552815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60" name="Rectangle 46">
            <a:extLst>
              <a:ext uri="{FF2B5EF4-FFF2-40B4-BE49-F238E27FC236}">
                <a16:creationId xmlns:a16="http://schemas.microsoft.com/office/drawing/2014/main" id="{78A4CDE5-C7BC-41E1-8A4A-79E024CC0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501856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CECD97-062B-4D13-AEAF-7D52CAA0B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089641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Want to learn more?</a:t>
            </a:r>
          </a:p>
        </p:txBody>
      </p:sp>
      <p:pic>
        <p:nvPicPr>
          <p:cNvPr id="61" name="Picture 48">
            <a:extLst>
              <a:ext uri="{FF2B5EF4-FFF2-40B4-BE49-F238E27FC236}">
                <a16:creationId xmlns:a16="http://schemas.microsoft.com/office/drawing/2014/main" id="{025C7952-5703-489E-8DBD-F2EFAC8EE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5029200" cy="2027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F8FF3BD-0A5A-4083-88A7-72782E562F9F}"/>
              </a:ext>
            </a:extLst>
          </p:cNvPr>
          <p:cNvSpPr/>
          <p:nvPr/>
        </p:nvSpPr>
        <p:spPr>
          <a:xfrm>
            <a:off x="1057708" y="2699169"/>
            <a:ext cx="2924175" cy="3067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800" dirty="0">
                <a:solidFill>
                  <a:schemeClr val="bg1"/>
                </a:solidFill>
              </a:rPr>
              <a:t>Watch TED talks on search engines!</a:t>
            </a:r>
          </a:p>
          <a:p>
            <a:pPr algn="ctr"/>
            <a:r>
              <a:rPr lang="nl-NL" sz="2800" dirty="0">
                <a:solidFill>
                  <a:schemeClr val="bg1"/>
                </a:solidFill>
              </a:rPr>
              <a:t>(Or ask us)</a:t>
            </a:r>
          </a:p>
        </p:txBody>
      </p:sp>
      <p:pic>
        <p:nvPicPr>
          <p:cNvPr id="10" name="Graphic 9" descr="Thumbs Up Sign">
            <a:extLst>
              <a:ext uri="{FF2B5EF4-FFF2-40B4-BE49-F238E27FC236}">
                <a16:creationId xmlns:a16="http://schemas.microsoft.com/office/drawing/2014/main" id="{2D27967B-50D7-4189-96AB-FA15B3D2BE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94546" y="22727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612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01D3C-F135-46DD-A4A7-008A73348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BDDB4-EA48-4302-A978-9A8D86FEB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dirty="0"/>
              <a:t>About 2500 TED talks</a:t>
            </a:r>
          </a:p>
          <a:p>
            <a:r>
              <a:rPr lang="nl-NL" dirty="0"/>
              <a:t>For every talk:</a:t>
            </a:r>
          </a:p>
          <a:p>
            <a:pPr lvl="1"/>
            <a:r>
              <a:rPr lang="nl-NL" dirty="0"/>
              <a:t>Title</a:t>
            </a:r>
          </a:p>
          <a:p>
            <a:pPr lvl="1"/>
            <a:r>
              <a:rPr lang="nl-NL" dirty="0"/>
              <a:t>Speaker</a:t>
            </a:r>
          </a:p>
          <a:p>
            <a:pPr lvl="1"/>
            <a:r>
              <a:rPr lang="nl-NL" dirty="0"/>
              <a:t>Occupation of speaker</a:t>
            </a:r>
          </a:p>
          <a:p>
            <a:pPr lvl="1"/>
            <a:r>
              <a:rPr lang="nl-NL" dirty="0"/>
              <a:t>Transcript</a:t>
            </a:r>
          </a:p>
          <a:p>
            <a:pPr lvl="1"/>
            <a:r>
              <a:rPr lang="nl-NL" dirty="0"/>
              <a:t>Event</a:t>
            </a:r>
          </a:p>
          <a:p>
            <a:pPr lvl="1"/>
            <a:r>
              <a:rPr lang="nl-NL" dirty="0"/>
              <a:t>Topics</a:t>
            </a:r>
          </a:p>
          <a:p>
            <a:pPr lvl="1"/>
            <a:r>
              <a:rPr lang="nl-NL" dirty="0"/>
              <a:t>Minimum views</a:t>
            </a:r>
          </a:p>
          <a:p>
            <a:pPr lvl="1"/>
            <a:r>
              <a:rPr lang="nl-NL" dirty="0"/>
              <a:t>Maximum views</a:t>
            </a:r>
          </a:p>
          <a:p>
            <a:pPr lvl="1"/>
            <a:r>
              <a:rPr lang="nl-NL" dirty="0"/>
              <a:t>Film date</a:t>
            </a:r>
          </a:p>
          <a:p>
            <a:pPr lvl="1"/>
            <a:r>
              <a:rPr lang="nl-NL" dirty="0"/>
              <a:t>Publish date</a:t>
            </a:r>
          </a:p>
          <a:p>
            <a:pPr lvl="1"/>
            <a:r>
              <a:rPr lang="nl-NL" dirty="0"/>
              <a:t>Minimum duration</a:t>
            </a:r>
          </a:p>
          <a:p>
            <a:pPr lvl="1"/>
            <a:r>
              <a:rPr lang="nl-NL" dirty="0"/>
              <a:t>Maximum duration</a:t>
            </a: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94359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4054FB-73A3-4CB8-8358-57A3693FF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/>
              <a:t>Current </a:t>
            </a: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94044-23B7-4F18-8B55-4F217E4F3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Simple search</a:t>
            </a:r>
          </a:p>
          <a:p>
            <a:pPr lvl="1"/>
            <a:r>
              <a:rPr lang="en-US" sz="1200" dirty="0"/>
              <a:t>Search for everything (except transcript)</a:t>
            </a:r>
          </a:p>
          <a:p>
            <a:r>
              <a:rPr lang="en-US" sz="2000" dirty="0"/>
              <a:t>Advanced search</a:t>
            </a:r>
          </a:p>
          <a:p>
            <a:pPr lvl="1"/>
            <a:r>
              <a:rPr lang="en-US" sz="1200" dirty="0"/>
              <a:t>Search options in zones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55EFC1-23F2-4848-90D5-6ABB707943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4583" y="404185"/>
            <a:ext cx="7630351" cy="553200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97435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4054FB-73A3-4CB8-8358-57A3693FF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/>
              <a:t>Current </a:t>
            </a: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94044-23B7-4F18-8B55-4F217E4F3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Simple search</a:t>
            </a:r>
          </a:p>
          <a:p>
            <a:pPr lvl="1"/>
            <a:r>
              <a:rPr lang="en-US" sz="1200" dirty="0"/>
              <a:t>Search for everything (except transcript)</a:t>
            </a:r>
          </a:p>
          <a:p>
            <a:r>
              <a:rPr lang="en-US" sz="2000" dirty="0"/>
              <a:t>Advanced search</a:t>
            </a:r>
          </a:p>
          <a:p>
            <a:pPr lvl="1"/>
            <a:r>
              <a:rPr lang="en-US" sz="1200" dirty="0"/>
              <a:t>Search options in zones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55EFC1-23F2-4848-90D5-6ABB707943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4583" y="404185"/>
            <a:ext cx="7630351" cy="553200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D4F6397A-B090-4460-B2EE-09D1A903C09A}"/>
              </a:ext>
            </a:extLst>
          </p:cNvPr>
          <p:cNvSpPr/>
          <p:nvPr/>
        </p:nvSpPr>
        <p:spPr>
          <a:xfrm rot="16200000">
            <a:off x="7125595" y="3595322"/>
            <a:ext cx="480767" cy="55618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622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059A320-8768-45B7-97A8-030AB958D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Content Placeholder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B557CCD-3372-4122-8F3B-BED16AA1BF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16" b="186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822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059A320-8768-45B7-97A8-030AB958D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Content Placeholder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B557CCD-3372-4122-8F3B-BED16AA1BF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16" b="186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A3BD156-54ED-4CFC-916B-9DE0F810AB79}"/>
              </a:ext>
            </a:extLst>
          </p:cNvPr>
          <p:cNvSpPr/>
          <p:nvPr/>
        </p:nvSpPr>
        <p:spPr>
          <a:xfrm>
            <a:off x="867266" y="1960775"/>
            <a:ext cx="1866507" cy="6410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Term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3DAEE82-AC7B-4FF6-9EEE-207DD68BCAF3}"/>
              </a:ext>
            </a:extLst>
          </p:cNvPr>
          <p:cNvCxnSpPr>
            <a:cxnSpLocks/>
          </p:cNvCxnSpPr>
          <p:nvPr/>
        </p:nvCxnSpPr>
        <p:spPr>
          <a:xfrm>
            <a:off x="1800520" y="2667786"/>
            <a:ext cx="1187777" cy="1894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858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059A320-8768-45B7-97A8-030AB958D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Content Placeholder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B557CCD-3372-4122-8F3B-BED16AA1BF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16" b="186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A3BD156-54ED-4CFC-916B-9DE0F810AB79}"/>
              </a:ext>
            </a:extLst>
          </p:cNvPr>
          <p:cNvSpPr/>
          <p:nvPr/>
        </p:nvSpPr>
        <p:spPr>
          <a:xfrm>
            <a:off x="9458226" y="2026763"/>
            <a:ext cx="1866507" cy="6410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Title of talk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3DAEE82-AC7B-4FF6-9EEE-207DD68BCAF3}"/>
              </a:ext>
            </a:extLst>
          </p:cNvPr>
          <p:cNvCxnSpPr>
            <a:cxnSpLocks/>
          </p:cNvCxnSpPr>
          <p:nvPr/>
        </p:nvCxnSpPr>
        <p:spPr>
          <a:xfrm flipH="1">
            <a:off x="8191894" y="2667786"/>
            <a:ext cx="2199585" cy="1875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109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059A320-8768-45B7-97A8-030AB958D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Content Placeholder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B557CCD-3372-4122-8F3B-BED16AA1BF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16" b="186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A3BD156-54ED-4CFC-916B-9DE0F810AB79}"/>
              </a:ext>
            </a:extLst>
          </p:cNvPr>
          <p:cNvSpPr/>
          <p:nvPr/>
        </p:nvSpPr>
        <p:spPr>
          <a:xfrm>
            <a:off x="867266" y="1960775"/>
            <a:ext cx="1960775" cy="6410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Name of speaker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3DAEE82-AC7B-4FF6-9EEE-207DD68BCAF3}"/>
              </a:ext>
            </a:extLst>
          </p:cNvPr>
          <p:cNvCxnSpPr>
            <a:cxnSpLocks/>
          </p:cNvCxnSpPr>
          <p:nvPr/>
        </p:nvCxnSpPr>
        <p:spPr>
          <a:xfrm>
            <a:off x="1800520" y="2667786"/>
            <a:ext cx="1027521" cy="2196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93899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Custom 13">
      <a:dk1>
        <a:srgbClr val="BF0000"/>
      </a:dk1>
      <a:lt1>
        <a:sysClr val="window" lastClr="FFFFFF"/>
      </a:lt1>
      <a:dk2>
        <a:srgbClr val="E8E8E8"/>
      </a:dk2>
      <a:lt2>
        <a:srgbClr val="F2F2F2"/>
      </a:lt2>
      <a:accent1>
        <a:srgbClr val="FFFFFF"/>
      </a:accent1>
      <a:accent2>
        <a:srgbClr val="92D05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224</Words>
  <Application>Microsoft Office PowerPoint</Application>
  <PresentationFormat>Widescreen</PresentationFormat>
  <Paragraphs>79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Trebuchet MS</vt:lpstr>
      <vt:lpstr>Berlin</vt:lpstr>
      <vt:lpstr>Custom Design</vt:lpstr>
      <vt:lpstr>Searching for TED talks</vt:lpstr>
      <vt:lpstr>Our mission/goal</vt:lpstr>
      <vt:lpstr>The Data</vt:lpstr>
      <vt:lpstr>Current </vt:lpstr>
      <vt:lpstr>Current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Wordcloud for each TED talk</vt:lpstr>
      <vt:lpstr>Extra features</vt:lpstr>
      <vt:lpstr>Current search engine </vt:lpstr>
      <vt:lpstr>Problems Challenges</vt:lpstr>
      <vt:lpstr>Want to learn more?</vt:lpstr>
      <vt:lpstr>Want to learn more?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 for TED talks</dc:title>
  <dc:creator>Nadja</dc:creator>
  <cp:lastModifiedBy>Nadja</cp:lastModifiedBy>
  <cp:revision>19</cp:revision>
  <dcterms:created xsi:type="dcterms:W3CDTF">2018-10-26T09:32:22Z</dcterms:created>
  <dcterms:modified xsi:type="dcterms:W3CDTF">2018-10-26T10:37:17Z</dcterms:modified>
</cp:coreProperties>
</file>