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1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7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3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6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8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2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3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7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5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2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5209-9876-4E05-9D10-09D3A401A5DA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6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40673" y="2124093"/>
            <a:ext cx="11420889" cy="2516274"/>
            <a:chOff x="645772" y="1807898"/>
            <a:chExt cx="11428800" cy="219236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772" y="2454229"/>
              <a:ext cx="1303221" cy="97361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54211" y="2703852"/>
              <a:ext cx="991312" cy="474365"/>
            </a:xfrm>
            <a:prstGeom prst="rect">
              <a:avLst/>
            </a:prstGeom>
          </p:spPr>
        </p:pic>
        <p:cxnSp>
          <p:nvCxnSpPr>
            <p:cNvPr id="15" name="Straight Connector 14"/>
            <p:cNvCxnSpPr>
              <a:stCxn id="4" idx="3"/>
              <a:endCxn id="9" idx="3"/>
            </p:cNvCxnSpPr>
            <p:nvPr/>
          </p:nvCxnSpPr>
          <p:spPr>
            <a:xfrm>
              <a:off x="1948993" y="2941035"/>
              <a:ext cx="60521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921201" y="2091912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LASER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847" y="2091912"/>
              <a:ext cx="892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Isolator</a:t>
              </a:r>
              <a:endParaRPr lang="en-US" dirty="0"/>
            </a:p>
          </p:txBody>
        </p:sp>
        <p:cxnSp>
          <p:nvCxnSpPr>
            <p:cNvPr id="72" name="Straight Connector 71"/>
            <p:cNvCxnSpPr>
              <a:stCxn id="9" idx="1"/>
            </p:cNvCxnSpPr>
            <p:nvPr/>
          </p:nvCxnSpPr>
          <p:spPr>
            <a:xfrm flipV="1">
              <a:off x="3545523" y="2941034"/>
              <a:ext cx="710282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4859061" y="2941031"/>
              <a:ext cx="605218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4253843" y="2743155"/>
              <a:ext cx="605218" cy="197879"/>
              <a:chOff x="1497855" y="5388767"/>
              <a:chExt cx="605218" cy="19787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523412" y="5388767"/>
                <a:ext cx="552482" cy="180947"/>
                <a:chOff x="3627999" y="2101158"/>
                <a:chExt cx="552482" cy="180947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3627999" y="2105659"/>
                  <a:ext cx="178585" cy="176446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3815759" y="2105659"/>
                  <a:ext cx="178585" cy="176446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4001896" y="2101158"/>
                  <a:ext cx="178585" cy="176446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6" name="Straight Connector 85"/>
              <p:cNvCxnSpPr/>
              <p:nvPr/>
            </p:nvCxnSpPr>
            <p:spPr>
              <a:xfrm flipV="1">
                <a:off x="1497855" y="5586645"/>
                <a:ext cx="605218" cy="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3886717" y="1953412"/>
              <a:ext cx="13394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Polarization </a:t>
              </a:r>
            </a:p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4572" y="1881798"/>
              <a:ext cx="2300850" cy="211846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8852312" y="1807898"/>
              <a:ext cx="6607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Fiber</a:t>
              </a:r>
            </a:p>
            <a:p>
              <a:pPr algn="ctr"/>
              <a:r>
                <a:rPr lang="en-US" dirty="0" smtClean="0"/>
                <a:t>Loop</a:t>
              </a:r>
              <a:endParaRPr lang="en-US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7283688" y="2941031"/>
              <a:ext cx="754424" cy="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8765357" y="2488593"/>
              <a:ext cx="840581" cy="452438"/>
              <a:chOff x="9200668" y="2800350"/>
              <a:chExt cx="840581" cy="452438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9296400" y="2800350"/>
                <a:ext cx="469106" cy="452438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9376960" y="2800350"/>
                <a:ext cx="482085" cy="452438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9462923" y="2800350"/>
                <a:ext cx="469106" cy="452438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9200668" y="3252788"/>
                <a:ext cx="84058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Connector 68"/>
            <p:cNvCxnSpPr/>
            <p:nvPr/>
          </p:nvCxnSpPr>
          <p:spPr>
            <a:xfrm flipV="1">
              <a:off x="8010933" y="2941031"/>
              <a:ext cx="754424" cy="2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9619081" y="2941031"/>
              <a:ext cx="754424" cy="2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10349370" y="2941031"/>
              <a:ext cx="52818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0771779" y="2617865"/>
              <a:ext cx="13027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Transmitted</a:t>
              </a:r>
            </a:p>
            <a:p>
              <a:pPr algn="ctr"/>
              <a:r>
                <a:rPr lang="en-US" dirty="0" smtClean="0"/>
                <a:t>Signal</a:t>
              </a:r>
              <a:endParaRPr lang="en-US" dirty="0"/>
            </a:p>
          </p:txBody>
        </p:sp>
      </p:grpSp>
      <p:sp>
        <p:nvSpPr>
          <p:cNvPr id="10" name="Pentagon 9"/>
          <p:cNvSpPr/>
          <p:nvPr/>
        </p:nvSpPr>
        <p:spPr>
          <a:xfrm>
            <a:off x="3385866" y="1221487"/>
            <a:ext cx="1052011" cy="461753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5400000">
            <a:off x="4957356" y="1036425"/>
            <a:ext cx="824054" cy="831877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66994" y="1221487"/>
            <a:ext cx="803305" cy="46175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DSP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2" idx="3"/>
            <a:endCxn id="10" idx="1"/>
          </p:cNvCxnSpPr>
          <p:nvPr/>
        </p:nvCxnSpPr>
        <p:spPr>
          <a:xfrm>
            <a:off x="2870299" y="1452364"/>
            <a:ext cx="5155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1" idx="3"/>
          </p:cNvCxnSpPr>
          <p:nvPr/>
        </p:nvCxnSpPr>
        <p:spPr>
          <a:xfrm>
            <a:off x="4437877" y="1452364"/>
            <a:ext cx="5155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1" idx="0"/>
          </p:cNvCxnSpPr>
          <p:nvPr/>
        </p:nvCxnSpPr>
        <p:spPr>
          <a:xfrm>
            <a:off x="5785322" y="1452364"/>
            <a:ext cx="384497" cy="92412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066995" y="5160311"/>
            <a:ext cx="3718327" cy="824054"/>
            <a:chOff x="2066994" y="4912593"/>
            <a:chExt cx="3718327" cy="824054"/>
          </a:xfrm>
        </p:grpSpPr>
        <p:sp>
          <p:nvSpPr>
            <p:cNvPr id="68" name="Pentagon 67"/>
            <p:cNvSpPr/>
            <p:nvPr/>
          </p:nvSpPr>
          <p:spPr>
            <a:xfrm>
              <a:off x="3385866" y="5093743"/>
              <a:ext cx="1052011" cy="461753"/>
            </a:xfrm>
            <a:prstGeom prst="homePlat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DAC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Isosceles Triangle 70"/>
            <p:cNvSpPr/>
            <p:nvPr/>
          </p:nvSpPr>
          <p:spPr>
            <a:xfrm rot="5400000">
              <a:off x="4957356" y="4908681"/>
              <a:ext cx="824054" cy="83187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TIA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066994" y="5093743"/>
              <a:ext cx="803305" cy="4617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DSP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Arrow Connector 75"/>
            <p:cNvCxnSpPr>
              <a:stCxn id="74" idx="3"/>
              <a:endCxn id="68" idx="1"/>
            </p:cNvCxnSpPr>
            <p:nvPr/>
          </p:nvCxnSpPr>
          <p:spPr>
            <a:xfrm>
              <a:off x="2870299" y="5324620"/>
              <a:ext cx="51556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8" idx="3"/>
              <a:endCxn id="71" idx="3"/>
            </p:cNvCxnSpPr>
            <p:nvPr/>
          </p:nvCxnSpPr>
          <p:spPr>
            <a:xfrm>
              <a:off x="4437877" y="5324620"/>
              <a:ext cx="5155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Elbow Connector 38"/>
          <p:cNvCxnSpPr>
            <a:stCxn id="71" idx="0"/>
          </p:cNvCxnSpPr>
          <p:nvPr/>
        </p:nvCxnSpPr>
        <p:spPr>
          <a:xfrm flipV="1">
            <a:off x="5785323" y="4469606"/>
            <a:ext cx="384496" cy="1102732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5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60</cp:revision>
  <dcterms:created xsi:type="dcterms:W3CDTF">2017-07-25T14:59:38Z</dcterms:created>
  <dcterms:modified xsi:type="dcterms:W3CDTF">2017-08-29T15:38:55Z</dcterms:modified>
</cp:coreProperties>
</file>