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5209-9876-4E05-9D10-09D3A401A5DA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163C-5088-4749-8DD9-FE763A07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250137" y="1280981"/>
            <a:ext cx="11739192" cy="3983228"/>
            <a:chOff x="228600" y="1374507"/>
            <a:chExt cx="11782425" cy="3359418"/>
          </a:xfrm>
        </p:grpSpPr>
        <p:sp>
          <p:nvSpPr>
            <p:cNvPr id="95" name="Rectangle 94"/>
            <p:cNvSpPr/>
            <p:nvPr/>
          </p:nvSpPr>
          <p:spPr>
            <a:xfrm>
              <a:off x="10167884" y="1400175"/>
              <a:ext cx="1515109" cy="333375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62" idx="3"/>
              <a:endCxn id="103" idx="1"/>
            </p:cNvCxnSpPr>
            <p:nvPr/>
          </p:nvCxnSpPr>
          <p:spPr>
            <a:xfrm flipV="1">
              <a:off x="8768470" y="2485422"/>
              <a:ext cx="510488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0453537" y="1878810"/>
              <a:ext cx="901640" cy="2391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DSP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11355177" y="3074642"/>
              <a:ext cx="65584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0429359" y="1489843"/>
              <a:ext cx="945100" cy="29182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FPGA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2787" y="1878810"/>
              <a:ext cx="1145321" cy="7416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</a:t>
              </a:r>
            </a:p>
            <a:p>
              <a:pPr algn="ctr"/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IQ-MOD</a:t>
              </a:r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 flipV="1">
              <a:off x="655027" y="2249623"/>
              <a:ext cx="71776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63652" y="3043464"/>
              <a:ext cx="755167" cy="7459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</a:t>
              </a:r>
              <a:endPara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DSP</a:t>
              </a:r>
            </a:p>
          </p:txBody>
        </p:sp>
        <p:cxnSp>
          <p:nvCxnSpPr>
            <p:cNvPr id="10" name="Straight Arrow Connector 9"/>
            <p:cNvCxnSpPr>
              <a:stCxn id="8" idx="0"/>
              <a:endCxn id="5" idx="2"/>
            </p:cNvCxnSpPr>
            <p:nvPr/>
          </p:nvCxnSpPr>
          <p:spPr>
            <a:xfrm flipV="1">
              <a:off x="1941235" y="2620434"/>
              <a:ext cx="4212" cy="42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28600" y="1859458"/>
              <a:ext cx="746740" cy="7416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DFB</a:t>
              </a:r>
            </a:p>
            <a:p>
              <a:pPr algn="ctr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  <a:p>
              <a:pPr algn="ctr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ECL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/>
            <p:cNvCxnSpPr>
              <a:stCxn id="5" idx="3"/>
              <a:endCxn id="14" idx="1"/>
            </p:cNvCxnSpPr>
            <p:nvPr/>
          </p:nvCxnSpPr>
          <p:spPr>
            <a:xfrm flipV="1">
              <a:off x="2518108" y="2225241"/>
              <a:ext cx="2023468" cy="243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2843265" y="1976861"/>
              <a:ext cx="562223" cy="272761"/>
              <a:chOff x="3225667" y="1990649"/>
              <a:chExt cx="562223" cy="27276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25667" y="1990649"/>
                <a:ext cx="248302" cy="272761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82628" y="1990649"/>
                <a:ext cx="248302" cy="272761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539588" y="1990649"/>
                <a:ext cx="248302" cy="272761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>
              <a:stCxn id="108" idx="3"/>
              <a:endCxn id="25" idx="1"/>
            </p:cNvCxnSpPr>
            <p:nvPr/>
          </p:nvCxnSpPr>
          <p:spPr>
            <a:xfrm>
              <a:off x="3399793" y="3410289"/>
              <a:ext cx="11388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3602055" y="1400175"/>
              <a:ext cx="5465035" cy="33337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solidFill>
                <a:schemeClr val="dk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4508" y="2042580"/>
              <a:ext cx="1138801" cy="8504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2x2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Coupler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05016" y="2218846"/>
              <a:ext cx="777407" cy="332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541576" y="2045651"/>
              <a:ext cx="354486" cy="35917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546053" y="2050289"/>
              <a:ext cx="354486" cy="3591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538592" y="3230700"/>
              <a:ext cx="354487" cy="364615"/>
              <a:chOff x="5294928" y="3252986"/>
              <a:chExt cx="356517" cy="364615"/>
            </a:xfrm>
            <a:solidFill>
              <a:srgbClr val="FF0000"/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5294929" y="3252986"/>
                <a:ext cx="356516" cy="359179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5294928" y="3258423"/>
                <a:ext cx="356516" cy="35917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Elbow Connector 40"/>
            <p:cNvCxnSpPr>
              <a:stCxn id="14" idx="2"/>
            </p:cNvCxnSpPr>
            <p:nvPr/>
          </p:nvCxnSpPr>
          <p:spPr>
            <a:xfrm rot="16200000" flipH="1">
              <a:off x="4929863" y="2193786"/>
              <a:ext cx="179588" cy="601675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5086814" y="2795313"/>
              <a:ext cx="843916" cy="391474"/>
            </a:xfrm>
            <a:prstGeom prst="bentConnector3">
              <a:avLst>
                <a:gd name="adj1" fmla="val 100311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704508" y="3236809"/>
              <a:ext cx="1138801" cy="8504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2x2</a:t>
              </a:r>
            </a:p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Coupler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9669" y="2060200"/>
              <a:ext cx="1138801" cy="8504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BPD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6843310" y="2239028"/>
              <a:ext cx="78636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843310" y="2732730"/>
              <a:ext cx="78636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7629669" y="3236809"/>
              <a:ext cx="1138801" cy="8504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BPD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843310" y="3415637"/>
              <a:ext cx="7863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843310" y="3909339"/>
              <a:ext cx="7863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4391703" y="1799822"/>
              <a:ext cx="663185" cy="2253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384242" y="2986778"/>
              <a:ext cx="663185" cy="2253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PBS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987964" y="1374507"/>
              <a:ext cx="3416576" cy="3794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Simplified Coherent Receiver 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Elbow Connector 5"/>
            <p:cNvCxnSpPr>
              <a:stCxn id="25" idx="2"/>
            </p:cNvCxnSpPr>
            <p:nvPr/>
          </p:nvCxnSpPr>
          <p:spPr>
            <a:xfrm rot="16200000" flipH="1">
              <a:off x="5046798" y="3258916"/>
              <a:ext cx="314810" cy="976735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5" idx="3"/>
            </p:cNvCxnSpPr>
            <p:nvPr/>
          </p:nvCxnSpPr>
          <p:spPr>
            <a:xfrm flipV="1">
              <a:off x="4893079" y="2715660"/>
              <a:ext cx="268270" cy="694630"/>
            </a:xfrm>
            <a:prstGeom prst="bentConnector2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160068" y="2727827"/>
              <a:ext cx="539964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06320" y="3626121"/>
              <a:ext cx="179665" cy="1633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06320" y="2427648"/>
              <a:ext cx="179665" cy="1633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929825" y="3219150"/>
              <a:ext cx="179665" cy="1633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936944" y="2032905"/>
              <a:ext cx="179665" cy="1633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44626" y="3037292"/>
              <a:ext cx="755167" cy="7459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DFB</a:t>
              </a:r>
            </a:p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  <a:p>
              <a:pPr algn="ctr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ECL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278958" y="2282708"/>
              <a:ext cx="715062" cy="4054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ADC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Straight Arrow Connector 111"/>
            <p:cNvCxnSpPr>
              <a:endCxn id="113" idx="1"/>
            </p:cNvCxnSpPr>
            <p:nvPr/>
          </p:nvCxnSpPr>
          <p:spPr>
            <a:xfrm flipV="1">
              <a:off x="8780224" y="3685527"/>
              <a:ext cx="510488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9290712" y="3482813"/>
              <a:ext cx="715062" cy="40542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ADC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Straight Arrow Connector 113"/>
            <p:cNvCxnSpPr>
              <a:stCxn id="103" idx="3"/>
            </p:cNvCxnSpPr>
            <p:nvPr/>
          </p:nvCxnSpPr>
          <p:spPr>
            <a:xfrm flipV="1">
              <a:off x="9994020" y="2485421"/>
              <a:ext cx="459517" cy="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0005774" y="3685525"/>
              <a:ext cx="459517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07964" y="2108740"/>
            <a:ext cx="552482" cy="180947"/>
            <a:chOff x="3627999" y="2101158"/>
            <a:chExt cx="552482" cy="180947"/>
          </a:xfrm>
        </p:grpSpPr>
        <p:sp>
          <p:nvSpPr>
            <p:cNvPr id="56" name="Oval 55"/>
            <p:cNvSpPr/>
            <p:nvPr/>
          </p:nvSpPr>
          <p:spPr>
            <a:xfrm>
              <a:off x="3627999" y="2105659"/>
              <a:ext cx="178585" cy="17644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815759" y="2105659"/>
              <a:ext cx="178585" cy="17644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001896" y="2101158"/>
              <a:ext cx="178585" cy="17644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579819" y="2248075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</a:t>
            </a:r>
          </a:p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42</cp:revision>
  <dcterms:created xsi:type="dcterms:W3CDTF">2017-07-25T14:59:38Z</dcterms:created>
  <dcterms:modified xsi:type="dcterms:W3CDTF">2017-08-21T15:17:55Z</dcterms:modified>
</cp:coreProperties>
</file>