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B918A-3B20-D381-49F1-5F9FECE1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7111C-9F24-DA7C-571C-7D81A4229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5D0746-1572-1444-3DBB-02AE10CB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21BD-4517-4797-9344-40BFAF822F6A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82FAA5-77D3-AC7C-BEB5-2377F563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B992E-BE83-0B8E-C0EF-8021360C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98B-D6E5-4754-AE7F-D21C9125F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D309A-C691-136A-F798-0DB8FA86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A0F01A-97F8-21CD-6DD6-7D49EF615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1BF0B5-7B21-EB18-08CF-BE08061F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21BD-4517-4797-9344-40BFAF822F6A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727621-9B86-7C14-F405-4FAFC98A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62EA5-D9FB-5955-A078-6AB29D4C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98B-D6E5-4754-AE7F-D21C9125F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81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9DF349-B86E-3747-A654-8AD849CA6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B82434-5A0A-C7BE-9344-C46A56723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F55A7-B2CD-733E-E4EC-94B42415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21BD-4517-4797-9344-40BFAF822F6A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53E6E0-6977-6C17-949F-16687D84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5C3872-3E97-50D2-2645-6F95CE73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98B-D6E5-4754-AE7F-D21C9125F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8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DC268-B823-65F1-9292-40E8A26D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E4681-E30D-B9E2-C727-7B967B7D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8E76FE-0636-E8F7-D86D-30FFB562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21BD-4517-4797-9344-40BFAF822F6A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BA7F63-D47E-D69A-4475-EBEC03A5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B46AE-2186-C9A1-1D56-0376209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98B-D6E5-4754-AE7F-D21C9125F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94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33F2C-9283-0B83-57C2-FB38D533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D2B78B-9B9B-04B0-29E0-DFE11792A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53008C-71C1-64C0-C94A-01F48877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21BD-4517-4797-9344-40BFAF822F6A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98C626-D8E5-D763-372A-584A88FA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F74AD9-67F8-7B13-8C95-7E8D5DDB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98B-D6E5-4754-AE7F-D21C9125F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9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F19BD-C6DA-A355-BF6C-C7AE896A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429B8-1E77-61E5-9EC6-60E94A8EA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6F18FE-A287-57E7-D679-A0C9C0159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B1C58-9DB8-69DE-D29F-868B6B91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21BD-4517-4797-9344-40BFAF822F6A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B78714-BEB5-02D1-FF1E-57A98AD8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BB98E0-19B0-73C4-B853-1AF6E682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98B-D6E5-4754-AE7F-D21C9125F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E3E53-ACD7-D31F-90E9-95F3520D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82C066-E21D-4C44-0C10-C3022014E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49FC67-4680-A397-1225-92F6BED7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16B60E-C862-8451-FC57-7A914AA12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5E4FDE-FDF5-908B-230D-D3BD5E5A6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EC327B8-CC3D-9EF2-3BA6-E14C5E78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21BD-4517-4797-9344-40BFAF822F6A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F80D77-36C0-EAB0-1D5A-4141E2DD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FBE5E7-F757-08B0-2623-3C0AC1CA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98B-D6E5-4754-AE7F-D21C9125F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6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4F6CD-AF47-A7DF-2B2B-DC6C7AF6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E49D53-CDD8-5A63-1343-33A2C09E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21BD-4517-4797-9344-40BFAF822F6A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4F14D-A652-5127-C747-6FB5DBF4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7EEB5C-F75A-1FD4-22F5-099E7EB0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98B-D6E5-4754-AE7F-D21C9125F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130531-0D0A-B426-62EA-78EAC928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21BD-4517-4797-9344-40BFAF822F6A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156335-E220-6469-4B02-AFBD2F06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B9E958-EB9E-E445-88A9-2A282929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98B-D6E5-4754-AE7F-D21C9125F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34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7FDA1-4DC1-CA64-D2DE-7623CAD9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60359-A3B2-DC5B-A5FE-D04F7D6F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284FAC-D47F-C941-BEF2-0AE44DBCA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C5A6-3F77-1CC0-DB98-20E29241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21BD-4517-4797-9344-40BFAF822F6A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E2B005-873D-E6C9-8262-7D9A06D4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3A8FC6-D5F1-8218-EE37-4E412094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98B-D6E5-4754-AE7F-D21C9125F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26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610DE-38B3-C2FE-A05F-A8A815C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B55B16-5292-DEC0-856D-C0D735B7F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9EB586-2D85-321E-0F89-97C93DE32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00461C-D103-059F-E17F-F3B7C0B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21BD-4517-4797-9344-40BFAF822F6A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79401A-B387-E74B-4554-41C406FF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6DBA67-0202-ECF3-2E77-8A28B107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98B-D6E5-4754-AE7F-D21C9125F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44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5DF41-BA7E-3D8D-BC64-86AC70EE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138D69-C2C4-4FC9-F699-3510A642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4B15EC-3B14-CA40-1BE2-FC206BAB5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21BD-4517-4797-9344-40BFAF822F6A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EFCDE2-F9AA-CC82-0EA2-1D13FBEA3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B515E0-C506-C190-C7B5-39D9008ED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998B-D6E5-4754-AE7F-D21C9125F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66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CD403-0888-6B29-6C83-374610015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4561"/>
            <a:ext cx="9144000" cy="2387600"/>
          </a:xfrm>
        </p:spPr>
        <p:txBody>
          <a:bodyPr/>
          <a:lstStyle/>
          <a:p>
            <a:r>
              <a:rPr lang="ru-RU" dirty="0"/>
              <a:t>Сайт пиццерии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953F69-330B-9EB8-A0DC-0F4BF2AC4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3780" y="5555558"/>
            <a:ext cx="9144000" cy="1655762"/>
          </a:xfrm>
        </p:spPr>
        <p:txBody>
          <a:bodyPr/>
          <a:lstStyle/>
          <a:p>
            <a:r>
              <a:rPr lang="ru-RU" dirty="0"/>
              <a:t>Жуков Василий</a:t>
            </a:r>
          </a:p>
        </p:txBody>
      </p:sp>
    </p:spTree>
    <p:extLst>
      <p:ext uri="{BB962C8B-B14F-4D97-AF65-F5344CB8AC3E}">
        <p14:creationId xmlns:p14="http://schemas.microsoft.com/office/powerpoint/2010/main" val="138485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DD482-1CFB-0E02-8835-45155435A52E}"/>
              </a:ext>
            </a:extLst>
          </p:cNvPr>
          <p:cNvSpPr txBox="1"/>
          <p:nvPr/>
        </p:nvSpPr>
        <p:spPr>
          <a:xfrm>
            <a:off x="1229032" y="865240"/>
            <a:ext cx="101862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Я решил попробовать сделать сайт для пиццерии. </a:t>
            </a:r>
          </a:p>
          <a:p>
            <a:r>
              <a:rPr lang="ru-RU" sz="3200" dirty="0"/>
              <a:t>У меня получилось реализовать:</a:t>
            </a:r>
          </a:p>
          <a:p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Отображение списка всех пицц</a:t>
            </a:r>
          </a:p>
          <a:p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Добавление их в корзину</a:t>
            </a:r>
          </a:p>
          <a:p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Также можно зайти за администратора и посмотреть все заказы и поменять их статус</a:t>
            </a:r>
          </a:p>
        </p:txBody>
      </p:sp>
    </p:spTree>
    <p:extLst>
      <p:ext uri="{BB962C8B-B14F-4D97-AF65-F5344CB8AC3E}">
        <p14:creationId xmlns:p14="http://schemas.microsoft.com/office/powerpoint/2010/main" val="30343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A3D56-73B2-5543-AD51-E929FDE523AF}"/>
              </a:ext>
            </a:extLst>
          </p:cNvPr>
          <p:cNvSpPr txBox="1"/>
          <p:nvPr/>
        </p:nvSpPr>
        <p:spPr>
          <a:xfrm>
            <a:off x="609600" y="639096"/>
            <a:ext cx="1134642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Для того чтобы реализовать мою идею, я использовал:</a:t>
            </a:r>
            <a:endParaRPr lang="en-US" sz="3200" dirty="0"/>
          </a:p>
          <a:p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Библиотеку </a:t>
            </a:r>
            <a:r>
              <a:rPr lang="en-US" sz="2400" dirty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БД, чтобы записывать заказы и пиццы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</a:t>
            </a:r>
            <a:r>
              <a:rPr lang="ru-RU" sz="2400" dirty="0"/>
              <a:t>, для создания шаблона сайта</a:t>
            </a:r>
          </a:p>
        </p:txBody>
      </p:sp>
    </p:spTree>
    <p:extLst>
      <p:ext uri="{BB962C8B-B14F-4D97-AF65-F5344CB8AC3E}">
        <p14:creationId xmlns:p14="http://schemas.microsoft.com/office/powerpoint/2010/main" val="344173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EA7506-FAFC-1BE1-EC2A-7D69C99AD039}"/>
              </a:ext>
            </a:extLst>
          </p:cNvPr>
          <p:cNvSpPr txBox="1"/>
          <p:nvPr/>
        </p:nvSpPr>
        <p:spPr>
          <a:xfrm>
            <a:off x="206477" y="255639"/>
            <a:ext cx="1174954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мой проект  также можно добавить: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Хорошее оформления страниц сайта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очищать корзину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Поддержку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Дополнительные товары: напитки, закуски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Выбор размера пиццы и теста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Просмотр истории заказов</a:t>
            </a:r>
          </a:p>
        </p:txBody>
      </p:sp>
    </p:spTree>
    <p:extLst>
      <p:ext uri="{BB962C8B-B14F-4D97-AF65-F5344CB8AC3E}">
        <p14:creationId xmlns:p14="http://schemas.microsoft.com/office/powerpoint/2010/main" val="32467468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Сайт пиццерии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пиццерии</dc:title>
  <dc:creator>Ксения Силантьева</dc:creator>
  <cp:lastModifiedBy>Ксения Силантьева</cp:lastModifiedBy>
  <cp:revision>1</cp:revision>
  <dcterms:created xsi:type="dcterms:W3CDTF">2024-04-21T09:41:30Z</dcterms:created>
  <dcterms:modified xsi:type="dcterms:W3CDTF">2024-04-21T09:41:44Z</dcterms:modified>
</cp:coreProperties>
</file>