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34D3A-C8D4-483C-8695-507470E74D50}">
      <dgm:prSet/>
      <dgm:spPr/>
      <dgm:t>
        <a:bodyPr/>
        <a:lstStyle/>
        <a:p>
          <a:r>
            <a:rPr lang="en-US" dirty="0"/>
            <a:t>Goals</a:t>
          </a:r>
        </a:p>
      </dgm:t>
    </dgm:pt>
    <dgm:pt modelId="{9978A89C-C2F1-4241-807C-13619E6D6376}" type="parTrans" cxnId="{277179CE-E2F5-4733-8D23-9E37CACB7B9E}">
      <dgm:prSet/>
      <dgm:spPr/>
      <dgm:t>
        <a:bodyPr/>
        <a:lstStyle/>
        <a:p>
          <a:endParaRPr lang="en-US"/>
        </a:p>
      </dgm:t>
    </dgm:pt>
    <dgm:pt modelId="{1DECF9F5-40C0-4379-BCCE-7BCAAD54807B}" type="sibTrans" cxnId="{277179CE-E2F5-4733-8D23-9E37CACB7B9E}">
      <dgm:prSet/>
      <dgm:spPr/>
      <dgm:t>
        <a:bodyPr/>
        <a:lstStyle/>
        <a:p>
          <a:endParaRPr lang="en-US"/>
        </a:p>
      </dgm:t>
    </dgm:pt>
    <dgm:pt modelId="{5BF445A7-2D8C-48FF-89F1-F6509DCD7C6D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A0EF8929-86C8-4877-A3AD-53561896A224}" type="parTrans" cxnId="{1ED1E61C-0F9C-4807-B161-2D0C75C71F08}">
      <dgm:prSet/>
      <dgm:spPr/>
      <dgm:t>
        <a:bodyPr/>
        <a:lstStyle/>
        <a:p>
          <a:endParaRPr lang="en-US"/>
        </a:p>
      </dgm:t>
    </dgm:pt>
    <dgm:pt modelId="{D2090428-EDC9-4DB8-9902-1AD57E30D5E3}" type="sibTrans" cxnId="{1ED1E61C-0F9C-4807-B161-2D0C75C71F08}">
      <dgm:prSet/>
      <dgm:spPr/>
      <dgm:t>
        <a:bodyPr/>
        <a:lstStyle/>
        <a:p>
          <a:endParaRPr lang="en-US"/>
        </a:p>
      </dgm:t>
    </dgm:pt>
    <dgm:pt modelId="{A97996B9-402D-4813-B694-437C1AC60688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A40DCD58-994E-404A-BC70-52D227759E80}" type="parTrans" cxnId="{69EB05D3-3B93-42C6-A8B2-5A69E208C0C2}">
      <dgm:prSet/>
      <dgm:spPr/>
      <dgm:t>
        <a:bodyPr/>
        <a:lstStyle/>
        <a:p>
          <a:endParaRPr lang="en-US"/>
        </a:p>
      </dgm:t>
    </dgm:pt>
    <dgm:pt modelId="{5476DFE1-7470-4AF2-8BC2-38EACE8DE204}" type="sibTrans" cxnId="{69EB05D3-3B93-42C6-A8B2-5A69E208C0C2}">
      <dgm:prSet/>
      <dgm:spPr/>
      <dgm:t>
        <a:bodyPr/>
        <a:lstStyle/>
        <a:p>
          <a:endParaRPr lang="en-US"/>
        </a:p>
      </dgm:t>
    </dgm:pt>
    <dgm:pt modelId="{4FAEBCAB-2743-4F41-A5A8-EFDAD904F49A}">
      <dgm:prSet/>
      <dgm:spPr/>
      <dgm:t>
        <a:bodyPr/>
        <a:lstStyle/>
        <a:p>
          <a:r>
            <a:rPr lang="en-US" dirty="0"/>
            <a:t>Concepts</a:t>
          </a:r>
        </a:p>
      </dgm:t>
    </dgm:pt>
    <dgm:pt modelId="{54F6B0A4-D797-44AF-AD6B-BFED9BC6B58B}" type="parTrans" cxnId="{79545B3C-464B-4FAA-9A54-81454902D452}">
      <dgm:prSet/>
      <dgm:spPr/>
      <dgm:t>
        <a:bodyPr/>
        <a:lstStyle/>
        <a:p>
          <a:endParaRPr lang="en-US"/>
        </a:p>
      </dgm:t>
    </dgm:pt>
    <dgm:pt modelId="{8582B5A1-BC15-4C93-8B91-86E5D90289FC}" type="sibTrans" cxnId="{79545B3C-464B-4FAA-9A54-81454902D452}">
      <dgm:prSet/>
      <dgm:spPr/>
      <dgm:t>
        <a:bodyPr/>
        <a:lstStyle/>
        <a:p>
          <a:endParaRPr lang="en-US"/>
        </a:p>
      </dgm:t>
    </dgm:pt>
    <dgm:pt modelId="{89A66E71-9044-4759-8582-C3AA49D5530B}">
      <dgm:prSet/>
      <dgm:spPr/>
      <dgm:t>
        <a:bodyPr/>
        <a:lstStyle/>
        <a:p>
          <a:r>
            <a:rPr lang="en-US" dirty="0"/>
            <a:t>Flexibility</a:t>
          </a:r>
        </a:p>
      </dgm:t>
    </dgm:pt>
    <dgm:pt modelId="{0FDDF306-FED6-4DC9-9A94-8948A78A3029}" type="parTrans" cxnId="{CC519DF9-C2C9-4961-B741-FF92E14D3DDD}">
      <dgm:prSet/>
      <dgm:spPr/>
      <dgm:t>
        <a:bodyPr/>
        <a:lstStyle/>
        <a:p>
          <a:endParaRPr lang="en-US"/>
        </a:p>
      </dgm:t>
    </dgm:pt>
    <dgm:pt modelId="{BB1CA09E-5F1B-4133-9CA2-4751F17B3F56}" type="sibTrans" cxnId="{CC519DF9-C2C9-4961-B741-FF92E14D3DDD}">
      <dgm:prSet/>
      <dgm:spPr/>
      <dgm:t>
        <a:bodyPr/>
        <a:lstStyle/>
        <a:p>
          <a:endParaRPr lang="en-US"/>
        </a:p>
      </dgm:t>
    </dgm:pt>
    <dgm:pt modelId="{267D259D-5CAD-45F0-B1E5-BCAFD1497D71}">
      <dgm:prSet/>
      <dgm:spPr/>
      <dgm:t>
        <a:bodyPr/>
        <a:lstStyle/>
        <a:p>
          <a:r>
            <a:rPr lang="en-US" dirty="0"/>
            <a:t>Expandability</a:t>
          </a:r>
        </a:p>
      </dgm:t>
    </dgm:pt>
    <dgm:pt modelId="{5EDADCD3-0C2C-4FE8-83D5-B56523635612}" type="parTrans" cxnId="{0F892BBB-21C2-4D95-854F-4AC74AEE9FD4}">
      <dgm:prSet/>
      <dgm:spPr/>
      <dgm:t>
        <a:bodyPr/>
        <a:lstStyle/>
        <a:p>
          <a:endParaRPr lang="en-US"/>
        </a:p>
      </dgm:t>
    </dgm:pt>
    <dgm:pt modelId="{D584A2CD-3CDC-4686-BCC0-90136BD501EC}" type="sibTrans" cxnId="{0F892BBB-21C2-4D95-854F-4AC74AEE9FD4}">
      <dgm:prSet/>
      <dgm:spPr/>
      <dgm:t>
        <a:bodyPr/>
        <a:lstStyle/>
        <a:p>
          <a:endParaRPr lang="en-US"/>
        </a:p>
      </dgm:t>
    </dgm:pt>
    <dgm:pt modelId="{870A6257-0B17-422E-AB47-7D70E7413D2A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D6DB168D-0A34-43E3-A375-E66697A908E4}" type="parTrans" cxnId="{EC9E5C15-0BD5-447A-9E93-EBCDEC9D0086}">
      <dgm:prSet/>
      <dgm:spPr/>
      <dgm:t>
        <a:bodyPr/>
        <a:lstStyle/>
        <a:p>
          <a:endParaRPr lang="en-US"/>
        </a:p>
      </dgm:t>
    </dgm:pt>
    <dgm:pt modelId="{8DDE563F-A1C1-4586-AE9E-879631D96871}" type="sibTrans" cxnId="{EC9E5C15-0BD5-447A-9E93-EBCDEC9D0086}">
      <dgm:prSet/>
      <dgm:spPr/>
      <dgm:t>
        <a:bodyPr/>
        <a:lstStyle/>
        <a:p>
          <a:endParaRPr lang="en-US"/>
        </a:p>
      </dgm:t>
    </dgm:pt>
    <dgm:pt modelId="{24CCF7DE-7039-4305-A230-F0D8043DEB8A}">
      <dgm:prSet/>
      <dgm:spPr/>
      <dgm:t>
        <a:bodyPr/>
        <a:lstStyle/>
        <a:p>
          <a:r>
            <a:rPr lang="en-US" dirty="0"/>
            <a:t>Menu Based</a:t>
          </a:r>
        </a:p>
      </dgm:t>
    </dgm:pt>
    <dgm:pt modelId="{1C383313-0C00-4CF6-A907-B28DE0F2D73E}" type="parTrans" cxnId="{FAADB8EE-07B0-49D8-B224-34D81E7546BD}">
      <dgm:prSet/>
      <dgm:spPr/>
      <dgm:t>
        <a:bodyPr/>
        <a:lstStyle/>
        <a:p>
          <a:endParaRPr lang="en-US"/>
        </a:p>
      </dgm:t>
    </dgm:pt>
    <dgm:pt modelId="{60AB50CC-88C3-42E1-99BB-C162EBE95152}" type="sibTrans" cxnId="{FAADB8EE-07B0-49D8-B224-34D81E7546BD}">
      <dgm:prSet/>
      <dgm:spPr/>
      <dgm:t>
        <a:bodyPr/>
        <a:lstStyle/>
        <a:p>
          <a:endParaRPr lang="en-US"/>
        </a:p>
      </dgm:t>
    </dgm:pt>
    <dgm:pt modelId="{09F3B062-0D2B-4512-B3AA-06E5607DBD61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E96C3A7-514C-45C3-BCC3-217EA51D8787}" type="parTrans" cxnId="{24CD7904-F2B4-4C17-9FF3-59943EAC331D}">
      <dgm:prSet/>
      <dgm:spPr/>
      <dgm:t>
        <a:bodyPr/>
        <a:lstStyle/>
        <a:p>
          <a:endParaRPr lang="en-US"/>
        </a:p>
      </dgm:t>
    </dgm:pt>
    <dgm:pt modelId="{1B8FC8BF-6B86-41B7-BE76-952028071454}" type="sibTrans" cxnId="{24CD7904-F2B4-4C17-9FF3-59943EAC331D}">
      <dgm:prSet/>
      <dgm:spPr/>
      <dgm:t>
        <a:bodyPr/>
        <a:lstStyle/>
        <a:p>
          <a:endParaRPr lang="en-US"/>
        </a:p>
      </dgm:t>
    </dgm:pt>
    <dgm:pt modelId="{F5F2F8C2-4F4F-4387-9909-86000965FE0E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1FAC9312-57BE-4C01-9C7B-43DE70B80474}" type="parTrans" cxnId="{D9545A67-F17F-4D3A-9832-073E0BAF55EC}">
      <dgm:prSet/>
      <dgm:spPr/>
      <dgm:t>
        <a:bodyPr/>
        <a:lstStyle/>
        <a:p>
          <a:endParaRPr lang="en-US"/>
        </a:p>
      </dgm:t>
    </dgm:pt>
    <dgm:pt modelId="{1F34F7A1-D567-4B11-A68E-975FDB540DC3}" type="sibTrans" cxnId="{D9545A67-F17F-4D3A-9832-073E0BAF55EC}">
      <dgm:prSet/>
      <dgm:spPr/>
      <dgm:t>
        <a:bodyPr/>
        <a:lstStyle/>
        <a:p>
          <a:endParaRPr lang="en-US"/>
        </a:p>
      </dgm:t>
    </dgm:pt>
    <dgm:pt modelId="{CDB5A4FF-932B-4C8E-B6EB-EDE5064C6F13}">
      <dgm:prSet/>
      <dgm:spPr/>
      <dgm:t>
        <a:bodyPr/>
        <a:lstStyle/>
        <a:p>
          <a:r>
            <a:rPr lang="en-US" dirty="0"/>
            <a:t>Google Guava</a:t>
          </a:r>
        </a:p>
      </dgm:t>
    </dgm:pt>
    <dgm:pt modelId="{5D7DE889-B7D0-4901-8A52-912761367410}" type="parTrans" cxnId="{707AC275-BBDD-4820-B72A-333D6463C1BC}">
      <dgm:prSet/>
      <dgm:spPr/>
      <dgm:t>
        <a:bodyPr/>
        <a:lstStyle/>
        <a:p>
          <a:endParaRPr lang="en-US"/>
        </a:p>
      </dgm:t>
    </dgm:pt>
    <dgm:pt modelId="{DB54DA2E-F0CA-4AFF-A791-78903C61C905}" type="sibTrans" cxnId="{707AC275-BBDD-4820-B72A-333D6463C1BC}">
      <dgm:prSet/>
      <dgm:spPr/>
      <dgm:t>
        <a:bodyPr/>
        <a:lstStyle/>
        <a:p>
          <a:endParaRPr lang="en-US"/>
        </a:p>
      </dgm:t>
    </dgm:pt>
    <dgm:pt modelId="{60AE0B0E-0A70-4CA5-B7E2-B969D8D17276}">
      <dgm:prSet/>
      <dgm:spPr/>
      <dgm:t>
        <a:bodyPr/>
        <a:lstStyle/>
        <a:p>
          <a:r>
            <a:rPr lang="en-US" dirty="0"/>
            <a:t>Jackson JSON</a:t>
          </a:r>
        </a:p>
      </dgm:t>
    </dgm:pt>
    <dgm:pt modelId="{CF1037BD-96A2-4052-9B40-1E26891064CA}" type="parTrans" cxnId="{FA62A0F2-0233-4130-9A7D-5B39A3A881EF}">
      <dgm:prSet/>
      <dgm:spPr/>
      <dgm:t>
        <a:bodyPr/>
        <a:lstStyle/>
        <a:p>
          <a:endParaRPr lang="en-US"/>
        </a:p>
      </dgm:t>
    </dgm:pt>
    <dgm:pt modelId="{E95311A5-E562-46BD-A47D-4F271BFB8BB4}" type="sibTrans" cxnId="{FA62A0F2-0233-4130-9A7D-5B39A3A881EF}">
      <dgm:prSet/>
      <dgm:spPr/>
      <dgm:t>
        <a:bodyPr/>
        <a:lstStyle/>
        <a:p>
          <a:endParaRPr lang="en-US"/>
        </a:p>
      </dgm:t>
    </dgm:pt>
    <dgm:pt modelId="{22EEF811-B9EF-4E1B-B4B1-ED9D1174B8C7}">
      <dgm:prSet/>
      <dgm:spPr/>
      <dgm:t>
        <a:bodyPr/>
        <a:lstStyle/>
        <a:p>
          <a:r>
            <a:rPr lang="en-US" dirty="0"/>
            <a:t>Web Design</a:t>
          </a:r>
        </a:p>
      </dgm:t>
    </dgm:pt>
    <dgm:pt modelId="{760E624E-F213-4561-AD6E-5F292A02C548}" type="parTrans" cxnId="{5C080781-52D8-4921-A3D1-F08F2459E6A9}">
      <dgm:prSet/>
      <dgm:spPr/>
      <dgm:t>
        <a:bodyPr/>
        <a:lstStyle/>
        <a:p>
          <a:endParaRPr lang="en-US"/>
        </a:p>
      </dgm:t>
    </dgm:pt>
    <dgm:pt modelId="{9C5C39DB-745D-40F9-ADDC-14FAFD1FD1AF}" type="sibTrans" cxnId="{5C080781-52D8-4921-A3D1-F08F2459E6A9}">
      <dgm:prSet/>
      <dgm:spPr/>
      <dgm:t>
        <a:bodyPr/>
        <a:lstStyle/>
        <a:p>
          <a:endParaRPr lang="en-US"/>
        </a:p>
      </dgm:t>
    </dgm:pt>
    <dgm:pt modelId="{911B745A-D5ED-4B16-BCE3-0B5A17D02241}">
      <dgm:prSet/>
      <dgm:spPr/>
      <dgm:t>
        <a:bodyPr/>
        <a:lstStyle/>
        <a:p>
          <a:r>
            <a:rPr lang="en-US" dirty="0"/>
            <a:t>Modern Feel</a:t>
          </a:r>
        </a:p>
      </dgm:t>
    </dgm:pt>
    <dgm:pt modelId="{4ED4DF92-7B31-406D-9592-80D216263C8A}" type="parTrans" cxnId="{8F2F2DBC-8EFC-4D1C-9E56-1F1239D250BC}">
      <dgm:prSet/>
      <dgm:spPr/>
      <dgm:t>
        <a:bodyPr/>
        <a:lstStyle/>
        <a:p>
          <a:endParaRPr lang="en-US"/>
        </a:p>
      </dgm:t>
    </dgm:pt>
    <dgm:pt modelId="{ED4C772D-E682-42D1-A5F7-320A00485196}" type="sibTrans" cxnId="{8F2F2DBC-8EFC-4D1C-9E56-1F1239D250BC}">
      <dgm:prSet/>
      <dgm:spPr/>
      <dgm:t>
        <a:bodyPr/>
        <a:lstStyle/>
        <a:p>
          <a:endParaRPr lang="en-US"/>
        </a:p>
      </dgm:t>
    </dgm:pt>
    <dgm:pt modelId="{903F2F12-7551-45A1-A2BA-88FB962368BA}" type="pres">
      <dgm:prSet presAssocID="{08F627ED-A304-4697-8C44-18E45D3D2B1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6CAB462-FB4B-4792-9015-5B375612B39F}" type="pres">
      <dgm:prSet presAssocID="{5FC34D3A-C8D4-483C-8695-507470E74D50}" presName="horFlow" presStyleCnt="0"/>
      <dgm:spPr/>
    </dgm:pt>
    <dgm:pt modelId="{FBF46ED0-08E1-4925-A0AA-1F0AF3C81A8E}" type="pres">
      <dgm:prSet presAssocID="{5FC34D3A-C8D4-483C-8695-507470E74D50}" presName="bigChev" presStyleLbl="node1" presStyleIdx="0" presStyleCnt="4"/>
      <dgm:spPr/>
    </dgm:pt>
    <dgm:pt modelId="{6DE4E5F3-7B54-4319-9D1A-CA2A4CCB2093}" type="pres">
      <dgm:prSet presAssocID="{0FDDF306-FED6-4DC9-9A94-8948A78A3029}" presName="parTrans" presStyleCnt="0"/>
      <dgm:spPr/>
    </dgm:pt>
    <dgm:pt modelId="{C4615213-53EE-4BEE-B937-0FBF687A3087}" type="pres">
      <dgm:prSet presAssocID="{89A66E71-9044-4759-8582-C3AA49D5530B}" presName="node" presStyleLbl="alignAccFollowNode1" presStyleIdx="0" presStyleCnt="10">
        <dgm:presLayoutVars>
          <dgm:bulletEnabled val="1"/>
        </dgm:presLayoutVars>
      </dgm:prSet>
      <dgm:spPr/>
    </dgm:pt>
    <dgm:pt modelId="{3AE861B5-73F4-4823-A6BC-1334EF16E420}" type="pres">
      <dgm:prSet presAssocID="{BB1CA09E-5F1B-4133-9CA2-4751F17B3F56}" presName="sibTrans" presStyleCnt="0"/>
      <dgm:spPr/>
    </dgm:pt>
    <dgm:pt modelId="{1837DF71-1F29-4047-A2D4-8BAE010DB218}" type="pres">
      <dgm:prSet presAssocID="{267D259D-5CAD-45F0-B1E5-BCAFD1497D71}" presName="node" presStyleLbl="alignAccFollowNode1" presStyleIdx="1" presStyleCnt="10">
        <dgm:presLayoutVars>
          <dgm:bulletEnabled val="1"/>
        </dgm:presLayoutVars>
      </dgm:prSet>
      <dgm:spPr/>
    </dgm:pt>
    <dgm:pt modelId="{44E0BD98-0B04-4F8F-BC8F-B29C835067F5}" type="pres">
      <dgm:prSet presAssocID="{5FC34D3A-C8D4-483C-8695-507470E74D50}" presName="vSp" presStyleCnt="0"/>
      <dgm:spPr/>
    </dgm:pt>
    <dgm:pt modelId="{B5D6317D-896B-4B84-8878-0A70A03294D7}" type="pres">
      <dgm:prSet presAssocID="{5BF445A7-2D8C-48FF-89F1-F6509DCD7C6D}" presName="horFlow" presStyleCnt="0"/>
      <dgm:spPr/>
    </dgm:pt>
    <dgm:pt modelId="{56ED3A11-CB32-4750-ADBE-539FDE54CE4E}" type="pres">
      <dgm:prSet presAssocID="{5BF445A7-2D8C-48FF-89F1-F6509DCD7C6D}" presName="bigChev" presStyleLbl="node1" presStyleIdx="1" presStyleCnt="4"/>
      <dgm:spPr/>
    </dgm:pt>
    <dgm:pt modelId="{5691E8F6-C04C-4749-9F3D-EF07D581607D}" type="pres">
      <dgm:prSet presAssocID="{D6DB168D-0A34-43E3-A375-E66697A908E4}" presName="parTrans" presStyleCnt="0"/>
      <dgm:spPr/>
    </dgm:pt>
    <dgm:pt modelId="{8002C50D-87CF-45D0-B4A2-BAAD84BFE136}" type="pres">
      <dgm:prSet presAssocID="{870A6257-0B17-422E-AB47-7D70E7413D2A}" presName="node" presStyleLbl="alignAccFollowNode1" presStyleIdx="2" presStyleCnt="10">
        <dgm:presLayoutVars>
          <dgm:bulletEnabled val="1"/>
        </dgm:presLayoutVars>
      </dgm:prSet>
      <dgm:spPr/>
    </dgm:pt>
    <dgm:pt modelId="{A11FD44A-BE05-4454-9C83-C46BFFAC66CF}" type="pres">
      <dgm:prSet presAssocID="{8DDE563F-A1C1-4586-AE9E-879631D96871}" presName="sibTrans" presStyleCnt="0"/>
      <dgm:spPr/>
    </dgm:pt>
    <dgm:pt modelId="{6EA1CC4D-95EC-4B0C-BB4D-DACF152DA9F8}" type="pres">
      <dgm:prSet presAssocID="{24CCF7DE-7039-4305-A230-F0D8043DEB8A}" presName="node" presStyleLbl="alignAccFollowNode1" presStyleIdx="3" presStyleCnt="10">
        <dgm:presLayoutVars>
          <dgm:bulletEnabled val="1"/>
        </dgm:presLayoutVars>
      </dgm:prSet>
      <dgm:spPr/>
    </dgm:pt>
    <dgm:pt modelId="{C339CAED-D803-497B-99F4-8DDD908E9D91}" type="pres">
      <dgm:prSet presAssocID="{60AB50CC-88C3-42E1-99BB-C162EBE95152}" presName="sibTrans" presStyleCnt="0"/>
      <dgm:spPr/>
    </dgm:pt>
    <dgm:pt modelId="{6C9AE56D-823B-4AC1-A4FF-D2B1BDCC51AD}" type="pres">
      <dgm:prSet presAssocID="{09F3B062-0D2B-4512-B3AA-06E5607DBD61}" presName="node" presStyleLbl="alignAccFollowNode1" presStyleIdx="4" presStyleCnt="10">
        <dgm:presLayoutVars>
          <dgm:bulletEnabled val="1"/>
        </dgm:presLayoutVars>
      </dgm:prSet>
      <dgm:spPr/>
    </dgm:pt>
    <dgm:pt modelId="{1B457ADA-BF5A-42C2-9B31-E5C5703A52AC}" type="pres">
      <dgm:prSet presAssocID="{5BF445A7-2D8C-48FF-89F1-F6509DCD7C6D}" presName="vSp" presStyleCnt="0"/>
      <dgm:spPr/>
    </dgm:pt>
    <dgm:pt modelId="{0CDBEE61-DF0F-461C-B8F0-7B1074A59045}" type="pres">
      <dgm:prSet presAssocID="{A97996B9-402D-4813-B694-437C1AC60688}" presName="horFlow" presStyleCnt="0"/>
      <dgm:spPr/>
    </dgm:pt>
    <dgm:pt modelId="{F39CBCBF-D199-448C-874E-CB48CC212F92}" type="pres">
      <dgm:prSet presAssocID="{A97996B9-402D-4813-B694-437C1AC60688}" presName="bigChev" presStyleLbl="node1" presStyleIdx="2" presStyleCnt="4"/>
      <dgm:spPr/>
    </dgm:pt>
    <dgm:pt modelId="{357A31C5-FC69-42B3-B117-2122951E8F9A}" type="pres">
      <dgm:prSet presAssocID="{1FAC9312-57BE-4C01-9C7B-43DE70B80474}" presName="parTrans" presStyleCnt="0"/>
      <dgm:spPr/>
    </dgm:pt>
    <dgm:pt modelId="{03BA8A2F-B17E-4C94-8300-3989CE11FFBB}" type="pres">
      <dgm:prSet presAssocID="{F5F2F8C2-4F4F-4387-9909-86000965FE0E}" presName="node" presStyleLbl="alignAccFollowNode1" presStyleIdx="5" presStyleCnt="10">
        <dgm:presLayoutVars>
          <dgm:bulletEnabled val="1"/>
        </dgm:presLayoutVars>
      </dgm:prSet>
      <dgm:spPr/>
    </dgm:pt>
    <dgm:pt modelId="{5D180234-690D-4889-B843-42BE5249C25C}" type="pres">
      <dgm:prSet presAssocID="{1F34F7A1-D567-4B11-A68E-975FDB540DC3}" presName="sibTrans" presStyleCnt="0"/>
      <dgm:spPr/>
    </dgm:pt>
    <dgm:pt modelId="{E1255EA3-7C2E-4814-B322-D1EFBABBDDF9}" type="pres">
      <dgm:prSet presAssocID="{CDB5A4FF-932B-4C8E-B6EB-EDE5064C6F13}" presName="node" presStyleLbl="alignAccFollowNode1" presStyleIdx="6" presStyleCnt="10">
        <dgm:presLayoutVars>
          <dgm:bulletEnabled val="1"/>
        </dgm:presLayoutVars>
      </dgm:prSet>
      <dgm:spPr/>
    </dgm:pt>
    <dgm:pt modelId="{5A55CA13-1704-48D2-AAAA-0D5A4BBCDF66}" type="pres">
      <dgm:prSet presAssocID="{DB54DA2E-F0CA-4AFF-A791-78903C61C905}" presName="sibTrans" presStyleCnt="0"/>
      <dgm:spPr/>
    </dgm:pt>
    <dgm:pt modelId="{13129B60-C91D-4F4F-8EEA-572A19D3F2D5}" type="pres">
      <dgm:prSet presAssocID="{60AE0B0E-0A70-4CA5-B7E2-B969D8D17276}" presName="node" presStyleLbl="alignAccFollowNode1" presStyleIdx="7" presStyleCnt="10">
        <dgm:presLayoutVars>
          <dgm:bulletEnabled val="1"/>
        </dgm:presLayoutVars>
      </dgm:prSet>
      <dgm:spPr/>
    </dgm:pt>
    <dgm:pt modelId="{F0F75AA2-0AF5-4183-9B12-4D724DFD751C}" type="pres">
      <dgm:prSet presAssocID="{A97996B9-402D-4813-B694-437C1AC60688}" presName="vSp" presStyleCnt="0"/>
      <dgm:spPr/>
    </dgm:pt>
    <dgm:pt modelId="{1922EF35-7930-42C1-96DC-96C0DFC4B51F}" type="pres">
      <dgm:prSet presAssocID="{4FAEBCAB-2743-4F41-A5A8-EFDAD904F49A}" presName="horFlow" presStyleCnt="0"/>
      <dgm:spPr/>
    </dgm:pt>
    <dgm:pt modelId="{B7D3DFE6-BC6B-4303-AFE7-F353AE2982E9}" type="pres">
      <dgm:prSet presAssocID="{4FAEBCAB-2743-4F41-A5A8-EFDAD904F49A}" presName="bigChev" presStyleLbl="node1" presStyleIdx="3" presStyleCnt="4"/>
      <dgm:spPr/>
    </dgm:pt>
    <dgm:pt modelId="{DA4A9928-ECF8-4049-9542-97BFA269745C}" type="pres">
      <dgm:prSet presAssocID="{760E624E-F213-4561-AD6E-5F292A02C548}" presName="parTrans" presStyleCnt="0"/>
      <dgm:spPr/>
    </dgm:pt>
    <dgm:pt modelId="{62FB8737-E83C-4F22-BE4C-6F0AD8C396AE}" type="pres">
      <dgm:prSet presAssocID="{22EEF811-B9EF-4E1B-B4B1-ED9D1174B8C7}" presName="node" presStyleLbl="alignAccFollowNode1" presStyleIdx="8" presStyleCnt="10">
        <dgm:presLayoutVars>
          <dgm:bulletEnabled val="1"/>
        </dgm:presLayoutVars>
      </dgm:prSet>
      <dgm:spPr/>
    </dgm:pt>
    <dgm:pt modelId="{B68E4534-F7B5-4E3E-BA56-4323BF68D57F}" type="pres">
      <dgm:prSet presAssocID="{9C5C39DB-745D-40F9-ADDC-14FAFD1FD1AF}" presName="sibTrans" presStyleCnt="0"/>
      <dgm:spPr/>
    </dgm:pt>
    <dgm:pt modelId="{3A23B2EE-1A83-4011-9A08-28488862BEFA}" type="pres">
      <dgm:prSet presAssocID="{911B745A-D5ED-4B16-BCE3-0B5A17D02241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24CD7904-F2B4-4C17-9FF3-59943EAC331D}" srcId="{5BF445A7-2D8C-48FF-89F1-F6509DCD7C6D}" destId="{09F3B062-0D2B-4512-B3AA-06E5607DBD61}" srcOrd="2" destOrd="0" parTransId="{0E96C3A7-514C-45C3-BCC3-217EA51D8787}" sibTransId="{1B8FC8BF-6B86-41B7-BE76-952028071454}"/>
    <dgm:cxn modelId="{EC9E5C15-0BD5-447A-9E93-EBCDEC9D0086}" srcId="{5BF445A7-2D8C-48FF-89F1-F6509DCD7C6D}" destId="{870A6257-0B17-422E-AB47-7D70E7413D2A}" srcOrd="0" destOrd="0" parTransId="{D6DB168D-0A34-43E3-A375-E66697A908E4}" sibTransId="{8DDE563F-A1C1-4586-AE9E-879631D96871}"/>
    <dgm:cxn modelId="{1ED1E61C-0F9C-4807-B161-2D0C75C71F08}" srcId="{08F627ED-A304-4697-8C44-18E45D3D2B1A}" destId="{5BF445A7-2D8C-48FF-89F1-F6509DCD7C6D}" srcOrd="1" destOrd="0" parTransId="{A0EF8929-86C8-4877-A3AD-53561896A224}" sibTransId="{D2090428-EDC9-4DB8-9902-1AD57E30D5E3}"/>
    <dgm:cxn modelId="{B1EE1C28-2418-4F48-BC2A-10287014E974}" type="presOf" srcId="{24CCF7DE-7039-4305-A230-F0D8043DEB8A}" destId="{6EA1CC4D-95EC-4B0C-BB4D-DACF152DA9F8}" srcOrd="0" destOrd="0" presId="urn:microsoft.com/office/officeart/2005/8/layout/lProcess3"/>
    <dgm:cxn modelId="{8D9CF62B-6FAB-4AEA-A16A-59E80409E0E2}" type="presOf" srcId="{CDB5A4FF-932B-4C8E-B6EB-EDE5064C6F13}" destId="{E1255EA3-7C2E-4814-B322-D1EFBABBDDF9}" srcOrd="0" destOrd="0" presId="urn:microsoft.com/office/officeart/2005/8/layout/lProcess3"/>
    <dgm:cxn modelId="{5535C830-F165-48AF-BF8A-64A6B9213825}" type="presOf" srcId="{22EEF811-B9EF-4E1B-B4B1-ED9D1174B8C7}" destId="{62FB8737-E83C-4F22-BE4C-6F0AD8C396AE}" srcOrd="0" destOrd="0" presId="urn:microsoft.com/office/officeart/2005/8/layout/lProcess3"/>
    <dgm:cxn modelId="{79545B3C-464B-4FAA-9A54-81454902D452}" srcId="{08F627ED-A304-4697-8C44-18E45D3D2B1A}" destId="{4FAEBCAB-2743-4F41-A5A8-EFDAD904F49A}" srcOrd="3" destOrd="0" parTransId="{54F6B0A4-D797-44AF-AD6B-BFED9BC6B58B}" sibTransId="{8582B5A1-BC15-4C93-8B91-86E5D90289FC}"/>
    <dgm:cxn modelId="{E0C14566-167F-4598-BCA6-41EA70201EE6}" type="presOf" srcId="{870A6257-0B17-422E-AB47-7D70E7413D2A}" destId="{8002C50D-87CF-45D0-B4A2-BAAD84BFE136}" srcOrd="0" destOrd="0" presId="urn:microsoft.com/office/officeart/2005/8/layout/lProcess3"/>
    <dgm:cxn modelId="{D9545A67-F17F-4D3A-9832-073E0BAF55EC}" srcId="{A97996B9-402D-4813-B694-437C1AC60688}" destId="{F5F2F8C2-4F4F-4387-9909-86000965FE0E}" srcOrd="0" destOrd="0" parTransId="{1FAC9312-57BE-4C01-9C7B-43DE70B80474}" sibTransId="{1F34F7A1-D567-4B11-A68E-975FDB540DC3}"/>
    <dgm:cxn modelId="{3987DA69-429F-48E2-9EB5-2028EB01558A}" type="presOf" srcId="{60AE0B0E-0A70-4CA5-B7E2-B969D8D17276}" destId="{13129B60-C91D-4F4F-8EEA-572A19D3F2D5}" srcOrd="0" destOrd="0" presId="urn:microsoft.com/office/officeart/2005/8/layout/lProcess3"/>
    <dgm:cxn modelId="{707AC275-BBDD-4820-B72A-333D6463C1BC}" srcId="{A97996B9-402D-4813-B694-437C1AC60688}" destId="{CDB5A4FF-932B-4C8E-B6EB-EDE5064C6F13}" srcOrd="1" destOrd="0" parTransId="{5D7DE889-B7D0-4901-8A52-912761367410}" sibTransId="{DB54DA2E-F0CA-4AFF-A791-78903C61C905}"/>
    <dgm:cxn modelId="{2D87DC7C-B2E2-4CB2-9F46-65EE4957A7C3}" type="presOf" srcId="{5FC34D3A-C8D4-483C-8695-507470E74D50}" destId="{FBF46ED0-08E1-4925-A0AA-1F0AF3C81A8E}" srcOrd="0" destOrd="0" presId="urn:microsoft.com/office/officeart/2005/8/layout/lProcess3"/>
    <dgm:cxn modelId="{5C080781-52D8-4921-A3D1-F08F2459E6A9}" srcId="{4FAEBCAB-2743-4F41-A5A8-EFDAD904F49A}" destId="{22EEF811-B9EF-4E1B-B4B1-ED9D1174B8C7}" srcOrd="0" destOrd="0" parTransId="{760E624E-F213-4561-AD6E-5F292A02C548}" sibTransId="{9C5C39DB-745D-40F9-ADDC-14FAFD1FD1AF}"/>
    <dgm:cxn modelId="{F654208A-9685-4100-BF7B-43B1C93CF274}" type="presOf" srcId="{09F3B062-0D2B-4512-B3AA-06E5607DBD61}" destId="{6C9AE56D-823B-4AC1-A4FF-D2B1BDCC51AD}" srcOrd="0" destOrd="0" presId="urn:microsoft.com/office/officeart/2005/8/layout/lProcess3"/>
    <dgm:cxn modelId="{11EF4791-FDB3-475E-A571-08D7C57B1CAD}" type="presOf" srcId="{267D259D-5CAD-45F0-B1E5-BCAFD1497D71}" destId="{1837DF71-1F29-4047-A2D4-8BAE010DB218}" srcOrd="0" destOrd="0" presId="urn:microsoft.com/office/officeart/2005/8/layout/lProcess3"/>
    <dgm:cxn modelId="{B27553B2-EAE6-4332-91DB-C5EBBC981BA6}" type="presOf" srcId="{4FAEBCAB-2743-4F41-A5A8-EFDAD904F49A}" destId="{B7D3DFE6-BC6B-4303-AFE7-F353AE2982E9}" srcOrd="0" destOrd="0" presId="urn:microsoft.com/office/officeart/2005/8/layout/lProcess3"/>
    <dgm:cxn modelId="{0F892BBB-21C2-4D95-854F-4AC74AEE9FD4}" srcId="{5FC34D3A-C8D4-483C-8695-507470E74D50}" destId="{267D259D-5CAD-45F0-B1E5-BCAFD1497D71}" srcOrd="1" destOrd="0" parTransId="{5EDADCD3-0C2C-4FE8-83D5-B56523635612}" sibTransId="{D584A2CD-3CDC-4686-BCC0-90136BD501EC}"/>
    <dgm:cxn modelId="{8F2F2DBC-8EFC-4D1C-9E56-1F1239D250BC}" srcId="{4FAEBCAB-2743-4F41-A5A8-EFDAD904F49A}" destId="{911B745A-D5ED-4B16-BCE3-0B5A17D02241}" srcOrd="1" destOrd="0" parTransId="{4ED4DF92-7B31-406D-9592-80D216263C8A}" sibTransId="{ED4C772D-E682-42D1-A5F7-320A00485196}"/>
    <dgm:cxn modelId="{565F4CBF-D2DA-4132-947A-6E79264ACF9C}" type="presOf" srcId="{5BF445A7-2D8C-48FF-89F1-F6509DCD7C6D}" destId="{56ED3A11-CB32-4750-ADBE-539FDE54CE4E}" srcOrd="0" destOrd="0" presId="urn:microsoft.com/office/officeart/2005/8/layout/lProcess3"/>
    <dgm:cxn modelId="{CF04FCC7-1D12-47CA-A7D7-61F48546B7FD}" type="presOf" srcId="{A97996B9-402D-4813-B694-437C1AC60688}" destId="{F39CBCBF-D199-448C-874E-CB48CC212F92}" srcOrd="0" destOrd="0" presId="urn:microsoft.com/office/officeart/2005/8/layout/lProcess3"/>
    <dgm:cxn modelId="{277179CE-E2F5-4733-8D23-9E37CACB7B9E}" srcId="{08F627ED-A304-4697-8C44-18E45D3D2B1A}" destId="{5FC34D3A-C8D4-483C-8695-507470E74D50}" srcOrd="0" destOrd="0" parTransId="{9978A89C-C2F1-4241-807C-13619E6D6376}" sibTransId="{1DECF9F5-40C0-4379-BCCE-7BCAAD54807B}"/>
    <dgm:cxn modelId="{69EB05D3-3B93-42C6-A8B2-5A69E208C0C2}" srcId="{08F627ED-A304-4697-8C44-18E45D3D2B1A}" destId="{A97996B9-402D-4813-B694-437C1AC60688}" srcOrd="2" destOrd="0" parTransId="{A40DCD58-994E-404A-BC70-52D227759E80}" sibTransId="{5476DFE1-7470-4AF2-8BC2-38EACE8DE204}"/>
    <dgm:cxn modelId="{C29F80EC-56BF-4B06-8DA5-2F4A5A5631D2}" type="presOf" srcId="{08F627ED-A304-4697-8C44-18E45D3D2B1A}" destId="{903F2F12-7551-45A1-A2BA-88FB962368BA}" srcOrd="0" destOrd="0" presId="urn:microsoft.com/office/officeart/2005/8/layout/lProcess3"/>
    <dgm:cxn modelId="{FAADB8EE-07B0-49D8-B224-34D81E7546BD}" srcId="{5BF445A7-2D8C-48FF-89F1-F6509DCD7C6D}" destId="{24CCF7DE-7039-4305-A230-F0D8043DEB8A}" srcOrd="1" destOrd="0" parTransId="{1C383313-0C00-4CF6-A907-B28DE0F2D73E}" sibTransId="{60AB50CC-88C3-42E1-99BB-C162EBE95152}"/>
    <dgm:cxn modelId="{E77067F0-52A5-491D-B5E3-3AA3BC751A0D}" type="presOf" srcId="{911B745A-D5ED-4B16-BCE3-0B5A17D02241}" destId="{3A23B2EE-1A83-4011-9A08-28488862BEFA}" srcOrd="0" destOrd="0" presId="urn:microsoft.com/office/officeart/2005/8/layout/lProcess3"/>
    <dgm:cxn modelId="{FA62A0F2-0233-4130-9A7D-5B39A3A881EF}" srcId="{A97996B9-402D-4813-B694-437C1AC60688}" destId="{60AE0B0E-0A70-4CA5-B7E2-B969D8D17276}" srcOrd="2" destOrd="0" parTransId="{CF1037BD-96A2-4052-9B40-1E26891064CA}" sibTransId="{E95311A5-E562-46BD-A47D-4F271BFB8BB4}"/>
    <dgm:cxn modelId="{CC519DF9-C2C9-4961-B741-FF92E14D3DDD}" srcId="{5FC34D3A-C8D4-483C-8695-507470E74D50}" destId="{89A66E71-9044-4759-8582-C3AA49D5530B}" srcOrd="0" destOrd="0" parTransId="{0FDDF306-FED6-4DC9-9A94-8948A78A3029}" sibTransId="{BB1CA09E-5F1B-4133-9CA2-4751F17B3F56}"/>
    <dgm:cxn modelId="{30A902FF-9F41-4320-B777-97DB399C51C0}" type="presOf" srcId="{F5F2F8C2-4F4F-4387-9909-86000965FE0E}" destId="{03BA8A2F-B17E-4C94-8300-3989CE11FFBB}" srcOrd="0" destOrd="0" presId="urn:microsoft.com/office/officeart/2005/8/layout/lProcess3"/>
    <dgm:cxn modelId="{EAEDC1FF-8EF4-44C8-AE5F-AD89B6775131}" type="presOf" srcId="{89A66E71-9044-4759-8582-C3AA49D5530B}" destId="{C4615213-53EE-4BEE-B937-0FBF687A3087}" srcOrd="0" destOrd="0" presId="urn:microsoft.com/office/officeart/2005/8/layout/lProcess3"/>
    <dgm:cxn modelId="{A7E38610-33E2-4BFC-B593-744312437F16}" type="presParOf" srcId="{903F2F12-7551-45A1-A2BA-88FB962368BA}" destId="{26CAB462-FB4B-4792-9015-5B375612B39F}" srcOrd="0" destOrd="0" presId="urn:microsoft.com/office/officeart/2005/8/layout/lProcess3"/>
    <dgm:cxn modelId="{32A68E72-C576-4E90-B8FF-D71B3D72FC1A}" type="presParOf" srcId="{26CAB462-FB4B-4792-9015-5B375612B39F}" destId="{FBF46ED0-08E1-4925-A0AA-1F0AF3C81A8E}" srcOrd="0" destOrd="0" presId="urn:microsoft.com/office/officeart/2005/8/layout/lProcess3"/>
    <dgm:cxn modelId="{ABEEF097-FC01-4FB8-882A-86E195133D99}" type="presParOf" srcId="{26CAB462-FB4B-4792-9015-5B375612B39F}" destId="{6DE4E5F3-7B54-4319-9D1A-CA2A4CCB2093}" srcOrd="1" destOrd="0" presId="urn:microsoft.com/office/officeart/2005/8/layout/lProcess3"/>
    <dgm:cxn modelId="{42C0884C-C7A4-443E-978A-94BEB023033A}" type="presParOf" srcId="{26CAB462-FB4B-4792-9015-5B375612B39F}" destId="{C4615213-53EE-4BEE-B937-0FBF687A3087}" srcOrd="2" destOrd="0" presId="urn:microsoft.com/office/officeart/2005/8/layout/lProcess3"/>
    <dgm:cxn modelId="{5863857C-1B74-4521-AD85-8722DEFD70D4}" type="presParOf" srcId="{26CAB462-FB4B-4792-9015-5B375612B39F}" destId="{3AE861B5-73F4-4823-A6BC-1334EF16E420}" srcOrd="3" destOrd="0" presId="urn:microsoft.com/office/officeart/2005/8/layout/lProcess3"/>
    <dgm:cxn modelId="{D21FC1FE-18F9-4E66-B55D-C73657E6A8FF}" type="presParOf" srcId="{26CAB462-FB4B-4792-9015-5B375612B39F}" destId="{1837DF71-1F29-4047-A2D4-8BAE010DB218}" srcOrd="4" destOrd="0" presId="urn:microsoft.com/office/officeart/2005/8/layout/lProcess3"/>
    <dgm:cxn modelId="{46989088-B7BE-4098-B63E-9ED9C9831738}" type="presParOf" srcId="{903F2F12-7551-45A1-A2BA-88FB962368BA}" destId="{44E0BD98-0B04-4F8F-BC8F-B29C835067F5}" srcOrd="1" destOrd="0" presId="urn:microsoft.com/office/officeart/2005/8/layout/lProcess3"/>
    <dgm:cxn modelId="{2BBF30F8-18AC-445D-B201-DD07E65D80FB}" type="presParOf" srcId="{903F2F12-7551-45A1-A2BA-88FB962368BA}" destId="{B5D6317D-896B-4B84-8878-0A70A03294D7}" srcOrd="2" destOrd="0" presId="urn:microsoft.com/office/officeart/2005/8/layout/lProcess3"/>
    <dgm:cxn modelId="{681FC72B-2065-46DE-A35D-77BA1593F094}" type="presParOf" srcId="{B5D6317D-896B-4B84-8878-0A70A03294D7}" destId="{56ED3A11-CB32-4750-ADBE-539FDE54CE4E}" srcOrd="0" destOrd="0" presId="urn:microsoft.com/office/officeart/2005/8/layout/lProcess3"/>
    <dgm:cxn modelId="{BEE842DC-A449-4A7B-920B-B2F1A72B39E8}" type="presParOf" srcId="{B5D6317D-896B-4B84-8878-0A70A03294D7}" destId="{5691E8F6-C04C-4749-9F3D-EF07D581607D}" srcOrd="1" destOrd="0" presId="urn:microsoft.com/office/officeart/2005/8/layout/lProcess3"/>
    <dgm:cxn modelId="{F28B80CC-3CD8-4462-ACD2-1A7CF9090608}" type="presParOf" srcId="{B5D6317D-896B-4B84-8878-0A70A03294D7}" destId="{8002C50D-87CF-45D0-B4A2-BAAD84BFE136}" srcOrd="2" destOrd="0" presId="urn:microsoft.com/office/officeart/2005/8/layout/lProcess3"/>
    <dgm:cxn modelId="{F933730C-B848-41D1-8295-552002FB08D8}" type="presParOf" srcId="{B5D6317D-896B-4B84-8878-0A70A03294D7}" destId="{A11FD44A-BE05-4454-9C83-C46BFFAC66CF}" srcOrd="3" destOrd="0" presId="urn:microsoft.com/office/officeart/2005/8/layout/lProcess3"/>
    <dgm:cxn modelId="{0F4756F7-D6F5-479C-BD29-1697739B635D}" type="presParOf" srcId="{B5D6317D-896B-4B84-8878-0A70A03294D7}" destId="{6EA1CC4D-95EC-4B0C-BB4D-DACF152DA9F8}" srcOrd="4" destOrd="0" presId="urn:microsoft.com/office/officeart/2005/8/layout/lProcess3"/>
    <dgm:cxn modelId="{C3B9A63A-4B81-482E-8C27-7C6FD7413DDE}" type="presParOf" srcId="{B5D6317D-896B-4B84-8878-0A70A03294D7}" destId="{C339CAED-D803-497B-99F4-8DDD908E9D91}" srcOrd="5" destOrd="0" presId="urn:microsoft.com/office/officeart/2005/8/layout/lProcess3"/>
    <dgm:cxn modelId="{641807CF-86F7-485C-A60F-8F0DE27AF061}" type="presParOf" srcId="{B5D6317D-896B-4B84-8878-0A70A03294D7}" destId="{6C9AE56D-823B-4AC1-A4FF-D2B1BDCC51AD}" srcOrd="6" destOrd="0" presId="urn:microsoft.com/office/officeart/2005/8/layout/lProcess3"/>
    <dgm:cxn modelId="{7B46F1AE-4F7C-47CB-A2EF-5DEF1CA08E02}" type="presParOf" srcId="{903F2F12-7551-45A1-A2BA-88FB962368BA}" destId="{1B457ADA-BF5A-42C2-9B31-E5C5703A52AC}" srcOrd="3" destOrd="0" presId="urn:microsoft.com/office/officeart/2005/8/layout/lProcess3"/>
    <dgm:cxn modelId="{473A9A25-BEBC-4816-9B19-9599A2F8FAE2}" type="presParOf" srcId="{903F2F12-7551-45A1-A2BA-88FB962368BA}" destId="{0CDBEE61-DF0F-461C-B8F0-7B1074A59045}" srcOrd="4" destOrd="0" presId="urn:microsoft.com/office/officeart/2005/8/layout/lProcess3"/>
    <dgm:cxn modelId="{7DC71B74-7461-4C97-AA16-BEBEA25EB50B}" type="presParOf" srcId="{0CDBEE61-DF0F-461C-B8F0-7B1074A59045}" destId="{F39CBCBF-D199-448C-874E-CB48CC212F92}" srcOrd="0" destOrd="0" presId="urn:microsoft.com/office/officeart/2005/8/layout/lProcess3"/>
    <dgm:cxn modelId="{66BEDADA-D30A-40F2-B92A-2F56CD6F35A1}" type="presParOf" srcId="{0CDBEE61-DF0F-461C-B8F0-7B1074A59045}" destId="{357A31C5-FC69-42B3-B117-2122951E8F9A}" srcOrd="1" destOrd="0" presId="urn:microsoft.com/office/officeart/2005/8/layout/lProcess3"/>
    <dgm:cxn modelId="{E1B89A94-A9D4-42E2-951C-9C6B4341F494}" type="presParOf" srcId="{0CDBEE61-DF0F-461C-B8F0-7B1074A59045}" destId="{03BA8A2F-B17E-4C94-8300-3989CE11FFBB}" srcOrd="2" destOrd="0" presId="urn:microsoft.com/office/officeart/2005/8/layout/lProcess3"/>
    <dgm:cxn modelId="{D2232144-A461-4275-A9F6-84F7AABE1487}" type="presParOf" srcId="{0CDBEE61-DF0F-461C-B8F0-7B1074A59045}" destId="{5D180234-690D-4889-B843-42BE5249C25C}" srcOrd="3" destOrd="0" presId="urn:microsoft.com/office/officeart/2005/8/layout/lProcess3"/>
    <dgm:cxn modelId="{552331BE-BD73-49D3-9177-D5A0D65AB126}" type="presParOf" srcId="{0CDBEE61-DF0F-461C-B8F0-7B1074A59045}" destId="{E1255EA3-7C2E-4814-B322-D1EFBABBDDF9}" srcOrd="4" destOrd="0" presId="urn:microsoft.com/office/officeart/2005/8/layout/lProcess3"/>
    <dgm:cxn modelId="{68D58DCA-F211-40DF-88C3-9EA8B2585666}" type="presParOf" srcId="{0CDBEE61-DF0F-461C-B8F0-7B1074A59045}" destId="{5A55CA13-1704-48D2-AAAA-0D5A4BBCDF66}" srcOrd="5" destOrd="0" presId="urn:microsoft.com/office/officeart/2005/8/layout/lProcess3"/>
    <dgm:cxn modelId="{E3B7B341-A713-4334-964E-D829585A8938}" type="presParOf" srcId="{0CDBEE61-DF0F-461C-B8F0-7B1074A59045}" destId="{13129B60-C91D-4F4F-8EEA-572A19D3F2D5}" srcOrd="6" destOrd="0" presId="urn:microsoft.com/office/officeart/2005/8/layout/lProcess3"/>
    <dgm:cxn modelId="{D844AB22-D849-42BE-84FE-3A89C0E19E3D}" type="presParOf" srcId="{903F2F12-7551-45A1-A2BA-88FB962368BA}" destId="{F0F75AA2-0AF5-4183-9B12-4D724DFD751C}" srcOrd="5" destOrd="0" presId="urn:microsoft.com/office/officeart/2005/8/layout/lProcess3"/>
    <dgm:cxn modelId="{3B297DD7-6780-478F-AD9D-1AC8D9DFC842}" type="presParOf" srcId="{903F2F12-7551-45A1-A2BA-88FB962368BA}" destId="{1922EF35-7930-42C1-96DC-96C0DFC4B51F}" srcOrd="6" destOrd="0" presId="urn:microsoft.com/office/officeart/2005/8/layout/lProcess3"/>
    <dgm:cxn modelId="{2297DB39-206C-4A8A-9EC6-EEC12A3C0BA9}" type="presParOf" srcId="{1922EF35-7930-42C1-96DC-96C0DFC4B51F}" destId="{B7D3DFE6-BC6B-4303-AFE7-F353AE2982E9}" srcOrd="0" destOrd="0" presId="urn:microsoft.com/office/officeart/2005/8/layout/lProcess3"/>
    <dgm:cxn modelId="{124EB705-C81B-4FA8-8444-58AFE2C85AAD}" type="presParOf" srcId="{1922EF35-7930-42C1-96DC-96C0DFC4B51F}" destId="{DA4A9928-ECF8-4049-9542-97BFA269745C}" srcOrd="1" destOrd="0" presId="urn:microsoft.com/office/officeart/2005/8/layout/lProcess3"/>
    <dgm:cxn modelId="{D5BA9A99-0D3D-41D6-A844-08089C5C9600}" type="presParOf" srcId="{1922EF35-7930-42C1-96DC-96C0DFC4B51F}" destId="{62FB8737-E83C-4F22-BE4C-6F0AD8C396AE}" srcOrd="2" destOrd="0" presId="urn:microsoft.com/office/officeart/2005/8/layout/lProcess3"/>
    <dgm:cxn modelId="{090A1731-535D-41D4-B972-F302D065AF10}" type="presParOf" srcId="{1922EF35-7930-42C1-96DC-96C0DFC4B51F}" destId="{B68E4534-F7B5-4E3E-BA56-4323BF68D57F}" srcOrd="3" destOrd="0" presId="urn:microsoft.com/office/officeart/2005/8/layout/lProcess3"/>
    <dgm:cxn modelId="{D001253F-B76D-4DD0-868A-8CC1BCBB8E6B}" type="presParOf" srcId="{1922EF35-7930-42C1-96DC-96C0DFC4B51F}" destId="{3A23B2EE-1A83-4011-9A08-28488862BEF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24AA7-D149-40DF-AD7A-C7F915760D45}">
      <dgm:prSet/>
      <dgm:spPr/>
      <dgm:t>
        <a:bodyPr/>
        <a:lstStyle/>
        <a:p>
          <a:r>
            <a:rPr lang="en-US" dirty="0"/>
            <a:t>Flexibility</a:t>
          </a:r>
        </a:p>
      </dgm:t>
    </dgm:pt>
    <dgm:pt modelId="{27D9AC51-2750-40CA-9822-FC35250E0D16}" type="parTrans" cxnId="{EC773B1F-B2A2-44C0-8191-73056EFE03E2}">
      <dgm:prSet/>
      <dgm:spPr/>
      <dgm:t>
        <a:bodyPr/>
        <a:lstStyle/>
        <a:p>
          <a:endParaRPr lang="en-US"/>
        </a:p>
      </dgm:t>
    </dgm:pt>
    <dgm:pt modelId="{D3479F5D-AF2F-4F22-B81C-BB096DA67D0C}" type="sibTrans" cxnId="{EC773B1F-B2A2-44C0-8191-73056EFE03E2}">
      <dgm:prSet/>
      <dgm:spPr/>
      <dgm:t>
        <a:bodyPr/>
        <a:lstStyle/>
        <a:p>
          <a:endParaRPr lang="en-US"/>
        </a:p>
      </dgm:t>
    </dgm:pt>
    <dgm:pt modelId="{67E7625B-63B9-413F-A71F-B984F5713C6A}">
      <dgm:prSet/>
      <dgm:spPr/>
      <dgm:t>
        <a:bodyPr/>
        <a:lstStyle/>
        <a:p>
          <a:r>
            <a:rPr lang="en-US" dirty="0"/>
            <a:t>Expandability</a:t>
          </a:r>
        </a:p>
      </dgm:t>
    </dgm:pt>
    <dgm:pt modelId="{E33B9618-7E3F-47B7-9924-0CF2EAD82922}" type="parTrans" cxnId="{FD78D943-34D5-4FC6-95E5-4257AEF9C502}">
      <dgm:prSet/>
      <dgm:spPr/>
      <dgm:t>
        <a:bodyPr/>
        <a:lstStyle/>
        <a:p>
          <a:endParaRPr lang="en-US"/>
        </a:p>
      </dgm:t>
    </dgm:pt>
    <dgm:pt modelId="{2FEB4830-AA49-418E-89E9-ACBC52C4BAD5}" type="sibTrans" cxnId="{FD78D943-34D5-4FC6-95E5-4257AEF9C502}">
      <dgm:prSet/>
      <dgm:spPr/>
      <dgm:t>
        <a:bodyPr/>
        <a:lstStyle/>
        <a:p>
          <a:endParaRPr lang="en-US"/>
        </a:p>
      </dgm:t>
    </dgm:pt>
    <dgm:pt modelId="{0C98499D-6F5D-4AD0-8D1D-857CFDC891FA}">
      <dgm:prSet/>
      <dgm:spPr/>
      <dgm:t>
        <a:bodyPr/>
        <a:lstStyle/>
        <a:p>
          <a:r>
            <a:rPr lang="en-US" dirty="0"/>
            <a:t>My biggest goal for this project was to make it so parts of it could easily be changed without having to refactor the whole system</a:t>
          </a:r>
        </a:p>
      </dgm:t>
    </dgm:pt>
    <dgm:pt modelId="{99A45FCE-6A08-4D1E-83B9-FEFB0F556CCB}" type="parTrans" cxnId="{C56C436F-B111-4F32-8AD5-90AEF877BE9A}">
      <dgm:prSet/>
      <dgm:spPr/>
      <dgm:t>
        <a:bodyPr/>
        <a:lstStyle/>
        <a:p>
          <a:endParaRPr lang="en-US"/>
        </a:p>
      </dgm:t>
    </dgm:pt>
    <dgm:pt modelId="{CD25DEAE-2C48-4CE4-B2B4-BA331743D37B}" type="sibTrans" cxnId="{C56C436F-B111-4F32-8AD5-90AEF877BE9A}">
      <dgm:prSet/>
      <dgm:spPr/>
      <dgm:t>
        <a:bodyPr/>
        <a:lstStyle/>
        <a:p>
          <a:endParaRPr lang="en-US"/>
        </a:p>
      </dgm:t>
    </dgm:pt>
    <dgm:pt modelId="{B4776107-43B3-43FE-A5E3-AC3410E61314}">
      <dgm:prSet/>
      <dgm:spPr/>
      <dgm:t>
        <a:bodyPr/>
        <a:lstStyle/>
        <a:p>
          <a:r>
            <a:rPr lang="en-US" dirty="0"/>
            <a:t>I wanted to setup the database in a way that somewhat mimicked large database applications</a:t>
          </a:r>
        </a:p>
      </dgm:t>
    </dgm:pt>
    <dgm:pt modelId="{B7917CEC-2B6C-4B7B-91F0-D622D92D4346}" type="parTrans" cxnId="{3111832B-8F34-4580-BBD8-2C6A33ADF91D}">
      <dgm:prSet/>
      <dgm:spPr/>
      <dgm:t>
        <a:bodyPr/>
        <a:lstStyle/>
        <a:p>
          <a:endParaRPr lang="en-US"/>
        </a:p>
      </dgm:t>
    </dgm:pt>
    <dgm:pt modelId="{3666C2CD-6D2F-4189-AF81-DF670906AF70}" type="sibTrans" cxnId="{3111832B-8F34-4580-BBD8-2C6A33ADF91D}">
      <dgm:prSet/>
      <dgm:spPr/>
      <dgm:t>
        <a:bodyPr/>
        <a:lstStyle/>
        <a:p>
          <a:endParaRPr lang="en-US"/>
        </a:p>
      </dgm:t>
    </dgm:pt>
    <dgm:pt modelId="{F0F18345-6028-487C-B2B1-386F31E02144}" type="pres">
      <dgm:prSet presAssocID="{08F627ED-A304-4697-8C44-18E45D3D2B1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EB028A-28B2-4391-9EF3-3EB2A48DE3D6}" type="pres">
      <dgm:prSet presAssocID="{1F724AA7-D149-40DF-AD7A-C7F915760D45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B291CD44-8503-430E-8F5D-2837E9576FE2}" type="pres">
      <dgm:prSet presAssocID="{1F724AA7-D149-40DF-AD7A-C7F915760D45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</dgm:pt>
    <dgm:pt modelId="{8FF97850-BFD8-41C0-A117-03BBDD25F9D1}" type="pres">
      <dgm:prSet presAssocID="{67E7625B-63B9-413F-A71F-B984F5713C6A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  <dgm:pt modelId="{2742EE4F-F9F5-4D7B-9724-6B7EE585E7BD}" type="pres">
      <dgm:prSet presAssocID="{67E7625B-63B9-413F-A71F-B984F5713C6A}" presName="childText2" presStyleLbl="solidAlignAcc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C773B1F-B2A2-44C0-8191-73056EFE03E2}" srcId="{08F627ED-A304-4697-8C44-18E45D3D2B1A}" destId="{1F724AA7-D149-40DF-AD7A-C7F915760D45}" srcOrd="0" destOrd="0" parTransId="{27D9AC51-2750-40CA-9822-FC35250E0D16}" sibTransId="{D3479F5D-AF2F-4F22-B81C-BB096DA67D0C}"/>
    <dgm:cxn modelId="{61907B22-FC21-4AE2-82C0-E60E0A7B5CFF}" type="presOf" srcId="{67E7625B-63B9-413F-A71F-B984F5713C6A}" destId="{8FF97850-BFD8-41C0-A117-03BBDD25F9D1}" srcOrd="0" destOrd="0" presId="urn:microsoft.com/office/officeart/2009/3/layout/IncreasingArrowsProcess"/>
    <dgm:cxn modelId="{3111832B-8F34-4580-BBD8-2C6A33ADF91D}" srcId="{67E7625B-63B9-413F-A71F-B984F5713C6A}" destId="{B4776107-43B3-43FE-A5E3-AC3410E61314}" srcOrd="0" destOrd="0" parTransId="{B7917CEC-2B6C-4B7B-91F0-D622D92D4346}" sibTransId="{3666C2CD-6D2F-4189-AF81-DF670906AF70}"/>
    <dgm:cxn modelId="{FD78D943-34D5-4FC6-95E5-4257AEF9C502}" srcId="{08F627ED-A304-4697-8C44-18E45D3D2B1A}" destId="{67E7625B-63B9-413F-A71F-B984F5713C6A}" srcOrd="1" destOrd="0" parTransId="{E33B9618-7E3F-47B7-9924-0CF2EAD82922}" sibTransId="{2FEB4830-AA49-418E-89E9-ACBC52C4BAD5}"/>
    <dgm:cxn modelId="{9EE06F4B-1956-44D3-8951-36EF64764CFD}" type="presOf" srcId="{08F627ED-A304-4697-8C44-18E45D3D2B1A}" destId="{F0F18345-6028-487C-B2B1-386F31E02144}" srcOrd="0" destOrd="0" presId="urn:microsoft.com/office/officeart/2009/3/layout/IncreasingArrowsProcess"/>
    <dgm:cxn modelId="{C56C436F-B111-4F32-8AD5-90AEF877BE9A}" srcId="{1F724AA7-D149-40DF-AD7A-C7F915760D45}" destId="{0C98499D-6F5D-4AD0-8D1D-857CFDC891FA}" srcOrd="0" destOrd="0" parTransId="{99A45FCE-6A08-4D1E-83B9-FEFB0F556CCB}" sibTransId="{CD25DEAE-2C48-4CE4-B2B4-BA331743D37B}"/>
    <dgm:cxn modelId="{BC5C9C93-7089-4BEF-8AB1-2A8A9C1F545A}" type="presOf" srcId="{B4776107-43B3-43FE-A5E3-AC3410E61314}" destId="{2742EE4F-F9F5-4D7B-9724-6B7EE585E7BD}" srcOrd="0" destOrd="0" presId="urn:microsoft.com/office/officeart/2009/3/layout/IncreasingArrowsProcess"/>
    <dgm:cxn modelId="{D76C6FAA-2CBF-4E1F-9378-2A7DFE056B21}" type="presOf" srcId="{1F724AA7-D149-40DF-AD7A-C7F915760D45}" destId="{6EEB028A-28B2-4391-9EF3-3EB2A48DE3D6}" srcOrd="0" destOrd="0" presId="urn:microsoft.com/office/officeart/2009/3/layout/IncreasingArrowsProcess"/>
    <dgm:cxn modelId="{128F0CB9-F18D-4E96-9059-61B4AEBD1987}" type="presOf" srcId="{0C98499D-6F5D-4AD0-8D1D-857CFDC891FA}" destId="{B291CD44-8503-430E-8F5D-2837E9576FE2}" srcOrd="0" destOrd="0" presId="urn:microsoft.com/office/officeart/2009/3/layout/IncreasingArrowsProcess"/>
    <dgm:cxn modelId="{DB930853-6332-4655-BFF3-3BF5D26FB971}" type="presParOf" srcId="{F0F18345-6028-487C-B2B1-386F31E02144}" destId="{6EEB028A-28B2-4391-9EF3-3EB2A48DE3D6}" srcOrd="0" destOrd="0" presId="urn:microsoft.com/office/officeart/2009/3/layout/IncreasingArrowsProcess"/>
    <dgm:cxn modelId="{59E01CB6-5AC9-436A-987A-8A6C4F99808E}" type="presParOf" srcId="{F0F18345-6028-487C-B2B1-386F31E02144}" destId="{B291CD44-8503-430E-8F5D-2837E9576FE2}" srcOrd="1" destOrd="0" presId="urn:microsoft.com/office/officeart/2009/3/layout/IncreasingArrowsProcess"/>
    <dgm:cxn modelId="{0F99AFF0-2775-479D-A916-B7F8EA9AE2CD}" type="presParOf" srcId="{F0F18345-6028-487C-B2B1-386F31E02144}" destId="{8FF97850-BFD8-41C0-A117-03BBDD25F9D1}" srcOrd="2" destOrd="0" presId="urn:microsoft.com/office/officeart/2009/3/layout/IncreasingArrowsProcess"/>
    <dgm:cxn modelId="{42956E21-E922-4000-A189-34560BD8C3C1}" type="presParOf" srcId="{F0F18345-6028-487C-B2B1-386F31E02144}" destId="{2742EE4F-F9F5-4D7B-9724-6B7EE585E7BD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610D0-07F7-482A-BC5F-FB75B53EA6CF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692E0759-C70A-432E-BA3B-38648B58D654}" type="parTrans" cxnId="{69DA4960-02A6-47B4-A149-51F286C5C310}">
      <dgm:prSet/>
      <dgm:spPr/>
      <dgm:t>
        <a:bodyPr/>
        <a:lstStyle/>
        <a:p>
          <a:endParaRPr lang="en-US"/>
        </a:p>
      </dgm:t>
    </dgm:pt>
    <dgm:pt modelId="{EA025A48-72A2-4589-AA75-6FE1607D9CA4}" type="sibTrans" cxnId="{69DA4960-02A6-47B4-A149-51F286C5C310}">
      <dgm:prSet/>
      <dgm:spPr/>
      <dgm:t>
        <a:bodyPr/>
        <a:lstStyle/>
        <a:p>
          <a:endParaRPr lang="en-US"/>
        </a:p>
      </dgm:t>
    </dgm:pt>
    <dgm:pt modelId="{77CA658A-9A72-4614-B0C8-ED68B48DB35C}">
      <dgm:prSet/>
      <dgm:spPr/>
      <dgm:t>
        <a:bodyPr/>
        <a:lstStyle/>
        <a:p>
          <a:r>
            <a:rPr lang="en-US" dirty="0"/>
            <a:t>Menu Based</a:t>
          </a:r>
        </a:p>
      </dgm:t>
    </dgm:pt>
    <dgm:pt modelId="{628E27AF-7ABB-40D4-B6ED-783209386E25}" type="parTrans" cxnId="{52026B11-0DD9-48E9-A60A-2FC528E731C0}">
      <dgm:prSet/>
      <dgm:spPr/>
      <dgm:t>
        <a:bodyPr/>
        <a:lstStyle/>
        <a:p>
          <a:endParaRPr lang="en-US"/>
        </a:p>
      </dgm:t>
    </dgm:pt>
    <dgm:pt modelId="{A4B670B4-3587-44DC-83D6-385DC804CA29}" type="sibTrans" cxnId="{52026B11-0DD9-48E9-A60A-2FC528E731C0}">
      <dgm:prSet/>
      <dgm:spPr/>
      <dgm:t>
        <a:bodyPr/>
        <a:lstStyle/>
        <a:p>
          <a:endParaRPr lang="en-US"/>
        </a:p>
      </dgm:t>
    </dgm:pt>
    <dgm:pt modelId="{61CF6677-5C9A-47B5-907A-C1DDB510131C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40B78F2F-DA8B-4BA1-B55D-EF42B454AC70}" type="parTrans" cxnId="{B89E525A-81B0-44E4-B3D8-C07D790672B3}">
      <dgm:prSet/>
      <dgm:spPr/>
      <dgm:t>
        <a:bodyPr/>
        <a:lstStyle/>
        <a:p>
          <a:endParaRPr lang="en-US"/>
        </a:p>
      </dgm:t>
    </dgm:pt>
    <dgm:pt modelId="{C2DD9DB6-92EF-4B27-B3BB-C389B471F137}" type="sibTrans" cxnId="{B89E525A-81B0-44E4-B3D8-C07D790672B3}">
      <dgm:prSet/>
      <dgm:spPr/>
      <dgm:t>
        <a:bodyPr/>
        <a:lstStyle/>
        <a:p>
          <a:endParaRPr lang="en-US"/>
        </a:p>
      </dgm:t>
    </dgm:pt>
    <dgm:pt modelId="{B1B0EBEF-C6BE-4C1B-BA40-5B2D857B3C9D}">
      <dgm:prSet/>
      <dgm:spPr/>
      <dgm:t>
        <a:bodyPr/>
        <a:lstStyle/>
        <a:p>
          <a:r>
            <a:rPr lang="en-US" dirty="0"/>
            <a:t>For the user interface, I went with a console-based application because it was what I was most experienced with so then I could focus more on the functionality</a:t>
          </a:r>
        </a:p>
      </dgm:t>
    </dgm:pt>
    <dgm:pt modelId="{5C7B4FED-49D8-43EB-8A4D-364D6AA30995}" type="parTrans" cxnId="{7082309A-48B4-4530-9473-D9BDEE7806C4}">
      <dgm:prSet/>
      <dgm:spPr/>
      <dgm:t>
        <a:bodyPr/>
        <a:lstStyle/>
        <a:p>
          <a:endParaRPr lang="en-US"/>
        </a:p>
      </dgm:t>
    </dgm:pt>
    <dgm:pt modelId="{CD2EBF0B-6DB0-41CF-B5BE-5A779E7B2855}" type="sibTrans" cxnId="{7082309A-48B4-4530-9473-D9BDEE7806C4}">
      <dgm:prSet/>
      <dgm:spPr/>
      <dgm:t>
        <a:bodyPr/>
        <a:lstStyle/>
        <a:p>
          <a:endParaRPr lang="en-US"/>
        </a:p>
      </dgm:t>
    </dgm:pt>
    <dgm:pt modelId="{96B4B27C-4D38-44B0-92CF-E9C78425EC33}">
      <dgm:prSet/>
      <dgm:spPr/>
      <dgm:t>
        <a:bodyPr/>
        <a:lstStyle/>
        <a:p>
          <a:r>
            <a:rPr lang="en-US" dirty="0"/>
            <a:t>I have found it easiest to make a walk-through menu so that the user is guided every step of the way</a:t>
          </a:r>
        </a:p>
      </dgm:t>
    </dgm:pt>
    <dgm:pt modelId="{4C94E03E-2888-4137-9F4F-8BE62284F1B4}" type="parTrans" cxnId="{59C9CD64-8E33-476C-8ACC-1B1881E53DE2}">
      <dgm:prSet/>
      <dgm:spPr/>
      <dgm:t>
        <a:bodyPr/>
        <a:lstStyle/>
        <a:p>
          <a:endParaRPr lang="en-US"/>
        </a:p>
      </dgm:t>
    </dgm:pt>
    <dgm:pt modelId="{48E8F63C-5FFD-4AC3-9AAF-C6AA0CEE2CDA}" type="sibTrans" cxnId="{59C9CD64-8E33-476C-8ACC-1B1881E53DE2}">
      <dgm:prSet/>
      <dgm:spPr/>
      <dgm:t>
        <a:bodyPr/>
        <a:lstStyle/>
        <a:p>
          <a:endParaRPr lang="en-US"/>
        </a:p>
      </dgm:t>
    </dgm:pt>
    <dgm:pt modelId="{110FB94B-6B4E-4DE6-AEE8-0E736C38436C}">
      <dgm:prSet/>
      <dgm:spPr/>
      <dgm:t>
        <a:bodyPr/>
        <a:lstStyle/>
        <a:p>
          <a:r>
            <a:rPr lang="en-US" dirty="0"/>
            <a:t>The database is split into two parts: Users, and Addresses. I tried mimicking large scale databases by using delete flags and timestamps for data security</a:t>
          </a:r>
        </a:p>
      </dgm:t>
    </dgm:pt>
    <dgm:pt modelId="{AE04D8A2-87E5-49EF-8169-ABF502DA14AD}" type="parTrans" cxnId="{3CACC63A-9C34-4E0F-AC0C-7034EF7CFD25}">
      <dgm:prSet/>
      <dgm:spPr/>
      <dgm:t>
        <a:bodyPr/>
        <a:lstStyle/>
        <a:p>
          <a:endParaRPr lang="en-US"/>
        </a:p>
      </dgm:t>
    </dgm:pt>
    <dgm:pt modelId="{A2BE971D-EB76-4618-AD03-6D3ED1B1E1A4}" type="sibTrans" cxnId="{3CACC63A-9C34-4E0F-AC0C-7034EF7CFD25}">
      <dgm:prSet/>
      <dgm:spPr/>
      <dgm:t>
        <a:bodyPr/>
        <a:lstStyle/>
        <a:p>
          <a:endParaRPr lang="en-US"/>
        </a:p>
      </dgm:t>
    </dgm:pt>
    <dgm:pt modelId="{01DA81B2-C661-4E37-B4F5-D220F209AEE0}" type="pres">
      <dgm:prSet presAssocID="{08F627ED-A304-4697-8C44-18E45D3D2B1A}" presName="linearFlow" presStyleCnt="0">
        <dgm:presLayoutVars>
          <dgm:dir/>
          <dgm:animLvl val="lvl"/>
          <dgm:resizeHandles val="exact"/>
        </dgm:presLayoutVars>
      </dgm:prSet>
      <dgm:spPr/>
    </dgm:pt>
    <dgm:pt modelId="{E3869EBA-6CFC-4FDE-9FF9-F228CDEA1426}" type="pres">
      <dgm:prSet presAssocID="{6C5610D0-07F7-482A-BC5F-FB75B53EA6CF}" presName="composite" presStyleCnt="0"/>
      <dgm:spPr/>
    </dgm:pt>
    <dgm:pt modelId="{C8999358-CA86-4F5B-8868-D7FA176049BC}" type="pres">
      <dgm:prSet presAssocID="{6C5610D0-07F7-482A-BC5F-FB75B53EA6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9C7D285-9589-42E6-8B27-C5C71B482EC3}" type="pres">
      <dgm:prSet presAssocID="{6C5610D0-07F7-482A-BC5F-FB75B53EA6CF}" presName="descendantText" presStyleLbl="alignAcc1" presStyleIdx="0" presStyleCnt="3">
        <dgm:presLayoutVars>
          <dgm:bulletEnabled val="1"/>
        </dgm:presLayoutVars>
      </dgm:prSet>
      <dgm:spPr/>
    </dgm:pt>
    <dgm:pt modelId="{AEE78FC0-6CDA-4783-807A-0D5514CA819B}" type="pres">
      <dgm:prSet presAssocID="{EA025A48-72A2-4589-AA75-6FE1607D9CA4}" presName="sp" presStyleCnt="0"/>
      <dgm:spPr/>
    </dgm:pt>
    <dgm:pt modelId="{4AD529AC-D372-4341-A92E-40B99D41CAF8}" type="pres">
      <dgm:prSet presAssocID="{77CA658A-9A72-4614-B0C8-ED68B48DB35C}" presName="composite" presStyleCnt="0"/>
      <dgm:spPr/>
    </dgm:pt>
    <dgm:pt modelId="{4EC9C1C5-F855-4EA1-9240-2AAB44F8BAE6}" type="pres">
      <dgm:prSet presAssocID="{77CA658A-9A72-4614-B0C8-ED68B48DB35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091CF3C-959D-47B6-9A31-DD2D52D66DD0}" type="pres">
      <dgm:prSet presAssocID="{77CA658A-9A72-4614-B0C8-ED68B48DB35C}" presName="descendantText" presStyleLbl="alignAcc1" presStyleIdx="1" presStyleCnt="3">
        <dgm:presLayoutVars>
          <dgm:bulletEnabled val="1"/>
        </dgm:presLayoutVars>
      </dgm:prSet>
      <dgm:spPr/>
    </dgm:pt>
    <dgm:pt modelId="{20FB06DA-44C6-49D7-A4EF-84C04CFE9B20}" type="pres">
      <dgm:prSet presAssocID="{A4B670B4-3587-44DC-83D6-385DC804CA29}" presName="sp" presStyleCnt="0"/>
      <dgm:spPr/>
    </dgm:pt>
    <dgm:pt modelId="{A5C5BA26-1D5C-4DEE-80E1-CD177898F55F}" type="pres">
      <dgm:prSet presAssocID="{61CF6677-5C9A-47B5-907A-C1DDB510131C}" presName="composite" presStyleCnt="0"/>
      <dgm:spPr/>
    </dgm:pt>
    <dgm:pt modelId="{83582EB9-B05D-4EE0-A2BD-1EA208C92E04}" type="pres">
      <dgm:prSet presAssocID="{61CF6677-5C9A-47B5-907A-C1DDB51013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49C7FD8-EFC3-403B-9C47-BFFB915E95EB}" type="pres">
      <dgm:prSet presAssocID="{61CF6677-5C9A-47B5-907A-C1DDB51013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6643402-6406-4BF2-AF57-B92486F7E88C}" type="presOf" srcId="{6C5610D0-07F7-482A-BC5F-FB75B53EA6CF}" destId="{C8999358-CA86-4F5B-8868-D7FA176049BC}" srcOrd="0" destOrd="0" presId="urn:microsoft.com/office/officeart/2005/8/layout/chevron2"/>
    <dgm:cxn modelId="{9016730C-3CDC-4873-A4CE-7A7C025CAEED}" type="presOf" srcId="{B1B0EBEF-C6BE-4C1B-BA40-5B2D857B3C9D}" destId="{C9C7D285-9589-42E6-8B27-C5C71B482EC3}" srcOrd="0" destOrd="0" presId="urn:microsoft.com/office/officeart/2005/8/layout/chevron2"/>
    <dgm:cxn modelId="{52026B11-0DD9-48E9-A60A-2FC528E731C0}" srcId="{08F627ED-A304-4697-8C44-18E45D3D2B1A}" destId="{77CA658A-9A72-4614-B0C8-ED68B48DB35C}" srcOrd="1" destOrd="0" parTransId="{628E27AF-7ABB-40D4-B6ED-783209386E25}" sibTransId="{A4B670B4-3587-44DC-83D6-385DC804CA29}"/>
    <dgm:cxn modelId="{3CACC63A-9C34-4E0F-AC0C-7034EF7CFD25}" srcId="{61CF6677-5C9A-47B5-907A-C1DDB510131C}" destId="{110FB94B-6B4E-4DE6-AEE8-0E736C38436C}" srcOrd="0" destOrd="0" parTransId="{AE04D8A2-87E5-49EF-8169-ABF502DA14AD}" sibTransId="{A2BE971D-EB76-4618-AD03-6D3ED1B1E1A4}"/>
    <dgm:cxn modelId="{F3957040-C31A-43C7-BFB7-3E3033DBCA0B}" type="presOf" srcId="{08F627ED-A304-4697-8C44-18E45D3D2B1A}" destId="{01DA81B2-C661-4E37-B4F5-D220F209AEE0}" srcOrd="0" destOrd="0" presId="urn:microsoft.com/office/officeart/2005/8/layout/chevron2"/>
    <dgm:cxn modelId="{69DA4960-02A6-47B4-A149-51F286C5C310}" srcId="{08F627ED-A304-4697-8C44-18E45D3D2B1A}" destId="{6C5610D0-07F7-482A-BC5F-FB75B53EA6CF}" srcOrd="0" destOrd="0" parTransId="{692E0759-C70A-432E-BA3B-38648B58D654}" sibTransId="{EA025A48-72A2-4589-AA75-6FE1607D9CA4}"/>
    <dgm:cxn modelId="{59C9CD64-8E33-476C-8ACC-1B1881E53DE2}" srcId="{77CA658A-9A72-4614-B0C8-ED68B48DB35C}" destId="{96B4B27C-4D38-44B0-92CF-E9C78425EC33}" srcOrd="0" destOrd="0" parTransId="{4C94E03E-2888-4137-9F4F-8BE62284F1B4}" sibTransId="{48E8F63C-5FFD-4AC3-9AAF-C6AA0CEE2CDA}"/>
    <dgm:cxn modelId="{B89E525A-81B0-44E4-B3D8-C07D790672B3}" srcId="{08F627ED-A304-4697-8C44-18E45D3D2B1A}" destId="{61CF6677-5C9A-47B5-907A-C1DDB510131C}" srcOrd="2" destOrd="0" parTransId="{40B78F2F-DA8B-4BA1-B55D-EF42B454AC70}" sibTransId="{C2DD9DB6-92EF-4B27-B3BB-C389B471F137}"/>
    <dgm:cxn modelId="{245AA27E-05ED-48BC-B0DA-B4EFA16D419B}" type="presOf" srcId="{110FB94B-6B4E-4DE6-AEE8-0E736C38436C}" destId="{D49C7FD8-EFC3-403B-9C47-BFFB915E95EB}" srcOrd="0" destOrd="0" presId="urn:microsoft.com/office/officeart/2005/8/layout/chevron2"/>
    <dgm:cxn modelId="{7082309A-48B4-4530-9473-D9BDEE7806C4}" srcId="{6C5610D0-07F7-482A-BC5F-FB75B53EA6CF}" destId="{B1B0EBEF-C6BE-4C1B-BA40-5B2D857B3C9D}" srcOrd="0" destOrd="0" parTransId="{5C7B4FED-49D8-43EB-8A4D-364D6AA30995}" sibTransId="{CD2EBF0B-6DB0-41CF-B5BE-5A779E7B2855}"/>
    <dgm:cxn modelId="{54CAC0A6-8AFC-4251-92EE-A3D28DED25AD}" type="presOf" srcId="{96B4B27C-4D38-44B0-92CF-E9C78425EC33}" destId="{7091CF3C-959D-47B6-9A31-DD2D52D66DD0}" srcOrd="0" destOrd="0" presId="urn:microsoft.com/office/officeart/2005/8/layout/chevron2"/>
    <dgm:cxn modelId="{35ABF3A9-B62E-485C-AA1B-292832C7DEBF}" type="presOf" srcId="{77CA658A-9A72-4614-B0C8-ED68B48DB35C}" destId="{4EC9C1C5-F855-4EA1-9240-2AAB44F8BAE6}" srcOrd="0" destOrd="0" presId="urn:microsoft.com/office/officeart/2005/8/layout/chevron2"/>
    <dgm:cxn modelId="{6D14F6E0-2DDE-4DE4-966C-492E9D66FF20}" type="presOf" srcId="{61CF6677-5C9A-47B5-907A-C1DDB510131C}" destId="{83582EB9-B05D-4EE0-A2BD-1EA208C92E04}" srcOrd="0" destOrd="0" presId="urn:microsoft.com/office/officeart/2005/8/layout/chevron2"/>
    <dgm:cxn modelId="{5F8F0F41-1FBE-4D98-856B-35D3F22B3BF1}" type="presParOf" srcId="{01DA81B2-C661-4E37-B4F5-D220F209AEE0}" destId="{E3869EBA-6CFC-4FDE-9FF9-F228CDEA1426}" srcOrd="0" destOrd="0" presId="urn:microsoft.com/office/officeart/2005/8/layout/chevron2"/>
    <dgm:cxn modelId="{E860AC09-381D-40A9-800F-6109C1CC3101}" type="presParOf" srcId="{E3869EBA-6CFC-4FDE-9FF9-F228CDEA1426}" destId="{C8999358-CA86-4F5B-8868-D7FA176049BC}" srcOrd="0" destOrd="0" presId="urn:microsoft.com/office/officeart/2005/8/layout/chevron2"/>
    <dgm:cxn modelId="{8C3F7E47-F1B7-4DC1-99D5-74758DAEB8CF}" type="presParOf" srcId="{E3869EBA-6CFC-4FDE-9FF9-F228CDEA1426}" destId="{C9C7D285-9589-42E6-8B27-C5C71B482EC3}" srcOrd="1" destOrd="0" presId="urn:microsoft.com/office/officeart/2005/8/layout/chevron2"/>
    <dgm:cxn modelId="{64580E0B-E75D-4EE4-BEA1-41DEA02D9CD1}" type="presParOf" srcId="{01DA81B2-C661-4E37-B4F5-D220F209AEE0}" destId="{AEE78FC0-6CDA-4783-807A-0D5514CA819B}" srcOrd="1" destOrd="0" presId="urn:microsoft.com/office/officeart/2005/8/layout/chevron2"/>
    <dgm:cxn modelId="{FC1BF35F-8337-454F-8333-A3C0EBAA9A1C}" type="presParOf" srcId="{01DA81B2-C661-4E37-B4F5-D220F209AEE0}" destId="{4AD529AC-D372-4341-A92E-40B99D41CAF8}" srcOrd="2" destOrd="0" presId="urn:microsoft.com/office/officeart/2005/8/layout/chevron2"/>
    <dgm:cxn modelId="{33C547E1-6678-448E-9454-7B51E5C0D323}" type="presParOf" srcId="{4AD529AC-D372-4341-A92E-40B99D41CAF8}" destId="{4EC9C1C5-F855-4EA1-9240-2AAB44F8BAE6}" srcOrd="0" destOrd="0" presId="urn:microsoft.com/office/officeart/2005/8/layout/chevron2"/>
    <dgm:cxn modelId="{CA33BCF0-F6EA-419D-94D5-90EA87DDFF63}" type="presParOf" srcId="{4AD529AC-D372-4341-A92E-40B99D41CAF8}" destId="{7091CF3C-959D-47B6-9A31-DD2D52D66DD0}" srcOrd="1" destOrd="0" presId="urn:microsoft.com/office/officeart/2005/8/layout/chevron2"/>
    <dgm:cxn modelId="{A5DD74F9-6DAA-4541-B8F2-BCD117814784}" type="presParOf" srcId="{01DA81B2-C661-4E37-B4F5-D220F209AEE0}" destId="{20FB06DA-44C6-49D7-A4EF-84C04CFE9B20}" srcOrd="3" destOrd="0" presId="urn:microsoft.com/office/officeart/2005/8/layout/chevron2"/>
    <dgm:cxn modelId="{CED105BA-C191-4804-BA55-69AC209D6F68}" type="presParOf" srcId="{01DA81B2-C661-4E37-B4F5-D220F209AEE0}" destId="{A5C5BA26-1D5C-4DEE-80E1-CD177898F55F}" srcOrd="4" destOrd="0" presId="urn:microsoft.com/office/officeart/2005/8/layout/chevron2"/>
    <dgm:cxn modelId="{99F593F1-0A57-4D47-BCEC-4ABCA7826FF9}" type="presParOf" srcId="{A5C5BA26-1D5C-4DEE-80E1-CD177898F55F}" destId="{83582EB9-B05D-4EE0-A2BD-1EA208C92E04}" srcOrd="0" destOrd="0" presId="urn:microsoft.com/office/officeart/2005/8/layout/chevron2"/>
    <dgm:cxn modelId="{077878D4-2943-4DD1-A8B5-B0BE9310BB8F}" type="presParOf" srcId="{A5C5BA26-1D5C-4DEE-80E1-CD177898F55F}" destId="{D49C7FD8-EFC3-403B-9C47-BFFB915E95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EEA219-B643-4E07-8CDF-00B17C7046C5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646A84D7-83E5-406E-ACE9-246835C1010D}" type="parTrans" cxnId="{0EBC8432-A407-4A0C-835A-4C1D25AEE02E}">
      <dgm:prSet/>
      <dgm:spPr/>
      <dgm:t>
        <a:bodyPr/>
        <a:lstStyle/>
        <a:p>
          <a:endParaRPr lang="en-US"/>
        </a:p>
      </dgm:t>
    </dgm:pt>
    <dgm:pt modelId="{57B02D57-086B-4C8B-9697-57E3832FCF18}" type="sibTrans" cxnId="{0EBC8432-A407-4A0C-835A-4C1D25AEE02E}">
      <dgm:prSet/>
      <dgm:spPr/>
      <dgm:t>
        <a:bodyPr/>
        <a:lstStyle/>
        <a:p>
          <a:endParaRPr lang="en-US"/>
        </a:p>
      </dgm:t>
    </dgm:pt>
    <dgm:pt modelId="{A4A648D9-7EC1-4263-B8B7-D13AAF0539DD}">
      <dgm:prSet/>
      <dgm:spPr/>
      <dgm:t>
        <a:bodyPr/>
        <a:lstStyle/>
        <a:p>
          <a:r>
            <a:rPr lang="en-US" dirty="0"/>
            <a:t>Google Guava</a:t>
          </a:r>
        </a:p>
      </dgm:t>
    </dgm:pt>
    <dgm:pt modelId="{E31FA0BB-BDFE-44BB-AF5A-EE09BB5B10C4}" type="parTrans" cxnId="{584513A3-3C0F-4788-A2CF-023F085E27FE}">
      <dgm:prSet/>
      <dgm:spPr/>
      <dgm:t>
        <a:bodyPr/>
        <a:lstStyle/>
        <a:p>
          <a:endParaRPr lang="en-US"/>
        </a:p>
      </dgm:t>
    </dgm:pt>
    <dgm:pt modelId="{65BBB688-773E-4DB4-94D2-68EA8E821CA5}" type="sibTrans" cxnId="{584513A3-3C0F-4788-A2CF-023F085E27FE}">
      <dgm:prSet/>
      <dgm:spPr/>
      <dgm:t>
        <a:bodyPr/>
        <a:lstStyle/>
        <a:p>
          <a:endParaRPr lang="en-US"/>
        </a:p>
      </dgm:t>
    </dgm:pt>
    <dgm:pt modelId="{828993B7-FDD7-4305-A50F-75C4AD7EFD65}">
      <dgm:prSet/>
      <dgm:spPr/>
      <dgm:t>
        <a:bodyPr/>
        <a:lstStyle/>
        <a:p>
          <a:r>
            <a:rPr lang="en-US" dirty="0"/>
            <a:t>Jackson JSON</a:t>
          </a:r>
        </a:p>
      </dgm:t>
    </dgm:pt>
    <dgm:pt modelId="{F621A509-C526-4C6F-8409-84F326745F46}" type="parTrans" cxnId="{84BD0CF4-9796-43F1-A969-235CC3B1A77C}">
      <dgm:prSet/>
      <dgm:spPr/>
      <dgm:t>
        <a:bodyPr/>
        <a:lstStyle/>
        <a:p>
          <a:endParaRPr lang="en-US"/>
        </a:p>
      </dgm:t>
    </dgm:pt>
    <dgm:pt modelId="{98610FFC-2F68-4893-9D21-282A84C4FC09}" type="sibTrans" cxnId="{84BD0CF4-9796-43F1-A969-235CC3B1A77C}">
      <dgm:prSet/>
      <dgm:spPr/>
      <dgm:t>
        <a:bodyPr/>
        <a:lstStyle/>
        <a:p>
          <a:endParaRPr lang="en-US"/>
        </a:p>
      </dgm:t>
    </dgm:pt>
    <dgm:pt modelId="{44BD16B7-AC24-4D01-AB95-43CDD9B3C255}">
      <dgm:prSet/>
      <dgm:spPr/>
      <dgm:t>
        <a:bodyPr/>
        <a:lstStyle/>
        <a:p>
          <a:r>
            <a:rPr lang="en-US" dirty="0"/>
            <a:t>The application can connect to either the local device or a remote server using a connection string</a:t>
          </a:r>
        </a:p>
      </dgm:t>
    </dgm:pt>
    <dgm:pt modelId="{10C6B247-13D7-4A97-AD5B-3B14E2EDD6FF}" type="parTrans" cxnId="{CBAEB604-5DD5-4100-8A2E-C5F2A66B8DF9}">
      <dgm:prSet/>
      <dgm:spPr/>
      <dgm:t>
        <a:bodyPr/>
        <a:lstStyle/>
        <a:p>
          <a:endParaRPr lang="en-US"/>
        </a:p>
      </dgm:t>
    </dgm:pt>
    <dgm:pt modelId="{4178B181-6FA2-4150-8ED8-1B5CF9004B7F}" type="sibTrans" cxnId="{CBAEB604-5DD5-4100-8A2E-C5F2A66B8DF9}">
      <dgm:prSet/>
      <dgm:spPr/>
      <dgm:t>
        <a:bodyPr/>
        <a:lstStyle/>
        <a:p>
          <a:endParaRPr lang="en-US"/>
        </a:p>
      </dgm:t>
    </dgm:pt>
    <dgm:pt modelId="{4410B8EA-2600-457A-9570-8FA975048456}">
      <dgm:prSet/>
      <dgm:spPr/>
      <dgm:t>
        <a:bodyPr/>
        <a:lstStyle/>
        <a:p>
          <a:r>
            <a:rPr lang="en-US" dirty="0"/>
            <a:t>For added security, all passwords are hashed using Google’s Guava (SHA256). In the future, I want to learn Google’s Tink (encryption) libraries for better security</a:t>
          </a:r>
        </a:p>
      </dgm:t>
    </dgm:pt>
    <dgm:pt modelId="{058F3804-B58E-4DF6-9BA7-06C88BDC13AB}" type="parTrans" cxnId="{37EDF97E-17D2-4787-AB47-15C24A9D8AC1}">
      <dgm:prSet/>
      <dgm:spPr/>
      <dgm:t>
        <a:bodyPr/>
        <a:lstStyle/>
        <a:p>
          <a:endParaRPr lang="en-US"/>
        </a:p>
      </dgm:t>
    </dgm:pt>
    <dgm:pt modelId="{6FEFFB15-7F1B-44DF-BE79-2969B70DA4B6}" type="sibTrans" cxnId="{37EDF97E-17D2-4787-AB47-15C24A9D8AC1}">
      <dgm:prSet/>
      <dgm:spPr/>
      <dgm:t>
        <a:bodyPr/>
        <a:lstStyle/>
        <a:p>
          <a:endParaRPr lang="en-US"/>
        </a:p>
      </dgm:t>
    </dgm:pt>
    <dgm:pt modelId="{B14D60E7-2FC5-406B-B1DB-CCAC739061E3}">
      <dgm:prSet/>
      <dgm:spPr/>
      <dgm:t>
        <a:bodyPr/>
        <a:lstStyle/>
        <a:p>
          <a:r>
            <a:rPr lang="en-US" dirty="0"/>
            <a:t>JSON is used for storing the connection string to the database</a:t>
          </a:r>
        </a:p>
      </dgm:t>
    </dgm:pt>
    <dgm:pt modelId="{E2A869C7-1185-49E3-AC7D-357578CB4A3C}" type="parTrans" cxnId="{068B2439-275C-42C7-8A17-101CD85CEC61}">
      <dgm:prSet/>
      <dgm:spPr/>
      <dgm:t>
        <a:bodyPr/>
        <a:lstStyle/>
        <a:p>
          <a:endParaRPr lang="en-US"/>
        </a:p>
      </dgm:t>
    </dgm:pt>
    <dgm:pt modelId="{F3065FD4-33E9-48A7-BB03-816FBF0ED00B}" type="sibTrans" cxnId="{068B2439-275C-42C7-8A17-101CD85CEC61}">
      <dgm:prSet/>
      <dgm:spPr/>
      <dgm:t>
        <a:bodyPr/>
        <a:lstStyle/>
        <a:p>
          <a:endParaRPr lang="en-US"/>
        </a:p>
      </dgm:t>
    </dgm:pt>
    <dgm:pt modelId="{9DCBC17B-6170-41A8-A776-2537D30E46EA}">
      <dgm:prSet/>
      <dgm:spPr/>
      <dgm:t>
        <a:bodyPr/>
        <a:lstStyle/>
        <a:p>
          <a:r>
            <a:rPr lang="en-US" dirty="0"/>
            <a:t>The storage manager is built to be flexible with any type of object / any storage system</a:t>
          </a:r>
        </a:p>
      </dgm:t>
    </dgm:pt>
    <dgm:pt modelId="{4DC09AE2-301A-42DD-AF34-5CEF8686AEDB}" type="parTrans" cxnId="{E486481E-8DF4-4E28-A8B1-5DB6DC5AD60B}">
      <dgm:prSet/>
      <dgm:spPr/>
      <dgm:t>
        <a:bodyPr/>
        <a:lstStyle/>
        <a:p>
          <a:endParaRPr lang="en-US"/>
        </a:p>
      </dgm:t>
    </dgm:pt>
    <dgm:pt modelId="{A70EE3F8-1BF7-41DE-A72B-AC820C685B13}" type="sibTrans" cxnId="{E486481E-8DF4-4E28-A8B1-5DB6DC5AD60B}">
      <dgm:prSet/>
      <dgm:spPr/>
      <dgm:t>
        <a:bodyPr/>
        <a:lstStyle/>
        <a:p>
          <a:endParaRPr lang="en-US"/>
        </a:p>
      </dgm:t>
    </dgm:pt>
    <dgm:pt modelId="{0A515BFA-4838-4957-9111-BD8615699433}" type="pres">
      <dgm:prSet presAssocID="{08F627ED-A304-4697-8C44-18E45D3D2B1A}" presName="Name0" presStyleCnt="0">
        <dgm:presLayoutVars>
          <dgm:dir/>
          <dgm:animLvl val="lvl"/>
          <dgm:resizeHandles/>
        </dgm:presLayoutVars>
      </dgm:prSet>
      <dgm:spPr/>
    </dgm:pt>
    <dgm:pt modelId="{CCC392AF-E209-452C-916A-B6573AA0A3B9}" type="pres">
      <dgm:prSet presAssocID="{D1EEA219-B643-4E07-8CDF-00B17C7046C5}" presName="linNode" presStyleCnt="0"/>
      <dgm:spPr/>
    </dgm:pt>
    <dgm:pt modelId="{DE94E02C-D31E-4564-B42E-5B55161CCFB1}" type="pres">
      <dgm:prSet presAssocID="{D1EEA219-B643-4E07-8CDF-00B17C7046C5}" presName="parentShp" presStyleLbl="node1" presStyleIdx="0" presStyleCnt="3">
        <dgm:presLayoutVars>
          <dgm:bulletEnabled val="1"/>
        </dgm:presLayoutVars>
      </dgm:prSet>
      <dgm:spPr/>
    </dgm:pt>
    <dgm:pt modelId="{870D35D3-FA3F-4873-A200-872A2BB73A33}" type="pres">
      <dgm:prSet presAssocID="{D1EEA219-B643-4E07-8CDF-00B17C7046C5}" presName="childShp" presStyleLbl="bgAccFollowNode1" presStyleIdx="0" presStyleCnt="3">
        <dgm:presLayoutVars>
          <dgm:bulletEnabled val="1"/>
        </dgm:presLayoutVars>
      </dgm:prSet>
      <dgm:spPr/>
    </dgm:pt>
    <dgm:pt modelId="{8A92F9FE-D795-487A-ACA1-07C3CC5950C6}" type="pres">
      <dgm:prSet presAssocID="{57B02D57-086B-4C8B-9697-57E3832FCF18}" presName="spacing" presStyleCnt="0"/>
      <dgm:spPr/>
    </dgm:pt>
    <dgm:pt modelId="{6E0EF111-ACE2-4D9C-92C4-5EC84D2862EA}" type="pres">
      <dgm:prSet presAssocID="{A4A648D9-7EC1-4263-B8B7-D13AAF0539DD}" presName="linNode" presStyleCnt="0"/>
      <dgm:spPr/>
    </dgm:pt>
    <dgm:pt modelId="{3E4F5C7C-69BC-4070-89B5-AD7C7AD19EF7}" type="pres">
      <dgm:prSet presAssocID="{A4A648D9-7EC1-4263-B8B7-D13AAF0539DD}" presName="parentShp" presStyleLbl="node1" presStyleIdx="1" presStyleCnt="3">
        <dgm:presLayoutVars>
          <dgm:bulletEnabled val="1"/>
        </dgm:presLayoutVars>
      </dgm:prSet>
      <dgm:spPr/>
    </dgm:pt>
    <dgm:pt modelId="{C64D0B72-3F36-4B04-B896-21D3EB41AB4F}" type="pres">
      <dgm:prSet presAssocID="{A4A648D9-7EC1-4263-B8B7-D13AAF0539DD}" presName="childShp" presStyleLbl="bgAccFollowNode1" presStyleIdx="1" presStyleCnt="3">
        <dgm:presLayoutVars>
          <dgm:bulletEnabled val="1"/>
        </dgm:presLayoutVars>
      </dgm:prSet>
      <dgm:spPr/>
    </dgm:pt>
    <dgm:pt modelId="{7D984CB1-D59A-4F59-BFD3-94A9C5A8FC22}" type="pres">
      <dgm:prSet presAssocID="{65BBB688-773E-4DB4-94D2-68EA8E821CA5}" presName="spacing" presStyleCnt="0"/>
      <dgm:spPr/>
    </dgm:pt>
    <dgm:pt modelId="{BEBE52E5-F01B-4AE9-817B-F7A87C635C25}" type="pres">
      <dgm:prSet presAssocID="{828993B7-FDD7-4305-A50F-75C4AD7EFD65}" presName="linNode" presStyleCnt="0"/>
      <dgm:spPr/>
    </dgm:pt>
    <dgm:pt modelId="{1DA8CDEC-363C-45BE-B8AD-143A8E735B81}" type="pres">
      <dgm:prSet presAssocID="{828993B7-FDD7-4305-A50F-75C4AD7EFD65}" presName="parentShp" presStyleLbl="node1" presStyleIdx="2" presStyleCnt="3">
        <dgm:presLayoutVars>
          <dgm:bulletEnabled val="1"/>
        </dgm:presLayoutVars>
      </dgm:prSet>
      <dgm:spPr/>
    </dgm:pt>
    <dgm:pt modelId="{7C224EDD-184F-45FD-A052-81FBAA327265}" type="pres">
      <dgm:prSet presAssocID="{828993B7-FDD7-4305-A50F-75C4AD7EFD65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BAEB604-5DD5-4100-8A2E-C5F2A66B8DF9}" srcId="{D1EEA219-B643-4E07-8CDF-00B17C7046C5}" destId="{44BD16B7-AC24-4D01-AB95-43CDD9B3C255}" srcOrd="0" destOrd="0" parTransId="{10C6B247-13D7-4A97-AD5B-3B14E2EDD6FF}" sibTransId="{4178B181-6FA2-4150-8ED8-1B5CF9004B7F}"/>
    <dgm:cxn modelId="{95F80F08-FDCC-4FD2-98D3-CAE66AB31491}" type="presOf" srcId="{9DCBC17B-6170-41A8-A776-2537D30E46EA}" destId="{7C224EDD-184F-45FD-A052-81FBAA327265}" srcOrd="0" destOrd="1" presId="urn:microsoft.com/office/officeart/2005/8/layout/vList6"/>
    <dgm:cxn modelId="{E486481E-8DF4-4E28-A8B1-5DB6DC5AD60B}" srcId="{828993B7-FDD7-4305-A50F-75C4AD7EFD65}" destId="{9DCBC17B-6170-41A8-A776-2537D30E46EA}" srcOrd="1" destOrd="0" parTransId="{4DC09AE2-301A-42DD-AF34-5CEF8686AEDB}" sibTransId="{A70EE3F8-1BF7-41DE-A72B-AC820C685B13}"/>
    <dgm:cxn modelId="{D407312A-36AC-4E8D-AD4A-5EA9A9A7D229}" type="presOf" srcId="{08F627ED-A304-4697-8C44-18E45D3D2B1A}" destId="{0A515BFA-4838-4957-9111-BD8615699433}" srcOrd="0" destOrd="0" presId="urn:microsoft.com/office/officeart/2005/8/layout/vList6"/>
    <dgm:cxn modelId="{0EBC8432-A407-4A0C-835A-4C1D25AEE02E}" srcId="{08F627ED-A304-4697-8C44-18E45D3D2B1A}" destId="{D1EEA219-B643-4E07-8CDF-00B17C7046C5}" srcOrd="0" destOrd="0" parTransId="{646A84D7-83E5-406E-ACE9-246835C1010D}" sibTransId="{57B02D57-086B-4C8B-9697-57E3832FCF18}"/>
    <dgm:cxn modelId="{068B2439-275C-42C7-8A17-101CD85CEC61}" srcId="{828993B7-FDD7-4305-A50F-75C4AD7EFD65}" destId="{B14D60E7-2FC5-406B-B1DB-CCAC739061E3}" srcOrd="0" destOrd="0" parTransId="{E2A869C7-1185-49E3-AC7D-357578CB4A3C}" sibTransId="{F3065FD4-33E9-48A7-BB03-816FBF0ED00B}"/>
    <dgm:cxn modelId="{A7515B75-E512-41A0-88E1-8AB2F9BAEB76}" type="presOf" srcId="{B14D60E7-2FC5-406B-B1DB-CCAC739061E3}" destId="{7C224EDD-184F-45FD-A052-81FBAA327265}" srcOrd="0" destOrd="0" presId="urn:microsoft.com/office/officeart/2005/8/layout/vList6"/>
    <dgm:cxn modelId="{37EDF97E-17D2-4787-AB47-15C24A9D8AC1}" srcId="{A4A648D9-7EC1-4263-B8B7-D13AAF0539DD}" destId="{4410B8EA-2600-457A-9570-8FA975048456}" srcOrd="0" destOrd="0" parTransId="{058F3804-B58E-4DF6-9BA7-06C88BDC13AB}" sibTransId="{6FEFFB15-7F1B-44DF-BE79-2969B70DA4B6}"/>
    <dgm:cxn modelId="{C9B71686-EF57-4617-A371-F6C9499AA49B}" type="presOf" srcId="{A4A648D9-7EC1-4263-B8B7-D13AAF0539DD}" destId="{3E4F5C7C-69BC-4070-89B5-AD7C7AD19EF7}" srcOrd="0" destOrd="0" presId="urn:microsoft.com/office/officeart/2005/8/layout/vList6"/>
    <dgm:cxn modelId="{584513A3-3C0F-4788-A2CF-023F085E27FE}" srcId="{08F627ED-A304-4697-8C44-18E45D3D2B1A}" destId="{A4A648D9-7EC1-4263-B8B7-D13AAF0539DD}" srcOrd="1" destOrd="0" parTransId="{E31FA0BB-BDFE-44BB-AF5A-EE09BB5B10C4}" sibTransId="{65BBB688-773E-4DB4-94D2-68EA8E821CA5}"/>
    <dgm:cxn modelId="{6AA2FBB0-83E2-497E-BF3F-8F1FD18F268F}" type="presOf" srcId="{828993B7-FDD7-4305-A50F-75C4AD7EFD65}" destId="{1DA8CDEC-363C-45BE-B8AD-143A8E735B81}" srcOrd="0" destOrd="0" presId="urn:microsoft.com/office/officeart/2005/8/layout/vList6"/>
    <dgm:cxn modelId="{22BDCCB5-B31A-425F-853D-9A7030E4854D}" type="presOf" srcId="{44BD16B7-AC24-4D01-AB95-43CDD9B3C255}" destId="{870D35D3-FA3F-4873-A200-872A2BB73A33}" srcOrd="0" destOrd="0" presId="urn:microsoft.com/office/officeart/2005/8/layout/vList6"/>
    <dgm:cxn modelId="{64C830D8-D2DE-403F-9BDD-59C4B9C2E7A1}" type="presOf" srcId="{D1EEA219-B643-4E07-8CDF-00B17C7046C5}" destId="{DE94E02C-D31E-4564-B42E-5B55161CCFB1}" srcOrd="0" destOrd="0" presId="urn:microsoft.com/office/officeart/2005/8/layout/vList6"/>
    <dgm:cxn modelId="{B21964E3-760B-4197-9E70-2A14B0DCA94C}" type="presOf" srcId="{4410B8EA-2600-457A-9570-8FA975048456}" destId="{C64D0B72-3F36-4B04-B896-21D3EB41AB4F}" srcOrd="0" destOrd="0" presId="urn:microsoft.com/office/officeart/2005/8/layout/vList6"/>
    <dgm:cxn modelId="{84BD0CF4-9796-43F1-A969-235CC3B1A77C}" srcId="{08F627ED-A304-4697-8C44-18E45D3D2B1A}" destId="{828993B7-FDD7-4305-A50F-75C4AD7EFD65}" srcOrd="2" destOrd="0" parTransId="{F621A509-C526-4C6F-8409-84F326745F46}" sibTransId="{98610FFC-2F68-4893-9D21-282A84C4FC09}"/>
    <dgm:cxn modelId="{D0A48721-D588-4DF0-BFF1-3A2A9C6EC19F}" type="presParOf" srcId="{0A515BFA-4838-4957-9111-BD8615699433}" destId="{CCC392AF-E209-452C-916A-B6573AA0A3B9}" srcOrd="0" destOrd="0" presId="urn:microsoft.com/office/officeart/2005/8/layout/vList6"/>
    <dgm:cxn modelId="{3B4D06B1-D247-4DBF-9320-3786B5AA4DD8}" type="presParOf" srcId="{CCC392AF-E209-452C-916A-B6573AA0A3B9}" destId="{DE94E02C-D31E-4564-B42E-5B55161CCFB1}" srcOrd="0" destOrd="0" presId="urn:microsoft.com/office/officeart/2005/8/layout/vList6"/>
    <dgm:cxn modelId="{F8E423A1-6753-421C-A82B-C36C7347A8BA}" type="presParOf" srcId="{CCC392AF-E209-452C-916A-B6573AA0A3B9}" destId="{870D35D3-FA3F-4873-A200-872A2BB73A33}" srcOrd="1" destOrd="0" presId="urn:microsoft.com/office/officeart/2005/8/layout/vList6"/>
    <dgm:cxn modelId="{CD18CF64-D3F7-430A-A728-6705E6C44BBC}" type="presParOf" srcId="{0A515BFA-4838-4957-9111-BD8615699433}" destId="{8A92F9FE-D795-487A-ACA1-07C3CC5950C6}" srcOrd="1" destOrd="0" presId="urn:microsoft.com/office/officeart/2005/8/layout/vList6"/>
    <dgm:cxn modelId="{238A914A-DD24-4765-A65D-6A936D5F9368}" type="presParOf" srcId="{0A515BFA-4838-4957-9111-BD8615699433}" destId="{6E0EF111-ACE2-4D9C-92C4-5EC84D2862EA}" srcOrd="2" destOrd="0" presId="urn:microsoft.com/office/officeart/2005/8/layout/vList6"/>
    <dgm:cxn modelId="{8AFB9C5A-9948-4BBD-A3E2-FBC71F9501F7}" type="presParOf" srcId="{6E0EF111-ACE2-4D9C-92C4-5EC84D2862EA}" destId="{3E4F5C7C-69BC-4070-89B5-AD7C7AD19EF7}" srcOrd="0" destOrd="0" presId="urn:microsoft.com/office/officeart/2005/8/layout/vList6"/>
    <dgm:cxn modelId="{59671E5F-D540-48A5-911C-9D8898CF6909}" type="presParOf" srcId="{6E0EF111-ACE2-4D9C-92C4-5EC84D2862EA}" destId="{C64D0B72-3F36-4B04-B896-21D3EB41AB4F}" srcOrd="1" destOrd="0" presId="urn:microsoft.com/office/officeart/2005/8/layout/vList6"/>
    <dgm:cxn modelId="{892B8B7E-C971-4F61-907C-DEF3BD722B02}" type="presParOf" srcId="{0A515BFA-4838-4957-9111-BD8615699433}" destId="{7D984CB1-D59A-4F59-BFD3-94A9C5A8FC22}" srcOrd="3" destOrd="0" presId="urn:microsoft.com/office/officeart/2005/8/layout/vList6"/>
    <dgm:cxn modelId="{B76586EB-86D9-4E84-8933-CE21E6CE49AE}" type="presParOf" srcId="{0A515BFA-4838-4957-9111-BD8615699433}" destId="{BEBE52E5-F01B-4AE9-817B-F7A87C635C25}" srcOrd="4" destOrd="0" presId="urn:microsoft.com/office/officeart/2005/8/layout/vList6"/>
    <dgm:cxn modelId="{61CEC0AD-623C-4BEA-A372-248A57522459}" type="presParOf" srcId="{BEBE52E5-F01B-4AE9-817B-F7A87C635C25}" destId="{1DA8CDEC-363C-45BE-B8AD-143A8E735B81}" srcOrd="0" destOrd="0" presId="urn:microsoft.com/office/officeart/2005/8/layout/vList6"/>
    <dgm:cxn modelId="{B58E9C78-2A68-4386-9423-6916D1066455}" type="presParOf" srcId="{BEBE52E5-F01B-4AE9-817B-F7A87C635C25}" destId="{7C224EDD-184F-45FD-A052-81FBAA32726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23CA5-C3F5-4F48-B012-6D1560FE1ED1}">
      <dgm:prSet/>
      <dgm:spPr/>
      <dgm:t>
        <a:bodyPr/>
        <a:lstStyle/>
        <a:p>
          <a:r>
            <a:rPr lang="en-US" dirty="0"/>
            <a:t>Web Design</a:t>
          </a:r>
        </a:p>
      </dgm:t>
    </dgm:pt>
    <dgm:pt modelId="{6B532D8B-B4CD-4713-AA3A-FEAB83B41D88}" type="parTrans" cxnId="{4163FCCC-6403-410E-A785-13F6CD55B129}">
      <dgm:prSet/>
      <dgm:spPr/>
      <dgm:t>
        <a:bodyPr/>
        <a:lstStyle/>
        <a:p>
          <a:endParaRPr lang="en-US"/>
        </a:p>
      </dgm:t>
    </dgm:pt>
    <dgm:pt modelId="{7221446A-0613-4944-AC8E-7AE314299BF0}" type="sibTrans" cxnId="{4163FCCC-6403-410E-A785-13F6CD55B129}">
      <dgm:prSet/>
      <dgm:spPr/>
      <dgm:t>
        <a:bodyPr/>
        <a:lstStyle/>
        <a:p>
          <a:endParaRPr lang="en-US"/>
        </a:p>
      </dgm:t>
    </dgm:pt>
    <dgm:pt modelId="{698B8400-E49D-4EB6-884B-562B1C9BB9C8}">
      <dgm:prSet/>
      <dgm:spPr/>
      <dgm:t>
        <a:bodyPr/>
        <a:lstStyle/>
        <a:p>
          <a:r>
            <a:rPr lang="en-US" dirty="0"/>
            <a:t>Modern Look</a:t>
          </a:r>
        </a:p>
      </dgm:t>
    </dgm:pt>
    <dgm:pt modelId="{0D89C803-BBA5-4906-8536-E62509C6174E}" type="parTrans" cxnId="{BCC396AC-4B15-408F-B35A-02B1D6256EDD}">
      <dgm:prSet/>
      <dgm:spPr/>
      <dgm:t>
        <a:bodyPr/>
        <a:lstStyle/>
        <a:p>
          <a:endParaRPr lang="en-US"/>
        </a:p>
      </dgm:t>
    </dgm:pt>
    <dgm:pt modelId="{4E10220C-A9B7-4AB8-A5AF-5E2F1A2B7355}" type="sibTrans" cxnId="{BCC396AC-4B15-408F-B35A-02B1D6256EDD}">
      <dgm:prSet/>
      <dgm:spPr/>
      <dgm:t>
        <a:bodyPr/>
        <a:lstStyle/>
        <a:p>
          <a:endParaRPr lang="en-US"/>
        </a:p>
      </dgm:t>
    </dgm:pt>
    <dgm:pt modelId="{F6AAB9C1-C967-4A82-8D93-FA1D12253CA3}">
      <dgm:prSet/>
      <dgm:spPr/>
      <dgm:t>
        <a:bodyPr/>
        <a:lstStyle/>
        <a:p>
          <a:r>
            <a:rPr lang="en-US" dirty="0"/>
            <a:t>As a concept for what a web application would look like, I took my limited knowledge in HTML and CSS and made a static website so serve as a demonstration</a:t>
          </a:r>
        </a:p>
      </dgm:t>
    </dgm:pt>
    <dgm:pt modelId="{DB1B54C0-290D-47D8-B26E-40644DF6F8F5}" type="parTrans" cxnId="{F7E71A97-743D-48DB-B6EF-5E19A902790F}">
      <dgm:prSet/>
      <dgm:spPr/>
      <dgm:t>
        <a:bodyPr/>
        <a:lstStyle/>
        <a:p>
          <a:endParaRPr lang="en-US"/>
        </a:p>
      </dgm:t>
    </dgm:pt>
    <dgm:pt modelId="{1DFE0F14-71A2-4648-93E1-3717B03FC61C}" type="sibTrans" cxnId="{F7E71A97-743D-48DB-B6EF-5E19A902790F}">
      <dgm:prSet/>
      <dgm:spPr/>
      <dgm:t>
        <a:bodyPr/>
        <a:lstStyle/>
        <a:p>
          <a:endParaRPr lang="en-US"/>
        </a:p>
      </dgm:t>
    </dgm:pt>
    <dgm:pt modelId="{FB35DB96-FCB3-4550-B34D-69ADA3230C62}">
      <dgm:prSet/>
      <dgm:spPr/>
      <dgm:t>
        <a:bodyPr/>
        <a:lstStyle/>
        <a:p>
          <a:r>
            <a:rPr lang="en-US" dirty="0"/>
            <a:t>The biggest thing that I’ve learned when designing a website is the shapes and colors effect how a user feels about a website more than complexity and functionality</a:t>
          </a:r>
        </a:p>
      </dgm:t>
    </dgm:pt>
    <dgm:pt modelId="{7F35B62B-190C-44E8-8BAA-47F8AF484DBD}" type="parTrans" cxnId="{A2D1D1DA-878D-479D-90C1-71A088A9D04E}">
      <dgm:prSet/>
      <dgm:spPr/>
      <dgm:t>
        <a:bodyPr/>
        <a:lstStyle/>
        <a:p>
          <a:endParaRPr lang="en-US"/>
        </a:p>
      </dgm:t>
    </dgm:pt>
    <dgm:pt modelId="{F9382835-A370-4211-A0B7-DF45158893E2}" type="sibTrans" cxnId="{A2D1D1DA-878D-479D-90C1-71A088A9D04E}">
      <dgm:prSet/>
      <dgm:spPr/>
      <dgm:t>
        <a:bodyPr/>
        <a:lstStyle/>
        <a:p>
          <a:endParaRPr lang="en-US"/>
        </a:p>
      </dgm:t>
    </dgm:pt>
    <dgm:pt modelId="{6555E069-41AA-48EE-8DAD-9FB1AC47FF17}">
      <dgm:prSet/>
      <dgm:spPr/>
      <dgm:t>
        <a:bodyPr/>
        <a:lstStyle/>
        <a:p>
          <a:r>
            <a:rPr lang="en-US" dirty="0"/>
            <a:t>For this I focused on making a general CSS file that gave every page the same overall look</a:t>
          </a:r>
        </a:p>
      </dgm:t>
    </dgm:pt>
    <dgm:pt modelId="{15F60EEC-BA91-4DD4-93CF-527CE97AD9F5}" type="parTrans" cxnId="{6A29F60F-8E16-48EA-B95A-8BDE8CD5C9DB}">
      <dgm:prSet/>
      <dgm:spPr/>
      <dgm:t>
        <a:bodyPr/>
        <a:lstStyle/>
        <a:p>
          <a:endParaRPr lang="en-US"/>
        </a:p>
      </dgm:t>
    </dgm:pt>
    <dgm:pt modelId="{0E63F412-F93D-4F36-AB00-103D9EF0036E}" type="sibTrans" cxnId="{6A29F60F-8E16-48EA-B95A-8BDE8CD5C9DB}">
      <dgm:prSet/>
      <dgm:spPr/>
      <dgm:t>
        <a:bodyPr/>
        <a:lstStyle/>
        <a:p>
          <a:endParaRPr lang="en-US"/>
        </a:p>
      </dgm:t>
    </dgm:pt>
    <dgm:pt modelId="{C30342E4-D10B-4ABA-B832-8D5587F3B5E8}" type="pres">
      <dgm:prSet presAssocID="{08F627ED-A304-4697-8C44-18E45D3D2B1A}" presName="compositeShape" presStyleCnt="0">
        <dgm:presLayoutVars>
          <dgm:chMax val="2"/>
          <dgm:dir/>
          <dgm:resizeHandles val="exact"/>
        </dgm:presLayoutVars>
      </dgm:prSet>
      <dgm:spPr/>
    </dgm:pt>
    <dgm:pt modelId="{300483B1-E270-49C3-89E4-99568A8C0DA7}" type="pres">
      <dgm:prSet presAssocID="{B6923CA5-C3F5-4F48-B012-6D1560FE1ED1}" presName="upArrow" presStyleLbl="node1" presStyleIdx="0" presStyleCnt="2"/>
      <dgm:spPr/>
    </dgm:pt>
    <dgm:pt modelId="{888F0DC8-183B-40E8-8A25-82D614BE1BAE}" type="pres">
      <dgm:prSet presAssocID="{B6923CA5-C3F5-4F48-B012-6D1560FE1ED1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00AC5D30-6FE2-4E9F-88BB-7D1A2A66A1ED}" type="pres">
      <dgm:prSet presAssocID="{698B8400-E49D-4EB6-884B-562B1C9BB9C8}" presName="downArrow" presStyleLbl="node1" presStyleIdx="1" presStyleCnt="2"/>
      <dgm:spPr/>
    </dgm:pt>
    <dgm:pt modelId="{F508F54F-C7A6-4CE5-958D-8225B3DBE266}" type="pres">
      <dgm:prSet presAssocID="{698B8400-E49D-4EB6-884B-562B1C9BB9C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A29F60F-8E16-48EA-B95A-8BDE8CD5C9DB}" srcId="{698B8400-E49D-4EB6-884B-562B1C9BB9C8}" destId="{6555E069-41AA-48EE-8DAD-9FB1AC47FF17}" srcOrd="1" destOrd="0" parTransId="{15F60EEC-BA91-4DD4-93CF-527CE97AD9F5}" sibTransId="{0E63F412-F93D-4F36-AB00-103D9EF0036E}"/>
    <dgm:cxn modelId="{8EBE162E-EAC0-4B6A-B9CF-CF3C39BADB0A}" type="presOf" srcId="{F6AAB9C1-C967-4A82-8D93-FA1D12253CA3}" destId="{888F0DC8-183B-40E8-8A25-82D614BE1BAE}" srcOrd="0" destOrd="1" presId="urn:microsoft.com/office/officeart/2005/8/layout/arrow4"/>
    <dgm:cxn modelId="{9EC29965-71AD-4ABF-A353-681A21883686}" type="presOf" srcId="{FB35DB96-FCB3-4550-B34D-69ADA3230C62}" destId="{F508F54F-C7A6-4CE5-958D-8225B3DBE266}" srcOrd="0" destOrd="1" presId="urn:microsoft.com/office/officeart/2005/8/layout/arrow4"/>
    <dgm:cxn modelId="{B3F69B4F-C84F-4C03-BBB4-210B7105A121}" type="presOf" srcId="{B6923CA5-C3F5-4F48-B012-6D1560FE1ED1}" destId="{888F0DC8-183B-40E8-8A25-82D614BE1BAE}" srcOrd="0" destOrd="0" presId="urn:microsoft.com/office/officeart/2005/8/layout/arrow4"/>
    <dgm:cxn modelId="{F7E71A97-743D-48DB-B6EF-5E19A902790F}" srcId="{B6923CA5-C3F5-4F48-B012-6D1560FE1ED1}" destId="{F6AAB9C1-C967-4A82-8D93-FA1D12253CA3}" srcOrd="0" destOrd="0" parTransId="{DB1B54C0-290D-47D8-B26E-40644DF6F8F5}" sibTransId="{1DFE0F14-71A2-4648-93E1-3717B03FC61C}"/>
    <dgm:cxn modelId="{60D303A8-2FB8-4764-8141-A93B366334FE}" type="presOf" srcId="{08F627ED-A304-4697-8C44-18E45D3D2B1A}" destId="{C30342E4-D10B-4ABA-B832-8D5587F3B5E8}" srcOrd="0" destOrd="0" presId="urn:microsoft.com/office/officeart/2005/8/layout/arrow4"/>
    <dgm:cxn modelId="{21D887A9-E8DD-4177-B8FD-7C54D4B81BEE}" type="presOf" srcId="{698B8400-E49D-4EB6-884B-562B1C9BB9C8}" destId="{F508F54F-C7A6-4CE5-958D-8225B3DBE266}" srcOrd="0" destOrd="0" presId="urn:microsoft.com/office/officeart/2005/8/layout/arrow4"/>
    <dgm:cxn modelId="{BCC396AC-4B15-408F-B35A-02B1D6256EDD}" srcId="{08F627ED-A304-4697-8C44-18E45D3D2B1A}" destId="{698B8400-E49D-4EB6-884B-562B1C9BB9C8}" srcOrd="1" destOrd="0" parTransId="{0D89C803-BBA5-4906-8536-E62509C6174E}" sibTransId="{4E10220C-A9B7-4AB8-A5AF-5E2F1A2B7355}"/>
    <dgm:cxn modelId="{4163FCCC-6403-410E-A785-13F6CD55B129}" srcId="{08F627ED-A304-4697-8C44-18E45D3D2B1A}" destId="{B6923CA5-C3F5-4F48-B012-6D1560FE1ED1}" srcOrd="0" destOrd="0" parTransId="{6B532D8B-B4CD-4713-AA3A-FEAB83B41D88}" sibTransId="{7221446A-0613-4944-AC8E-7AE314299BF0}"/>
    <dgm:cxn modelId="{A2D1D1DA-878D-479D-90C1-71A088A9D04E}" srcId="{698B8400-E49D-4EB6-884B-562B1C9BB9C8}" destId="{FB35DB96-FCB3-4550-B34D-69ADA3230C62}" srcOrd="0" destOrd="0" parTransId="{7F35B62B-190C-44E8-8BAA-47F8AF484DBD}" sibTransId="{F9382835-A370-4211-A0B7-DF45158893E2}"/>
    <dgm:cxn modelId="{0D853EFE-032A-4CFB-8286-2115E8CD7956}" type="presOf" srcId="{6555E069-41AA-48EE-8DAD-9FB1AC47FF17}" destId="{F508F54F-C7A6-4CE5-958D-8225B3DBE266}" srcOrd="0" destOrd="2" presId="urn:microsoft.com/office/officeart/2005/8/layout/arrow4"/>
    <dgm:cxn modelId="{AC862983-169E-420D-B0AF-86BEA2E85F0E}" type="presParOf" srcId="{C30342E4-D10B-4ABA-B832-8D5587F3B5E8}" destId="{300483B1-E270-49C3-89E4-99568A8C0DA7}" srcOrd="0" destOrd="0" presId="urn:microsoft.com/office/officeart/2005/8/layout/arrow4"/>
    <dgm:cxn modelId="{B281E0C7-BBEA-4790-AAF8-EC3CE682E798}" type="presParOf" srcId="{C30342E4-D10B-4ABA-B832-8D5587F3B5E8}" destId="{888F0DC8-183B-40E8-8A25-82D614BE1BAE}" srcOrd="1" destOrd="0" presId="urn:microsoft.com/office/officeart/2005/8/layout/arrow4"/>
    <dgm:cxn modelId="{B84EC079-D9DB-4E0B-A22F-230E6551D02A}" type="presParOf" srcId="{C30342E4-D10B-4ABA-B832-8D5587F3B5E8}" destId="{00AC5D30-6FE2-4E9F-88BB-7D1A2A66A1ED}" srcOrd="2" destOrd="0" presId="urn:microsoft.com/office/officeart/2005/8/layout/arrow4"/>
    <dgm:cxn modelId="{CD287944-CCDA-4A68-B604-71590AEBEBB6}" type="presParOf" srcId="{C30342E4-D10B-4ABA-B832-8D5587F3B5E8}" destId="{F508F54F-C7A6-4CE5-958D-8225B3DBE266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46ED0-08E1-4925-A0AA-1F0AF3C81A8E}">
      <dsp:nvSpPr>
        <dsp:cNvPr id="0" name=""/>
        <dsp:cNvSpPr/>
      </dsp:nvSpPr>
      <dsp:spPr>
        <a:xfrm>
          <a:off x="137562" y="1802"/>
          <a:ext cx="2060144" cy="824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Goals</a:t>
          </a:r>
        </a:p>
      </dsp:txBody>
      <dsp:txXfrm>
        <a:off x="549591" y="1802"/>
        <a:ext cx="1236087" cy="824057"/>
      </dsp:txXfrm>
    </dsp:sp>
    <dsp:sp modelId="{C4615213-53EE-4BEE-B937-0FBF687A3087}">
      <dsp:nvSpPr>
        <dsp:cNvPr id="0" name=""/>
        <dsp:cNvSpPr/>
      </dsp:nvSpPr>
      <dsp:spPr>
        <a:xfrm>
          <a:off x="1929888" y="71847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Flexibility</a:t>
          </a:r>
        </a:p>
      </dsp:txBody>
      <dsp:txXfrm>
        <a:off x="2271872" y="71847"/>
        <a:ext cx="1025952" cy="683968"/>
      </dsp:txXfrm>
    </dsp:sp>
    <dsp:sp modelId="{1837DF71-1F29-4047-A2D4-8BAE010DB218}">
      <dsp:nvSpPr>
        <dsp:cNvPr id="0" name=""/>
        <dsp:cNvSpPr/>
      </dsp:nvSpPr>
      <dsp:spPr>
        <a:xfrm>
          <a:off x="3400419" y="71847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Expandability</a:t>
          </a:r>
        </a:p>
      </dsp:txBody>
      <dsp:txXfrm>
        <a:off x="3742403" y="71847"/>
        <a:ext cx="1025952" cy="683968"/>
      </dsp:txXfrm>
    </dsp:sp>
    <dsp:sp modelId="{56ED3A11-CB32-4750-ADBE-539FDE54CE4E}">
      <dsp:nvSpPr>
        <dsp:cNvPr id="0" name=""/>
        <dsp:cNvSpPr/>
      </dsp:nvSpPr>
      <dsp:spPr>
        <a:xfrm>
          <a:off x="137562" y="941229"/>
          <a:ext cx="2060144" cy="824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</a:t>
          </a:r>
        </a:p>
      </dsp:txBody>
      <dsp:txXfrm>
        <a:off x="549591" y="941229"/>
        <a:ext cx="1236087" cy="824057"/>
      </dsp:txXfrm>
    </dsp:sp>
    <dsp:sp modelId="{8002C50D-87CF-45D0-B4A2-BAAD84BFE136}">
      <dsp:nvSpPr>
        <dsp:cNvPr id="0" name=""/>
        <dsp:cNvSpPr/>
      </dsp:nvSpPr>
      <dsp:spPr>
        <a:xfrm>
          <a:off x="1929888" y="1011273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Interface</a:t>
          </a:r>
        </a:p>
      </dsp:txBody>
      <dsp:txXfrm>
        <a:off x="2271872" y="1011273"/>
        <a:ext cx="1025952" cy="683968"/>
      </dsp:txXfrm>
    </dsp:sp>
    <dsp:sp modelId="{6EA1CC4D-95EC-4B0C-BB4D-DACF152DA9F8}">
      <dsp:nvSpPr>
        <dsp:cNvPr id="0" name=""/>
        <dsp:cNvSpPr/>
      </dsp:nvSpPr>
      <dsp:spPr>
        <a:xfrm>
          <a:off x="3400419" y="1011273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Menu Based</a:t>
          </a:r>
        </a:p>
      </dsp:txBody>
      <dsp:txXfrm>
        <a:off x="3742403" y="1011273"/>
        <a:ext cx="1025952" cy="683968"/>
      </dsp:txXfrm>
    </dsp:sp>
    <dsp:sp modelId="{6C9AE56D-823B-4AC1-A4FF-D2B1BDCC51AD}">
      <dsp:nvSpPr>
        <dsp:cNvPr id="0" name=""/>
        <dsp:cNvSpPr/>
      </dsp:nvSpPr>
      <dsp:spPr>
        <a:xfrm>
          <a:off x="4870951" y="1011273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Database</a:t>
          </a:r>
        </a:p>
      </dsp:txBody>
      <dsp:txXfrm>
        <a:off x="5212935" y="1011273"/>
        <a:ext cx="1025952" cy="683968"/>
      </dsp:txXfrm>
    </dsp:sp>
    <dsp:sp modelId="{F39CBCBF-D199-448C-874E-CB48CC212F92}">
      <dsp:nvSpPr>
        <dsp:cNvPr id="0" name=""/>
        <dsp:cNvSpPr/>
      </dsp:nvSpPr>
      <dsp:spPr>
        <a:xfrm>
          <a:off x="137562" y="1880655"/>
          <a:ext cx="2060144" cy="824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Implementation</a:t>
          </a:r>
        </a:p>
      </dsp:txBody>
      <dsp:txXfrm>
        <a:off x="549591" y="1880655"/>
        <a:ext cx="1236087" cy="824057"/>
      </dsp:txXfrm>
    </dsp:sp>
    <dsp:sp modelId="{03BA8A2F-B17E-4C94-8300-3989CE11FFBB}">
      <dsp:nvSpPr>
        <dsp:cNvPr id="0" name=""/>
        <dsp:cNvSpPr/>
      </dsp:nvSpPr>
      <dsp:spPr>
        <a:xfrm>
          <a:off x="1929888" y="1950699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MongoDB</a:t>
          </a:r>
        </a:p>
      </dsp:txBody>
      <dsp:txXfrm>
        <a:off x="2271872" y="1950699"/>
        <a:ext cx="1025952" cy="683968"/>
      </dsp:txXfrm>
    </dsp:sp>
    <dsp:sp modelId="{E1255EA3-7C2E-4814-B322-D1EFBABBDDF9}">
      <dsp:nvSpPr>
        <dsp:cNvPr id="0" name=""/>
        <dsp:cNvSpPr/>
      </dsp:nvSpPr>
      <dsp:spPr>
        <a:xfrm>
          <a:off x="3400419" y="1950699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Guava</a:t>
          </a:r>
        </a:p>
      </dsp:txBody>
      <dsp:txXfrm>
        <a:off x="3742403" y="1950699"/>
        <a:ext cx="1025952" cy="683968"/>
      </dsp:txXfrm>
    </dsp:sp>
    <dsp:sp modelId="{13129B60-C91D-4F4F-8EEA-572A19D3F2D5}">
      <dsp:nvSpPr>
        <dsp:cNvPr id="0" name=""/>
        <dsp:cNvSpPr/>
      </dsp:nvSpPr>
      <dsp:spPr>
        <a:xfrm>
          <a:off x="4870951" y="1950699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Jackson JSON</a:t>
          </a:r>
        </a:p>
      </dsp:txBody>
      <dsp:txXfrm>
        <a:off x="5212935" y="1950699"/>
        <a:ext cx="1025952" cy="683968"/>
      </dsp:txXfrm>
    </dsp:sp>
    <dsp:sp modelId="{B7D3DFE6-BC6B-4303-AFE7-F353AE2982E9}">
      <dsp:nvSpPr>
        <dsp:cNvPr id="0" name=""/>
        <dsp:cNvSpPr/>
      </dsp:nvSpPr>
      <dsp:spPr>
        <a:xfrm>
          <a:off x="137562" y="2820081"/>
          <a:ext cx="2060144" cy="824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Concepts</a:t>
          </a:r>
        </a:p>
      </dsp:txBody>
      <dsp:txXfrm>
        <a:off x="549591" y="2820081"/>
        <a:ext cx="1236087" cy="824057"/>
      </dsp:txXfrm>
    </dsp:sp>
    <dsp:sp modelId="{62FB8737-E83C-4F22-BE4C-6F0AD8C396AE}">
      <dsp:nvSpPr>
        <dsp:cNvPr id="0" name=""/>
        <dsp:cNvSpPr/>
      </dsp:nvSpPr>
      <dsp:spPr>
        <a:xfrm>
          <a:off x="1929888" y="2890126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Design</a:t>
          </a:r>
        </a:p>
      </dsp:txBody>
      <dsp:txXfrm>
        <a:off x="2271872" y="2890126"/>
        <a:ext cx="1025952" cy="683968"/>
      </dsp:txXfrm>
    </dsp:sp>
    <dsp:sp modelId="{3A23B2EE-1A83-4011-9A08-28488862BEFA}">
      <dsp:nvSpPr>
        <dsp:cNvPr id="0" name=""/>
        <dsp:cNvSpPr/>
      </dsp:nvSpPr>
      <dsp:spPr>
        <a:xfrm>
          <a:off x="3400419" y="2890126"/>
          <a:ext cx="1709920" cy="6839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Modern Feel</a:t>
          </a:r>
        </a:p>
      </dsp:txBody>
      <dsp:txXfrm>
        <a:off x="3742403" y="2890126"/>
        <a:ext cx="1025952" cy="683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028A-28B2-4391-9EF3-3EB2A48DE3D6}">
      <dsp:nvSpPr>
        <dsp:cNvPr id="0" name=""/>
        <dsp:cNvSpPr/>
      </dsp:nvSpPr>
      <dsp:spPr>
        <a:xfrm>
          <a:off x="0" y="189348"/>
          <a:ext cx="6718434" cy="9785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5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Flexibility</a:t>
          </a:r>
        </a:p>
      </dsp:txBody>
      <dsp:txXfrm>
        <a:off x="0" y="433983"/>
        <a:ext cx="6473799" cy="489269"/>
      </dsp:txXfrm>
    </dsp:sp>
    <dsp:sp modelId="{B291CD44-8503-430E-8F5D-2837E9576FE2}">
      <dsp:nvSpPr>
        <dsp:cNvPr id="0" name=""/>
        <dsp:cNvSpPr/>
      </dsp:nvSpPr>
      <dsp:spPr>
        <a:xfrm>
          <a:off x="0" y="946369"/>
          <a:ext cx="3103916" cy="2184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My biggest goal for this project was to make it so parts of it could easily be changed without having to refactor the whole system</a:t>
          </a:r>
        </a:p>
      </dsp:txBody>
      <dsp:txXfrm>
        <a:off x="0" y="946369"/>
        <a:ext cx="3103916" cy="2184152"/>
      </dsp:txXfrm>
    </dsp:sp>
    <dsp:sp modelId="{8FF97850-BFD8-41C0-A117-03BBDD25F9D1}">
      <dsp:nvSpPr>
        <dsp:cNvPr id="0" name=""/>
        <dsp:cNvSpPr/>
      </dsp:nvSpPr>
      <dsp:spPr>
        <a:xfrm>
          <a:off x="3103916" y="515419"/>
          <a:ext cx="3614517" cy="9785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5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Expandability</a:t>
          </a:r>
        </a:p>
      </dsp:txBody>
      <dsp:txXfrm>
        <a:off x="3103916" y="760054"/>
        <a:ext cx="3369882" cy="489269"/>
      </dsp:txXfrm>
    </dsp:sp>
    <dsp:sp modelId="{2742EE4F-F9F5-4D7B-9724-6B7EE585E7BD}">
      <dsp:nvSpPr>
        <dsp:cNvPr id="0" name=""/>
        <dsp:cNvSpPr/>
      </dsp:nvSpPr>
      <dsp:spPr>
        <a:xfrm>
          <a:off x="3103916" y="1272440"/>
          <a:ext cx="3103916" cy="2184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wanted to setup the database in a way that somewhat mimicked large database applications</a:t>
          </a:r>
        </a:p>
      </dsp:txBody>
      <dsp:txXfrm>
        <a:off x="3103916" y="1272440"/>
        <a:ext cx="3103916" cy="2184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99358-CA86-4F5B-8868-D7FA176049BC}">
      <dsp:nvSpPr>
        <dsp:cNvPr id="0" name=""/>
        <dsp:cNvSpPr/>
      </dsp:nvSpPr>
      <dsp:spPr>
        <a:xfrm rot="5400000">
          <a:off x="-201879" y="203794"/>
          <a:ext cx="1345865" cy="942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Interface</a:t>
          </a:r>
        </a:p>
      </dsp:txBody>
      <dsp:txXfrm rot="-5400000">
        <a:off x="2" y="472967"/>
        <a:ext cx="942105" cy="403760"/>
      </dsp:txXfrm>
    </dsp:sp>
    <dsp:sp modelId="{C9C7D285-9589-42E6-8B27-C5C71B482EC3}">
      <dsp:nvSpPr>
        <dsp:cNvPr id="0" name=""/>
        <dsp:cNvSpPr/>
      </dsp:nvSpPr>
      <dsp:spPr>
        <a:xfrm rot="5400000">
          <a:off x="3392863" y="-2448843"/>
          <a:ext cx="874812" cy="5776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 the user interface, I went with a console-based application because it was what I was most experienced with so then I could focus more on the functionality</a:t>
          </a:r>
        </a:p>
      </dsp:txBody>
      <dsp:txXfrm rot="-5400000">
        <a:off x="942106" y="44619"/>
        <a:ext cx="5733623" cy="789402"/>
      </dsp:txXfrm>
    </dsp:sp>
    <dsp:sp modelId="{4EC9C1C5-F855-4EA1-9240-2AAB44F8BAE6}">
      <dsp:nvSpPr>
        <dsp:cNvPr id="0" name=""/>
        <dsp:cNvSpPr/>
      </dsp:nvSpPr>
      <dsp:spPr>
        <a:xfrm rot="5400000">
          <a:off x="-201879" y="1351918"/>
          <a:ext cx="1345865" cy="942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Menu Based</a:t>
          </a:r>
        </a:p>
      </dsp:txBody>
      <dsp:txXfrm rot="-5400000">
        <a:off x="2" y="1621091"/>
        <a:ext cx="942105" cy="403760"/>
      </dsp:txXfrm>
    </dsp:sp>
    <dsp:sp modelId="{7091CF3C-959D-47B6-9A31-DD2D52D66DD0}">
      <dsp:nvSpPr>
        <dsp:cNvPr id="0" name=""/>
        <dsp:cNvSpPr/>
      </dsp:nvSpPr>
      <dsp:spPr>
        <a:xfrm rot="5400000">
          <a:off x="3392863" y="-1300719"/>
          <a:ext cx="874812" cy="5776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 have found it easiest to make a walk-through menu so that the user is guided every step of the way</a:t>
          </a:r>
        </a:p>
      </dsp:txBody>
      <dsp:txXfrm rot="-5400000">
        <a:off x="942106" y="1192743"/>
        <a:ext cx="5733623" cy="789402"/>
      </dsp:txXfrm>
    </dsp:sp>
    <dsp:sp modelId="{83582EB9-B05D-4EE0-A2BD-1EA208C92E04}">
      <dsp:nvSpPr>
        <dsp:cNvPr id="0" name=""/>
        <dsp:cNvSpPr/>
      </dsp:nvSpPr>
      <dsp:spPr>
        <a:xfrm rot="5400000">
          <a:off x="-201879" y="2500042"/>
          <a:ext cx="1345865" cy="942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5400000">
        <a:off x="2" y="2769215"/>
        <a:ext cx="942105" cy="403760"/>
      </dsp:txXfrm>
    </dsp:sp>
    <dsp:sp modelId="{D49C7FD8-EFC3-403B-9C47-BFFB915E95EB}">
      <dsp:nvSpPr>
        <dsp:cNvPr id="0" name=""/>
        <dsp:cNvSpPr/>
      </dsp:nvSpPr>
      <dsp:spPr>
        <a:xfrm rot="5400000">
          <a:off x="3392863" y="-152595"/>
          <a:ext cx="874812" cy="5776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database is split into two parts: Users, and Addresses. I tried mimicking large scale databases by using delete flags and timestamps for data security</a:t>
          </a:r>
        </a:p>
      </dsp:txBody>
      <dsp:txXfrm rot="-5400000">
        <a:off x="942106" y="2340867"/>
        <a:ext cx="5733623" cy="789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D35D3-FA3F-4873-A200-872A2BB73A33}">
      <dsp:nvSpPr>
        <dsp:cNvPr id="0" name=""/>
        <dsp:cNvSpPr/>
      </dsp:nvSpPr>
      <dsp:spPr>
        <a:xfrm>
          <a:off x="2687373" y="0"/>
          <a:ext cx="4031060" cy="11393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application can connect to either the local device or a remote server using a connection string</a:t>
          </a:r>
        </a:p>
      </dsp:txBody>
      <dsp:txXfrm>
        <a:off x="2687373" y="142420"/>
        <a:ext cx="3603802" cy="854517"/>
      </dsp:txXfrm>
    </dsp:sp>
    <dsp:sp modelId="{DE94E02C-D31E-4564-B42E-5B55161CCFB1}">
      <dsp:nvSpPr>
        <dsp:cNvPr id="0" name=""/>
        <dsp:cNvSpPr/>
      </dsp:nvSpPr>
      <dsp:spPr>
        <a:xfrm>
          <a:off x="0" y="0"/>
          <a:ext cx="2687373" cy="1139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MongoDB</a:t>
          </a:r>
        </a:p>
      </dsp:txBody>
      <dsp:txXfrm>
        <a:off x="55619" y="55619"/>
        <a:ext cx="2576135" cy="1028118"/>
      </dsp:txXfrm>
    </dsp:sp>
    <dsp:sp modelId="{C64D0B72-3F36-4B04-B896-21D3EB41AB4F}">
      <dsp:nvSpPr>
        <dsp:cNvPr id="0" name=""/>
        <dsp:cNvSpPr/>
      </dsp:nvSpPr>
      <dsp:spPr>
        <a:xfrm>
          <a:off x="2687373" y="1253292"/>
          <a:ext cx="4031060" cy="11393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For added security, all passwords are hashed using Google’s Guava (SHA256). In the future, I want to learn Google’s Tink (encryption) libraries for better security</a:t>
          </a:r>
        </a:p>
      </dsp:txBody>
      <dsp:txXfrm>
        <a:off x="2687373" y="1395712"/>
        <a:ext cx="3603802" cy="854517"/>
      </dsp:txXfrm>
    </dsp:sp>
    <dsp:sp modelId="{3E4F5C7C-69BC-4070-89B5-AD7C7AD19EF7}">
      <dsp:nvSpPr>
        <dsp:cNvPr id="0" name=""/>
        <dsp:cNvSpPr/>
      </dsp:nvSpPr>
      <dsp:spPr>
        <a:xfrm>
          <a:off x="0" y="1253292"/>
          <a:ext cx="2687373" cy="1139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Google Guava</a:t>
          </a:r>
        </a:p>
      </dsp:txBody>
      <dsp:txXfrm>
        <a:off x="55619" y="1308911"/>
        <a:ext cx="2576135" cy="1028118"/>
      </dsp:txXfrm>
    </dsp:sp>
    <dsp:sp modelId="{7C224EDD-184F-45FD-A052-81FBAA327265}">
      <dsp:nvSpPr>
        <dsp:cNvPr id="0" name=""/>
        <dsp:cNvSpPr/>
      </dsp:nvSpPr>
      <dsp:spPr>
        <a:xfrm>
          <a:off x="2687373" y="2506585"/>
          <a:ext cx="4031060" cy="11393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JSON is used for storing the connection string to the database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storage manager is built to be flexible with any type of object / any storage system</a:t>
          </a:r>
        </a:p>
      </dsp:txBody>
      <dsp:txXfrm>
        <a:off x="2687373" y="2649005"/>
        <a:ext cx="3603802" cy="854517"/>
      </dsp:txXfrm>
    </dsp:sp>
    <dsp:sp modelId="{1DA8CDEC-363C-45BE-B8AD-143A8E735B81}">
      <dsp:nvSpPr>
        <dsp:cNvPr id="0" name=""/>
        <dsp:cNvSpPr/>
      </dsp:nvSpPr>
      <dsp:spPr>
        <a:xfrm>
          <a:off x="0" y="2506585"/>
          <a:ext cx="2687373" cy="1139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Jackson JSON</a:t>
          </a:r>
        </a:p>
      </dsp:txBody>
      <dsp:txXfrm>
        <a:off x="55619" y="2562204"/>
        <a:ext cx="2576135" cy="1028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483B1-E270-49C3-89E4-99568A8C0DA7}">
      <dsp:nvSpPr>
        <dsp:cNvPr id="0" name=""/>
        <dsp:cNvSpPr/>
      </dsp:nvSpPr>
      <dsp:spPr>
        <a:xfrm>
          <a:off x="3695" y="0"/>
          <a:ext cx="2217083" cy="175005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F0DC8-183B-40E8-8A25-82D614BE1BAE}">
      <dsp:nvSpPr>
        <dsp:cNvPr id="0" name=""/>
        <dsp:cNvSpPr/>
      </dsp:nvSpPr>
      <dsp:spPr>
        <a:xfrm>
          <a:off x="2287290" y="0"/>
          <a:ext cx="3762323" cy="175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As a concept for what a web application would look like, I took my limited knowledge in HTML and CSS and made a static website so serve as a demonstration</a:t>
          </a:r>
        </a:p>
      </dsp:txBody>
      <dsp:txXfrm>
        <a:off x="2287290" y="0"/>
        <a:ext cx="3762323" cy="1750052"/>
      </dsp:txXfrm>
    </dsp:sp>
    <dsp:sp modelId="{00AC5D30-6FE2-4E9F-88BB-7D1A2A66A1ED}">
      <dsp:nvSpPr>
        <dsp:cNvPr id="0" name=""/>
        <dsp:cNvSpPr/>
      </dsp:nvSpPr>
      <dsp:spPr>
        <a:xfrm>
          <a:off x="668820" y="1895889"/>
          <a:ext cx="2217083" cy="175005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8F54F-C7A6-4CE5-958D-8225B3DBE266}">
      <dsp:nvSpPr>
        <dsp:cNvPr id="0" name=""/>
        <dsp:cNvSpPr/>
      </dsp:nvSpPr>
      <dsp:spPr>
        <a:xfrm>
          <a:off x="2952415" y="1895889"/>
          <a:ext cx="3762323" cy="175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Modern Look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biggest thing that I’ve learned when designing a website is the shapes and colors effect how a user feels about a website more than complexity and functionality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For this I focused on making a general CSS file that gave every page the same overall look</a:t>
          </a:r>
        </a:p>
      </dsp:txBody>
      <dsp:txXfrm>
        <a:off x="2952415" y="1895889"/>
        <a:ext cx="3762323" cy="1750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CFM Address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Logan Miller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</a:p>
        </p:txBody>
      </p:sp>
      <p:graphicFrame>
        <p:nvGraphicFramePr>
          <p:cNvPr id="31" name="Content Placeholder 2" descr="timeline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624784"/>
              </p:ext>
            </p:extLst>
          </p:nvPr>
        </p:nvGraphicFramePr>
        <p:xfrm>
          <a:off x="4740752" y="2389098"/>
          <a:ext cx="6718434" cy="364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</p:txBody>
      </p:sp>
      <p:graphicFrame>
        <p:nvGraphicFramePr>
          <p:cNvPr id="31" name="Content Placeholder 2" descr="timeline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2872"/>
              </p:ext>
            </p:extLst>
          </p:nvPr>
        </p:nvGraphicFramePr>
        <p:xfrm>
          <a:off x="4740752" y="2389098"/>
          <a:ext cx="6718434" cy="364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56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graphicFrame>
        <p:nvGraphicFramePr>
          <p:cNvPr id="31" name="Content Placeholder 2" descr="timeline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135511"/>
              </p:ext>
            </p:extLst>
          </p:nvPr>
        </p:nvGraphicFramePr>
        <p:xfrm>
          <a:off x="4740752" y="2389098"/>
          <a:ext cx="6718434" cy="364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12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</p:txBody>
      </p:sp>
      <p:graphicFrame>
        <p:nvGraphicFramePr>
          <p:cNvPr id="31" name="Content Placeholder 2" descr="timeline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163952"/>
              </p:ext>
            </p:extLst>
          </p:nvPr>
        </p:nvGraphicFramePr>
        <p:xfrm>
          <a:off x="4740752" y="2389098"/>
          <a:ext cx="6718434" cy="364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988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Concepts</a:t>
            </a:r>
          </a:p>
        </p:txBody>
      </p:sp>
      <p:graphicFrame>
        <p:nvGraphicFramePr>
          <p:cNvPr id="31" name="Content Placeholder 2" descr="timeline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693888"/>
              </p:ext>
            </p:extLst>
          </p:nvPr>
        </p:nvGraphicFramePr>
        <p:xfrm>
          <a:off x="4740752" y="2389098"/>
          <a:ext cx="6718434" cy="364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7093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{1AE4B46B-4ACF-4375-874E-06369F8A8EC5}tf56410444_win32</Template>
  <TotalTime>28</TotalTime>
  <Words>318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Next LT Pro</vt:lpstr>
      <vt:lpstr>Avenir Next LT Pro Light</vt:lpstr>
      <vt:lpstr>Garamond</vt:lpstr>
      <vt:lpstr>SavonVTI</vt:lpstr>
      <vt:lpstr>CFM Address book</vt:lpstr>
      <vt:lpstr>Project Overview</vt:lpstr>
      <vt:lpstr>Goals</vt:lpstr>
      <vt:lpstr>Design</vt:lpstr>
      <vt:lpstr>Implementation</vt:lpstr>
      <vt:lpstr>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CFM Address book</dc:title>
  <dc:creator>Logan Miller</dc:creator>
  <cp:lastModifiedBy>Logan Miller</cp:lastModifiedBy>
  <cp:revision>1</cp:revision>
  <dcterms:created xsi:type="dcterms:W3CDTF">2021-12-26T21:57:38Z</dcterms:created>
  <dcterms:modified xsi:type="dcterms:W3CDTF">2021-12-26T22:25:47Z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