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65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6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9" autoAdjust="0"/>
    <p:restoredTop sz="94660"/>
  </p:normalViewPr>
  <p:slideViewPr>
    <p:cSldViewPr>
      <p:cViewPr varScale="1">
        <p:scale>
          <a:sx n="106" d="100"/>
          <a:sy n="106" d="100"/>
        </p:scale>
        <p:origin x="-84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8E38-2A50-4190-923E-B0883AC91A14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0500-ABEF-4127-88D0-AF213AFB3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8E38-2A50-4190-923E-B0883AC91A14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0500-ABEF-4127-88D0-AF213AFB3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8E38-2A50-4190-923E-B0883AC91A14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0500-ABEF-4127-88D0-AF213AFB3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8E38-2A50-4190-923E-B0883AC91A14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0500-ABEF-4127-88D0-AF213AFB3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8E38-2A50-4190-923E-B0883AC91A14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0500-ABEF-4127-88D0-AF213AFB3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8E38-2A50-4190-923E-B0883AC91A14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0500-ABEF-4127-88D0-AF213AFB3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8E38-2A50-4190-923E-B0883AC91A14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0500-ABEF-4127-88D0-AF213AFB3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8E38-2A50-4190-923E-B0883AC91A14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0500-ABEF-4127-88D0-AF213AFB3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8E38-2A50-4190-923E-B0883AC91A14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0500-ABEF-4127-88D0-AF213AFB3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8E38-2A50-4190-923E-B0883AC91A14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0500-ABEF-4127-88D0-AF213AFB3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8E38-2A50-4190-923E-B0883AC91A14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0500-ABEF-4127-88D0-AF213AFB3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88E38-2A50-4190-923E-B0883AC91A14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C0500-ABEF-4127-88D0-AF213AFB3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BMP Toolbox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Version 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657600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Under the Scan 1 Button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Add one word description of scene, “day5” or “baseline”.  Do this before choosing an Image Stack.</a:t>
            </a:r>
          </a:p>
          <a:p>
            <a:r>
              <a:rPr lang="en-US" dirty="0" smtClean="0"/>
              <a:t> Click “Select Input Image Sequence” button and choose a bpm stack</a:t>
            </a:r>
          </a:p>
          <a:p>
            <a:r>
              <a:rPr lang="en-US" dirty="0" smtClean="0"/>
              <a:t>Check that the Scene name is ok.  If not change it.  NO SPACES!</a:t>
            </a:r>
          </a:p>
          <a:p>
            <a:pPr lvl="1"/>
            <a:endParaRPr lang="en-US" dirty="0"/>
          </a:p>
        </p:txBody>
      </p:sp>
      <p:pic>
        <p:nvPicPr>
          <p:cNvPr id="5" name="Picture 4" descr="p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4724400"/>
            <a:ext cx="5704402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(if importing two samples)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Under the Scan 2 Button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Add one word description of scene, “day5” or “Stained”</a:t>
            </a:r>
          </a:p>
          <a:p>
            <a:r>
              <a:rPr lang="en-US" dirty="0" smtClean="0"/>
              <a:t> Click “Select Input Image Sequence” button and choose a bpm stack</a:t>
            </a:r>
          </a:p>
          <a:p>
            <a:r>
              <a:rPr lang="en-US" dirty="0" smtClean="0"/>
              <a:t>Check that the Scene name is ok.  If not change it.  NO SPACES!</a:t>
            </a:r>
          </a:p>
          <a:p>
            <a:endParaRPr lang="en-US" dirty="0"/>
          </a:p>
        </p:txBody>
      </p:sp>
      <p:pic>
        <p:nvPicPr>
          <p:cNvPr id="6" name="Picture 5" descr="p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4876800"/>
            <a:ext cx="5453199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Check </a:t>
            </a:r>
            <a:r>
              <a:rPr lang="en-US" dirty="0" smtClean="0"/>
              <a:t>that the sample name is ok.  </a:t>
            </a:r>
            <a:endParaRPr lang="en-US" dirty="0" smtClean="0"/>
          </a:p>
          <a:p>
            <a:r>
              <a:rPr lang="en-US" dirty="0" smtClean="0"/>
              <a:t>Change </a:t>
            </a:r>
            <a:r>
              <a:rPr lang="en-US" dirty="0" smtClean="0"/>
              <a:t>it if needed.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2000"/>
            <a:ext cx="7213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applying a transform, select the sample name from the Active Transform list.</a:t>
            </a:r>
          </a:p>
          <a:p>
            <a:r>
              <a:rPr lang="en-US" dirty="0" smtClean="0"/>
              <a:t>Apply transform to correct volume</a:t>
            </a:r>
            <a:endParaRPr lang="en-US" dirty="0"/>
          </a:p>
        </p:txBody>
      </p:sp>
      <p:pic>
        <p:nvPicPr>
          <p:cNvPr id="5" name="Picture 4" descr="p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3200400"/>
            <a:ext cx="4800600" cy="1085971"/>
          </a:xfrm>
          <a:prstGeom prst="rect">
            <a:avLst/>
          </a:prstGeom>
        </p:spPr>
      </p:pic>
      <p:pic>
        <p:nvPicPr>
          <p:cNvPr id="6" name="Picture 5" descr="p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4343400"/>
            <a:ext cx="5362575" cy="23526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the Markups Module</a:t>
            </a:r>
          </a:p>
          <a:p>
            <a:r>
              <a:rPr lang="en-US" dirty="0" smtClean="0"/>
              <a:t>Choose the right name from the list menu. For example, the figure below is for the first set of skull landmarks</a:t>
            </a:r>
            <a:endParaRPr lang="en-US" dirty="0"/>
          </a:p>
        </p:txBody>
      </p:sp>
      <p:pic>
        <p:nvPicPr>
          <p:cNvPr id="7" name="Picture 6" descr="p5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3962400"/>
            <a:ext cx="7200331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the Editor Module.</a:t>
            </a:r>
          </a:p>
          <a:p>
            <a:r>
              <a:rPr lang="en-US" dirty="0" smtClean="0"/>
              <a:t>Pick the </a:t>
            </a:r>
            <a:r>
              <a:rPr lang="en-US" dirty="0" err="1" smtClean="0"/>
              <a:t>Maga_AdultMouse</a:t>
            </a:r>
            <a:r>
              <a:rPr lang="en-US" dirty="0" smtClean="0"/>
              <a:t> color table.  It is under </a:t>
            </a:r>
            <a:r>
              <a:rPr lang="en-US" smtClean="0"/>
              <a:t>“”Default </a:t>
            </a:r>
            <a:r>
              <a:rPr lang="en-US" dirty="0" smtClean="0"/>
              <a:t>Labels </a:t>
            </a:r>
            <a:r>
              <a:rPr lang="en-US" smtClean="0"/>
              <a:t>from File”</a:t>
            </a:r>
            <a:endParaRPr lang="en-US" dirty="0" smtClean="0"/>
          </a:p>
          <a:p>
            <a:r>
              <a:rPr lang="en-US" dirty="0" smtClean="0"/>
              <a:t>Choose the color that corresponds to your segmentation</a:t>
            </a:r>
          </a:p>
        </p:txBody>
      </p:sp>
      <p:pic>
        <p:nvPicPr>
          <p:cNvPr id="4" name="Picture 3" descr="p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4648200"/>
            <a:ext cx="4025477" cy="1762125"/>
          </a:xfrm>
          <a:prstGeom prst="rect">
            <a:avLst/>
          </a:prstGeom>
        </p:spPr>
      </p:pic>
      <p:pic>
        <p:nvPicPr>
          <p:cNvPr id="6" name="Picture 5" descr="p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3962400"/>
            <a:ext cx="2466935" cy="2690693"/>
          </a:xfrm>
          <a:prstGeom prst="rect">
            <a:avLst/>
          </a:prstGeom>
        </p:spPr>
      </p:pic>
      <p:pic>
        <p:nvPicPr>
          <p:cNvPr id="7" name="Picture 6" descr="p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81800" y="4114800"/>
            <a:ext cx="2109815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the Scene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52400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You must manually save the scene.</a:t>
            </a:r>
            <a:endParaRPr lang="en-US" dirty="0" smtClean="0"/>
          </a:p>
          <a:p>
            <a:r>
              <a:rPr lang="en-US" dirty="0" smtClean="0"/>
              <a:t>Double click on the name of the </a:t>
            </a:r>
            <a:r>
              <a:rPr lang="en-US" dirty="0" err="1" smtClean="0"/>
              <a:t>mrml</a:t>
            </a:r>
            <a:r>
              <a:rPr lang="en-US" dirty="0" smtClean="0"/>
              <a:t> file and change it to the sample name</a:t>
            </a:r>
          </a:p>
          <a:p>
            <a:r>
              <a:rPr lang="en-US" dirty="0" smtClean="0"/>
              <a:t>Make sure all the boxes are checked</a:t>
            </a:r>
          </a:p>
          <a:p>
            <a:r>
              <a:rPr lang="en-US" dirty="0" smtClean="0"/>
              <a:t>Select “Change directory for select files” at the bottom of the screen and choose the output directory.</a:t>
            </a:r>
          </a:p>
          <a:p>
            <a:r>
              <a:rPr lang="en-US" dirty="0" smtClean="0"/>
              <a:t>Double check that all the files are getting saved to the same folder</a:t>
            </a:r>
          </a:p>
          <a:p>
            <a:r>
              <a:rPr lang="en-US" dirty="0" smtClean="0"/>
              <a:t>Click “Save”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590800"/>
            <a:ext cx="5562600" cy="415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something does not work, copy and paste the error message found in the python </a:t>
            </a:r>
            <a:r>
              <a:rPr lang="en-US" dirty="0" err="1" smtClean="0"/>
              <a:t>interactor</a:t>
            </a:r>
            <a:r>
              <a:rPr lang="en-US" dirty="0" smtClean="0"/>
              <a:t> and email it to me. Also write a sentence or two about what you where trying to do when it failed.</a:t>
            </a:r>
            <a:endParaRPr lang="en-US" dirty="0"/>
          </a:p>
        </p:txBody>
      </p:sp>
      <p:pic>
        <p:nvPicPr>
          <p:cNvPr id="4" name="Picture 3" descr="p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4191000"/>
            <a:ext cx="4429125" cy="2225472"/>
          </a:xfrm>
          <a:prstGeom prst="rect">
            <a:avLst/>
          </a:prstGeom>
        </p:spPr>
      </p:pic>
      <p:pic>
        <p:nvPicPr>
          <p:cNvPr id="5" name="Picture 4" descr="p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4572000"/>
            <a:ext cx="2680447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see if Slicer is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Open the Task Manager. To do this; Click Start, type ‘task manager’, select ‘view running processes with task manager’</a:t>
            </a:r>
          </a:p>
          <a:p>
            <a:r>
              <a:rPr lang="en-US" dirty="0" smtClean="0"/>
              <a:t>In the task manager, go to the network window. If the network is in use, the program is running. It should take a max of 5 minutes.</a:t>
            </a:r>
            <a:endParaRPr lang="en-US" dirty="0"/>
          </a:p>
        </p:txBody>
      </p:sp>
      <p:pic>
        <p:nvPicPr>
          <p:cNvPr id="4" name="Picture 3" descr="t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733800"/>
            <a:ext cx="2735004" cy="2971800"/>
          </a:xfrm>
          <a:prstGeom prst="rect">
            <a:avLst/>
          </a:prstGeom>
        </p:spPr>
      </p:pic>
      <p:pic>
        <p:nvPicPr>
          <p:cNvPr id="5" name="Picture 4" descr="t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86200" y="3733800"/>
            <a:ext cx="491284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link a Slicer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dirty="0" smtClean="0"/>
              <a:t>Click edit</a:t>
            </a:r>
          </a:p>
          <a:p>
            <a:r>
              <a:rPr lang="en-US" dirty="0" smtClean="0"/>
              <a:t>Select “Application Settings”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q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971800"/>
            <a:ext cx="5744377" cy="3115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dirty="0" smtClean="0"/>
              <a:t>On the left choose Modules</a:t>
            </a:r>
          </a:p>
          <a:p>
            <a:r>
              <a:rPr lang="en-US" dirty="0" smtClean="0"/>
              <a:t>Click add</a:t>
            </a:r>
          </a:p>
          <a:p>
            <a:endParaRPr lang="en-US" dirty="0"/>
          </a:p>
        </p:txBody>
      </p:sp>
      <p:pic>
        <p:nvPicPr>
          <p:cNvPr id="4" name="Picture 3" descr="q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2209800"/>
            <a:ext cx="5638800" cy="4290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"/>
            <a:ext cx="82296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Select the following folder; \</a:t>
            </a:r>
            <a:r>
              <a:rPr lang="en-US" dirty="0" err="1" smtClean="0"/>
              <a:t>Dropbox</a:t>
            </a:r>
            <a:r>
              <a:rPr lang="en-US" dirty="0" smtClean="0"/>
              <a:t> (</a:t>
            </a:r>
            <a:r>
              <a:rPr lang="en-US" dirty="0" err="1" smtClean="0"/>
              <a:t>Maga</a:t>
            </a:r>
            <a:r>
              <a:rPr lang="en-US" dirty="0" smtClean="0"/>
              <a:t> Lab)\Ryan\</a:t>
            </a:r>
            <a:r>
              <a:rPr lang="en-US" dirty="0" err="1" smtClean="0"/>
              <a:t>slicer_modules</a:t>
            </a:r>
            <a:endParaRPr lang="en-US" dirty="0" smtClean="0"/>
          </a:p>
          <a:p>
            <a:r>
              <a:rPr lang="en-US" dirty="0" smtClean="0"/>
              <a:t>Click “Select Folder”</a:t>
            </a:r>
            <a:endParaRPr lang="en-US" dirty="0"/>
          </a:p>
        </p:txBody>
      </p:sp>
      <p:pic>
        <p:nvPicPr>
          <p:cNvPr id="5" name="Picture 4" descr="q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492226"/>
            <a:ext cx="7530149" cy="4075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1752600"/>
          </a:xfrm>
        </p:spPr>
        <p:txBody>
          <a:bodyPr/>
          <a:lstStyle/>
          <a:p>
            <a:r>
              <a:rPr lang="en-US" dirty="0" smtClean="0"/>
              <a:t>Double check path is correct. Your username will be different.</a:t>
            </a:r>
          </a:p>
          <a:p>
            <a:r>
              <a:rPr lang="en-US" dirty="0" smtClean="0"/>
              <a:t>Hit “ok” on the bottom right and restart Slicer</a:t>
            </a:r>
            <a:endParaRPr lang="en-US" dirty="0"/>
          </a:p>
        </p:txBody>
      </p:sp>
      <p:pic>
        <p:nvPicPr>
          <p:cNvPr id="6" name="Picture 5" descr="q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2971800"/>
            <a:ext cx="6019800" cy="35626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Using the BMP Toolbox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Slicer nightly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slicer nightly.  It will be much faster to load data.</a:t>
            </a:r>
          </a:p>
          <a:p>
            <a:r>
              <a:rPr lang="en-US" dirty="0" smtClean="0"/>
              <a:t>You should have a shortcut on your desktop.</a:t>
            </a:r>
            <a:endParaRPr lang="en-US" dirty="0"/>
          </a:p>
        </p:txBody>
      </p:sp>
      <p:pic>
        <p:nvPicPr>
          <p:cNvPr id="4" name="Picture 3" descr="qq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3429000"/>
            <a:ext cx="2105025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Fill in the sample information</a:t>
            </a:r>
          </a:p>
          <a:p>
            <a:pPr lvl="1"/>
            <a:r>
              <a:rPr lang="en-US" dirty="0" smtClean="0"/>
              <a:t>NO SPACES</a:t>
            </a:r>
          </a:p>
          <a:p>
            <a:pPr lvl="1"/>
            <a:r>
              <a:rPr lang="en-US" dirty="0" smtClean="0"/>
              <a:t>This relates to the sample(mouse), not the scene</a:t>
            </a:r>
            <a:endParaRPr lang="en-US" dirty="0"/>
          </a:p>
        </p:txBody>
      </p:sp>
      <p:pic>
        <p:nvPicPr>
          <p:cNvPr id="4" name="Picture 3" descr="p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2971800"/>
            <a:ext cx="6705600" cy="35801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497</Words>
  <Application>Microsoft Office PowerPoint</Application>
  <PresentationFormat>On-screen Show (4:3)</PresentationFormat>
  <Paragraphs>54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BMP Toolbox</vt:lpstr>
      <vt:lpstr>How to link a Slicer Module</vt:lpstr>
      <vt:lpstr>Slide 3</vt:lpstr>
      <vt:lpstr>Slide 4</vt:lpstr>
      <vt:lpstr>Slide 5</vt:lpstr>
      <vt:lpstr>Slide 6</vt:lpstr>
      <vt:lpstr>Using the BMP Toolbox</vt:lpstr>
      <vt:lpstr>Open Slicer nightly</vt:lpstr>
      <vt:lpstr>Step 1</vt:lpstr>
      <vt:lpstr>Step 2</vt:lpstr>
      <vt:lpstr>Step 3 (if importing two samples)</vt:lpstr>
      <vt:lpstr>Step 4</vt:lpstr>
      <vt:lpstr>Linear Transform</vt:lpstr>
      <vt:lpstr>Landmarks</vt:lpstr>
      <vt:lpstr>Segmentations</vt:lpstr>
      <vt:lpstr>Saving the Scene</vt:lpstr>
      <vt:lpstr>Errors</vt:lpstr>
      <vt:lpstr>To see if Slicer is working</vt:lpstr>
    </vt:vector>
  </TitlesOfParts>
  <Company>Seattle Childrens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BMP Toolbox</dc:title>
  <dc:creator>ryoung</dc:creator>
  <cp:lastModifiedBy>ryoung</cp:lastModifiedBy>
  <cp:revision>31</cp:revision>
  <dcterms:created xsi:type="dcterms:W3CDTF">2014-04-14T23:28:16Z</dcterms:created>
  <dcterms:modified xsi:type="dcterms:W3CDTF">2014-04-28T20:01:28Z</dcterms:modified>
</cp:coreProperties>
</file>