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57C2-1520-45F2-B998-1E0B4908AD0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9177-3DEC-4BDC-A35C-10F27DAD64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Linking a Slicer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Click edit</a:t>
            </a:r>
          </a:p>
          <a:p>
            <a:r>
              <a:rPr lang="en-US" dirty="0" smtClean="0"/>
              <a:t>Select “Application Settings”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q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971800"/>
            <a:ext cx="5744377" cy="3115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On the left choose Modules</a:t>
            </a:r>
          </a:p>
          <a:p>
            <a:r>
              <a:rPr lang="en-US" dirty="0" smtClean="0"/>
              <a:t>Click add</a:t>
            </a:r>
          </a:p>
          <a:p>
            <a:endParaRPr lang="en-US" dirty="0"/>
          </a:p>
        </p:txBody>
      </p:sp>
      <p:pic>
        <p:nvPicPr>
          <p:cNvPr id="4" name="Picture 3" descr="q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209800"/>
            <a:ext cx="5638800" cy="429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 the following folder; \</a:t>
            </a:r>
            <a:r>
              <a:rPr lang="en-US" dirty="0" err="1" smtClean="0"/>
              <a:t>Dropbox</a:t>
            </a:r>
            <a:r>
              <a:rPr lang="en-US" dirty="0" smtClean="0"/>
              <a:t> (</a:t>
            </a:r>
            <a:r>
              <a:rPr lang="en-US" dirty="0" err="1" smtClean="0"/>
              <a:t>Maga</a:t>
            </a:r>
            <a:r>
              <a:rPr lang="en-US" dirty="0" smtClean="0"/>
              <a:t> Lab)\Ryan\</a:t>
            </a:r>
            <a:r>
              <a:rPr lang="en-US" dirty="0" err="1" smtClean="0"/>
              <a:t>slicer_modules</a:t>
            </a:r>
            <a:endParaRPr lang="en-US" dirty="0" smtClean="0"/>
          </a:p>
          <a:p>
            <a:r>
              <a:rPr lang="en-US" dirty="0" smtClean="0"/>
              <a:t>Click “Select Folder”</a:t>
            </a:r>
            <a:endParaRPr lang="en-US" dirty="0"/>
          </a:p>
        </p:txBody>
      </p:sp>
      <p:pic>
        <p:nvPicPr>
          <p:cNvPr id="5" name="Picture 4" descr="q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92226"/>
            <a:ext cx="7530149" cy="4075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Double check path is correct. Your username will be different.</a:t>
            </a:r>
          </a:p>
          <a:p>
            <a:r>
              <a:rPr lang="en-US" dirty="0" smtClean="0"/>
              <a:t>Hit “ok” on the bottom right and restart Slicer</a:t>
            </a:r>
            <a:endParaRPr lang="en-US" dirty="0"/>
          </a:p>
        </p:txBody>
      </p:sp>
      <p:pic>
        <p:nvPicPr>
          <p:cNvPr id="6" name="Picture 5" descr="q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971800"/>
            <a:ext cx="6019800" cy="35626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Linking a Slicer Module</vt:lpstr>
      <vt:lpstr>Slide 2</vt:lpstr>
      <vt:lpstr>Slide 3</vt:lpstr>
      <vt:lpstr>Slide 4</vt:lpstr>
      <vt:lpstr>Slide 5</vt:lpstr>
    </vt:vector>
  </TitlesOfParts>
  <Company>Seattle Childrens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a Slicer Module</dc:title>
  <dc:creator>ryoung</dc:creator>
  <cp:lastModifiedBy>ryoung</cp:lastModifiedBy>
  <cp:revision>5</cp:revision>
  <dcterms:created xsi:type="dcterms:W3CDTF">2014-04-15T23:19:32Z</dcterms:created>
  <dcterms:modified xsi:type="dcterms:W3CDTF">2014-04-15T23:37:02Z</dcterms:modified>
</cp:coreProperties>
</file>