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5"/>
    <p:sldMasterId id="21474837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Work Sans Medium"/>
      <p:regular r:id="rId26"/>
      <p:bold r:id="rId27"/>
      <p:italic r:id="rId28"/>
      <p:boldItalic r:id="rId29"/>
    </p:embeddedFont>
    <p:embeddedFont>
      <p:font typeface="Work Sans ExtraBold"/>
      <p:bold r:id="rId30"/>
      <p:boldItalic r:id="rId31"/>
    </p:embeddedFont>
    <p:embeddedFont>
      <p:font typeface="Work Sans"/>
      <p:regular r:id="rId32"/>
      <p:bold r:id="rId33"/>
      <p:italic r:id="rId34"/>
      <p:boldItalic r:id="rId35"/>
    </p:embeddedFont>
    <p:embeddedFont>
      <p:font typeface="Unbounde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CC4631-0AA3-454A-AF86-4546298F9A55}">
  <a:tblStyle styleId="{2CCC4631-0AA3-454A-AF86-4546298F9A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ExtraBold-boldItalic.fntdata"/><Relationship Id="rId30" Type="http://schemas.openxmlformats.org/officeDocument/2006/relationships/font" Target="fonts/WorkSansExtraBold-bold.fntdata"/><Relationship Id="rId33" Type="http://schemas.openxmlformats.org/officeDocument/2006/relationships/font" Target="fonts/WorkSans-bold.fntdata"/><Relationship Id="rId32" Type="http://schemas.openxmlformats.org/officeDocument/2006/relationships/font" Target="fonts/WorkSans-regular.fntdata"/><Relationship Id="rId35" Type="http://schemas.openxmlformats.org/officeDocument/2006/relationships/font" Target="fonts/WorkSans-boldItalic.fntdata"/><Relationship Id="rId34" Type="http://schemas.openxmlformats.org/officeDocument/2006/relationships/font" Target="fonts/WorkSans-italic.fntdata"/><Relationship Id="rId37" Type="http://schemas.openxmlformats.org/officeDocument/2006/relationships/font" Target="fonts/Unbounded-bold.fntdata"/><Relationship Id="rId36" Type="http://schemas.openxmlformats.org/officeDocument/2006/relationships/font" Target="fonts/Unbounded-regular.fntdata"/><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26" Type="http://schemas.openxmlformats.org/officeDocument/2006/relationships/font" Target="fonts/WorkSansMedium-regular.fntdata"/><Relationship Id="rId25" Type="http://schemas.openxmlformats.org/officeDocument/2006/relationships/font" Target="fonts/Roboto-boldItalic.fntdata"/><Relationship Id="rId28" Type="http://schemas.openxmlformats.org/officeDocument/2006/relationships/font" Target="fonts/WorkSansMedium-italic.fntdata"/><Relationship Id="rId27" Type="http://schemas.openxmlformats.org/officeDocument/2006/relationships/font" Target="fonts/WorkSansMedium-bold.fntdata"/><Relationship Id="rId29" Type="http://schemas.openxmlformats.org/officeDocument/2006/relationships/font" Target="fonts/WorkSansMedium-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d9a8f40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d9a8f40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d9a8f40dd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d9a8f40dd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d9a8f40dd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d9a8f40dd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d9a8f40dd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d9a8f40dd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d9a8f40dd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d9a8f40dd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d9a8f40dd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d9a8f40dd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d9a8f40d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d9a8f40d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d9a8f40dd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d9a8f40dd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d9a8f40dd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d9a8f40dd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d9a8f40dd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d9a8f40dd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d9a8f40dd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d9a8f40dd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d9a8f40dd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d9a8f40dd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d9a8f40dd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d9a8f40dd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d9a8f40dd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d9a8f40dd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
    <p:bg>
      <p:bgPr>
        <a:solidFill>
          <a:schemeClr val="accent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4999086" y="314238"/>
            <a:ext cx="3867278" cy="5117184"/>
            <a:chOff x="4999086" y="314238"/>
            <a:chExt cx="3867278" cy="5117184"/>
          </a:xfrm>
        </p:grpSpPr>
        <p:sp>
          <p:nvSpPr>
            <p:cNvPr id="56" name="Google Shape;56;p14"/>
            <p:cNvSpPr/>
            <p:nvPr/>
          </p:nvSpPr>
          <p:spPr>
            <a:xfrm rot="-2279872">
              <a:off x="5390488" y="3101850"/>
              <a:ext cx="1938496" cy="1938444"/>
            </a:xfrm>
            <a:prstGeom prst="star4">
              <a:avLst>
                <a:gd fmla="val 2731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7" name="Google Shape;57;p14"/>
            <p:cNvSpPr/>
            <p:nvPr/>
          </p:nvSpPr>
          <p:spPr>
            <a:xfrm rot="-9001516">
              <a:off x="6992089" y="433587"/>
              <a:ext cx="1242950" cy="2861501"/>
            </a:xfrm>
            <a:prstGeom prst="trapezoid">
              <a:avLst>
                <a:gd fmla="val 16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sp>
        <p:nvSpPr>
          <p:cNvPr id="58" name="Google Shape;58;p14"/>
          <p:cNvSpPr txBox="1"/>
          <p:nvPr>
            <p:ph type="title"/>
          </p:nvPr>
        </p:nvSpPr>
        <p:spPr>
          <a:xfrm>
            <a:off x="328350" y="991800"/>
            <a:ext cx="8487300" cy="315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59" name="Google Shape;59;p14"/>
          <p:cNvSpPr txBox="1"/>
          <p:nvPr>
            <p:ph idx="1" type="subTitle"/>
          </p:nvPr>
        </p:nvSpPr>
        <p:spPr>
          <a:xfrm>
            <a:off x="1568850" y="3519600"/>
            <a:ext cx="6006300" cy="503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Work Sans"/>
              <a:buNone/>
              <a:defRPr sz="28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62" name="Google Shape;62;p14"/>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63" name="Google Shape;63;p14"/>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2">
    <p:spTree>
      <p:nvGrpSpPr>
        <p:cNvPr id="64" name="Shape 64"/>
        <p:cNvGrpSpPr/>
        <p:nvPr/>
      </p:nvGrpSpPr>
      <p:grpSpPr>
        <a:xfrm>
          <a:off x="0" y="0"/>
          <a:ext cx="0" cy="0"/>
          <a:chOff x="0" y="0"/>
          <a:chExt cx="0" cy="0"/>
        </a:xfrm>
      </p:grpSpPr>
      <p:sp>
        <p:nvSpPr>
          <p:cNvPr id="65" name="Google Shape;65;p15"/>
          <p:cNvSpPr txBox="1"/>
          <p:nvPr>
            <p:ph type="title"/>
          </p:nvPr>
        </p:nvSpPr>
        <p:spPr>
          <a:xfrm>
            <a:off x="328350" y="340600"/>
            <a:ext cx="8487300" cy="44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66" name="Google Shape;66;p1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68" name="Google Shape;68;p15"/>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69" name="Google Shape;69;p15"/>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2_1">
    <p:spTree>
      <p:nvGrpSpPr>
        <p:cNvPr id="70" name="Shape 70"/>
        <p:cNvGrpSpPr/>
        <p:nvPr/>
      </p:nvGrpSpPr>
      <p:grpSpPr>
        <a:xfrm>
          <a:off x="0" y="0"/>
          <a:ext cx="0" cy="0"/>
          <a:chOff x="0" y="0"/>
          <a:chExt cx="0" cy="0"/>
        </a:xfrm>
      </p:grpSpPr>
      <p:sp>
        <p:nvSpPr>
          <p:cNvPr id="71" name="Google Shape;71;p16"/>
          <p:cNvSpPr txBox="1"/>
          <p:nvPr>
            <p:ph type="title"/>
          </p:nvPr>
        </p:nvSpPr>
        <p:spPr>
          <a:xfrm>
            <a:off x="497038" y="160550"/>
            <a:ext cx="8487300" cy="1481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72" name="Google Shape;72;p16"/>
          <p:cNvSpPr txBox="1"/>
          <p:nvPr>
            <p:ph idx="1" type="body"/>
          </p:nvPr>
        </p:nvSpPr>
        <p:spPr>
          <a:xfrm>
            <a:off x="2299588" y="3698375"/>
            <a:ext cx="4882200" cy="1155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73" name="Google Shape;73;p16"/>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75" name="Google Shape;75;p16"/>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76" name="Google Shape;76;p16"/>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grpSp>
        <p:nvGrpSpPr>
          <p:cNvPr id="77" name="Google Shape;77;p16"/>
          <p:cNvGrpSpPr/>
          <p:nvPr/>
        </p:nvGrpSpPr>
        <p:grpSpPr>
          <a:xfrm>
            <a:off x="998425" y="1025060"/>
            <a:ext cx="7835875" cy="2708700"/>
            <a:chOff x="998425" y="1025060"/>
            <a:chExt cx="7835875" cy="2708700"/>
          </a:xfrm>
        </p:grpSpPr>
        <p:sp>
          <p:nvSpPr>
            <p:cNvPr id="78" name="Google Shape;78;p16"/>
            <p:cNvSpPr/>
            <p:nvPr/>
          </p:nvSpPr>
          <p:spPr>
            <a:xfrm>
              <a:off x="998425" y="1439725"/>
              <a:ext cx="1892400" cy="189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79" name="Google Shape;79;p16"/>
            <p:cNvSpPr/>
            <p:nvPr/>
          </p:nvSpPr>
          <p:spPr>
            <a:xfrm rot="-1771916">
              <a:off x="2791669" y="1477356"/>
              <a:ext cx="2112562" cy="17960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80" name="Google Shape;80;p16"/>
            <p:cNvSpPr/>
            <p:nvPr/>
          </p:nvSpPr>
          <p:spPr>
            <a:xfrm rot="-2298668">
              <a:off x="4591386" y="1562390"/>
              <a:ext cx="2302028" cy="163404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81" name="Google Shape;81;p16"/>
            <p:cNvSpPr/>
            <p:nvPr/>
          </p:nvSpPr>
          <p:spPr>
            <a:xfrm rot="-2566413">
              <a:off x="6390986" y="1686931"/>
              <a:ext cx="2271528" cy="139495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op benefits">
  <p:cSld name="CUSTOM_2_1_1">
    <p:spTree>
      <p:nvGrpSpPr>
        <p:cNvPr id="82" name="Shape 82"/>
        <p:cNvGrpSpPr/>
        <p:nvPr/>
      </p:nvGrpSpPr>
      <p:grpSpPr>
        <a:xfrm>
          <a:off x="0" y="0"/>
          <a:ext cx="0" cy="0"/>
          <a:chOff x="0" y="0"/>
          <a:chExt cx="0" cy="0"/>
        </a:xfrm>
      </p:grpSpPr>
      <p:sp>
        <p:nvSpPr>
          <p:cNvPr id="83" name="Google Shape;83;p17"/>
          <p:cNvSpPr/>
          <p:nvPr/>
        </p:nvSpPr>
        <p:spPr>
          <a:xfrm>
            <a:off x="100" y="-10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84" name="Google Shape;84;p17"/>
          <p:cNvSpPr txBox="1"/>
          <p:nvPr>
            <p:ph type="title"/>
          </p:nvPr>
        </p:nvSpPr>
        <p:spPr>
          <a:xfrm>
            <a:off x="519750" y="145550"/>
            <a:ext cx="3908100" cy="289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85" name="Google Shape;85;p17"/>
          <p:cNvSpPr txBox="1"/>
          <p:nvPr>
            <p:ph idx="1" type="body"/>
          </p:nvPr>
        </p:nvSpPr>
        <p:spPr>
          <a:xfrm>
            <a:off x="519750" y="2142625"/>
            <a:ext cx="3622800" cy="198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6" name="Google Shape;86;p17"/>
          <p:cNvSpPr txBox="1"/>
          <p:nvPr>
            <p:ph idx="2" type="subTitle"/>
          </p:nvPr>
        </p:nvSpPr>
        <p:spPr>
          <a:xfrm>
            <a:off x="5473534" y="7244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7"/>
          <p:cNvSpPr txBox="1"/>
          <p:nvPr>
            <p:ph idx="3" type="subTitle"/>
          </p:nvPr>
        </p:nvSpPr>
        <p:spPr>
          <a:xfrm>
            <a:off x="5473534" y="10091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7"/>
          <p:cNvSpPr txBox="1"/>
          <p:nvPr>
            <p:ph idx="4" type="subTitle"/>
          </p:nvPr>
        </p:nvSpPr>
        <p:spPr>
          <a:xfrm>
            <a:off x="5473534" y="15122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7"/>
          <p:cNvSpPr txBox="1"/>
          <p:nvPr>
            <p:ph idx="5" type="subTitle"/>
          </p:nvPr>
        </p:nvSpPr>
        <p:spPr>
          <a:xfrm>
            <a:off x="5473534" y="17969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idx="6" type="subTitle"/>
          </p:nvPr>
        </p:nvSpPr>
        <p:spPr>
          <a:xfrm>
            <a:off x="5473534" y="23000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p:nvPr>
            <p:ph idx="7" type="subTitle"/>
          </p:nvPr>
        </p:nvSpPr>
        <p:spPr>
          <a:xfrm>
            <a:off x="5473534" y="25847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7"/>
          <p:cNvSpPr txBox="1"/>
          <p:nvPr>
            <p:ph idx="8" type="subTitle"/>
          </p:nvPr>
        </p:nvSpPr>
        <p:spPr>
          <a:xfrm>
            <a:off x="5473534" y="30878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7"/>
          <p:cNvSpPr txBox="1"/>
          <p:nvPr>
            <p:ph idx="9" type="subTitle"/>
          </p:nvPr>
        </p:nvSpPr>
        <p:spPr>
          <a:xfrm>
            <a:off x="5473534" y="33725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7"/>
          <p:cNvSpPr txBox="1"/>
          <p:nvPr>
            <p:ph idx="13" type="subTitle"/>
          </p:nvPr>
        </p:nvSpPr>
        <p:spPr>
          <a:xfrm>
            <a:off x="5473534" y="38756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7"/>
          <p:cNvSpPr txBox="1"/>
          <p:nvPr>
            <p:ph idx="14" type="subTitle"/>
          </p:nvPr>
        </p:nvSpPr>
        <p:spPr>
          <a:xfrm>
            <a:off x="5473534" y="41603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7"/>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5"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8" name="Google Shape;98;p17"/>
          <p:cNvSpPr txBox="1"/>
          <p:nvPr>
            <p:ph idx="16"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9" name="Google Shape;99;p17"/>
          <p:cNvSpPr txBox="1"/>
          <p:nvPr>
            <p:ph idx="17"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amp; context">
  <p:cSld name="CUSTOM_2_1_1_1">
    <p:spTree>
      <p:nvGrpSpPr>
        <p:cNvPr id="100" name="Shape 100"/>
        <p:cNvGrpSpPr/>
        <p:nvPr/>
      </p:nvGrpSpPr>
      <p:grpSpPr>
        <a:xfrm>
          <a:off x="0" y="0"/>
          <a:ext cx="0" cy="0"/>
          <a:chOff x="0" y="0"/>
          <a:chExt cx="0" cy="0"/>
        </a:xfrm>
      </p:grpSpPr>
      <p:sp>
        <p:nvSpPr>
          <p:cNvPr id="101" name="Google Shape;101;p18"/>
          <p:cNvSpPr/>
          <p:nvPr/>
        </p:nvSpPr>
        <p:spPr>
          <a:xfrm>
            <a:off x="-925" y="-100"/>
            <a:ext cx="4572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02" name="Google Shape;102;p18"/>
          <p:cNvSpPr txBox="1"/>
          <p:nvPr>
            <p:ph type="title"/>
          </p:nvPr>
        </p:nvSpPr>
        <p:spPr>
          <a:xfrm>
            <a:off x="519750" y="145550"/>
            <a:ext cx="3908100" cy="1453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03" name="Google Shape;103;p18"/>
          <p:cNvSpPr txBox="1"/>
          <p:nvPr>
            <p:ph idx="1" type="body"/>
          </p:nvPr>
        </p:nvSpPr>
        <p:spPr>
          <a:xfrm>
            <a:off x="519750" y="3804825"/>
            <a:ext cx="3908100" cy="1155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 name="Google Shape;104;p18"/>
          <p:cNvSpPr txBox="1"/>
          <p:nvPr>
            <p:ph idx="2" type="subTitle"/>
          </p:nvPr>
        </p:nvSpPr>
        <p:spPr>
          <a:xfrm>
            <a:off x="5473534" y="7244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8"/>
          <p:cNvSpPr txBox="1"/>
          <p:nvPr>
            <p:ph idx="3" type="subTitle"/>
          </p:nvPr>
        </p:nvSpPr>
        <p:spPr>
          <a:xfrm>
            <a:off x="5473534" y="10091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8"/>
          <p:cNvSpPr txBox="1"/>
          <p:nvPr>
            <p:ph idx="4" type="subTitle"/>
          </p:nvPr>
        </p:nvSpPr>
        <p:spPr>
          <a:xfrm>
            <a:off x="5473534" y="15122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8"/>
          <p:cNvSpPr txBox="1"/>
          <p:nvPr>
            <p:ph idx="5" type="subTitle"/>
          </p:nvPr>
        </p:nvSpPr>
        <p:spPr>
          <a:xfrm>
            <a:off x="5473534" y="17969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8"/>
          <p:cNvSpPr txBox="1"/>
          <p:nvPr>
            <p:ph idx="6" type="subTitle"/>
          </p:nvPr>
        </p:nvSpPr>
        <p:spPr>
          <a:xfrm>
            <a:off x="5473534" y="23000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8"/>
          <p:cNvSpPr txBox="1"/>
          <p:nvPr>
            <p:ph idx="7" type="subTitle"/>
          </p:nvPr>
        </p:nvSpPr>
        <p:spPr>
          <a:xfrm>
            <a:off x="5473534" y="25847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txBox="1"/>
          <p:nvPr>
            <p:ph idx="8" type="subTitle"/>
          </p:nvPr>
        </p:nvSpPr>
        <p:spPr>
          <a:xfrm>
            <a:off x="5473534" y="30878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8"/>
          <p:cNvSpPr txBox="1"/>
          <p:nvPr>
            <p:ph idx="9" type="subTitle"/>
          </p:nvPr>
        </p:nvSpPr>
        <p:spPr>
          <a:xfrm>
            <a:off x="5473534" y="33725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8"/>
          <p:cNvSpPr txBox="1"/>
          <p:nvPr>
            <p:ph idx="13" type="subTitle"/>
          </p:nvPr>
        </p:nvSpPr>
        <p:spPr>
          <a:xfrm>
            <a:off x="5473534" y="38756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4" type="subTitle"/>
          </p:nvPr>
        </p:nvSpPr>
        <p:spPr>
          <a:xfrm>
            <a:off x="5473534" y="41603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p:nvPr>
            <p:ph idx="15" type="pic"/>
          </p:nvPr>
        </p:nvSpPr>
        <p:spPr>
          <a:xfrm>
            <a:off x="566862" y="1552585"/>
            <a:ext cx="3712200" cy="2051700"/>
          </a:xfrm>
          <a:prstGeom prst="ellipse">
            <a:avLst/>
          </a:prstGeom>
          <a:noFill/>
          <a:ln>
            <a:noFill/>
          </a:ln>
        </p:spPr>
      </p:sp>
      <p:sp>
        <p:nvSpPr>
          <p:cNvPr id="115" name="Google Shape;115;p18"/>
          <p:cNvSpPr/>
          <p:nvPr/>
        </p:nvSpPr>
        <p:spPr>
          <a:xfrm>
            <a:off x="-925" y="0"/>
            <a:ext cx="348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6"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17" name="Google Shape;117;p18"/>
          <p:cNvSpPr txBox="1"/>
          <p:nvPr>
            <p:ph idx="17"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18" name="Google Shape;118;p18"/>
          <p:cNvSpPr txBox="1"/>
          <p:nvPr>
            <p:ph idx="18"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oyee 2">
  <p:cSld name="CUSTOM_2_1_1_1_1_1">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5630225" y="28669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1" name="Google Shape;121;p19"/>
          <p:cNvSpPr txBox="1"/>
          <p:nvPr>
            <p:ph idx="2" type="subTitle"/>
          </p:nvPr>
        </p:nvSpPr>
        <p:spPr>
          <a:xfrm>
            <a:off x="4726800" y="30689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2" name="Google Shape;122;p19"/>
          <p:cNvSpPr txBox="1"/>
          <p:nvPr>
            <p:ph idx="3" type="subTitle"/>
          </p:nvPr>
        </p:nvSpPr>
        <p:spPr>
          <a:xfrm>
            <a:off x="8375975" y="30689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3" name="Google Shape;123;p19"/>
          <p:cNvSpPr/>
          <p:nvPr/>
        </p:nvSpPr>
        <p:spPr>
          <a:xfrm>
            <a:off x="347075" y="-100"/>
            <a:ext cx="4224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4" name="Google Shape;124;p19"/>
          <p:cNvSpPr/>
          <p:nvPr>
            <p:ph idx="4" type="pic"/>
          </p:nvPr>
        </p:nvSpPr>
        <p:spPr>
          <a:xfrm>
            <a:off x="825750" y="287000"/>
            <a:ext cx="3090900" cy="4569300"/>
          </a:xfrm>
          <a:prstGeom prst="ellipse">
            <a:avLst/>
          </a:prstGeom>
          <a:noFill/>
          <a:ln>
            <a:noFill/>
          </a:ln>
        </p:spPr>
      </p:sp>
      <p:sp>
        <p:nvSpPr>
          <p:cNvPr id="125" name="Google Shape;125;p19"/>
          <p:cNvSpPr txBox="1"/>
          <p:nvPr>
            <p:ph type="title"/>
          </p:nvPr>
        </p:nvSpPr>
        <p:spPr>
          <a:xfrm>
            <a:off x="4812175" y="192125"/>
            <a:ext cx="3989700" cy="89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126" name="Google Shape;126;p19"/>
          <p:cNvSpPr txBox="1"/>
          <p:nvPr>
            <p:ph idx="5" type="subTitle"/>
          </p:nvPr>
        </p:nvSpPr>
        <p:spPr>
          <a:xfrm>
            <a:off x="4804275" y="670082"/>
            <a:ext cx="39897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7" name="Google Shape;127;p19"/>
          <p:cNvSpPr/>
          <p:nvPr/>
        </p:nvSpPr>
        <p:spPr>
          <a:xfrm>
            <a:off x="5414389" y="30688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idx="6" type="subTitle"/>
          </p:nvPr>
        </p:nvSpPr>
        <p:spPr>
          <a:xfrm>
            <a:off x="5630225" y="36267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9" name="Google Shape;129;p19"/>
          <p:cNvSpPr txBox="1"/>
          <p:nvPr>
            <p:ph idx="7" type="subTitle"/>
          </p:nvPr>
        </p:nvSpPr>
        <p:spPr>
          <a:xfrm>
            <a:off x="4726800" y="38287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0" name="Google Shape;130;p19"/>
          <p:cNvSpPr txBox="1"/>
          <p:nvPr>
            <p:ph idx="8" type="subTitle"/>
          </p:nvPr>
        </p:nvSpPr>
        <p:spPr>
          <a:xfrm>
            <a:off x="8375975" y="38287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1" name="Google Shape;131;p19"/>
          <p:cNvSpPr/>
          <p:nvPr/>
        </p:nvSpPr>
        <p:spPr>
          <a:xfrm>
            <a:off x="5414389" y="38286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idx="9" type="subTitle"/>
          </p:nvPr>
        </p:nvSpPr>
        <p:spPr>
          <a:xfrm>
            <a:off x="5630225" y="43865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3" name="Google Shape;133;p19"/>
          <p:cNvSpPr txBox="1"/>
          <p:nvPr>
            <p:ph idx="13" type="subTitle"/>
          </p:nvPr>
        </p:nvSpPr>
        <p:spPr>
          <a:xfrm>
            <a:off x="4726800" y="45885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4" name="Google Shape;134;p19"/>
          <p:cNvSpPr txBox="1"/>
          <p:nvPr>
            <p:ph idx="14" type="subTitle"/>
          </p:nvPr>
        </p:nvSpPr>
        <p:spPr>
          <a:xfrm>
            <a:off x="8375975" y="45885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5" name="Google Shape;135;p19"/>
          <p:cNvSpPr/>
          <p:nvPr/>
        </p:nvSpPr>
        <p:spPr>
          <a:xfrm>
            <a:off x="5414389" y="45884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ph idx="15"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39" name="Google Shape;139;p19"/>
          <p:cNvSpPr txBox="1"/>
          <p:nvPr>
            <p:ph idx="16"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40" name="Google Shape;140;p19"/>
          <p:cNvSpPr txBox="1"/>
          <p:nvPr>
            <p:ph idx="17"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endees">
  <p:cSld name="CUSTOM_2_1_1_1_1_1_1">
    <p:spTree>
      <p:nvGrpSpPr>
        <p:cNvPr id="141" name="Shape 141"/>
        <p:cNvGrpSpPr/>
        <p:nvPr/>
      </p:nvGrpSpPr>
      <p:grpSpPr>
        <a:xfrm>
          <a:off x="0" y="0"/>
          <a:ext cx="0" cy="0"/>
          <a:chOff x="0" y="0"/>
          <a:chExt cx="0" cy="0"/>
        </a:xfrm>
      </p:grpSpPr>
      <p:sp>
        <p:nvSpPr>
          <p:cNvPr id="142" name="Google Shape;142;p20"/>
          <p:cNvSpPr txBox="1"/>
          <p:nvPr>
            <p:ph type="title"/>
          </p:nvPr>
        </p:nvSpPr>
        <p:spPr>
          <a:xfrm>
            <a:off x="328350" y="3596925"/>
            <a:ext cx="8487300" cy="1481400"/>
          </a:xfrm>
          <a:prstGeom prst="rect">
            <a:avLst/>
          </a:prstGeom>
        </p:spPr>
        <p:txBody>
          <a:bodyPr anchorCtr="0" anchor="b"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43" name="Google Shape;143;p20"/>
          <p:cNvSpPr/>
          <p:nvPr>
            <p:ph idx="2" type="pic"/>
          </p:nvPr>
        </p:nvSpPr>
        <p:spPr>
          <a:xfrm>
            <a:off x="739297" y="284052"/>
            <a:ext cx="865800" cy="865800"/>
          </a:xfrm>
          <a:prstGeom prst="teardrop">
            <a:avLst>
              <a:gd fmla="val 100000" name="adj"/>
            </a:avLst>
          </a:prstGeom>
          <a:noFill/>
          <a:ln>
            <a:noFill/>
          </a:ln>
        </p:spPr>
      </p:sp>
      <p:sp>
        <p:nvSpPr>
          <p:cNvPr id="144" name="Google Shape;144;p20"/>
          <p:cNvSpPr/>
          <p:nvPr>
            <p:ph idx="3" type="pic"/>
          </p:nvPr>
        </p:nvSpPr>
        <p:spPr>
          <a:xfrm>
            <a:off x="2382733" y="189500"/>
            <a:ext cx="1054800" cy="1054800"/>
          </a:xfrm>
          <a:prstGeom prst="diamond">
            <a:avLst/>
          </a:prstGeom>
          <a:noFill/>
          <a:ln>
            <a:noFill/>
          </a:ln>
        </p:spPr>
      </p:sp>
      <p:sp>
        <p:nvSpPr>
          <p:cNvPr id="145" name="Google Shape;145;p20"/>
          <p:cNvSpPr/>
          <p:nvPr>
            <p:ph idx="4" type="pic"/>
          </p:nvPr>
        </p:nvSpPr>
        <p:spPr>
          <a:xfrm>
            <a:off x="4120768" y="284052"/>
            <a:ext cx="1054800" cy="865800"/>
          </a:xfrm>
          <a:prstGeom prst="trapezoid">
            <a:avLst>
              <a:gd fmla="val 12350" name="adj"/>
            </a:avLst>
          </a:prstGeom>
          <a:noFill/>
          <a:ln>
            <a:noFill/>
          </a:ln>
        </p:spPr>
      </p:sp>
      <p:sp>
        <p:nvSpPr>
          <p:cNvPr id="146" name="Google Shape;146;p20"/>
          <p:cNvSpPr/>
          <p:nvPr>
            <p:ph idx="5" type="pic"/>
          </p:nvPr>
        </p:nvSpPr>
        <p:spPr>
          <a:xfrm>
            <a:off x="5757535" y="284052"/>
            <a:ext cx="1104900" cy="865800"/>
          </a:xfrm>
          <a:prstGeom prst="parallelogram">
            <a:avLst>
              <a:gd fmla="val 25000" name="adj"/>
            </a:avLst>
          </a:prstGeom>
          <a:noFill/>
          <a:ln>
            <a:noFill/>
          </a:ln>
        </p:spPr>
      </p:sp>
      <p:sp>
        <p:nvSpPr>
          <p:cNvPr id="147" name="Google Shape;147;p20"/>
          <p:cNvSpPr/>
          <p:nvPr>
            <p:ph idx="6" type="pic"/>
          </p:nvPr>
        </p:nvSpPr>
        <p:spPr>
          <a:xfrm>
            <a:off x="7564493" y="233549"/>
            <a:ext cx="966900" cy="966900"/>
          </a:xfrm>
          <a:prstGeom prst="pentagon">
            <a:avLst>
              <a:gd fmla="val 105146" name="hf"/>
              <a:gd fmla="val 110557" name="vf"/>
            </a:avLst>
          </a:prstGeom>
          <a:noFill/>
          <a:ln>
            <a:noFill/>
          </a:ln>
        </p:spPr>
      </p:sp>
      <p:sp>
        <p:nvSpPr>
          <p:cNvPr id="148" name="Google Shape;148;p20"/>
          <p:cNvSpPr/>
          <p:nvPr>
            <p:ph idx="7" type="pic"/>
          </p:nvPr>
        </p:nvSpPr>
        <p:spPr>
          <a:xfrm>
            <a:off x="739297" y="1634774"/>
            <a:ext cx="865800" cy="865800"/>
          </a:xfrm>
          <a:prstGeom prst="octagon">
            <a:avLst>
              <a:gd fmla="val 29289" name="adj"/>
            </a:avLst>
          </a:prstGeom>
          <a:noFill/>
          <a:ln>
            <a:noFill/>
          </a:ln>
        </p:spPr>
      </p:sp>
      <p:sp>
        <p:nvSpPr>
          <p:cNvPr id="149" name="Google Shape;149;p20"/>
          <p:cNvSpPr/>
          <p:nvPr>
            <p:ph idx="8" type="pic"/>
          </p:nvPr>
        </p:nvSpPr>
        <p:spPr>
          <a:xfrm>
            <a:off x="4215258" y="1634774"/>
            <a:ext cx="865800" cy="865800"/>
          </a:xfrm>
          <a:prstGeom prst="teardrop">
            <a:avLst>
              <a:gd fmla="val 100000" name="adj"/>
            </a:avLst>
          </a:prstGeom>
          <a:noFill/>
          <a:ln>
            <a:noFill/>
          </a:ln>
        </p:spPr>
      </p:sp>
      <p:sp>
        <p:nvSpPr>
          <p:cNvPr id="150" name="Google Shape;150;p20"/>
          <p:cNvSpPr/>
          <p:nvPr>
            <p:ph idx="9" type="pic"/>
          </p:nvPr>
        </p:nvSpPr>
        <p:spPr>
          <a:xfrm>
            <a:off x="2357763" y="1634774"/>
            <a:ext cx="1104900" cy="865800"/>
          </a:xfrm>
          <a:prstGeom prst="parallelogram">
            <a:avLst>
              <a:gd fmla="val 25000" name="adj"/>
            </a:avLst>
          </a:prstGeom>
          <a:noFill/>
          <a:ln>
            <a:noFill/>
          </a:ln>
        </p:spPr>
      </p:sp>
      <p:sp>
        <p:nvSpPr>
          <p:cNvPr id="151" name="Google Shape;151;p20"/>
          <p:cNvSpPr/>
          <p:nvPr>
            <p:ph idx="13" type="pic"/>
          </p:nvPr>
        </p:nvSpPr>
        <p:spPr>
          <a:xfrm>
            <a:off x="5826553" y="1584271"/>
            <a:ext cx="966900" cy="966900"/>
          </a:xfrm>
          <a:prstGeom prst="pentagon">
            <a:avLst>
              <a:gd fmla="val 105146" name="hf"/>
              <a:gd fmla="val 110557" name="vf"/>
            </a:avLst>
          </a:prstGeom>
          <a:noFill/>
          <a:ln>
            <a:noFill/>
          </a:ln>
        </p:spPr>
      </p:sp>
      <p:sp>
        <p:nvSpPr>
          <p:cNvPr id="152" name="Google Shape;152;p20"/>
          <p:cNvSpPr/>
          <p:nvPr>
            <p:ph idx="14" type="pic"/>
          </p:nvPr>
        </p:nvSpPr>
        <p:spPr>
          <a:xfrm>
            <a:off x="7489068" y="1634774"/>
            <a:ext cx="1104900" cy="865800"/>
          </a:xfrm>
          <a:prstGeom prst="parallelogram">
            <a:avLst>
              <a:gd fmla="val 25000" name="adj"/>
            </a:avLst>
          </a:prstGeom>
          <a:noFill/>
          <a:ln>
            <a:noFill/>
          </a:ln>
        </p:spPr>
      </p:sp>
      <p:sp>
        <p:nvSpPr>
          <p:cNvPr id="153" name="Google Shape;153;p20"/>
          <p:cNvSpPr/>
          <p:nvPr>
            <p:ph idx="15" type="pic"/>
          </p:nvPr>
        </p:nvSpPr>
        <p:spPr>
          <a:xfrm>
            <a:off x="688795" y="2890967"/>
            <a:ext cx="966900" cy="966900"/>
          </a:xfrm>
          <a:prstGeom prst="pentagon">
            <a:avLst>
              <a:gd fmla="val 105146" name="hf"/>
              <a:gd fmla="val 110557" name="vf"/>
            </a:avLst>
          </a:prstGeom>
          <a:noFill/>
          <a:ln>
            <a:noFill/>
          </a:ln>
        </p:spPr>
      </p:sp>
      <p:sp>
        <p:nvSpPr>
          <p:cNvPr id="154" name="Google Shape;154;p20"/>
          <p:cNvSpPr/>
          <p:nvPr>
            <p:ph idx="16" type="pic"/>
          </p:nvPr>
        </p:nvSpPr>
        <p:spPr>
          <a:xfrm>
            <a:off x="2373476" y="2941470"/>
            <a:ext cx="1054800" cy="865800"/>
          </a:xfrm>
          <a:prstGeom prst="trapezoid">
            <a:avLst>
              <a:gd fmla="val 12350" name="adj"/>
            </a:avLst>
          </a:prstGeom>
          <a:noFill/>
          <a:ln>
            <a:noFill/>
          </a:ln>
        </p:spPr>
      </p:sp>
      <p:sp>
        <p:nvSpPr>
          <p:cNvPr id="155" name="Google Shape;155;p20"/>
          <p:cNvSpPr/>
          <p:nvPr>
            <p:ph idx="17" type="pic"/>
          </p:nvPr>
        </p:nvSpPr>
        <p:spPr>
          <a:xfrm>
            <a:off x="4095749" y="2941470"/>
            <a:ext cx="1104900" cy="865800"/>
          </a:xfrm>
          <a:prstGeom prst="parallelogram">
            <a:avLst>
              <a:gd fmla="val 25000" name="adj"/>
            </a:avLst>
          </a:prstGeom>
          <a:noFill/>
          <a:ln>
            <a:noFill/>
          </a:ln>
        </p:spPr>
      </p:sp>
      <p:sp>
        <p:nvSpPr>
          <p:cNvPr id="156" name="Google Shape;156;p20"/>
          <p:cNvSpPr/>
          <p:nvPr>
            <p:ph idx="18" type="pic"/>
          </p:nvPr>
        </p:nvSpPr>
        <p:spPr>
          <a:xfrm>
            <a:off x="5877056" y="2941470"/>
            <a:ext cx="865800" cy="865800"/>
          </a:xfrm>
          <a:prstGeom prst="teardrop">
            <a:avLst>
              <a:gd fmla="val 100000" name="adj"/>
            </a:avLst>
          </a:prstGeom>
          <a:noFill/>
          <a:ln>
            <a:noFill/>
          </a:ln>
        </p:spPr>
      </p:sp>
      <p:sp>
        <p:nvSpPr>
          <p:cNvPr id="157" name="Google Shape;157;p20"/>
          <p:cNvSpPr/>
          <p:nvPr>
            <p:ph idx="19" type="pic"/>
          </p:nvPr>
        </p:nvSpPr>
        <p:spPr>
          <a:xfrm>
            <a:off x="7514039" y="2846918"/>
            <a:ext cx="1054800" cy="1054800"/>
          </a:xfrm>
          <a:prstGeom prst="diamond">
            <a:avLst/>
          </a:prstGeom>
          <a:noFill/>
          <a:ln>
            <a:noFill/>
          </a:ln>
        </p:spPr>
      </p:sp>
      <p:sp>
        <p:nvSpPr>
          <p:cNvPr id="158" name="Google Shape;158;p20"/>
          <p:cNvSpPr txBox="1"/>
          <p:nvPr>
            <p:ph idx="1" type="subTitle"/>
          </p:nvPr>
        </p:nvSpPr>
        <p:spPr>
          <a:xfrm>
            <a:off x="619775"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9" name="Google Shape;159;p20"/>
          <p:cNvSpPr txBox="1"/>
          <p:nvPr>
            <p:ph idx="20" type="subTitle"/>
          </p:nvPr>
        </p:nvSpPr>
        <p:spPr>
          <a:xfrm>
            <a:off x="2357761"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0" name="Google Shape;160;p20"/>
          <p:cNvSpPr txBox="1"/>
          <p:nvPr>
            <p:ph idx="21" type="subTitle"/>
          </p:nvPr>
        </p:nvSpPr>
        <p:spPr>
          <a:xfrm>
            <a:off x="4095747"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1" name="Google Shape;161;p20"/>
          <p:cNvSpPr txBox="1"/>
          <p:nvPr>
            <p:ph idx="22" type="subTitle"/>
          </p:nvPr>
        </p:nvSpPr>
        <p:spPr>
          <a:xfrm>
            <a:off x="5757534"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2" name="Google Shape;162;p20"/>
          <p:cNvSpPr txBox="1"/>
          <p:nvPr>
            <p:ph idx="23" type="subTitle"/>
          </p:nvPr>
        </p:nvSpPr>
        <p:spPr>
          <a:xfrm>
            <a:off x="7495520"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3" name="Google Shape;163;p20"/>
          <p:cNvSpPr txBox="1"/>
          <p:nvPr>
            <p:ph idx="24" type="subTitle"/>
          </p:nvPr>
        </p:nvSpPr>
        <p:spPr>
          <a:xfrm>
            <a:off x="619775"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4" name="Google Shape;164;p20"/>
          <p:cNvSpPr txBox="1"/>
          <p:nvPr>
            <p:ph idx="25" type="subTitle"/>
          </p:nvPr>
        </p:nvSpPr>
        <p:spPr>
          <a:xfrm>
            <a:off x="2357761"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5" name="Google Shape;165;p20"/>
          <p:cNvSpPr txBox="1"/>
          <p:nvPr>
            <p:ph idx="26" type="subTitle"/>
          </p:nvPr>
        </p:nvSpPr>
        <p:spPr>
          <a:xfrm>
            <a:off x="4095747"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6" name="Google Shape;166;p20"/>
          <p:cNvSpPr txBox="1"/>
          <p:nvPr>
            <p:ph idx="27" type="subTitle"/>
          </p:nvPr>
        </p:nvSpPr>
        <p:spPr>
          <a:xfrm>
            <a:off x="5757534"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7" name="Google Shape;167;p20"/>
          <p:cNvSpPr txBox="1"/>
          <p:nvPr>
            <p:ph idx="28" type="subTitle"/>
          </p:nvPr>
        </p:nvSpPr>
        <p:spPr>
          <a:xfrm>
            <a:off x="7495520"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8" name="Google Shape;168;p20"/>
          <p:cNvSpPr txBox="1"/>
          <p:nvPr>
            <p:ph idx="29" type="subTitle"/>
          </p:nvPr>
        </p:nvSpPr>
        <p:spPr>
          <a:xfrm>
            <a:off x="619775"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9" name="Google Shape;169;p20"/>
          <p:cNvSpPr txBox="1"/>
          <p:nvPr>
            <p:ph idx="30" type="subTitle"/>
          </p:nvPr>
        </p:nvSpPr>
        <p:spPr>
          <a:xfrm>
            <a:off x="2357761"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0" name="Google Shape;170;p20"/>
          <p:cNvSpPr txBox="1"/>
          <p:nvPr>
            <p:ph idx="31" type="subTitle"/>
          </p:nvPr>
        </p:nvSpPr>
        <p:spPr>
          <a:xfrm>
            <a:off x="4095747"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1" name="Google Shape;171;p20"/>
          <p:cNvSpPr txBox="1"/>
          <p:nvPr>
            <p:ph idx="32" type="subTitle"/>
          </p:nvPr>
        </p:nvSpPr>
        <p:spPr>
          <a:xfrm>
            <a:off x="5757534"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2" name="Google Shape;172;p20"/>
          <p:cNvSpPr txBox="1"/>
          <p:nvPr>
            <p:ph idx="33" type="subTitle"/>
          </p:nvPr>
        </p:nvSpPr>
        <p:spPr>
          <a:xfrm>
            <a:off x="7495520"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3" name="Google Shape;173;p2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ph idx="3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75" name="Google Shape;175;p20"/>
          <p:cNvSpPr txBox="1"/>
          <p:nvPr>
            <p:ph idx="3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76" name="Google Shape;176;p20"/>
          <p:cNvSpPr txBox="1"/>
          <p:nvPr>
            <p:ph idx="3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room activity">
  <p:cSld name="CUSTOM_3">
    <p:spTree>
      <p:nvGrpSpPr>
        <p:cNvPr id="177" name="Shape 177"/>
        <p:cNvGrpSpPr/>
        <p:nvPr/>
      </p:nvGrpSpPr>
      <p:grpSpPr>
        <a:xfrm>
          <a:off x="0" y="0"/>
          <a:ext cx="0" cy="0"/>
          <a:chOff x="0" y="0"/>
          <a:chExt cx="0" cy="0"/>
        </a:xfrm>
      </p:grpSpPr>
      <p:sp>
        <p:nvSpPr>
          <p:cNvPr id="178" name="Google Shape;178;p21"/>
          <p:cNvSpPr/>
          <p:nvPr/>
        </p:nvSpPr>
        <p:spPr>
          <a:xfrm>
            <a:off x="3276317" y="880625"/>
            <a:ext cx="2934000" cy="42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1"/>
          <p:cNvSpPr/>
          <p:nvPr/>
        </p:nvSpPr>
        <p:spPr>
          <a:xfrm>
            <a:off x="342500" y="880625"/>
            <a:ext cx="2934000" cy="42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1"/>
          <p:cNvSpPr/>
          <p:nvPr/>
        </p:nvSpPr>
        <p:spPr>
          <a:xfrm>
            <a:off x="6210133" y="880625"/>
            <a:ext cx="2934000" cy="426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81" name="Google Shape;181;p21"/>
          <p:cNvSpPr txBox="1"/>
          <p:nvPr>
            <p:ph type="title"/>
          </p:nvPr>
        </p:nvSpPr>
        <p:spPr>
          <a:xfrm>
            <a:off x="519750" y="145550"/>
            <a:ext cx="8442000" cy="657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182" name="Google Shape;182;p21"/>
          <p:cNvSpPr txBox="1"/>
          <p:nvPr>
            <p:ph idx="1" type="subTitle"/>
          </p:nvPr>
        </p:nvSpPr>
        <p:spPr>
          <a:xfrm>
            <a:off x="569100" y="1581350"/>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1"/>
          <p:cNvSpPr txBox="1"/>
          <p:nvPr>
            <p:ph idx="2" type="body"/>
          </p:nvPr>
        </p:nvSpPr>
        <p:spPr>
          <a:xfrm>
            <a:off x="575100" y="2156600"/>
            <a:ext cx="2426100" cy="1887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4" name="Google Shape;184;p21"/>
          <p:cNvSpPr txBox="1"/>
          <p:nvPr>
            <p:ph idx="3" type="title"/>
          </p:nvPr>
        </p:nvSpPr>
        <p:spPr>
          <a:xfrm>
            <a:off x="3454075" y="1603775"/>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5" name="Google Shape;185;p21"/>
          <p:cNvSpPr txBox="1"/>
          <p:nvPr>
            <p:ph idx="4" type="title"/>
          </p:nvPr>
        </p:nvSpPr>
        <p:spPr>
          <a:xfrm>
            <a:off x="3454075" y="8738550"/>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6" name="Google Shape;186;p21"/>
          <p:cNvSpPr txBox="1"/>
          <p:nvPr>
            <p:ph idx="5" type="title"/>
          </p:nvPr>
        </p:nvSpPr>
        <p:spPr>
          <a:xfrm>
            <a:off x="6393125" y="1603775"/>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7" name="Google Shape;187;p21"/>
          <p:cNvSpPr txBox="1"/>
          <p:nvPr>
            <p:ph idx="6" type="subTitle"/>
          </p:nvPr>
        </p:nvSpPr>
        <p:spPr>
          <a:xfrm>
            <a:off x="3509619" y="2529532"/>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1"/>
          <p:cNvSpPr txBox="1"/>
          <p:nvPr>
            <p:ph idx="7" type="subTitle"/>
          </p:nvPr>
        </p:nvSpPr>
        <p:spPr>
          <a:xfrm>
            <a:off x="6457169" y="2529532"/>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1"/>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ph idx="8"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91" name="Google Shape;191;p21"/>
          <p:cNvSpPr txBox="1"/>
          <p:nvPr>
            <p:ph idx="9"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92" name="Google Shape;192;p21"/>
          <p:cNvSpPr txBox="1"/>
          <p:nvPr>
            <p:ph idx="1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CUSTOM_5">
    <p:bg>
      <p:bgPr>
        <a:solidFill>
          <a:schemeClr val="accent1"/>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347550" y="2071050"/>
            <a:ext cx="8652300" cy="1001400"/>
          </a:xfrm>
          <a:prstGeom prst="rect">
            <a:avLst/>
          </a:prstGeom>
        </p:spPr>
        <p:txBody>
          <a:bodyPr anchorCtr="0" anchor="t" bIns="91425" lIns="91425" spcFirstLastPara="1" rIns="91425" wrap="square" tIns="91425">
            <a:noAutofit/>
          </a:bodyPr>
          <a:lstStyle>
            <a:lvl1pPr lvl="0" algn="ctr">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95" name="Google Shape;195;p22"/>
          <p:cNvSpPr txBox="1"/>
          <p:nvPr>
            <p:ph idx="1" type="subTitle"/>
          </p:nvPr>
        </p:nvSpPr>
        <p:spPr>
          <a:xfrm>
            <a:off x="2725800" y="3166225"/>
            <a:ext cx="3692400" cy="7572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98" name="Google Shape;198;p22"/>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99" name="Google Shape;199;p22"/>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e structure">
  <p:cSld name="CUSTOM_4">
    <p:spTree>
      <p:nvGrpSpPr>
        <p:cNvPr id="200" name="Shape 200"/>
        <p:cNvGrpSpPr/>
        <p:nvPr/>
      </p:nvGrpSpPr>
      <p:grpSpPr>
        <a:xfrm>
          <a:off x="0" y="0"/>
          <a:ext cx="0" cy="0"/>
          <a:chOff x="0" y="0"/>
          <a:chExt cx="0" cy="0"/>
        </a:xfrm>
      </p:grpSpPr>
      <p:sp>
        <p:nvSpPr>
          <p:cNvPr id="201" name="Google Shape;201;p2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3" name="Google Shape;203;p23"/>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4" name="Google Shape;204;p23"/>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1">
  <p:cSld name="CUSTOM_13">
    <p:spTree>
      <p:nvGrpSpPr>
        <p:cNvPr id="205" name="Shape 205"/>
        <p:cNvGrpSpPr/>
        <p:nvPr/>
      </p:nvGrpSpPr>
      <p:grpSpPr>
        <a:xfrm>
          <a:off x="0" y="0"/>
          <a:ext cx="0" cy="0"/>
          <a:chOff x="0" y="0"/>
          <a:chExt cx="0" cy="0"/>
        </a:xfrm>
      </p:grpSpPr>
      <p:sp>
        <p:nvSpPr>
          <p:cNvPr id="206" name="Google Shape;206;p24"/>
          <p:cNvSpPr/>
          <p:nvPr/>
        </p:nvSpPr>
        <p:spPr>
          <a:xfrm>
            <a:off x="343100" y="0"/>
            <a:ext cx="4296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07" name="Google Shape;207;p2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9" name="Google Shape;209;p24"/>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10" name="Google Shape;210;p24"/>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11" name="Google Shape;211;p24"/>
          <p:cNvSpPr/>
          <p:nvPr>
            <p:ph idx="4" type="pic"/>
          </p:nvPr>
        </p:nvSpPr>
        <p:spPr>
          <a:xfrm>
            <a:off x="4977650" y="386948"/>
            <a:ext cx="3824100" cy="2096100"/>
          </a:xfrm>
          <a:prstGeom prst="trapezoid">
            <a:avLst>
              <a:gd fmla="val 25000" name="adj"/>
            </a:avLst>
          </a:prstGeom>
          <a:noFill/>
          <a:ln>
            <a:noFill/>
          </a:ln>
        </p:spPr>
      </p:sp>
      <p:sp>
        <p:nvSpPr>
          <p:cNvPr id="212" name="Google Shape;212;p24"/>
          <p:cNvSpPr/>
          <p:nvPr>
            <p:ph idx="5" type="pic"/>
          </p:nvPr>
        </p:nvSpPr>
        <p:spPr>
          <a:xfrm>
            <a:off x="784550" y="326525"/>
            <a:ext cx="3413100" cy="2198100"/>
          </a:xfrm>
          <a:prstGeom prst="ellipse">
            <a:avLst/>
          </a:prstGeom>
          <a:noFill/>
          <a:ln>
            <a:noFill/>
          </a:ln>
        </p:spPr>
      </p:sp>
      <p:sp>
        <p:nvSpPr>
          <p:cNvPr id="213" name="Google Shape;213;p24"/>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4" name="Google Shape;214;p24"/>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5" name="Google Shape;215;p24"/>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16" name="Google Shape;216;p24"/>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2">
  <p:cSld name="CUSTOM_13_1">
    <p:spTree>
      <p:nvGrpSpPr>
        <p:cNvPr id="217" name="Shape 217"/>
        <p:cNvGrpSpPr/>
        <p:nvPr/>
      </p:nvGrpSpPr>
      <p:grpSpPr>
        <a:xfrm>
          <a:off x="0" y="0"/>
          <a:ext cx="0" cy="0"/>
          <a:chOff x="0" y="0"/>
          <a:chExt cx="0" cy="0"/>
        </a:xfrm>
      </p:grpSpPr>
      <p:sp>
        <p:nvSpPr>
          <p:cNvPr id="218" name="Google Shape;218;p25"/>
          <p:cNvSpPr/>
          <p:nvPr/>
        </p:nvSpPr>
        <p:spPr>
          <a:xfrm>
            <a:off x="343100" y="0"/>
            <a:ext cx="4296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19" name="Google Shape;219;p2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1" name="Google Shape;221;p25"/>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2" name="Google Shape;222;p25"/>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3" name="Google Shape;223;p25"/>
          <p:cNvSpPr/>
          <p:nvPr>
            <p:ph idx="4" type="pic"/>
          </p:nvPr>
        </p:nvSpPr>
        <p:spPr>
          <a:xfrm>
            <a:off x="4977650" y="386948"/>
            <a:ext cx="3824100" cy="2096100"/>
          </a:xfrm>
          <a:prstGeom prst="trapezoid">
            <a:avLst>
              <a:gd fmla="val 25000" name="adj"/>
            </a:avLst>
          </a:prstGeom>
          <a:noFill/>
          <a:ln>
            <a:noFill/>
          </a:ln>
        </p:spPr>
      </p:sp>
      <p:sp>
        <p:nvSpPr>
          <p:cNvPr id="224" name="Google Shape;224;p25"/>
          <p:cNvSpPr/>
          <p:nvPr>
            <p:ph idx="5" type="pic"/>
          </p:nvPr>
        </p:nvSpPr>
        <p:spPr>
          <a:xfrm>
            <a:off x="784550" y="326525"/>
            <a:ext cx="3413100" cy="2198100"/>
          </a:xfrm>
          <a:prstGeom prst="ellipse">
            <a:avLst/>
          </a:prstGeom>
          <a:noFill/>
          <a:ln>
            <a:noFill/>
          </a:ln>
        </p:spPr>
      </p:sp>
      <p:sp>
        <p:nvSpPr>
          <p:cNvPr id="225" name="Google Shape;225;p25"/>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26" name="Google Shape;226;p25"/>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27" name="Google Shape;227;p25"/>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8" name="Google Shape;228;p25"/>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3">
  <p:cSld name="CUSTOM_13_1_1">
    <p:spTree>
      <p:nvGrpSpPr>
        <p:cNvPr id="229" name="Shape 229"/>
        <p:cNvGrpSpPr/>
        <p:nvPr/>
      </p:nvGrpSpPr>
      <p:grpSpPr>
        <a:xfrm>
          <a:off x="0" y="0"/>
          <a:ext cx="0" cy="0"/>
          <a:chOff x="0" y="0"/>
          <a:chExt cx="0" cy="0"/>
        </a:xfrm>
      </p:grpSpPr>
      <p:sp>
        <p:nvSpPr>
          <p:cNvPr id="230" name="Google Shape;230;p26"/>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32" name="Google Shape;232;p26"/>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33" name="Google Shape;233;p26"/>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34" name="Google Shape;234;p26"/>
          <p:cNvSpPr/>
          <p:nvPr>
            <p:ph idx="4" type="pic"/>
          </p:nvPr>
        </p:nvSpPr>
        <p:spPr>
          <a:xfrm>
            <a:off x="4977650" y="386948"/>
            <a:ext cx="3824100" cy="2096100"/>
          </a:xfrm>
          <a:prstGeom prst="trapezoid">
            <a:avLst>
              <a:gd fmla="val 25000" name="adj"/>
            </a:avLst>
          </a:prstGeom>
          <a:noFill/>
          <a:ln>
            <a:noFill/>
          </a:ln>
        </p:spPr>
      </p:sp>
      <p:sp>
        <p:nvSpPr>
          <p:cNvPr id="235" name="Google Shape;235;p26"/>
          <p:cNvSpPr/>
          <p:nvPr>
            <p:ph idx="5" type="pic"/>
          </p:nvPr>
        </p:nvSpPr>
        <p:spPr>
          <a:xfrm>
            <a:off x="784550" y="326525"/>
            <a:ext cx="3413100" cy="2198100"/>
          </a:xfrm>
          <a:prstGeom prst="ellipse">
            <a:avLst/>
          </a:prstGeom>
          <a:noFill/>
          <a:ln>
            <a:noFill/>
          </a:ln>
        </p:spPr>
      </p:sp>
      <p:sp>
        <p:nvSpPr>
          <p:cNvPr id="236" name="Google Shape;236;p26"/>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7" name="Google Shape;237;p26"/>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8" name="Google Shape;238;p26"/>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9" name="Google Shape;239;p26"/>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audience 1">
  <p:cSld name="CUSTOM_2_2_1">
    <p:spTree>
      <p:nvGrpSpPr>
        <p:cNvPr id="240" name="Shape 240"/>
        <p:cNvGrpSpPr/>
        <p:nvPr/>
      </p:nvGrpSpPr>
      <p:grpSpPr>
        <a:xfrm>
          <a:off x="0" y="0"/>
          <a:ext cx="0" cy="0"/>
          <a:chOff x="0" y="0"/>
          <a:chExt cx="0" cy="0"/>
        </a:xfrm>
      </p:grpSpPr>
      <p:sp>
        <p:nvSpPr>
          <p:cNvPr id="241" name="Google Shape;241;p27"/>
          <p:cNvSpPr/>
          <p:nvPr/>
        </p:nvSpPr>
        <p:spPr>
          <a:xfrm>
            <a:off x="3697825" y="277950"/>
            <a:ext cx="5103900" cy="31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7"/>
          <p:cNvSpPr/>
          <p:nvPr/>
        </p:nvSpPr>
        <p:spPr>
          <a:xfrm>
            <a:off x="644900" y="1702275"/>
            <a:ext cx="5103900" cy="314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7"/>
          <p:cNvSpPr/>
          <p:nvPr/>
        </p:nvSpPr>
        <p:spPr>
          <a:xfrm>
            <a:off x="3699350" y="1702275"/>
            <a:ext cx="2049300" cy="172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Unbounded"/>
              <a:ea typeface="Unbounded"/>
              <a:cs typeface="Unbounded"/>
              <a:sym typeface="Unbounded"/>
            </a:endParaRPr>
          </a:p>
        </p:txBody>
      </p:sp>
      <p:sp>
        <p:nvSpPr>
          <p:cNvPr id="244" name="Google Shape;244;p27"/>
          <p:cNvSpPr txBox="1"/>
          <p:nvPr>
            <p:ph idx="1" type="subTitle"/>
          </p:nvPr>
        </p:nvSpPr>
        <p:spPr>
          <a:xfrm>
            <a:off x="3711750" y="1720500"/>
            <a:ext cx="2049300" cy="172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7"/>
          <p:cNvSpPr txBox="1"/>
          <p:nvPr>
            <p:ph idx="2" type="body"/>
          </p:nvPr>
        </p:nvSpPr>
        <p:spPr>
          <a:xfrm>
            <a:off x="794750" y="2127975"/>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6" name="Google Shape;246;p27"/>
          <p:cNvSpPr txBox="1"/>
          <p:nvPr>
            <p:ph idx="3" type="body"/>
          </p:nvPr>
        </p:nvSpPr>
        <p:spPr>
          <a:xfrm>
            <a:off x="5893550" y="703650"/>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7" name="Google Shape;247;p27"/>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49" name="Google Shape;249;p27"/>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50" name="Google Shape;250;p27"/>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audience 2">
  <p:cSld name="CUSTOM_2_2_1_1">
    <p:bg>
      <p:bgPr>
        <a:solidFill>
          <a:schemeClr val="dk1"/>
        </a:solidFill>
      </p:bgPr>
    </p:bg>
    <p:spTree>
      <p:nvGrpSpPr>
        <p:cNvPr id="251" name="Shape 251"/>
        <p:cNvGrpSpPr/>
        <p:nvPr/>
      </p:nvGrpSpPr>
      <p:grpSpPr>
        <a:xfrm>
          <a:off x="0" y="0"/>
          <a:ext cx="0" cy="0"/>
          <a:chOff x="0" y="0"/>
          <a:chExt cx="0" cy="0"/>
        </a:xfrm>
      </p:grpSpPr>
      <p:sp>
        <p:nvSpPr>
          <p:cNvPr id="252" name="Google Shape;252;p28"/>
          <p:cNvSpPr/>
          <p:nvPr/>
        </p:nvSpPr>
        <p:spPr>
          <a:xfrm>
            <a:off x="3697825" y="277950"/>
            <a:ext cx="5103900" cy="31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8"/>
          <p:cNvSpPr/>
          <p:nvPr/>
        </p:nvSpPr>
        <p:spPr>
          <a:xfrm>
            <a:off x="644900" y="1702275"/>
            <a:ext cx="5103900" cy="314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8"/>
          <p:cNvSpPr/>
          <p:nvPr/>
        </p:nvSpPr>
        <p:spPr>
          <a:xfrm>
            <a:off x="3699350" y="1702275"/>
            <a:ext cx="2049300" cy="172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Unbounded"/>
              <a:ea typeface="Unbounded"/>
              <a:cs typeface="Unbounded"/>
              <a:sym typeface="Unbounded"/>
            </a:endParaRPr>
          </a:p>
        </p:txBody>
      </p:sp>
      <p:sp>
        <p:nvSpPr>
          <p:cNvPr id="255" name="Google Shape;255;p28"/>
          <p:cNvSpPr txBox="1"/>
          <p:nvPr>
            <p:ph idx="1" type="subTitle"/>
          </p:nvPr>
        </p:nvSpPr>
        <p:spPr>
          <a:xfrm>
            <a:off x="3711750" y="1720500"/>
            <a:ext cx="2049300" cy="172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8"/>
          <p:cNvSpPr txBox="1"/>
          <p:nvPr>
            <p:ph idx="2" type="body"/>
          </p:nvPr>
        </p:nvSpPr>
        <p:spPr>
          <a:xfrm>
            <a:off x="794750" y="2127975"/>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7" name="Google Shape;257;p28"/>
          <p:cNvSpPr txBox="1"/>
          <p:nvPr>
            <p:ph idx="3" type="body"/>
          </p:nvPr>
        </p:nvSpPr>
        <p:spPr>
          <a:xfrm>
            <a:off x="5893550" y="703650"/>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8" name="Google Shape;258;p28"/>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60" name="Google Shape;260;p28"/>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61" name="Google Shape;261;p28"/>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groups 1">
  <p:cSld name="CUSTOM_6">
    <p:bg>
      <p:bgPr>
        <a:solidFill>
          <a:schemeClr val="accent1"/>
        </a:solidFill>
      </p:bgPr>
    </p:bg>
    <p:spTree>
      <p:nvGrpSpPr>
        <p:cNvPr id="262" name="Shape 262"/>
        <p:cNvGrpSpPr/>
        <p:nvPr/>
      </p:nvGrpSpPr>
      <p:grpSpPr>
        <a:xfrm>
          <a:off x="0" y="0"/>
          <a:ext cx="0" cy="0"/>
          <a:chOff x="0" y="0"/>
          <a:chExt cx="0" cy="0"/>
        </a:xfrm>
      </p:grpSpPr>
      <p:sp>
        <p:nvSpPr>
          <p:cNvPr id="263" name="Google Shape;263;p29"/>
          <p:cNvSpPr/>
          <p:nvPr/>
        </p:nvSpPr>
        <p:spPr>
          <a:xfrm>
            <a:off x="346850" y="0"/>
            <a:ext cx="2933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64" name="Google Shape;264;p29"/>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66" name="Google Shape;266;p29"/>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67" name="Google Shape;267;p29"/>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68" name="Google Shape;268;p29"/>
          <p:cNvSpPr txBox="1"/>
          <p:nvPr>
            <p:ph idx="4" type="subTitle"/>
          </p:nvPr>
        </p:nvSpPr>
        <p:spPr>
          <a:xfrm>
            <a:off x="5495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29"/>
          <p:cNvSpPr/>
          <p:nvPr/>
        </p:nvSpPr>
        <p:spPr>
          <a:xfrm>
            <a:off x="3280550" y="0"/>
            <a:ext cx="293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70" name="Google Shape;270;p29"/>
          <p:cNvSpPr txBox="1"/>
          <p:nvPr>
            <p:ph idx="5" type="subTitle"/>
          </p:nvPr>
        </p:nvSpPr>
        <p:spPr>
          <a:xfrm>
            <a:off x="34832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29"/>
          <p:cNvSpPr/>
          <p:nvPr/>
        </p:nvSpPr>
        <p:spPr>
          <a:xfrm>
            <a:off x="6214250" y="0"/>
            <a:ext cx="2933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72" name="Google Shape;272;p29"/>
          <p:cNvSpPr txBox="1"/>
          <p:nvPr>
            <p:ph idx="6" type="subTitle"/>
          </p:nvPr>
        </p:nvSpPr>
        <p:spPr>
          <a:xfrm>
            <a:off x="64169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29"/>
          <p:cNvSpPr/>
          <p:nvPr>
            <p:ph idx="7" type="pic"/>
          </p:nvPr>
        </p:nvSpPr>
        <p:spPr>
          <a:xfrm>
            <a:off x="626397" y="1905927"/>
            <a:ext cx="865800" cy="865800"/>
          </a:xfrm>
          <a:prstGeom prst="teardrop">
            <a:avLst>
              <a:gd fmla="val 100000" name="adj"/>
            </a:avLst>
          </a:prstGeom>
          <a:noFill/>
          <a:ln>
            <a:noFill/>
          </a:ln>
        </p:spPr>
      </p:sp>
      <p:sp>
        <p:nvSpPr>
          <p:cNvPr id="274" name="Google Shape;274;p29"/>
          <p:cNvSpPr/>
          <p:nvPr>
            <p:ph idx="8" type="pic"/>
          </p:nvPr>
        </p:nvSpPr>
        <p:spPr>
          <a:xfrm>
            <a:off x="2041233" y="986175"/>
            <a:ext cx="1054800" cy="1054800"/>
          </a:xfrm>
          <a:prstGeom prst="diamond">
            <a:avLst/>
          </a:prstGeom>
          <a:noFill/>
          <a:ln>
            <a:noFill/>
          </a:ln>
        </p:spPr>
      </p:sp>
      <p:sp>
        <p:nvSpPr>
          <p:cNvPr id="275" name="Google Shape;275;p29"/>
          <p:cNvSpPr/>
          <p:nvPr>
            <p:ph idx="9" type="pic"/>
          </p:nvPr>
        </p:nvSpPr>
        <p:spPr>
          <a:xfrm>
            <a:off x="626397" y="3256649"/>
            <a:ext cx="865800" cy="865800"/>
          </a:xfrm>
          <a:prstGeom prst="octagon">
            <a:avLst>
              <a:gd fmla="val 29289" name="adj"/>
            </a:avLst>
          </a:prstGeom>
          <a:noFill/>
          <a:ln>
            <a:noFill/>
          </a:ln>
        </p:spPr>
      </p:sp>
      <p:sp>
        <p:nvSpPr>
          <p:cNvPr id="276" name="Google Shape;276;p29"/>
          <p:cNvSpPr/>
          <p:nvPr>
            <p:ph idx="13" type="pic"/>
          </p:nvPr>
        </p:nvSpPr>
        <p:spPr>
          <a:xfrm>
            <a:off x="2016263" y="2431449"/>
            <a:ext cx="1104900" cy="865800"/>
          </a:xfrm>
          <a:prstGeom prst="parallelogram">
            <a:avLst>
              <a:gd fmla="val 25000" name="adj"/>
            </a:avLst>
          </a:prstGeom>
          <a:noFill/>
          <a:ln>
            <a:noFill/>
          </a:ln>
        </p:spPr>
      </p:sp>
      <p:sp>
        <p:nvSpPr>
          <p:cNvPr id="277" name="Google Shape;277;p29"/>
          <p:cNvSpPr/>
          <p:nvPr>
            <p:ph idx="14" type="pic"/>
          </p:nvPr>
        </p:nvSpPr>
        <p:spPr>
          <a:xfrm>
            <a:off x="2031976" y="3738145"/>
            <a:ext cx="1054800" cy="865800"/>
          </a:xfrm>
          <a:prstGeom prst="trapezoid">
            <a:avLst>
              <a:gd fmla="val 12350" name="adj"/>
            </a:avLst>
          </a:prstGeom>
          <a:noFill/>
          <a:ln>
            <a:noFill/>
          </a:ln>
        </p:spPr>
      </p:sp>
      <p:sp>
        <p:nvSpPr>
          <p:cNvPr id="278" name="Google Shape;278;p29"/>
          <p:cNvSpPr txBox="1"/>
          <p:nvPr>
            <p:ph idx="15" type="subTitle"/>
          </p:nvPr>
        </p:nvSpPr>
        <p:spPr>
          <a:xfrm>
            <a:off x="506875" y="28126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79" name="Google Shape;279;p29"/>
          <p:cNvSpPr txBox="1"/>
          <p:nvPr>
            <p:ph idx="16" type="subTitle"/>
          </p:nvPr>
        </p:nvSpPr>
        <p:spPr>
          <a:xfrm>
            <a:off x="2016261" y="19874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80" name="Google Shape;280;p29"/>
          <p:cNvSpPr txBox="1"/>
          <p:nvPr>
            <p:ph idx="17" type="subTitle"/>
          </p:nvPr>
        </p:nvSpPr>
        <p:spPr>
          <a:xfrm>
            <a:off x="506875" y="41496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81" name="Google Shape;281;p29"/>
          <p:cNvSpPr txBox="1"/>
          <p:nvPr>
            <p:ph idx="18" type="subTitle"/>
          </p:nvPr>
        </p:nvSpPr>
        <p:spPr>
          <a:xfrm>
            <a:off x="2016261" y="33244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82" name="Google Shape;282;p29"/>
          <p:cNvSpPr txBox="1"/>
          <p:nvPr>
            <p:ph idx="19" type="subTitle"/>
          </p:nvPr>
        </p:nvSpPr>
        <p:spPr>
          <a:xfrm>
            <a:off x="2016261" y="462726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83" name="Google Shape;283;p29"/>
          <p:cNvSpPr/>
          <p:nvPr>
            <p:ph idx="20" type="pic"/>
          </p:nvPr>
        </p:nvSpPr>
        <p:spPr>
          <a:xfrm>
            <a:off x="3559772" y="1911802"/>
            <a:ext cx="865800" cy="865800"/>
          </a:xfrm>
          <a:prstGeom prst="teardrop">
            <a:avLst>
              <a:gd fmla="val 100000" name="adj"/>
            </a:avLst>
          </a:prstGeom>
          <a:noFill/>
          <a:ln>
            <a:noFill/>
          </a:ln>
        </p:spPr>
      </p:sp>
      <p:sp>
        <p:nvSpPr>
          <p:cNvPr id="284" name="Google Shape;284;p29"/>
          <p:cNvSpPr/>
          <p:nvPr>
            <p:ph idx="21" type="pic"/>
          </p:nvPr>
        </p:nvSpPr>
        <p:spPr>
          <a:xfrm>
            <a:off x="4974608" y="992050"/>
            <a:ext cx="1054800" cy="1054800"/>
          </a:xfrm>
          <a:prstGeom prst="diamond">
            <a:avLst/>
          </a:prstGeom>
          <a:noFill/>
          <a:ln>
            <a:noFill/>
          </a:ln>
        </p:spPr>
      </p:sp>
      <p:sp>
        <p:nvSpPr>
          <p:cNvPr id="285" name="Google Shape;285;p29"/>
          <p:cNvSpPr/>
          <p:nvPr>
            <p:ph idx="22" type="pic"/>
          </p:nvPr>
        </p:nvSpPr>
        <p:spPr>
          <a:xfrm>
            <a:off x="3559772" y="3262524"/>
            <a:ext cx="865800" cy="865800"/>
          </a:xfrm>
          <a:prstGeom prst="octagon">
            <a:avLst>
              <a:gd fmla="val 29289" name="adj"/>
            </a:avLst>
          </a:prstGeom>
          <a:noFill/>
          <a:ln>
            <a:noFill/>
          </a:ln>
        </p:spPr>
      </p:sp>
      <p:sp>
        <p:nvSpPr>
          <p:cNvPr id="286" name="Google Shape;286;p29"/>
          <p:cNvSpPr/>
          <p:nvPr>
            <p:ph idx="23" type="pic"/>
          </p:nvPr>
        </p:nvSpPr>
        <p:spPr>
          <a:xfrm>
            <a:off x="4949638" y="2437324"/>
            <a:ext cx="1104900" cy="865800"/>
          </a:xfrm>
          <a:prstGeom prst="parallelogram">
            <a:avLst>
              <a:gd fmla="val 25000" name="adj"/>
            </a:avLst>
          </a:prstGeom>
          <a:noFill/>
          <a:ln>
            <a:noFill/>
          </a:ln>
        </p:spPr>
      </p:sp>
      <p:sp>
        <p:nvSpPr>
          <p:cNvPr id="287" name="Google Shape;287;p29"/>
          <p:cNvSpPr/>
          <p:nvPr>
            <p:ph idx="24" type="pic"/>
          </p:nvPr>
        </p:nvSpPr>
        <p:spPr>
          <a:xfrm>
            <a:off x="4965351" y="3744020"/>
            <a:ext cx="1054800" cy="865800"/>
          </a:xfrm>
          <a:prstGeom prst="trapezoid">
            <a:avLst>
              <a:gd fmla="val 12350" name="adj"/>
            </a:avLst>
          </a:prstGeom>
          <a:noFill/>
          <a:ln>
            <a:noFill/>
          </a:ln>
        </p:spPr>
      </p:sp>
      <p:sp>
        <p:nvSpPr>
          <p:cNvPr id="288" name="Google Shape;288;p29"/>
          <p:cNvSpPr txBox="1"/>
          <p:nvPr>
            <p:ph idx="25" type="subTitle"/>
          </p:nvPr>
        </p:nvSpPr>
        <p:spPr>
          <a:xfrm>
            <a:off x="3440250" y="281847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89" name="Google Shape;289;p29"/>
          <p:cNvSpPr txBox="1"/>
          <p:nvPr>
            <p:ph idx="26" type="subTitle"/>
          </p:nvPr>
        </p:nvSpPr>
        <p:spPr>
          <a:xfrm>
            <a:off x="4949636" y="199327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90" name="Google Shape;290;p29"/>
          <p:cNvSpPr txBox="1"/>
          <p:nvPr>
            <p:ph idx="27" type="subTitle"/>
          </p:nvPr>
        </p:nvSpPr>
        <p:spPr>
          <a:xfrm>
            <a:off x="3440250" y="41554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91" name="Google Shape;291;p29"/>
          <p:cNvSpPr txBox="1"/>
          <p:nvPr>
            <p:ph idx="28" type="subTitle"/>
          </p:nvPr>
        </p:nvSpPr>
        <p:spPr>
          <a:xfrm>
            <a:off x="4949636" y="33302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92" name="Google Shape;292;p29"/>
          <p:cNvSpPr txBox="1"/>
          <p:nvPr>
            <p:ph idx="29" type="subTitle"/>
          </p:nvPr>
        </p:nvSpPr>
        <p:spPr>
          <a:xfrm>
            <a:off x="4949636" y="46331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93" name="Google Shape;293;p29"/>
          <p:cNvSpPr/>
          <p:nvPr>
            <p:ph idx="30" type="pic"/>
          </p:nvPr>
        </p:nvSpPr>
        <p:spPr>
          <a:xfrm>
            <a:off x="6493147" y="1905927"/>
            <a:ext cx="865800" cy="865800"/>
          </a:xfrm>
          <a:prstGeom prst="teardrop">
            <a:avLst>
              <a:gd fmla="val 100000" name="adj"/>
            </a:avLst>
          </a:prstGeom>
          <a:noFill/>
          <a:ln>
            <a:noFill/>
          </a:ln>
        </p:spPr>
      </p:sp>
      <p:sp>
        <p:nvSpPr>
          <p:cNvPr id="294" name="Google Shape;294;p29"/>
          <p:cNvSpPr/>
          <p:nvPr>
            <p:ph idx="31" type="pic"/>
          </p:nvPr>
        </p:nvSpPr>
        <p:spPr>
          <a:xfrm>
            <a:off x="7907983" y="986175"/>
            <a:ext cx="1054800" cy="1054800"/>
          </a:xfrm>
          <a:prstGeom prst="diamond">
            <a:avLst/>
          </a:prstGeom>
          <a:noFill/>
          <a:ln>
            <a:noFill/>
          </a:ln>
        </p:spPr>
      </p:sp>
      <p:sp>
        <p:nvSpPr>
          <p:cNvPr id="295" name="Google Shape;295;p29"/>
          <p:cNvSpPr/>
          <p:nvPr>
            <p:ph idx="32" type="pic"/>
          </p:nvPr>
        </p:nvSpPr>
        <p:spPr>
          <a:xfrm>
            <a:off x="6493147" y="3256649"/>
            <a:ext cx="865800" cy="865800"/>
          </a:xfrm>
          <a:prstGeom prst="octagon">
            <a:avLst>
              <a:gd fmla="val 29289" name="adj"/>
            </a:avLst>
          </a:prstGeom>
          <a:noFill/>
          <a:ln>
            <a:noFill/>
          </a:ln>
        </p:spPr>
      </p:sp>
      <p:sp>
        <p:nvSpPr>
          <p:cNvPr id="296" name="Google Shape;296;p29"/>
          <p:cNvSpPr/>
          <p:nvPr>
            <p:ph idx="33" type="pic"/>
          </p:nvPr>
        </p:nvSpPr>
        <p:spPr>
          <a:xfrm>
            <a:off x="7883013" y="2431449"/>
            <a:ext cx="1104900" cy="865800"/>
          </a:xfrm>
          <a:prstGeom prst="parallelogram">
            <a:avLst>
              <a:gd fmla="val 25000" name="adj"/>
            </a:avLst>
          </a:prstGeom>
          <a:noFill/>
          <a:ln>
            <a:noFill/>
          </a:ln>
        </p:spPr>
      </p:sp>
      <p:sp>
        <p:nvSpPr>
          <p:cNvPr id="297" name="Google Shape;297;p29"/>
          <p:cNvSpPr/>
          <p:nvPr>
            <p:ph idx="34" type="pic"/>
          </p:nvPr>
        </p:nvSpPr>
        <p:spPr>
          <a:xfrm>
            <a:off x="7898726" y="3738145"/>
            <a:ext cx="1054800" cy="865800"/>
          </a:xfrm>
          <a:prstGeom prst="trapezoid">
            <a:avLst>
              <a:gd fmla="val 12350" name="adj"/>
            </a:avLst>
          </a:prstGeom>
          <a:noFill/>
          <a:ln>
            <a:noFill/>
          </a:ln>
        </p:spPr>
      </p:sp>
      <p:sp>
        <p:nvSpPr>
          <p:cNvPr id="298" name="Google Shape;298;p29"/>
          <p:cNvSpPr txBox="1"/>
          <p:nvPr>
            <p:ph idx="35" type="subTitle"/>
          </p:nvPr>
        </p:nvSpPr>
        <p:spPr>
          <a:xfrm>
            <a:off x="6373625" y="28126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99" name="Google Shape;299;p29"/>
          <p:cNvSpPr txBox="1"/>
          <p:nvPr>
            <p:ph idx="36" type="subTitle"/>
          </p:nvPr>
        </p:nvSpPr>
        <p:spPr>
          <a:xfrm>
            <a:off x="7883011" y="19874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300" name="Google Shape;300;p29"/>
          <p:cNvSpPr txBox="1"/>
          <p:nvPr>
            <p:ph idx="37" type="subTitle"/>
          </p:nvPr>
        </p:nvSpPr>
        <p:spPr>
          <a:xfrm>
            <a:off x="6373625" y="41496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301" name="Google Shape;301;p29"/>
          <p:cNvSpPr txBox="1"/>
          <p:nvPr>
            <p:ph idx="38" type="subTitle"/>
          </p:nvPr>
        </p:nvSpPr>
        <p:spPr>
          <a:xfrm>
            <a:off x="7883011" y="33244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302" name="Google Shape;302;p29"/>
          <p:cNvSpPr txBox="1"/>
          <p:nvPr>
            <p:ph idx="39" type="subTitle"/>
          </p:nvPr>
        </p:nvSpPr>
        <p:spPr>
          <a:xfrm>
            <a:off x="7883011" y="462726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groups 2">
  <p:cSld name="CUSTOM_2_1_1_1_1_1_1_1_1">
    <p:spTree>
      <p:nvGrpSpPr>
        <p:cNvPr id="303" name="Shape 303"/>
        <p:cNvGrpSpPr/>
        <p:nvPr/>
      </p:nvGrpSpPr>
      <p:grpSpPr>
        <a:xfrm>
          <a:off x="0" y="0"/>
          <a:ext cx="0" cy="0"/>
          <a:chOff x="0" y="0"/>
          <a:chExt cx="0" cy="0"/>
        </a:xfrm>
      </p:grpSpPr>
      <p:sp>
        <p:nvSpPr>
          <p:cNvPr id="304" name="Google Shape;304;p30"/>
          <p:cNvSpPr/>
          <p:nvPr/>
        </p:nvSpPr>
        <p:spPr>
          <a:xfrm>
            <a:off x="0" y="2571750"/>
            <a:ext cx="4572000" cy="258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05" name="Google Shape;305;p30"/>
          <p:cNvSpPr/>
          <p:nvPr/>
        </p:nvSpPr>
        <p:spPr>
          <a:xfrm>
            <a:off x="4572000" y="0"/>
            <a:ext cx="4572000" cy="258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06" name="Google Shape;306;p30"/>
          <p:cNvSpPr txBox="1"/>
          <p:nvPr>
            <p:ph idx="1" type="subTitle"/>
          </p:nvPr>
        </p:nvSpPr>
        <p:spPr>
          <a:xfrm>
            <a:off x="5391900" y="103875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307" name="Google Shape;307;p30"/>
          <p:cNvSpPr txBox="1"/>
          <p:nvPr>
            <p:ph idx="2" type="subTitle"/>
          </p:nvPr>
        </p:nvSpPr>
        <p:spPr>
          <a:xfrm>
            <a:off x="1025000" y="3597525"/>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308" name="Google Shape;308;p30"/>
          <p:cNvSpPr txBox="1"/>
          <p:nvPr>
            <p:ph idx="3" type="subTitle"/>
          </p:nvPr>
        </p:nvSpPr>
        <p:spPr>
          <a:xfrm>
            <a:off x="1025000" y="103875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309" name="Google Shape;309;p30"/>
          <p:cNvSpPr txBox="1"/>
          <p:nvPr>
            <p:ph idx="4" type="subTitle"/>
          </p:nvPr>
        </p:nvSpPr>
        <p:spPr>
          <a:xfrm>
            <a:off x="5391900" y="361050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310" name="Google Shape;310;p30"/>
          <p:cNvSpPr/>
          <p:nvPr>
            <p:ph idx="5" type="pic"/>
          </p:nvPr>
        </p:nvSpPr>
        <p:spPr>
          <a:xfrm>
            <a:off x="7281668" y="4104482"/>
            <a:ext cx="845100" cy="845100"/>
          </a:xfrm>
          <a:prstGeom prst="teardrop">
            <a:avLst>
              <a:gd fmla="val 100000" name="adj"/>
            </a:avLst>
          </a:prstGeom>
          <a:noFill/>
          <a:ln>
            <a:noFill/>
          </a:ln>
        </p:spPr>
      </p:sp>
      <p:sp>
        <p:nvSpPr>
          <p:cNvPr id="311" name="Google Shape;311;p30"/>
          <p:cNvSpPr/>
          <p:nvPr>
            <p:ph idx="6" type="pic"/>
          </p:nvPr>
        </p:nvSpPr>
        <p:spPr>
          <a:xfrm>
            <a:off x="2766425" y="82475"/>
            <a:ext cx="1033800" cy="1033800"/>
          </a:xfrm>
          <a:prstGeom prst="diamond">
            <a:avLst/>
          </a:prstGeom>
          <a:noFill/>
          <a:ln>
            <a:noFill/>
          </a:ln>
        </p:spPr>
      </p:sp>
      <p:sp>
        <p:nvSpPr>
          <p:cNvPr id="312" name="Google Shape;312;p30"/>
          <p:cNvSpPr/>
          <p:nvPr>
            <p:ph idx="7" type="pic"/>
          </p:nvPr>
        </p:nvSpPr>
        <p:spPr>
          <a:xfrm>
            <a:off x="1694350" y="1590164"/>
            <a:ext cx="1033800" cy="848400"/>
          </a:xfrm>
          <a:prstGeom prst="trapezoid">
            <a:avLst>
              <a:gd fmla="val 12350" name="adj"/>
            </a:avLst>
          </a:prstGeom>
          <a:noFill/>
          <a:ln>
            <a:noFill/>
          </a:ln>
        </p:spPr>
      </p:sp>
      <p:sp>
        <p:nvSpPr>
          <p:cNvPr id="313" name="Google Shape;313;p30"/>
          <p:cNvSpPr/>
          <p:nvPr>
            <p:ph idx="8" type="pic"/>
          </p:nvPr>
        </p:nvSpPr>
        <p:spPr>
          <a:xfrm>
            <a:off x="471375" y="943066"/>
            <a:ext cx="1033800" cy="810000"/>
          </a:xfrm>
          <a:prstGeom prst="parallelogram">
            <a:avLst>
              <a:gd fmla="val 25000" name="adj"/>
            </a:avLst>
          </a:prstGeom>
          <a:noFill/>
          <a:ln>
            <a:noFill/>
          </a:ln>
        </p:spPr>
      </p:sp>
      <p:sp>
        <p:nvSpPr>
          <p:cNvPr id="314" name="Google Shape;314;p30"/>
          <p:cNvSpPr/>
          <p:nvPr>
            <p:ph idx="9" type="pic"/>
          </p:nvPr>
        </p:nvSpPr>
        <p:spPr>
          <a:xfrm>
            <a:off x="7232328" y="208314"/>
            <a:ext cx="943800" cy="943800"/>
          </a:xfrm>
          <a:prstGeom prst="pentagon">
            <a:avLst>
              <a:gd fmla="val 105146" name="hf"/>
              <a:gd fmla="val 110557" name="vf"/>
            </a:avLst>
          </a:prstGeom>
          <a:noFill/>
          <a:ln>
            <a:noFill/>
          </a:ln>
        </p:spPr>
      </p:sp>
      <p:sp>
        <p:nvSpPr>
          <p:cNvPr id="315" name="Google Shape;315;p30"/>
          <p:cNvSpPr/>
          <p:nvPr>
            <p:ph idx="13" type="pic"/>
          </p:nvPr>
        </p:nvSpPr>
        <p:spPr>
          <a:xfrm>
            <a:off x="4926593" y="1453373"/>
            <a:ext cx="845100" cy="845100"/>
          </a:xfrm>
          <a:prstGeom prst="octagon">
            <a:avLst>
              <a:gd fmla="val 29289" name="adj"/>
            </a:avLst>
          </a:prstGeom>
          <a:noFill/>
          <a:ln>
            <a:noFill/>
          </a:ln>
        </p:spPr>
      </p:sp>
      <p:sp>
        <p:nvSpPr>
          <p:cNvPr id="316" name="Google Shape;316;p30"/>
          <p:cNvSpPr/>
          <p:nvPr>
            <p:ph idx="14" type="pic"/>
          </p:nvPr>
        </p:nvSpPr>
        <p:spPr>
          <a:xfrm>
            <a:off x="3337313" y="1453363"/>
            <a:ext cx="925800" cy="925800"/>
          </a:xfrm>
          <a:prstGeom prst="teardrop">
            <a:avLst>
              <a:gd fmla="val 100000" name="adj"/>
            </a:avLst>
          </a:prstGeom>
          <a:noFill/>
          <a:ln>
            <a:noFill/>
          </a:ln>
        </p:spPr>
      </p:sp>
      <p:sp>
        <p:nvSpPr>
          <p:cNvPr id="317" name="Google Shape;317;p30"/>
          <p:cNvSpPr/>
          <p:nvPr>
            <p:ph idx="15" type="pic"/>
          </p:nvPr>
        </p:nvSpPr>
        <p:spPr>
          <a:xfrm>
            <a:off x="5117041" y="2817273"/>
            <a:ext cx="1078500" cy="845100"/>
          </a:xfrm>
          <a:prstGeom prst="parallelogram">
            <a:avLst>
              <a:gd fmla="val 25000" name="adj"/>
            </a:avLst>
          </a:prstGeom>
          <a:noFill/>
          <a:ln>
            <a:noFill/>
          </a:ln>
        </p:spPr>
      </p:sp>
      <p:sp>
        <p:nvSpPr>
          <p:cNvPr id="318" name="Google Shape;318;p30"/>
          <p:cNvSpPr/>
          <p:nvPr>
            <p:ph idx="16" type="pic"/>
          </p:nvPr>
        </p:nvSpPr>
        <p:spPr>
          <a:xfrm>
            <a:off x="942143" y="2666705"/>
            <a:ext cx="943800" cy="943800"/>
          </a:xfrm>
          <a:prstGeom prst="pentagon">
            <a:avLst>
              <a:gd fmla="val 105146" name="hf"/>
              <a:gd fmla="val 110557" name="vf"/>
            </a:avLst>
          </a:prstGeom>
          <a:noFill/>
          <a:ln>
            <a:noFill/>
          </a:ln>
        </p:spPr>
      </p:sp>
      <p:sp>
        <p:nvSpPr>
          <p:cNvPr id="319" name="Google Shape;319;p30"/>
          <p:cNvSpPr/>
          <p:nvPr>
            <p:ph idx="17" type="pic"/>
          </p:nvPr>
        </p:nvSpPr>
        <p:spPr>
          <a:xfrm>
            <a:off x="3001785" y="2765398"/>
            <a:ext cx="1078500" cy="845100"/>
          </a:xfrm>
          <a:prstGeom prst="parallelogram">
            <a:avLst>
              <a:gd fmla="val 25000" name="adj"/>
            </a:avLst>
          </a:prstGeom>
          <a:noFill/>
          <a:ln>
            <a:noFill/>
          </a:ln>
        </p:spPr>
      </p:sp>
      <p:sp>
        <p:nvSpPr>
          <p:cNvPr id="320" name="Google Shape;320;p30"/>
          <p:cNvSpPr/>
          <p:nvPr>
            <p:ph idx="18" type="pic"/>
          </p:nvPr>
        </p:nvSpPr>
        <p:spPr>
          <a:xfrm>
            <a:off x="2733725" y="3996724"/>
            <a:ext cx="943800" cy="943800"/>
          </a:xfrm>
          <a:prstGeom prst="pentagon">
            <a:avLst>
              <a:gd fmla="val 105146" name="hf"/>
              <a:gd fmla="val 110557" name="vf"/>
            </a:avLst>
          </a:prstGeom>
          <a:noFill/>
          <a:ln>
            <a:noFill/>
          </a:ln>
        </p:spPr>
      </p:sp>
      <p:sp>
        <p:nvSpPr>
          <p:cNvPr id="321" name="Google Shape;321;p30"/>
          <p:cNvSpPr/>
          <p:nvPr>
            <p:ph idx="19" type="pic"/>
          </p:nvPr>
        </p:nvSpPr>
        <p:spPr>
          <a:xfrm>
            <a:off x="671603" y="4104479"/>
            <a:ext cx="1029600" cy="845100"/>
          </a:xfrm>
          <a:prstGeom prst="trapezoid">
            <a:avLst>
              <a:gd fmla="val 12350" name="adj"/>
            </a:avLst>
          </a:prstGeom>
          <a:noFill/>
          <a:ln>
            <a:noFill/>
          </a:ln>
        </p:spPr>
      </p:sp>
      <p:sp>
        <p:nvSpPr>
          <p:cNvPr id="322" name="Google Shape;322;p30"/>
          <p:cNvSpPr/>
          <p:nvPr>
            <p:ph idx="20" type="pic"/>
          </p:nvPr>
        </p:nvSpPr>
        <p:spPr>
          <a:xfrm>
            <a:off x="5117047" y="176817"/>
            <a:ext cx="1078500" cy="845100"/>
          </a:xfrm>
          <a:prstGeom prst="parallelogram">
            <a:avLst>
              <a:gd fmla="val 25000" name="adj"/>
            </a:avLst>
          </a:prstGeom>
          <a:noFill/>
          <a:ln>
            <a:noFill/>
          </a:ln>
        </p:spPr>
      </p:sp>
      <p:sp>
        <p:nvSpPr>
          <p:cNvPr id="323" name="Google Shape;323;p30"/>
          <p:cNvSpPr/>
          <p:nvPr>
            <p:ph idx="21" type="pic"/>
          </p:nvPr>
        </p:nvSpPr>
        <p:spPr>
          <a:xfrm>
            <a:off x="7589511" y="1493717"/>
            <a:ext cx="845100" cy="845100"/>
          </a:xfrm>
          <a:prstGeom prst="teardrop">
            <a:avLst>
              <a:gd fmla="val 100000" name="adj"/>
            </a:avLst>
          </a:prstGeom>
          <a:noFill/>
          <a:ln>
            <a:noFill/>
          </a:ln>
        </p:spPr>
      </p:sp>
      <p:sp>
        <p:nvSpPr>
          <p:cNvPr id="324" name="Google Shape;324;p30"/>
          <p:cNvSpPr/>
          <p:nvPr>
            <p:ph idx="22" type="pic"/>
          </p:nvPr>
        </p:nvSpPr>
        <p:spPr>
          <a:xfrm>
            <a:off x="7405007" y="2680430"/>
            <a:ext cx="1029600" cy="1029600"/>
          </a:xfrm>
          <a:prstGeom prst="diamond">
            <a:avLst/>
          </a:prstGeom>
          <a:noFill/>
          <a:ln>
            <a:noFill/>
          </a:ln>
        </p:spPr>
      </p:sp>
      <p:sp>
        <p:nvSpPr>
          <p:cNvPr id="325" name="Google Shape;325;p30"/>
          <p:cNvSpPr/>
          <p:nvPr>
            <p:ph idx="23" type="pic"/>
          </p:nvPr>
        </p:nvSpPr>
        <p:spPr>
          <a:xfrm>
            <a:off x="5391900" y="3996724"/>
            <a:ext cx="943800" cy="943800"/>
          </a:xfrm>
          <a:prstGeom prst="pentagon">
            <a:avLst>
              <a:gd fmla="val 105146" name="hf"/>
              <a:gd fmla="val 110557" name="vf"/>
            </a:avLst>
          </a:prstGeom>
          <a:noFill/>
          <a:ln>
            <a:noFill/>
          </a:ln>
        </p:spPr>
      </p:sp>
      <p:sp>
        <p:nvSpPr>
          <p:cNvPr id="326" name="Google Shape;326;p30"/>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Clr>
                <a:schemeClr val="dk1"/>
              </a:buClr>
              <a:buSzPts val="5600"/>
              <a:buNone/>
              <a:defRPr>
                <a:solidFill>
                  <a:schemeClr val="dk1"/>
                </a:solidFill>
              </a:defRPr>
            </a:lvl2pPr>
            <a:lvl3pPr lvl="2" algn="ctr">
              <a:spcBef>
                <a:spcPts val="0"/>
              </a:spcBef>
              <a:spcAft>
                <a:spcPts val="0"/>
              </a:spcAft>
              <a:buClr>
                <a:schemeClr val="dk1"/>
              </a:buClr>
              <a:buSzPts val="5600"/>
              <a:buNone/>
              <a:defRPr>
                <a:solidFill>
                  <a:schemeClr val="dk1"/>
                </a:solidFill>
              </a:defRPr>
            </a:lvl3pPr>
            <a:lvl4pPr lvl="3" algn="ctr">
              <a:spcBef>
                <a:spcPts val="0"/>
              </a:spcBef>
              <a:spcAft>
                <a:spcPts val="0"/>
              </a:spcAft>
              <a:buClr>
                <a:schemeClr val="dk1"/>
              </a:buClr>
              <a:buSzPts val="5600"/>
              <a:buNone/>
              <a:defRPr>
                <a:solidFill>
                  <a:schemeClr val="dk1"/>
                </a:solidFill>
              </a:defRPr>
            </a:lvl4pPr>
            <a:lvl5pPr lvl="4" algn="ctr">
              <a:spcBef>
                <a:spcPts val="0"/>
              </a:spcBef>
              <a:spcAft>
                <a:spcPts val="0"/>
              </a:spcAft>
              <a:buClr>
                <a:schemeClr val="dk1"/>
              </a:buClr>
              <a:buSzPts val="5600"/>
              <a:buNone/>
              <a:defRPr>
                <a:solidFill>
                  <a:schemeClr val="dk1"/>
                </a:solidFill>
              </a:defRPr>
            </a:lvl5pPr>
            <a:lvl6pPr lvl="5" algn="ctr">
              <a:spcBef>
                <a:spcPts val="0"/>
              </a:spcBef>
              <a:spcAft>
                <a:spcPts val="0"/>
              </a:spcAft>
              <a:buClr>
                <a:schemeClr val="dk1"/>
              </a:buClr>
              <a:buSzPts val="5600"/>
              <a:buNone/>
              <a:defRPr>
                <a:solidFill>
                  <a:schemeClr val="dk1"/>
                </a:solidFill>
              </a:defRPr>
            </a:lvl6pPr>
            <a:lvl7pPr lvl="6" algn="ctr">
              <a:spcBef>
                <a:spcPts val="0"/>
              </a:spcBef>
              <a:spcAft>
                <a:spcPts val="0"/>
              </a:spcAft>
              <a:buClr>
                <a:schemeClr val="dk1"/>
              </a:buClr>
              <a:buSzPts val="5600"/>
              <a:buNone/>
              <a:defRPr>
                <a:solidFill>
                  <a:schemeClr val="dk1"/>
                </a:solidFill>
              </a:defRPr>
            </a:lvl7pPr>
            <a:lvl8pPr lvl="7" algn="ctr">
              <a:spcBef>
                <a:spcPts val="0"/>
              </a:spcBef>
              <a:spcAft>
                <a:spcPts val="0"/>
              </a:spcAft>
              <a:buClr>
                <a:schemeClr val="dk1"/>
              </a:buClr>
              <a:buSzPts val="5600"/>
              <a:buNone/>
              <a:defRPr>
                <a:solidFill>
                  <a:schemeClr val="dk1"/>
                </a:solidFill>
              </a:defRPr>
            </a:lvl8pPr>
            <a:lvl9pPr lvl="8" algn="ctr">
              <a:spcBef>
                <a:spcPts val="0"/>
              </a:spcBef>
              <a:spcAft>
                <a:spcPts val="0"/>
              </a:spcAft>
              <a:buClr>
                <a:schemeClr val="dk1"/>
              </a:buClr>
              <a:buSzPts val="5600"/>
              <a:buNone/>
              <a:defRPr>
                <a:solidFill>
                  <a:schemeClr val="dk1"/>
                </a:solidFill>
              </a:defRPr>
            </a:lvl9pPr>
          </a:lstStyle>
          <a:p/>
        </p:txBody>
      </p:sp>
      <p:sp>
        <p:nvSpPr>
          <p:cNvPr id="327" name="Google Shape;327;p3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txBox="1"/>
          <p:nvPr>
            <p:ph idx="2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29" name="Google Shape;329;p30"/>
          <p:cNvSpPr txBox="1"/>
          <p:nvPr>
            <p:ph idx="2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30" name="Google Shape;330;p30"/>
          <p:cNvSpPr txBox="1"/>
          <p:nvPr>
            <p:ph idx="2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guide id="2" orient="horz" pos="16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
  <p:cSld name="CUSTOM_2_1_1_1_1_1_2">
    <p:spTree>
      <p:nvGrpSpPr>
        <p:cNvPr id="331" name="Shape 331"/>
        <p:cNvGrpSpPr/>
        <p:nvPr/>
      </p:nvGrpSpPr>
      <p:grpSpPr>
        <a:xfrm>
          <a:off x="0" y="0"/>
          <a:ext cx="0" cy="0"/>
          <a:chOff x="0" y="0"/>
          <a:chExt cx="0" cy="0"/>
        </a:xfrm>
      </p:grpSpPr>
      <p:sp>
        <p:nvSpPr>
          <p:cNvPr id="332" name="Google Shape;332;p31"/>
          <p:cNvSpPr/>
          <p:nvPr/>
        </p:nvSpPr>
        <p:spPr>
          <a:xfrm>
            <a:off x="4572000" y="-100"/>
            <a:ext cx="45807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3" name="Google Shape;333;p31"/>
          <p:cNvSpPr txBox="1"/>
          <p:nvPr>
            <p:ph type="title"/>
          </p:nvPr>
        </p:nvSpPr>
        <p:spPr>
          <a:xfrm>
            <a:off x="606176" y="209625"/>
            <a:ext cx="3202500" cy="1155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334" name="Google Shape;334;p31"/>
          <p:cNvSpPr txBox="1"/>
          <p:nvPr>
            <p:ph idx="1" type="body"/>
          </p:nvPr>
        </p:nvSpPr>
        <p:spPr>
          <a:xfrm>
            <a:off x="637550" y="1316375"/>
            <a:ext cx="3202500" cy="2028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5" name="Google Shape;335;p31"/>
          <p:cNvSpPr txBox="1"/>
          <p:nvPr>
            <p:ph idx="2" type="title"/>
          </p:nvPr>
        </p:nvSpPr>
        <p:spPr>
          <a:xfrm>
            <a:off x="4903076" y="2401725"/>
            <a:ext cx="3202500" cy="1155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5600"/>
              <a:buNone/>
              <a:defRPr/>
            </a:lvl1pPr>
            <a:lvl2pPr lvl="1">
              <a:spcBef>
                <a:spcPts val="0"/>
              </a:spcBef>
              <a:spcAft>
                <a:spcPts val="0"/>
              </a:spcAft>
              <a:buClr>
                <a:schemeClr val="dk1"/>
              </a:buClr>
              <a:buSzPts val="5600"/>
              <a:buNone/>
              <a:defRPr>
                <a:solidFill>
                  <a:schemeClr val="dk1"/>
                </a:solidFill>
              </a:defRPr>
            </a:lvl2pPr>
            <a:lvl3pPr lvl="2">
              <a:spcBef>
                <a:spcPts val="0"/>
              </a:spcBef>
              <a:spcAft>
                <a:spcPts val="0"/>
              </a:spcAft>
              <a:buClr>
                <a:schemeClr val="dk1"/>
              </a:buClr>
              <a:buSzPts val="5600"/>
              <a:buNone/>
              <a:defRPr>
                <a:solidFill>
                  <a:schemeClr val="dk1"/>
                </a:solidFill>
              </a:defRPr>
            </a:lvl3pPr>
            <a:lvl4pPr lvl="3">
              <a:spcBef>
                <a:spcPts val="0"/>
              </a:spcBef>
              <a:spcAft>
                <a:spcPts val="0"/>
              </a:spcAft>
              <a:buClr>
                <a:schemeClr val="dk1"/>
              </a:buClr>
              <a:buSzPts val="5600"/>
              <a:buNone/>
              <a:defRPr>
                <a:solidFill>
                  <a:schemeClr val="dk1"/>
                </a:solidFill>
              </a:defRPr>
            </a:lvl4pPr>
            <a:lvl5pPr lvl="4">
              <a:spcBef>
                <a:spcPts val="0"/>
              </a:spcBef>
              <a:spcAft>
                <a:spcPts val="0"/>
              </a:spcAft>
              <a:buClr>
                <a:schemeClr val="dk1"/>
              </a:buClr>
              <a:buSzPts val="5600"/>
              <a:buNone/>
              <a:defRPr>
                <a:solidFill>
                  <a:schemeClr val="dk1"/>
                </a:solidFill>
              </a:defRPr>
            </a:lvl5pPr>
            <a:lvl6pPr lvl="5">
              <a:spcBef>
                <a:spcPts val="0"/>
              </a:spcBef>
              <a:spcAft>
                <a:spcPts val="0"/>
              </a:spcAft>
              <a:buClr>
                <a:schemeClr val="dk1"/>
              </a:buClr>
              <a:buSzPts val="5600"/>
              <a:buNone/>
              <a:defRPr>
                <a:solidFill>
                  <a:schemeClr val="dk1"/>
                </a:solidFill>
              </a:defRPr>
            </a:lvl6pPr>
            <a:lvl7pPr lvl="6">
              <a:spcBef>
                <a:spcPts val="0"/>
              </a:spcBef>
              <a:spcAft>
                <a:spcPts val="0"/>
              </a:spcAft>
              <a:buClr>
                <a:schemeClr val="dk1"/>
              </a:buClr>
              <a:buSzPts val="5600"/>
              <a:buNone/>
              <a:defRPr>
                <a:solidFill>
                  <a:schemeClr val="dk1"/>
                </a:solidFill>
              </a:defRPr>
            </a:lvl7pPr>
            <a:lvl8pPr lvl="7">
              <a:spcBef>
                <a:spcPts val="0"/>
              </a:spcBef>
              <a:spcAft>
                <a:spcPts val="0"/>
              </a:spcAft>
              <a:buClr>
                <a:schemeClr val="dk1"/>
              </a:buClr>
              <a:buSzPts val="5600"/>
              <a:buNone/>
              <a:defRPr>
                <a:solidFill>
                  <a:schemeClr val="dk1"/>
                </a:solidFill>
              </a:defRPr>
            </a:lvl8pPr>
            <a:lvl9pPr lvl="8">
              <a:spcBef>
                <a:spcPts val="0"/>
              </a:spcBef>
              <a:spcAft>
                <a:spcPts val="0"/>
              </a:spcAft>
              <a:buClr>
                <a:schemeClr val="dk1"/>
              </a:buClr>
              <a:buSzPts val="5600"/>
              <a:buNone/>
              <a:defRPr>
                <a:solidFill>
                  <a:schemeClr val="dk1"/>
                </a:solidFill>
              </a:defRPr>
            </a:lvl9pPr>
          </a:lstStyle>
          <a:p/>
        </p:txBody>
      </p:sp>
      <p:sp>
        <p:nvSpPr>
          <p:cNvPr id="336" name="Google Shape;336;p31"/>
          <p:cNvSpPr txBox="1"/>
          <p:nvPr>
            <p:ph idx="3" type="body"/>
          </p:nvPr>
        </p:nvSpPr>
        <p:spPr>
          <a:xfrm>
            <a:off x="4934450" y="3508475"/>
            <a:ext cx="3202500" cy="137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lvl1pPr>
            <a:lvl2pPr indent="-298450" lvl="1" marL="914400">
              <a:spcBef>
                <a:spcPts val="0"/>
              </a:spcBef>
              <a:spcAft>
                <a:spcPts val="0"/>
              </a:spcAft>
              <a:buClr>
                <a:schemeClr val="dk1"/>
              </a:buClr>
              <a:buSzPts val="1100"/>
              <a:buChar char="○"/>
              <a:defRPr/>
            </a:lvl2pPr>
            <a:lvl3pPr indent="-298450" lvl="2" marL="1371600">
              <a:spcBef>
                <a:spcPts val="0"/>
              </a:spcBef>
              <a:spcAft>
                <a:spcPts val="0"/>
              </a:spcAft>
              <a:buClr>
                <a:schemeClr val="dk1"/>
              </a:buClr>
              <a:buSzPts val="1100"/>
              <a:buChar char="■"/>
              <a:defRPr/>
            </a:lvl3pPr>
            <a:lvl4pPr indent="-298450" lvl="3" marL="1828800">
              <a:spcBef>
                <a:spcPts val="0"/>
              </a:spcBef>
              <a:spcAft>
                <a:spcPts val="0"/>
              </a:spcAft>
              <a:buClr>
                <a:schemeClr val="dk1"/>
              </a:buClr>
              <a:buSzPts val="1100"/>
              <a:buChar char="●"/>
              <a:defRPr/>
            </a:lvl4pPr>
            <a:lvl5pPr indent="-298450" lvl="4" marL="2286000">
              <a:spcBef>
                <a:spcPts val="0"/>
              </a:spcBef>
              <a:spcAft>
                <a:spcPts val="0"/>
              </a:spcAft>
              <a:buClr>
                <a:schemeClr val="dk1"/>
              </a:buClr>
              <a:buSzPts val="1100"/>
              <a:buChar char="○"/>
              <a:defRPr/>
            </a:lvl5pPr>
            <a:lvl6pPr indent="-298450" lvl="5" marL="2743200">
              <a:spcBef>
                <a:spcPts val="0"/>
              </a:spcBef>
              <a:spcAft>
                <a:spcPts val="0"/>
              </a:spcAft>
              <a:buClr>
                <a:schemeClr val="dk1"/>
              </a:buClr>
              <a:buSzPts val="1100"/>
              <a:buChar char="■"/>
              <a:defRPr/>
            </a:lvl6pPr>
            <a:lvl7pPr indent="-298450" lvl="6" marL="3200400">
              <a:spcBef>
                <a:spcPts val="0"/>
              </a:spcBef>
              <a:spcAft>
                <a:spcPts val="0"/>
              </a:spcAft>
              <a:buClr>
                <a:schemeClr val="dk1"/>
              </a:buClr>
              <a:buSzPts val="1100"/>
              <a:buChar char="●"/>
              <a:defRPr/>
            </a:lvl7pPr>
            <a:lvl8pPr indent="-298450" lvl="7" marL="3657600">
              <a:spcBef>
                <a:spcPts val="0"/>
              </a:spcBef>
              <a:spcAft>
                <a:spcPts val="0"/>
              </a:spcAft>
              <a:buClr>
                <a:schemeClr val="dk1"/>
              </a:buClr>
              <a:buSzPts val="1100"/>
              <a:buChar char="○"/>
              <a:defRPr/>
            </a:lvl8pPr>
            <a:lvl9pPr indent="-298450" lvl="8" marL="4114800">
              <a:spcBef>
                <a:spcPts val="0"/>
              </a:spcBef>
              <a:spcAft>
                <a:spcPts val="0"/>
              </a:spcAft>
              <a:buClr>
                <a:schemeClr val="dk1"/>
              </a:buClr>
              <a:buSzPts val="1100"/>
              <a:buChar char="■"/>
              <a:defRPr/>
            </a:lvl9pPr>
          </a:lstStyle>
          <a:p/>
        </p:txBody>
      </p:sp>
      <p:sp>
        <p:nvSpPr>
          <p:cNvPr id="337" name="Google Shape;337;p31"/>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39" name="Google Shape;339;p31"/>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40" name="Google Shape;340;p31"/>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_1_1_1_1_1_2_1">
    <p:spTree>
      <p:nvGrpSpPr>
        <p:cNvPr id="341" name="Shape 341"/>
        <p:cNvGrpSpPr/>
        <p:nvPr/>
      </p:nvGrpSpPr>
      <p:grpSpPr>
        <a:xfrm>
          <a:off x="0" y="0"/>
          <a:ext cx="0" cy="0"/>
          <a:chOff x="0" y="0"/>
          <a:chExt cx="0" cy="0"/>
        </a:xfrm>
      </p:grpSpPr>
      <p:sp>
        <p:nvSpPr>
          <p:cNvPr id="342" name="Google Shape;342;p32"/>
          <p:cNvSpPr txBox="1"/>
          <p:nvPr/>
        </p:nvSpPr>
        <p:spPr>
          <a:xfrm>
            <a:off x="91634" y="-352519"/>
            <a:ext cx="3167400" cy="572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40000">
                <a:solidFill>
                  <a:schemeClr val="accent1"/>
                </a:solidFill>
                <a:latin typeface="Unbounded"/>
                <a:ea typeface="Unbounded"/>
                <a:cs typeface="Unbounded"/>
                <a:sym typeface="Unbounded"/>
              </a:rPr>
              <a:t>“</a:t>
            </a:r>
            <a:endParaRPr sz="40000">
              <a:solidFill>
                <a:schemeClr val="accent1"/>
              </a:solidFill>
              <a:latin typeface="Unbounded"/>
              <a:ea typeface="Unbounded"/>
              <a:cs typeface="Unbounded"/>
              <a:sym typeface="Unbounded"/>
            </a:endParaRPr>
          </a:p>
        </p:txBody>
      </p:sp>
      <p:sp>
        <p:nvSpPr>
          <p:cNvPr id="343" name="Google Shape;343;p32"/>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4" name="Google Shape;344;p3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46" name="Google Shape;346;p32"/>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47" name="Google Shape;347;p32"/>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2_1_1_1_1_1_2_1_1">
    <p:spTree>
      <p:nvGrpSpPr>
        <p:cNvPr id="348" name="Shape 348"/>
        <p:cNvGrpSpPr/>
        <p:nvPr/>
      </p:nvGrpSpPr>
      <p:grpSpPr>
        <a:xfrm>
          <a:off x="0" y="0"/>
          <a:ext cx="0" cy="0"/>
          <a:chOff x="0" y="0"/>
          <a:chExt cx="0" cy="0"/>
        </a:xfrm>
      </p:grpSpPr>
      <p:sp>
        <p:nvSpPr>
          <p:cNvPr id="349" name="Google Shape;349;p33"/>
          <p:cNvSpPr/>
          <p:nvPr/>
        </p:nvSpPr>
        <p:spPr>
          <a:xfrm>
            <a:off x="565225" y="157000"/>
            <a:ext cx="8394600" cy="4218300"/>
          </a:xfrm>
          <a:prstGeom prst="wedgeRectCallout">
            <a:avLst>
              <a:gd fmla="val -33264" name="adj1"/>
              <a:gd fmla="val 63432"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33"/>
          <p:cNvSpPr txBox="1"/>
          <p:nvPr/>
        </p:nvSpPr>
        <p:spPr>
          <a:xfrm>
            <a:off x="717625" y="78725"/>
            <a:ext cx="1926000" cy="434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1" name="Google Shape;351;p33"/>
          <p:cNvSpPr txBox="1"/>
          <p:nvPr>
            <p:ph idx="1" type="subTitle"/>
          </p:nvPr>
        </p:nvSpPr>
        <p:spPr>
          <a:xfrm>
            <a:off x="2643625" y="454150"/>
            <a:ext cx="6090000" cy="36420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352" name="Google Shape;352;p33"/>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54" name="Google Shape;354;p33"/>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55" name="Google Shape;355;p33"/>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2_1_1_1_1_1_2_1_1_1">
    <p:bg>
      <p:bgPr>
        <a:solidFill>
          <a:schemeClr val="dk1"/>
        </a:solidFill>
      </p:bgPr>
    </p:bg>
    <p:spTree>
      <p:nvGrpSpPr>
        <p:cNvPr id="356" name="Shape 356"/>
        <p:cNvGrpSpPr/>
        <p:nvPr/>
      </p:nvGrpSpPr>
      <p:grpSpPr>
        <a:xfrm>
          <a:off x="0" y="0"/>
          <a:ext cx="0" cy="0"/>
          <a:chOff x="0" y="0"/>
          <a:chExt cx="0" cy="0"/>
        </a:xfrm>
      </p:grpSpPr>
      <p:sp>
        <p:nvSpPr>
          <p:cNvPr id="357" name="Google Shape;357;p34"/>
          <p:cNvSpPr/>
          <p:nvPr/>
        </p:nvSpPr>
        <p:spPr>
          <a:xfrm>
            <a:off x="565225" y="157000"/>
            <a:ext cx="8394600" cy="4218300"/>
          </a:xfrm>
          <a:prstGeom prst="wedgeRectCallout">
            <a:avLst>
              <a:gd fmla="val -33264" name="adj1"/>
              <a:gd fmla="val 63432"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34"/>
          <p:cNvSpPr txBox="1"/>
          <p:nvPr/>
        </p:nvSpPr>
        <p:spPr>
          <a:xfrm>
            <a:off x="717625" y="78725"/>
            <a:ext cx="1926000" cy="434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9" name="Google Shape;359;p34"/>
          <p:cNvSpPr txBox="1"/>
          <p:nvPr>
            <p:ph idx="1" type="subTitle"/>
          </p:nvPr>
        </p:nvSpPr>
        <p:spPr>
          <a:xfrm>
            <a:off x="2643625" y="454150"/>
            <a:ext cx="6090000" cy="36420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360" name="Google Shape;360;p34"/>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62" name="Google Shape;362;p34"/>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63" name="Google Shape;363;p34"/>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ections">
  <p:cSld name="CUSTOM_2_1_1_1_1_1_2_1_2_1">
    <p:spTree>
      <p:nvGrpSpPr>
        <p:cNvPr id="364" name="Shape 364"/>
        <p:cNvGrpSpPr/>
        <p:nvPr/>
      </p:nvGrpSpPr>
      <p:grpSpPr>
        <a:xfrm>
          <a:off x="0" y="0"/>
          <a:ext cx="0" cy="0"/>
          <a:chOff x="0" y="0"/>
          <a:chExt cx="0" cy="0"/>
        </a:xfrm>
      </p:grpSpPr>
      <p:sp>
        <p:nvSpPr>
          <p:cNvPr id="365" name="Google Shape;365;p35"/>
          <p:cNvSpPr txBox="1"/>
          <p:nvPr>
            <p:ph idx="1" type="body"/>
          </p:nvPr>
        </p:nvSpPr>
        <p:spPr>
          <a:xfrm>
            <a:off x="104382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6" name="Google Shape;366;p35"/>
          <p:cNvSpPr txBox="1"/>
          <p:nvPr>
            <p:ph type="title"/>
          </p:nvPr>
        </p:nvSpPr>
        <p:spPr>
          <a:xfrm>
            <a:off x="328350" y="160550"/>
            <a:ext cx="8487300" cy="1481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367" name="Google Shape;367;p35"/>
          <p:cNvSpPr/>
          <p:nvPr/>
        </p:nvSpPr>
        <p:spPr>
          <a:xfrm>
            <a:off x="1842125" y="2085075"/>
            <a:ext cx="565200" cy="423900"/>
          </a:xfrm>
          <a:prstGeom prst="parallelogram">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35"/>
          <p:cNvSpPr/>
          <p:nvPr/>
        </p:nvSpPr>
        <p:spPr>
          <a:xfrm>
            <a:off x="4490425" y="2029575"/>
            <a:ext cx="534900" cy="534900"/>
          </a:xfrm>
          <a:prstGeom prst="diamond">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 name="Google Shape;369;p35"/>
          <p:cNvSpPr/>
          <p:nvPr/>
        </p:nvSpPr>
        <p:spPr>
          <a:xfrm rot="2700000">
            <a:off x="7215267" y="2132761"/>
            <a:ext cx="379716" cy="45947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 name="Google Shape;370;p35"/>
          <p:cNvSpPr txBox="1"/>
          <p:nvPr>
            <p:ph idx="2" type="subTitle"/>
          </p:nvPr>
        </p:nvSpPr>
        <p:spPr>
          <a:xfrm>
            <a:off x="104382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71" name="Google Shape;371;p35"/>
          <p:cNvSpPr txBox="1"/>
          <p:nvPr>
            <p:ph idx="3" type="body"/>
          </p:nvPr>
        </p:nvSpPr>
        <p:spPr>
          <a:xfrm>
            <a:off x="367697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2" name="Google Shape;372;p35"/>
          <p:cNvSpPr txBox="1"/>
          <p:nvPr>
            <p:ph idx="4" type="subTitle"/>
          </p:nvPr>
        </p:nvSpPr>
        <p:spPr>
          <a:xfrm>
            <a:off x="367697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73" name="Google Shape;373;p35"/>
          <p:cNvSpPr txBox="1"/>
          <p:nvPr>
            <p:ph idx="5" type="body"/>
          </p:nvPr>
        </p:nvSpPr>
        <p:spPr>
          <a:xfrm>
            <a:off x="632422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4" name="Google Shape;374;p35"/>
          <p:cNvSpPr txBox="1"/>
          <p:nvPr>
            <p:ph idx="6" type="subTitle"/>
          </p:nvPr>
        </p:nvSpPr>
        <p:spPr>
          <a:xfrm>
            <a:off x="632422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75" name="Google Shape;375;p3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txBox="1"/>
          <p:nvPr>
            <p:ph idx="7"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7" name="Google Shape;377;p35"/>
          <p:cNvSpPr txBox="1"/>
          <p:nvPr>
            <p:ph idx="8"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8" name="Google Shape;378;p35"/>
          <p:cNvSpPr txBox="1"/>
          <p:nvPr>
            <p:ph idx="9"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p:cSld name="CUSTOM_2_1_1_1_1_1_2_1_2_1_1">
    <p:spTree>
      <p:nvGrpSpPr>
        <p:cNvPr id="379" name="Shape 379"/>
        <p:cNvGrpSpPr/>
        <p:nvPr/>
      </p:nvGrpSpPr>
      <p:grpSpPr>
        <a:xfrm>
          <a:off x="0" y="0"/>
          <a:ext cx="0" cy="0"/>
          <a:chOff x="0" y="0"/>
          <a:chExt cx="0" cy="0"/>
        </a:xfrm>
      </p:grpSpPr>
      <p:sp>
        <p:nvSpPr>
          <p:cNvPr id="380" name="Google Shape;380;p36"/>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cxnSp>
        <p:nvCxnSpPr>
          <p:cNvPr id="381" name="Google Shape;381;p36"/>
          <p:cNvCxnSpPr/>
          <p:nvPr/>
        </p:nvCxnSpPr>
        <p:spPr>
          <a:xfrm>
            <a:off x="4773100" y="761825"/>
            <a:ext cx="0" cy="3698100"/>
          </a:xfrm>
          <a:prstGeom prst="straightConnector1">
            <a:avLst/>
          </a:prstGeom>
          <a:noFill/>
          <a:ln cap="flat" cmpd="sng" w="9525">
            <a:solidFill>
              <a:schemeClr val="lt1"/>
            </a:solidFill>
            <a:prstDash val="solid"/>
            <a:round/>
            <a:headEnd len="med" w="med" type="triangle"/>
            <a:tailEnd len="med" w="med" type="triangle"/>
          </a:ln>
        </p:spPr>
      </p:cxnSp>
      <p:cxnSp>
        <p:nvCxnSpPr>
          <p:cNvPr id="382" name="Google Shape;382;p36"/>
          <p:cNvCxnSpPr/>
          <p:nvPr/>
        </p:nvCxnSpPr>
        <p:spPr>
          <a:xfrm>
            <a:off x="1009900" y="2470625"/>
            <a:ext cx="7526400" cy="0"/>
          </a:xfrm>
          <a:prstGeom prst="straightConnector1">
            <a:avLst/>
          </a:prstGeom>
          <a:noFill/>
          <a:ln cap="flat" cmpd="sng" w="9525">
            <a:solidFill>
              <a:schemeClr val="lt1"/>
            </a:solidFill>
            <a:prstDash val="solid"/>
            <a:round/>
            <a:headEnd len="med" w="med" type="triangle"/>
            <a:tailEnd len="med" w="med" type="triangle"/>
          </a:ln>
        </p:spPr>
      </p:cxnSp>
      <p:sp>
        <p:nvSpPr>
          <p:cNvPr id="383" name="Google Shape;383;p36"/>
          <p:cNvSpPr/>
          <p:nvPr>
            <p:ph idx="2" type="pic"/>
          </p:nvPr>
        </p:nvSpPr>
        <p:spPr>
          <a:xfrm>
            <a:off x="1976010" y="868478"/>
            <a:ext cx="515100" cy="515100"/>
          </a:xfrm>
          <a:prstGeom prst="teardrop">
            <a:avLst>
              <a:gd fmla="val 100000" name="adj"/>
            </a:avLst>
          </a:prstGeom>
          <a:noFill/>
          <a:ln>
            <a:noFill/>
          </a:ln>
        </p:spPr>
      </p:sp>
      <p:sp>
        <p:nvSpPr>
          <p:cNvPr id="384" name="Google Shape;384;p36"/>
          <p:cNvSpPr/>
          <p:nvPr>
            <p:ph idx="3" type="pic"/>
          </p:nvPr>
        </p:nvSpPr>
        <p:spPr>
          <a:xfrm>
            <a:off x="7293297" y="3715450"/>
            <a:ext cx="627900" cy="627900"/>
          </a:xfrm>
          <a:prstGeom prst="diamond">
            <a:avLst/>
          </a:prstGeom>
          <a:noFill/>
          <a:ln>
            <a:noFill/>
          </a:ln>
        </p:spPr>
      </p:sp>
      <p:sp>
        <p:nvSpPr>
          <p:cNvPr id="385" name="Google Shape;385;p36"/>
          <p:cNvSpPr/>
          <p:nvPr>
            <p:ph idx="4" type="pic"/>
          </p:nvPr>
        </p:nvSpPr>
        <p:spPr>
          <a:xfrm>
            <a:off x="3876878" y="1617353"/>
            <a:ext cx="627900" cy="515100"/>
          </a:xfrm>
          <a:prstGeom prst="trapezoid">
            <a:avLst>
              <a:gd fmla="val 12350" name="adj"/>
            </a:avLst>
          </a:prstGeom>
          <a:noFill/>
          <a:ln>
            <a:noFill/>
          </a:ln>
        </p:spPr>
      </p:sp>
      <p:sp>
        <p:nvSpPr>
          <p:cNvPr id="386" name="Google Shape;386;p36"/>
          <p:cNvSpPr/>
          <p:nvPr>
            <p:ph idx="5" type="pic"/>
          </p:nvPr>
        </p:nvSpPr>
        <p:spPr>
          <a:xfrm>
            <a:off x="5406064" y="868478"/>
            <a:ext cx="657600" cy="515100"/>
          </a:xfrm>
          <a:prstGeom prst="parallelogram">
            <a:avLst>
              <a:gd fmla="val 25000" name="adj"/>
            </a:avLst>
          </a:prstGeom>
          <a:noFill/>
          <a:ln>
            <a:noFill/>
          </a:ln>
        </p:spPr>
      </p:sp>
      <p:sp>
        <p:nvSpPr>
          <p:cNvPr id="387" name="Google Shape;387;p36"/>
          <p:cNvSpPr/>
          <p:nvPr>
            <p:ph idx="6" type="pic"/>
          </p:nvPr>
        </p:nvSpPr>
        <p:spPr>
          <a:xfrm>
            <a:off x="5061306" y="1656719"/>
            <a:ext cx="575700" cy="575700"/>
          </a:xfrm>
          <a:prstGeom prst="pentagon">
            <a:avLst>
              <a:gd fmla="val 105146" name="hf"/>
              <a:gd fmla="val 110557" name="vf"/>
            </a:avLst>
          </a:prstGeom>
          <a:noFill/>
          <a:ln>
            <a:noFill/>
          </a:ln>
        </p:spPr>
      </p:sp>
      <p:sp>
        <p:nvSpPr>
          <p:cNvPr id="388" name="Google Shape;388;p36"/>
          <p:cNvSpPr/>
          <p:nvPr>
            <p:ph idx="7" type="pic"/>
          </p:nvPr>
        </p:nvSpPr>
        <p:spPr>
          <a:xfrm>
            <a:off x="3140485" y="813462"/>
            <a:ext cx="515100" cy="515100"/>
          </a:xfrm>
          <a:prstGeom prst="octagon">
            <a:avLst>
              <a:gd fmla="val 29289" name="adj"/>
            </a:avLst>
          </a:prstGeom>
          <a:noFill/>
          <a:ln>
            <a:noFill/>
          </a:ln>
        </p:spPr>
      </p:sp>
      <p:sp>
        <p:nvSpPr>
          <p:cNvPr id="389" name="Google Shape;389;p36"/>
          <p:cNvSpPr/>
          <p:nvPr>
            <p:ph idx="8" type="pic"/>
          </p:nvPr>
        </p:nvSpPr>
        <p:spPr>
          <a:xfrm>
            <a:off x="3044407" y="3311287"/>
            <a:ext cx="515100" cy="515100"/>
          </a:xfrm>
          <a:prstGeom prst="teardrop">
            <a:avLst>
              <a:gd fmla="val 100000" name="adj"/>
            </a:avLst>
          </a:prstGeom>
          <a:noFill/>
          <a:ln>
            <a:noFill/>
          </a:ln>
        </p:spPr>
      </p:sp>
      <p:sp>
        <p:nvSpPr>
          <p:cNvPr id="390" name="Google Shape;390;p36"/>
          <p:cNvSpPr/>
          <p:nvPr>
            <p:ph idx="9" type="pic"/>
          </p:nvPr>
        </p:nvSpPr>
        <p:spPr>
          <a:xfrm>
            <a:off x="5235484" y="2756837"/>
            <a:ext cx="657600" cy="515100"/>
          </a:xfrm>
          <a:prstGeom prst="parallelogram">
            <a:avLst>
              <a:gd fmla="val 25000" name="adj"/>
            </a:avLst>
          </a:prstGeom>
          <a:noFill/>
          <a:ln>
            <a:noFill/>
          </a:ln>
        </p:spPr>
      </p:sp>
      <p:sp>
        <p:nvSpPr>
          <p:cNvPr id="391" name="Google Shape;391;p36"/>
          <p:cNvSpPr/>
          <p:nvPr>
            <p:ph idx="13" type="pic"/>
          </p:nvPr>
        </p:nvSpPr>
        <p:spPr>
          <a:xfrm>
            <a:off x="3735019" y="2611064"/>
            <a:ext cx="575700" cy="575700"/>
          </a:xfrm>
          <a:prstGeom prst="pentagon">
            <a:avLst>
              <a:gd fmla="val 105146" name="hf"/>
              <a:gd fmla="val 110557" name="vf"/>
            </a:avLst>
          </a:prstGeom>
          <a:noFill/>
          <a:ln>
            <a:noFill/>
          </a:ln>
        </p:spPr>
      </p:sp>
      <p:sp>
        <p:nvSpPr>
          <p:cNvPr id="392" name="Google Shape;392;p36"/>
          <p:cNvSpPr/>
          <p:nvPr>
            <p:ph idx="14" type="pic"/>
          </p:nvPr>
        </p:nvSpPr>
        <p:spPr>
          <a:xfrm>
            <a:off x="5986712" y="1687037"/>
            <a:ext cx="657600" cy="515100"/>
          </a:xfrm>
          <a:prstGeom prst="parallelogram">
            <a:avLst>
              <a:gd fmla="val 25000" name="adj"/>
            </a:avLst>
          </a:prstGeom>
          <a:noFill/>
          <a:ln>
            <a:noFill/>
          </a:ln>
        </p:spPr>
      </p:sp>
      <p:sp>
        <p:nvSpPr>
          <p:cNvPr id="393" name="Google Shape;393;p36"/>
          <p:cNvSpPr/>
          <p:nvPr>
            <p:ph idx="15" type="pic"/>
          </p:nvPr>
        </p:nvSpPr>
        <p:spPr>
          <a:xfrm>
            <a:off x="5986700" y="3473305"/>
            <a:ext cx="575700" cy="575700"/>
          </a:xfrm>
          <a:prstGeom prst="pentagon">
            <a:avLst>
              <a:gd fmla="val 105146" name="hf"/>
              <a:gd fmla="val 110557" name="vf"/>
            </a:avLst>
          </a:prstGeom>
          <a:noFill/>
          <a:ln>
            <a:noFill/>
          </a:ln>
        </p:spPr>
      </p:sp>
      <p:sp>
        <p:nvSpPr>
          <p:cNvPr id="394" name="Google Shape;394;p36"/>
          <p:cNvSpPr/>
          <p:nvPr>
            <p:ph idx="16" type="pic"/>
          </p:nvPr>
        </p:nvSpPr>
        <p:spPr>
          <a:xfrm>
            <a:off x="2182387" y="2641378"/>
            <a:ext cx="627900" cy="515100"/>
          </a:xfrm>
          <a:prstGeom prst="trapezoid">
            <a:avLst>
              <a:gd fmla="val 12350" name="adj"/>
            </a:avLst>
          </a:prstGeom>
          <a:noFill/>
          <a:ln>
            <a:noFill/>
          </a:ln>
        </p:spPr>
      </p:sp>
      <p:sp>
        <p:nvSpPr>
          <p:cNvPr id="395" name="Google Shape;395;p36"/>
          <p:cNvSpPr/>
          <p:nvPr>
            <p:ph idx="17" type="pic"/>
          </p:nvPr>
        </p:nvSpPr>
        <p:spPr>
          <a:xfrm>
            <a:off x="2571711" y="1675003"/>
            <a:ext cx="657600" cy="515100"/>
          </a:xfrm>
          <a:prstGeom prst="parallelogram">
            <a:avLst>
              <a:gd fmla="val 25000" name="adj"/>
            </a:avLst>
          </a:prstGeom>
          <a:noFill/>
          <a:ln>
            <a:noFill/>
          </a:ln>
        </p:spPr>
      </p:sp>
      <p:sp>
        <p:nvSpPr>
          <p:cNvPr id="396" name="Google Shape;396;p36"/>
          <p:cNvSpPr/>
          <p:nvPr>
            <p:ph idx="18" type="pic"/>
          </p:nvPr>
        </p:nvSpPr>
        <p:spPr>
          <a:xfrm>
            <a:off x="6778204" y="2796165"/>
            <a:ext cx="515100" cy="515100"/>
          </a:xfrm>
          <a:prstGeom prst="teardrop">
            <a:avLst>
              <a:gd fmla="val 100000" name="adj"/>
            </a:avLst>
          </a:prstGeom>
          <a:noFill/>
          <a:ln>
            <a:noFill/>
          </a:ln>
        </p:spPr>
      </p:sp>
      <p:sp>
        <p:nvSpPr>
          <p:cNvPr id="397" name="Google Shape;397;p36"/>
          <p:cNvSpPr/>
          <p:nvPr>
            <p:ph idx="19" type="pic"/>
          </p:nvPr>
        </p:nvSpPr>
        <p:spPr>
          <a:xfrm>
            <a:off x="4459150" y="3447212"/>
            <a:ext cx="627900" cy="627900"/>
          </a:xfrm>
          <a:prstGeom prst="diamond">
            <a:avLst/>
          </a:prstGeom>
          <a:noFill/>
          <a:ln>
            <a:noFill/>
          </a:ln>
        </p:spPr>
      </p:sp>
      <p:sp>
        <p:nvSpPr>
          <p:cNvPr id="398" name="Google Shape;398;p36"/>
          <p:cNvSpPr txBox="1"/>
          <p:nvPr>
            <p:ph idx="1" type="subTitle"/>
          </p:nvPr>
        </p:nvSpPr>
        <p:spPr>
          <a:xfrm>
            <a:off x="347550" y="2132450"/>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99" name="Google Shape;399;p36"/>
          <p:cNvSpPr txBox="1"/>
          <p:nvPr>
            <p:ph idx="20" type="subTitle"/>
          </p:nvPr>
        </p:nvSpPr>
        <p:spPr>
          <a:xfrm>
            <a:off x="7714800" y="2132450"/>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00" name="Google Shape;400;p36"/>
          <p:cNvSpPr txBox="1"/>
          <p:nvPr>
            <p:ph idx="21" type="subTitle"/>
          </p:nvPr>
        </p:nvSpPr>
        <p:spPr>
          <a:xfrm>
            <a:off x="4059250" y="4459925"/>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01" name="Google Shape;401;p36"/>
          <p:cNvSpPr txBox="1"/>
          <p:nvPr>
            <p:ph idx="22" type="subTitle"/>
          </p:nvPr>
        </p:nvSpPr>
        <p:spPr>
          <a:xfrm>
            <a:off x="4059250" y="436775"/>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02" name="Google Shape;402;p36"/>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txBox="1"/>
          <p:nvPr>
            <p:ph idx="23"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4" name="Google Shape;404;p36"/>
          <p:cNvSpPr txBox="1"/>
          <p:nvPr>
            <p:ph idx="24"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5" name="Google Shape;405;p36"/>
          <p:cNvSpPr txBox="1"/>
          <p:nvPr>
            <p:ph idx="25"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2_1_1_1_1_1_2_1_2_1_1_1">
    <p:spTree>
      <p:nvGrpSpPr>
        <p:cNvPr id="406" name="Shape 406"/>
        <p:cNvGrpSpPr/>
        <p:nvPr/>
      </p:nvGrpSpPr>
      <p:grpSpPr>
        <a:xfrm>
          <a:off x="0" y="0"/>
          <a:ext cx="0" cy="0"/>
          <a:chOff x="0" y="0"/>
          <a:chExt cx="0" cy="0"/>
        </a:xfrm>
      </p:grpSpPr>
      <p:sp>
        <p:nvSpPr>
          <p:cNvPr id="407" name="Google Shape;407;p37"/>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408" name="Google Shape;408;p37"/>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0" name="Google Shape;410;p37"/>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1" name="Google Shape;411;p37"/>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1">
  <p:cSld name="CUSTOM_2_1_1_1_1_1_2_1_2_1_1_1_1">
    <p:bg>
      <p:bgPr>
        <a:solidFill>
          <a:schemeClr val="lt1"/>
        </a:solidFill>
      </p:bgPr>
    </p:bg>
    <p:spTree>
      <p:nvGrpSpPr>
        <p:cNvPr id="412" name="Shape 412"/>
        <p:cNvGrpSpPr/>
        <p:nvPr/>
      </p:nvGrpSpPr>
      <p:grpSpPr>
        <a:xfrm>
          <a:off x="0" y="0"/>
          <a:ext cx="0" cy="0"/>
          <a:chOff x="0" y="0"/>
          <a:chExt cx="0" cy="0"/>
        </a:xfrm>
      </p:grpSpPr>
      <p:sp>
        <p:nvSpPr>
          <p:cNvPr id="413" name="Google Shape;413;p38"/>
          <p:cNvSpPr/>
          <p:nvPr>
            <p:ph idx="2" type="pic"/>
          </p:nvPr>
        </p:nvSpPr>
        <p:spPr>
          <a:xfrm>
            <a:off x="689875" y="185050"/>
            <a:ext cx="8111950" cy="4786950"/>
          </a:xfrm>
          <a:prstGeom prst="flowChartPreparation">
            <a:avLst/>
          </a:prstGeom>
          <a:noFill/>
          <a:ln>
            <a:noFill/>
          </a:ln>
        </p:spPr>
      </p:sp>
      <p:sp>
        <p:nvSpPr>
          <p:cNvPr id="414" name="Google Shape;414;p38"/>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6" name="Google Shape;416;p38"/>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7" name="Google Shape;417;p38"/>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2">
  <p:cSld name="CUSTOM_11">
    <p:spTree>
      <p:nvGrpSpPr>
        <p:cNvPr id="418" name="Shape 418"/>
        <p:cNvGrpSpPr/>
        <p:nvPr/>
      </p:nvGrpSpPr>
      <p:grpSpPr>
        <a:xfrm>
          <a:off x="0" y="0"/>
          <a:ext cx="0" cy="0"/>
          <a:chOff x="0" y="0"/>
          <a:chExt cx="0" cy="0"/>
        </a:xfrm>
      </p:grpSpPr>
      <p:sp>
        <p:nvSpPr>
          <p:cNvPr id="419" name="Google Shape;419;p39"/>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21" name="Google Shape;421;p39"/>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22" name="Google Shape;422;p39"/>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23" name="Google Shape;423;p39"/>
          <p:cNvSpPr/>
          <p:nvPr>
            <p:ph idx="4" type="pic"/>
          </p:nvPr>
        </p:nvSpPr>
        <p:spPr>
          <a:xfrm>
            <a:off x="843975" y="354000"/>
            <a:ext cx="7455900" cy="4449000"/>
          </a:xfrm>
          <a:prstGeom prst="trapezoid">
            <a:avLst>
              <a:gd fmla="val 25000" name="adj"/>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1">
  <p:cSld name="CUSTOM_2_1_1_1_1_1_2_1_2_1_1_1_2">
    <p:spTree>
      <p:nvGrpSpPr>
        <p:cNvPr id="424" name="Shape 424"/>
        <p:cNvGrpSpPr/>
        <p:nvPr/>
      </p:nvGrpSpPr>
      <p:grpSpPr>
        <a:xfrm>
          <a:off x="0" y="0"/>
          <a:ext cx="0" cy="0"/>
          <a:chOff x="0" y="0"/>
          <a:chExt cx="0" cy="0"/>
        </a:xfrm>
      </p:grpSpPr>
      <p:sp>
        <p:nvSpPr>
          <p:cNvPr id="425" name="Google Shape;425;p40"/>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26" name="Google Shape;426;p4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28" name="Google Shape;428;p40"/>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29" name="Google Shape;429;p40"/>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2">
  <p:cSld name="CUSTOM_2_1_1_1_1_1_2_1_2_1_1_1_2_1">
    <p:bg>
      <p:bgPr>
        <a:solidFill>
          <a:schemeClr val="dk1"/>
        </a:solidFill>
      </p:bgPr>
    </p:bg>
    <p:spTree>
      <p:nvGrpSpPr>
        <p:cNvPr id="430" name="Shape 430"/>
        <p:cNvGrpSpPr/>
        <p:nvPr/>
      </p:nvGrpSpPr>
      <p:grpSpPr>
        <a:xfrm>
          <a:off x="0" y="0"/>
          <a:ext cx="0" cy="0"/>
          <a:chOff x="0" y="0"/>
          <a:chExt cx="0" cy="0"/>
        </a:xfrm>
      </p:grpSpPr>
      <p:sp>
        <p:nvSpPr>
          <p:cNvPr id="431" name="Google Shape;431;p41"/>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432" name="Google Shape;432;p41"/>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34" name="Google Shape;434;p41"/>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35" name="Google Shape;435;p41"/>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3">
  <p:cSld name="CUSTOM_2_1_1_1_1_1_2_1_2_1_1_1_2_1_1">
    <p:bg>
      <p:bgPr>
        <a:solidFill>
          <a:schemeClr val="accent1"/>
        </a:solidFill>
      </p:bgPr>
    </p:bg>
    <p:spTree>
      <p:nvGrpSpPr>
        <p:cNvPr id="436" name="Shape 436"/>
        <p:cNvGrpSpPr/>
        <p:nvPr/>
      </p:nvGrpSpPr>
      <p:grpSpPr>
        <a:xfrm>
          <a:off x="0" y="0"/>
          <a:ext cx="0" cy="0"/>
          <a:chOff x="0" y="0"/>
          <a:chExt cx="0" cy="0"/>
        </a:xfrm>
      </p:grpSpPr>
      <p:sp>
        <p:nvSpPr>
          <p:cNvPr id="437" name="Google Shape;437;p42"/>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38" name="Google Shape;438;p4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0" name="Google Shape;440;p42"/>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1" name="Google Shape;441;p42"/>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p:cSld name="CUSTOM_7">
    <p:spTree>
      <p:nvGrpSpPr>
        <p:cNvPr id="442" name="Shape 442"/>
        <p:cNvGrpSpPr/>
        <p:nvPr/>
      </p:nvGrpSpPr>
      <p:grpSpPr>
        <a:xfrm>
          <a:off x="0" y="0"/>
          <a:ext cx="0" cy="0"/>
          <a:chOff x="0" y="0"/>
          <a:chExt cx="0" cy="0"/>
        </a:xfrm>
      </p:grpSpPr>
      <p:sp>
        <p:nvSpPr>
          <p:cNvPr id="443" name="Google Shape;443;p4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3"/>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5" name="Google Shape;445;p43"/>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6" name="Google Shape;446;p43"/>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7" name="Google Shape;447;p43"/>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48" name="Google Shape;448;p43"/>
          <p:cNvSpPr txBox="1"/>
          <p:nvPr>
            <p:ph idx="5" type="body"/>
          </p:nvPr>
        </p:nvSpPr>
        <p:spPr>
          <a:xfrm>
            <a:off x="942150" y="883725"/>
            <a:ext cx="2263500" cy="16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hoto">
  <p:cSld name="CUSTOM_8">
    <p:spTree>
      <p:nvGrpSpPr>
        <p:cNvPr id="449" name="Shape 449"/>
        <p:cNvGrpSpPr/>
        <p:nvPr/>
      </p:nvGrpSpPr>
      <p:grpSpPr>
        <a:xfrm>
          <a:off x="0" y="0"/>
          <a:ext cx="0" cy="0"/>
          <a:chOff x="0" y="0"/>
          <a:chExt cx="0" cy="0"/>
        </a:xfrm>
      </p:grpSpPr>
      <p:sp>
        <p:nvSpPr>
          <p:cNvPr id="450" name="Google Shape;450;p4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52" name="Google Shape;452;p44"/>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53" name="Google Shape;453;p44"/>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54" name="Google Shape;454;p44"/>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55" name="Google Shape;455;p44"/>
          <p:cNvSpPr txBox="1"/>
          <p:nvPr>
            <p:ph idx="5" type="body"/>
          </p:nvPr>
        </p:nvSpPr>
        <p:spPr>
          <a:xfrm>
            <a:off x="942150" y="883725"/>
            <a:ext cx="2263500" cy="16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6" name="Google Shape;456;p44"/>
          <p:cNvSpPr/>
          <p:nvPr/>
        </p:nvSpPr>
        <p:spPr>
          <a:xfrm>
            <a:off x="1062075" y="2488750"/>
            <a:ext cx="2510100" cy="2447100"/>
          </a:xfrm>
          <a:prstGeom prst="heptagon">
            <a:avLst>
              <a:gd fmla="val 102572" name="hf"/>
              <a:gd fmla="val 10521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4"/>
          <p:cNvSpPr/>
          <p:nvPr>
            <p:ph idx="6" type="pic"/>
          </p:nvPr>
        </p:nvSpPr>
        <p:spPr>
          <a:xfrm rot="150">
            <a:off x="3334012" y="-655978"/>
            <a:ext cx="6888300" cy="4695900"/>
          </a:xfrm>
          <a:prstGeom prst="ellipse">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9">
    <p:spTree>
      <p:nvGrpSpPr>
        <p:cNvPr id="458" name="Shape 458"/>
        <p:cNvGrpSpPr/>
        <p:nvPr/>
      </p:nvGrpSpPr>
      <p:grpSpPr>
        <a:xfrm>
          <a:off x="0" y="0"/>
          <a:ext cx="0" cy="0"/>
          <a:chOff x="0" y="0"/>
          <a:chExt cx="0" cy="0"/>
        </a:xfrm>
      </p:grpSpPr>
      <p:sp>
        <p:nvSpPr>
          <p:cNvPr id="459" name="Google Shape;459;p4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61" name="Google Shape;461;p45"/>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62" name="Google Shape;462;p45"/>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63" name="Google Shape;463;p45"/>
          <p:cNvSpPr txBox="1"/>
          <p:nvPr>
            <p:ph type="title"/>
          </p:nvPr>
        </p:nvSpPr>
        <p:spPr>
          <a:xfrm>
            <a:off x="942150" y="84350"/>
            <a:ext cx="7265100" cy="1814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464" name="Google Shape;464;p45"/>
          <p:cNvSpPr txBox="1"/>
          <p:nvPr>
            <p:ph idx="4" type="body"/>
          </p:nvPr>
        </p:nvSpPr>
        <p:spPr>
          <a:xfrm>
            <a:off x="942150" y="1604200"/>
            <a:ext cx="4407000" cy="31332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CUSTOM_10">
    <p:spTree>
      <p:nvGrpSpPr>
        <p:cNvPr id="465" name="Shape 465"/>
        <p:cNvGrpSpPr/>
        <p:nvPr/>
      </p:nvGrpSpPr>
      <p:grpSpPr>
        <a:xfrm>
          <a:off x="0" y="0"/>
          <a:ext cx="0" cy="0"/>
          <a:chOff x="0" y="0"/>
          <a:chExt cx="0" cy="0"/>
        </a:xfrm>
      </p:grpSpPr>
      <p:sp>
        <p:nvSpPr>
          <p:cNvPr id="466" name="Google Shape;466;p46"/>
          <p:cNvSpPr/>
          <p:nvPr>
            <p:ph idx="2" type="pic"/>
          </p:nvPr>
        </p:nvSpPr>
        <p:spPr>
          <a:xfrm>
            <a:off x="580725" y="1856050"/>
            <a:ext cx="1321800" cy="1292400"/>
          </a:xfrm>
          <a:prstGeom prst="round1Rect">
            <a:avLst>
              <a:gd fmla="val 50000" name="adj"/>
            </a:avLst>
          </a:prstGeom>
          <a:noFill/>
          <a:ln>
            <a:noFill/>
          </a:ln>
        </p:spPr>
      </p:sp>
      <p:sp>
        <p:nvSpPr>
          <p:cNvPr id="467" name="Google Shape;467;p46"/>
          <p:cNvSpPr/>
          <p:nvPr>
            <p:ph idx="3" type="pic"/>
          </p:nvPr>
        </p:nvSpPr>
        <p:spPr>
          <a:xfrm>
            <a:off x="580725" y="3440225"/>
            <a:ext cx="1392900" cy="1292400"/>
          </a:xfrm>
          <a:prstGeom prst="chord">
            <a:avLst>
              <a:gd fmla="val 2700000" name="adj1"/>
              <a:gd fmla="val 20217993" name="adj2"/>
            </a:avLst>
          </a:prstGeom>
          <a:noFill/>
          <a:ln>
            <a:noFill/>
          </a:ln>
        </p:spPr>
      </p:sp>
      <p:sp>
        <p:nvSpPr>
          <p:cNvPr id="468" name="Google Shape;468;p46"/>
          <p:cNvSpPr/>
          <p:nvPr>
            <p:ph idx="4" type="pic"/>
          </p:nvPr>
        </p:nvSpPr>
        <p:spPr>
          <a:xfrm>
            <a:off x="7214900" y="3440300"/>
            <a:ext cx="1570200" cy="1292400"/>
          </a:xfrm>
          <a:prstGeom prst="roundRect">
            <a:avLst>
              <a:gd fmla="val 16667" name="adj"/>
            </a:avLst>
          </a:prstGeom>
          <a:noFill/>
          <a:ln>
            <a:noFill/>
          </a:ln>
        </p:spPr>
      </p:sp>
      <p:sp>
        <p:nvSpPr>
          <p:cNvPr id="469" name="Google Shape;469;p46"/>
          <p:cNvSpPr/>
          <p:nvPr>
            <p:ph idx="5" type="pic"/>
          </p:nvPr>
        </p:nvSpPr>
        <p:spPr>
          <a:xfrm>
            <a:off x="1937675" y="3433025"/>
            <a:ext cx="5030100" cy="1292400"/>
          </a:xfrm>
          <a:prstGeom prst="trapezoid">
            <a:avLst>
              <a:gd fmla="val 25000" name="adj"/>
            </a:avLst>
          </a:prstGeom>
          <a:noFill/>
          <a:ln>
            <a:noFill/>
          </a:ln>
        </p:spPr>
      </p:sp>
      <p:sp>
        <p:nvSpPr>
          <p:cNvPr id="470" name="Google Shape;470;p46"/>
          <p:cNvSpPr/>
          <p:nvPr>
            <p:ph idx="6" type="pic"/>
          </p:nvPr>
        </p:nvSpPr>
        <p:spPr>
          <a:xfrm>
            <a:off x="3858025" y="1856050"/>
            <a:ext cx="4927200" cy="1292400"/>
          </a:xfrm>
          <a:prstGeom prst="ellipse">
            <a:avLst/>
          </a:prstGeom>
          <a:noFill/>
          <a:ln>
            <a:noFill/>
          </a:ln>
        </p:spPr>
      </p:sp>
      <p:sp>
        <p:nvSpPr>
          <p:cNvPr id="471" name="Google Shape;471;p46"/>
          <p:cNvSpPr/>
          <p:nvPr>
            <p:ph idx="7" type="pic"/>
          </p:nvPr>
        </p:nvSpPr>
        <p:spPr>
          <a:xfrm>
            <a:off x="2165350" y="1856050"/>
            <a:ext cx="1430100" cy="1292400"/>
          </a:xfrm>
          <a:prstGeom prst="hexagon">
            <a:avLst>
              <a:gd fmla="val 25000" name="adj"/>
              <a:gd fmla="val 115470" name="vf"/>
            </a:avLst>
          </a:prstGeom>
          <a:noFill/>
          <a:ln>
            <a:noFill/>
          </a:ln>
        </p:spPr>
      </p:sp>
      <p:sp>
        <p:nvSpPr>
          <p:cNvPr id="472" name="Google Shape;472;p46"/>
          <p:cNvSpPr/>
          <p:nvPr>
            <p:ph idx="8" type="pic"/>
          </p:nvPr>
        </p:nvSpPr>
        <p:spPr>
          <a:xfrm>
            <a:off x="7492700" y="233225"/>
            <a:ext cx="1292400" cy="1292400"/>
          </a:xfrm>
          <a:prstGeom prst="teardrop">
            <a:avLst>
              <a:gd fmla="val 100000" name="adj"/>
            </a:avLst>
          </a:prstGeom>
          <a:noFill/>
          <a:ln>
            <a:noFill/>
          </a:ln>
        </p:spPr>
      </p:sp>
      <p:sp>
        <p:nvSpPr>
          <p:cNvPr id="473" name="Google Shape;473;p46"/>
          <p:cNvSpPr/>
          <p:nvPr>
            <p:ph idx="9" type="pic"/>
          </p:nvPr>
        </p:nvSpPr>
        <p:spPr>
          <a:xfrm>
            <a:off x="610250" y="271775"/>
            <a:ext cx="6838800" cy="1292400"/>
          </a:xfrm>
          <a:prstGeom prst="parallelogram">
            <a:avLst>
              <a:gd fmla="val 25000" name="adj"/>
            </a:avLst>
          </a:prstGeom>
          <a:noFill/>
          <a:ln>
            <a:noFill/>
          </a:ln>
        </p:spPr>
      </p:sp>
      <p:sp>
        <p:nvSpPr>
          <p:cNvPr id="474" name="Google Shape;474;p46"/>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76" name="Google Shape;476;p46"/>
          <p:cNvSpPr txBox="1"/>
          <p:nvPr>
            <p:ph idx="1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77" name="Google Shape;477;p46"/>
          <p:cNvSpPr txBox="1"/>
          <p:nvPr>
            <p:ph idx="1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78" name="Google Shape;478;p46"/>
          <p:cNvSpPr txBox="1"/>
          <p:nvPr>
            <p:ph idx="15" type="body"/>
          </p:nvPr>
        </p:nvSpPr>
        <p:spPr>
          <a:xfrm>
            <a:off x="610250" y="1525625"/>
            <a:ext cx="6515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79" name="Google Shape;479;p46"/>
          <p:cNvSpPr txBox="1"/>
          <p:nvPr>
            <p:ph idx="16" type="body"/>
          </p:nvPr>
        </p:nvSpPr>
        <p:spPr>
          <a:xfrm>
            <a:off x="7509425" y="1525625"/>
            <a:ext cx="12924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0" name="Google Shape;480;p46"/>
          <p:cNvSpPr txBox="1"/>
          <p:nvPr>
            <p:ph idx="17" type="body"/>
          </p:nvPr>
        </p:nvSpPr>
        <p:spPr>
          <a:xfrm>
            <a:off x="580725" y="3148450"/>
            <a:ext cx="12924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1" name="Google Shape;481;p46"/>
          <p:cNvSpPr txBox="1"/>
          <p:nvPr>
            <p:ph idx="18" type="body"/>
          </p:nvPr>
        </p:nvSpPr>
        <p:spPr>
          <a:xfrm>
            <a:off x="2165400" y="3148450"/>
            <a:ext cx="1430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2" name="Google Shape;482;p46"/>
          <p:cNvSpPr txBox="1"/>
          <p:nvPr>
            <p:ph idx="19" type="body"/>
          </p:nvPr>
        </p:nvSpPr>
        <p:spPr>
          <a:xfrm>
            <a:off x="3858025" y="3148450"/>
            <a:ext cx="49437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3" name="Google Shape;483;p46"/>
          <p:cNvSpPr txBox="1"/>
          <p:nvPr>
            <p:ph idx="20" type="body"/>
          </p:nvPr>
        </p:nvSpPr>
        <p:spPr>
          <a:xfrm>
            <a:off x="1937675" y="4725425"/>
            <a:ext cx="5030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4" name="Google Shape;484;p46"/>
          <p:cNvSpPr txBox="1"/>
          <p:nvPr>
            <p:ph idx="21" type="body"/>
          </p:nvPr>
        </p:nvSpPr>
        <p:spPr>
          <a:xfrm>
            <a:off x="610250" y="4725425"/>
            <a:ext cx="12630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85" name="Google Shape;485;p46"/>
          <p:cNvSpPr txBox="1"/>
          <p:nvPr>
            <p:ph idx="22" type="body"/>
          </p:nvPr>
        </p:nvSpPr>
        <p:spPr>
          <a:xfrm>
            <a:off x="7214900" y="4725425"/>
            <a:ext cx="15870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2">
  <p:cSld name="CUSTOM_12">
    <p:bg>
      <p:bgPr>
        <a:solidFill>
          <a:schemeClr val="dk1"/>
        </a:solidFill>
      </p:bgPr>
    </p:bg>
    <p:spTree>
      <p:nvGrpSpPr>
        <p:cNvPr id="486" name="Shape 486"/>
        <p:cNvGrpSpPr/>
        <p:nvPr/>
      </p:nvGrpSpPr>
      <p:grpSpPr>
        <a:xfrm>
          <a:off x="0" y="0"/>
          <a:ext cx="0" cy="0"/>
          <a:chOff x="0" y="0"/>
          <a:chExt cx="0" cy="0"/>
        </a:xfrm>
      </p:grpSpPr>
      <p:sp>
        <p:nvSpPr>
          <p:cNvPr id="487" name="Google Shape;487;p47"/>
          <p:cNvSpPr/>
          <p:nvPr>
            <p:ph idx="2" type="pic"/>
          </p:nvPr>
        </p:nvSpPr>
        <p:spPr>
          <a:xfrm>
            <a:off x="1300175" y="354000"/>
            <a:ext cx="4204800" cy="2957100"/>
          </a:xfrm>
          <a:prstGeom prst="parallelogram">
            <a:avLst>
              <a:gd fmla="val 41235" name="adj"/>
            </a:avLst>
          </a:prstGeom>
          <a:noFill/>
          <a:ln>
            <a:noFill/>
          </a:ln>
        </p:spPr>
      </p:sp>
      <p:sp>
        <p:nvSpPr>
          <p:cNvPr id="488" name="Google Shape;488;p47"/>
          <p:cNvSpPr/>
          <p:nvPr>
            <p:ph idx="3" type="pic"/>
          </p:nvPr>
        </p:nvSpPr>
        <p:spPr>
          <a:xfrm>
            <a:off x="4894175" y="354000"/>
            <a:ext cx="3907800" cy="1478400"/>
          </a:xfrm>
          <a:prstGeom prst="parallelogram">
            <a:avLst>
              <a:gd fmla="val 41235" name="adj"/>
            </a:avLst>
          </a:prstGeom>
          <a:noFill/>
          <a:ln>
            <a:noFill/>
          </a:ln>
        </p:spPr>
      </p:sp>
      <p:sp>
        <p:nvSpPr>
          <p:cNvPr id="489" name="Google Shape;489;p47"/>
          <p:cNvSpPr/>
          <p:nvPr>
            <p:ph idx="4" type="pic"/>
          </p:nvPr>
        </p:nvSpPr>
        <p:spPr>
          <a:xfrm>
            <a:off x="4280325" y="1832550"/>
            <a:ext cx="2579700" cy="1478400"/>
          </a:xfrm>
          <a:prstGeom prst="parallelogram">
            <a:avLst>
              <a:gd fmla="val 41235" name="adj"/>
            </a:avLst>
          </a:prstGeom>
          <a:noFill/>
          <a:ln>
            <a:noFill/>
          </a:ln>
        </p:spPr>
      </p:sp>
      <p:sp>
        <p:nvSpPr>
          <p:cNvPr id="490" name="Google Shape;490;p47"/>
          <p:cNvSpPr/>
          <p:nvPr>
            <p:ph idx="5" type="pic"/>
          </p:nvPr>
        </p:nvSpPr>
        <p:spPr>
          <a:xfrm>
            <a:off x="5660175" y="1832550"/>
            <a:ext cx="2537100" cy="2957100"/>
          </a:xfrm>
          <a:prstGeom prst="parallelogram">
            <a:avLst>
              <a:gd fmla="val 41235" name="adj"/>
            </a:avLst>
          </a:prstGeom>
          <a:noFill/>
          <a:ln>
            <a:noFill/>
          </a:ln>
        </p:spPr>
      </p:sp>
      <p:sp>
        <p:nvSpPr>
          <p:cNvPr id="491" name="Google Shape;491;p47"/>
          <p:cNvSpPr/>
          <p:nvPr>
            <p:ph idx="6" type="pic"/>
          </p:nvPr>
        </p:nvSpPr>
        <p:spPr>
          <a:xfrm>
            <a:off x="695350" y="3311100"/>
            <a:ext cx="5587500" cy="1478400"/>
          </a:xfrm>
          <a:prstGeom prst="parallelogram">
            <a:avLst>
              <a:gd fmla="val 41235" name="adj"/>
            </a:avLst>
          </a:prstGeom>
          <a:noFill/>
          <a:ln>
            <a:noFill/>
          </a:ln>
        </p:spPr>
      </p:sp>
      <p:sp>
        <p:nvSpPr>
          <p:cNvPr id="492" name="Google Shape;492;p47"/>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7"/>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94" name="Google Shape;494;p47"/>
          <p:cNvSpPr txBox="1"/>
          <p:nvPr>
            <p:ph idx="7"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95" name="Google Shape;495;p47"/>
          <p:cNvSpPr txBox="1"/>
          <p:nvPr>
            <p:ph idx="8"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6" name="Shape 496"/>
        <p:cNvGrpSpPr/>
        <p:nvPr/>
      </p:nvGrpSpPr>
      <p:grpSpPr>
        <a:xfrm>
          <a:off x="0" y="0"/>
          <a:ext cx="0" cy="0"/>
          <a:chOff x="0" y="0"/>
          <a:chExt cx="0" cy="0"/>
        </a:xfrm>
      </p:grpSpPr>
      <p:sp>
        <p:nvSpPr>
          <p:cNvPr id="497" name="Google Shape;49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98" name="Shape 498"/>
        <p:cNvGrpSpPr/>
        <p:nvPr/>
      </p:nvGrpSpPr>
      <p:grpSpPr>
        <a:xfrm>
          <a:off x="0" y="0"/>
          <a:ext cx="0" cy="0"/>
          <a:chOff x="0" y="0"/>
          <a:chExt cx="0" cy="0"/>
        </a:xfrm>
      </p:grpSpPr>
      <p:sp>
        <p:nvSpPr>
          <p:cNvPr id="499" name="Google Shape;499;p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0" name="Google Shape;500;p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01" name="Google Shape;50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2" name="Shape 502"/>
        <p:cNvGrpSpPr/>
        <p:nvPr/>
      </p:nvGrpSpPr>
      <p:grpSpPr>
        <a:xfrm>
          <a:off x="0" y="0"/>
          <a:ext cx="0" cy="0"/>
          <a:chOff x="0" y="0"/>
          <a:chExt cx="0" cy="0"/>
        </a:xfrm>
      </p:grpSpPr>
      <p:sp>
        <p:nvSpPr>
          <p:cNvPr id="503" name="Google Shape;503;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4" name="Google Shape;504;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05" name="Shape 505"/>
        <p:cNvGrpSpPr/>
        <p:nvPr/>
      </p:nvGrpSpPr>
      <p:grpSpPr>
        <a:xfrm>
          <a:off x="0" y="0"/>
          <a:ext cx="0" cy="0"/>
          <a:chOff x="0" y="0"/>
          <a:chExt cx="0" cy="0"/>
        </a:xfrm>
      </p:grpSpPr>
      <p:sp>
        <p:nvSpPr>
          <p:cNvPr id="506" name="Google Shape;50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07" name="Google Shape;50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8" name="Google Shape;50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9" name="Shape 509"/>
        <p:cNvGrpSpPr/>
        <p:nvPr/>
      </p:nvGrpSpPr>
      <p:grpSpPr>
        <a:xfrm>
          <a:off x="0" y="0"/>
          <a:ext cx="0" cy="0"/>
          <a:chOff x="0" y="0"/>
          <a:chExt cx="0" cy="0"/>
        </a:xfrm>
      </p:grpSpPr>
      <p:sp>
        <p:nvSpPr>
          <p:cNvPr id="510" name="Google Shape;51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11" name="Google Shape;511;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2" name="Google Shape;512;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3" name="Google Shape;51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14" name="Shape 514"/>
        <p:cNvGrpSpPr/>
        <p:nvPr/>
      </p:nvGrpSpPr>
      <p:grpSpPr>
        <a:xfrm>
          <a:off x="0" y="0"/>
          <a:ext cx="0" cy="0"/>
          <a:chOff x="0" y="0"/>
          <a:chExt cx="0" cy="0"/>
        </a:xfrm>
      </p:grpSpPr>
      <p:sp>
        <p:nvSpPr>
          <p:cNvPr id="515" name="Google Shape;51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16" name="Google Shape;51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17" name="Shape 517"/>
        <p:cNvGrpSpPr/>
        <p:nvPr/>
      </p:nvGrpSpPr>
      <p:grpSpPr>
        <a:xfrm>
          <a:off x="0" y="0"/>
          <a:ext cx="0" cy="0"/>
          <a:chOff x="0" y="0"/>
          <a:chExt cx="0" cy="0"/>
        </a:xfrm>
      </p:grpSpPr>
      <p:sp>
        <p:nvSpPr>
          <p:cNvPr id="518" name="Google Shape;518;p5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9" name="Google Shape;519;p5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0" name="Google Shape;52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21" name="Shape 521"/>
        <p:cNvGrpSpPr/>
        <p:nvPr/>
      </p:nvGrpSpPr>
      <p:grpSpPr>
        <a:xfrm>
          <a:off x="0" y="0"/>
          <a:ext cx="0" cy="0"/>
          <a:chOff x="0" y="0"/>
          <a:chExt cx="0" cy="0"/>
        </a:xfrm>
      </p:grpSpPr>
      <p:sp>
        <p:nvSpPr>
          <p:cNvPr id="522" name="Google Shape;522;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3" name="Google Shape;52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24" name="Shape 524"/>
        <p:cNvGrpSpPr/>
        <p:nvPr/>
      </p:nvGrpSpPr>
      <p:grpSpPr>
        <a:xfrm>
          <a:off x="0" y="0"/>
          <a:ext cx="0" cy="0"/>
          <a:chOff x="0" y="0"/>
          <a:chExt cx="0" cy="0"/>
        </a:xfrm>
      </p:grpSpPr>
      <p:sp>
        <p:nvSpPr>
          <p:cNvPr id="525" name="Google Shape;525;p56"/>
          <p:cNvSpPr/>
          <p:nvPr/>
        </p:nvSpPr>
        <p:spPr>
          <a:xfrm>
            <a:off x="4572000" y="-125"/>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7" name="Google Shape;527;p5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28" name="Google Shape;528;p5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9" name="Google Shape;529;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30" name="Shape 530"/>
        <p:cNvGrpSpPr/>
        <p:nvPr/>
      </p:nvGrpSpPr>
      <p:grpSpPr>
        <a:xfrm>
          <a:off x="0" y="0"/>
          <a:ext cx="0" cy="0"/>
          <a:chOff x="0" y="0"/>
          <a:chExt cx="0" cy="0"/>
        </a:xfrm>
      </p:grpSpPr>
      <p:sp>
        <p:nvSpPr>
          <p:cNvPr id="531" name="Google Shape;531;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532" name="Google Shape;532;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33" name="Shape 533"/>
        <p:cNvGrpSpPr/>
        <p:nvPr/>
      </p:nvGrpSpPr>
      <p:grpSpPr>
        <a:xfrm>
          <a:off x="0" y="0"/>
          <a:ext cx="0" cy="0"/>
          <a:chOff x="0" y="0"/>
          <a:chExt cx="0" cy="0"/>
        </a:xfrm>
      </p:grpSpPr>
      <p:sp>
        <p:nvSpPr>
          <p:cNvPr id="534" name="Google Shape;534;p5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5" name="Google Shape;535;p5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536" name="Google Shape;53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37" name="Shape 537"/>
        <p:cNvGrpSpPr/>
        <p:nvPr/>
      </p:nvGrpSpPr>
      <p:grpSpPr>
        <a:xfrm>
          <a:off x="0" y="0"/>
          <a:ext cx="0" cy="0"/>
          <a:chOff x="0" y="0"/>
          <a:chExt cx="0" cy="0"/>
        </a:xfrm>
      </p:grpSpPr>
      <p:sp>
        <p:nvSpPr>
          <p:cNvPr id="538" name="Google Shape;538;p59"/>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39" name="Google Shape;53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5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1" name="Google Shape;541;p5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2" name="Google Shape;542;p5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3" name="Google Shape;543;p5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4" name="Google Shape;544;p5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5" name="Google Shape;545;p5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46" name="Shape 546"/>
        <p:cNvGrpSpPr/>
        <p:nvPr/>
      </p:nvGrpSpPr>
      <p:grpSpPr>
        <a:xfrm>
          <a:off x="0" y="0"/>
          <a:ext cx="0" cy="0"/>
          <a:chOff x="0" y="0"/>
          <a:chExt cx="0" cy="0"/>
        </a:xfrm>
      </p:grpSpPr>
      <p:sp>
        <p:nvSpPr>
          <p:cNvPr id="547" name="Google Shape;5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48" name="Google Shape;548;p60"/>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9" name="Google Shape;549;p60"/>
          <p:cNvSpPr/>
          <p:nvPr>
            <p:ph idx="2" type="pic"/>
          </p:nvPr>
        </p:nvSpPr>
        <p:spPr>
          <a:xfrm>
            <a:off x="4992024" y="1152775"/>
            <a:ext cx="3840300" cy="3416400"/>
          </a:xfrm>
          <a:prstGeom prst="rect">
            <a:avLst/>
          </a:prstGeom>
          <a:noFill/>
          <a:ln>
            <a:noFill/>
          </a:ln>
        </p:spPr>
      </p:sp>
      <p:sp>
        <p:nvSpPr>
          <p:cNvPr id="550" name="Google Shape;550;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51" name="Shape 551"/>
        <p:cNvGrpSpPr/>
        <p:nvPr/>
      </p:nvGrpSpPr>
      <p:grpSpPr>
        <a:xfrm>
          <a:off x="0" y="0"/>
          <a:ext cx="0" cy="0"/>
          <a:chOff x="0" y="0"/>
          <a:chExt cx="0" cy="0"/>
        </a:xfrm>
      </p:grpSpPr>
      <p:sp>
        <p:nvSpPr>
          <p:cNvPr id="552" name="Google Shape;55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3" name="Google Shape;553;p6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4" name="Google Shape;554;p61"/>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5" name="Google Shape;555;p6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6" name="Google Shape;556;p6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7" name="Google Shape;557;p6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_2">
    <p:spTree>
      <p:nvGrpSpPr>
        <p:cNvPr id="558" name="Shape 558"/>
        <p:cNvGrpSpPr/>
        <p:nvPr/>
      </p:nvGrpSpPr>
      <p:grpSpPr>
        <a:xfrm>
          <a:off x="0" y="0"/>
          <a:ext cx="0" cy="0"/>
          <a:chOff x="0" y="0"/>
          <a:chExt cx="0" cy="0"/>
        </a:xfrm>
      </p:grpSpPr>
      <p:sp>
        <p:nvSpPr>
          <p:cNvPr id="559" name="Google Shape;55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0" name="Google Shape;560;p62"/>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1" name="Google Shape;561;p6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2" name="Google Shape;562;p62"/>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3" name="Google Shape;563;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4" name="Google Shape;564;p62"/>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5" name="Google Shape;565;p62"/>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6" name="Google Shape;566;p62"/>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67" name="Shape 567"/>
        <p:cNvGrpSpPr/>
        <p:nvPr/>
      </p:nvGrpSpPr>
      <p:grpSpPr>
        <a:xfrm>
          <a:off x="0" y="0"/>
          <a:ext cx="0" cy="0"/>
          <a:chOff x="0" y="0"/>
          <a:chExt cx="0" cy="0"/>
        </a:xfrm>
      </p:grpSpPr>
      <p:sp>
        <p:nvSpPr>
          <p:cNvPr id="568" name="Google Shape;568;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9" name="Google Shape;569;p63"/>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0" name="Google Shape;570;p6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1" name="Google Shape;571;p6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2" name="Google Shape;572;p6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3" name="Google Shape;573;p63"/>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4" name="Google Shape;574;p6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5" name="Google Shape;575;p6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6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6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78" name="Shape 578"/>
        <p:cNvGrpSpPr/>
        <p:nvPr/>
      </p:nvGrpSpPr>
      <p:grpSpPr>
        <a:xfrm>
          <a:off x="0" y="0"/>
          <a:ext cx="0" cy="0"/>
          <a:chOff x="0" y="0"/>
          <a:chExt cx="0" cy="0"/>
        </a:xfrm>
      </p:grpSpPr>
      <p:sp>
        <p:nvSpPr>
          <p:cNvPr id="579" name="Google Shape;57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80" name="Google Shape;580;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1" name="Google Shape;581;p6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82" name="Shape 582"/>
        <p:cNvGrpSpPr/>
        <p:nvPr/>
      </p:nvGrpSpPr>
      <p:grpSpPr>
        <a:xfrm>
          <a:off x="0" y="0"/>
          <a:ext cx="0" cy="0"/>
          <a:chOff x="0" y="0"/>
          <a:chExt cx="0" cy="0"/>
        </a:xfrm>
      </p:grpSpPr>
      <p:sp>
        <p:nvSpPr>
          <p:cNvPr id="583" name="Google Shape;583;p65"/>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4" name="Google Shape;584;p65"/>
          <p:cNvSpPr/>
          <p:nvPr>
            <p:ph idx="2" type="pic"/>
          </p:nvPr>
        </p:nvSpPr>
        <p:spPr>
          <a:xfrm>
            <a:off x="4804825" y="1133300"/>
            <a:ext cx="4027500" cy="2392800"/>
          </a:xfrm>
          <a:prstGeom prst="rect">
            <a:avLst/>
          </a:prstGeom>
          <a:noFill/>
          <a:ln>
            <a:noFill/>
          </a:ln>
        </p:spPr>
      </p:sp>
      <p:sp>
        <p:nvSpPr>
          <p:cNvPr id="585" name="Google Shape;585;p65"/>
          <p:cNvSpPr/>
          <p:nvPr>
            <p:ph idx="3" type="pic"/>
          </p:nvPr>
        </p:nvSpPr>
        <p:spPr>
          <a:xfrm>
            <a:off x="311725" y="1133300"/>
            <a:ext cx="4027500" cy="2392800"/>
          </a:xfrm>
          <a:prstGeom prst="rect">
            <a:avLst/>
          </a:prstGeom>
          <a:noFill/>
          <a:ln>
            <a:noFill/>
          </a:ln>
        </p:spPr>
      </p:sp>
      <p:sp>
        <p:nvSpPr>
          <p:cNvPr id="586" name="Google Shape;586;p6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7" name="Google Shape;587;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8" name="Google Shape;58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89" name="Google Shape;589;p6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0" name="Google Shape;590;p6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91" name="Shape 591"/>
        <p:cNvGrpSpPr/>
        <p:nvPr/>
      </p:nvGrpSpPr>
      <p:grpSpPr>
        <a:xfrm>
          <a:off x="0" y="0"/>
          <a:ext cx="0" cy="0"/>
          <a:chOff x="0" y="0"/>
          <a:chExt cx="0" cy="0"/>
        </a:xfrm>
      </p:grpSpPr>
      <p:sp>
        <p:nvSpPr>
          <p:cNvPr id="592" name="Google Shape;592;p66"/>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3" name="Google Shape;593;p66"/>
          <p:cNvSpPr/>
          <p:nvPr>
            <p:ph idx="2" type="pic"/>
          </p:nvPr>
        </p:nvSpPr>
        <p:spPr>
          <a:xfrm>
            <a:off x="6205225" y="1128325"/>
            <a:ext cx="2627100" cy="2273100"/>
          </a:xfrm>
          <a:prstGeom prst="rect">
            <a:avLst/>
          </a:prstGeom>
          <a:noFill/>
          <a:ln>
            <a:noFill/>
          </a:ln>
        </p:spPr>
      </p:sp>
      <p:sp>
        <p:nvSpPr>
          <p:cNvPr id="594" name="Google Shape;594;p66"/>
          <p:cNvSpPr/>
          <p:nvPr>
            <p:ph idx="3" type="pic"/>
          </p:nvPr>
        </p:nvSpPr>
        <p:spPr>
          <a:xfrm>
            <a:off x="311725" y="1128325"/>
            <a:ext cx="2627100" cy="2273100"/>
          </a:xfrm>
          <a:prstGeom prst="rect">
            <a:avLst/>
          </a:prstGeom>
          <a:noFill/>
          <a:ln>
            <a:noFill/>
          </a:ln>
        </p:spPr>
      </p:sp>
      <p:sp>
        <p:nvSpPr>
          <p:cNvPr id="595" name="Google Shape;595;p6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6" name="Google Shape;596;p66"/>
          <p:cNvSpPr/>
          <p:nvPr>
            <p:ph idx="5" type="pic"/>
          </p:nvPr>
        </p:nvSpPr>
        <p:spPr>
          <a:xfrm>
            <a:off x="3255250" y="1128325"/>
            <a:ext cx="2627100" cy="2273100"/>
          </a:xfrm>
          <a:prstGeom prst="rect">
            <a:avLst/>
          </a:prstGeom>
          <a:noFill/>
          <a:ln>
            <a:noFill/>
          </a:ln>
        </p:spPr>
      </p:sp>
      <p:sp>
        <p:nvSpPr>
          <p:cNvPr id="597" name="Google Shape;597;p6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8" name="Google Shape;59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9" name="Google Shape;59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600" name="Google Shape;600;p6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1" name="Google Shape;601;p6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2" name="Google Shape;602;p6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03" name="Shape 603"/>
        <p:cNvGrpSpPr/>
        <p:nvPr/>
      </p:nvGrpSpPr>
      <p:grpSpPr>
        <a:xfrm>
          <a:off x="0" y="0"/>
          <a:ext cx="0" cy="0"/>
          <a:chOff x="0" y="0"/>
          <a:chExt cx="0" cy="0"/>
        </a:xfrm>
      </p:grpSpPr>
      <p:sp>
        <p:nvSpPr>
          <p:cNvPr id="604" name="Google Shape;604;p67"/>
          <p:cNvSpPr/>
          <p:nvPr>
            <p:ph idx="2" type="pic"/>
          </p:nvPr>
        </p:nvSpPr>
        <p:spPr>
          <a:xfrm>
            <a:off x="311700" y="445025"/>
            <a:ext cx="8520600" cy="4218300"/>
          </a:xfrm>
          <a:prstGeom prst="rect">
            <a:avLst/>
          </a:prstGeom>
          <a:noFill/>
          <a:ln>
            <a:noFill/>
          </a:ln>
        </p:spPr>
      </p:sp>
      <p:sp>
        <p:nvSpPr>
          <p:cNvPr id="605" name="Google Shape;60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06" name="Shape 606"/>
        <p:cNvGrpSpPr/>
        <p:nvPr/>
      </p:nvGrpSpPr>
      <p:grpSpPr>
        <a:xfrm>
          <a:off x="0" y="0"/>
          <a:ext cx="0" cy="0"/>
          <a:chOff x="0" y="0"/>
          <a:chExt cx="0" cy="0"/>
        </a:xfrm>
      </p:grpSpPr>
      <p:sp>
        <p:nvSpPr>
          <p:cNvPr id="607" name="Google Shape;607;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8" name="Google Shape;608;p68"/>
          <p:cNvSpPr/>
          <p:nvPr>
            <p:ph idx="2" type="pic"/>
          </p:nvPr>
        </p:nvSpPr>
        <p:spPr>
          <a:xfrm>
            <a:off x="3389600" y="118913"/>
            <a:ext cx="1643700" cy="1535100"/>
          </a:xfrm>
          <a:prstGeom prst="rect">
            <a:avLst/>
          </a:prstGeom>
          <a:noFill/>
          <a:ln>
            <a:noFill/>
          </a:ln>
        </p:spPr>
      </p:sp>
      <p:sp>
        <p:nvSpPr>
          <p:cNvPr id="609" name="Google Shape;609;p68"/>
          <p:cNvSpPr/>
          <p:nvPr>
            <p:ph idx="3" type="pic"/>
          </p:nvPr>
        </p:nvSpPr>
        <p:spPr>
          <a:xfrm>
            <a:off x="5195935" y="118913"/>
            <a:ext cx="1643700" cy="1535100"/>
          </a:xfrm>
          <a:prstGeom prst="rect">
            <a:avLst/>
          </a:prstGeom>
          <a:noFill/>
          <a:ln>
            <a:noFill/>
          </a:ln>
        </p:spPr>
      </p:sp>
      <p:sp>
        <p:nvSpPr>
          <p:cNvPr id="610" name="Google Shape;610;p68"/>
          <p:cNvSpPr/>
          <p:nvPr>
            <p:ph idx="4" type="pic"/>
          </p:nvPr>
        </p:nvSpPr>
        <p:spPr>
          <a:xfrm>
            <a:off x="7002270" y="118913"/>
            <a:ext cx="1643700" cy="1535100"/>
          </a:xfrm>
          <a:prstGeom prst="rect">
            <a:avLst/>
          </a:prstGeom>
          <a:noFill/>
          <a:ln>
            <a:noFill/>
          </a:ln>
        </p:spPr>
      </p:sp>
      <p:sp>
        <p:nvSpPr>
          <p:cNvPr id="611" name="Google Shape;611;p68"/>
          <p:cNvSpPr/>
          <p:nvPr>
            <p:ph idx="5" type="pic"/>
          </p:nvPr>
        </p:nvSpPr>
        <p:spPr>
          <a:xfrm>
            <a:off x="3389588" y="1804212"/>
            <a:ext cx="1643700" cy="1535100"/>
          </a:xfrm>
          <a:prstGeom prst="rect">
            <a:avLst/>
          </a:prstGeom>
          <a:noFill/>
          <a:ln>
            <a:noFill/>
          </a:ln>
        </p:spPr>
      </p:sp>
      <p:sp>
        <p:nvSpPr>
          <p:cNvPr id="612" name="Google Shape;612;p68"/>
          <p:cNvSpPr/>
          <p:nvPr>
            <p:ph idx="6" type="pic"/>
          </p:nvPr>
        </p:nvSpPr>
        <p:spPr>
          <a:xfrm>
            <a:off x="5195922" y="1804212"/>
            <a:ext cx="1643700" cy="1535100"/>
          </a:xfrm>
          <a:prstGeom prst="rect">
            <a:avLst/>
          </a:prstGeom>
          <a:noFill/>
          <a:ln>
            <a:noFill/>
          </a:ln>
        </p:spPr>
      </p:sp>
      <p:sp>
        <p:nvSpPr>
          <p:cNvPr id="613" name="Google Shape;613;p68"/>
          <p:cNvSpPr/>
          <p:nvPr>
            <p:ph idx="7" type="pic"/>
          </p:nvPr>
        </p:nvSpPr>
        <p:spPr>
          <a:xfrm>
            <a:off x="7002257" y="1804212"/>
            <a:ext cx="1643700" cy="1535100"/>
          </a:xfrm>
          <a:prstGeom prst="rect">
            <a:avLst/>
          </a:prstGeom>
          <a:noFill/>
          <a:ln>
            <a:noFill/>
          </a:ln>
        </p:spPr>
      </p:sp>
      <p:sp>
        <p:nvSpPr>
          <p:cNvPr id="614" name="Google Shape;614;p68"/>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615" name="Google Shape;615;p68"/>
          <p:cNvSpPr/>
          <p:nvPr>
            <p:ph idx="8" type="pic"/>
          </p:nvPr>
        </p:nvSpPr>
        <p:spPr>
          <a:xfrm>
            <a:off x="3389588" y="3489487"/>
            <a:ext cx="1643700" cy="1535100"/>
          </a:xfrm>
          <a:prstGeom prst="rect">
            <a:avLst/>
          </a:prstGeom>
          <a:noFill/>
          <a:ln>
            <a:noFill/>
          </a:ln>
        </p:spPr>
      </p:sp>
      <p:sp>
        <p:nvSpPr>
          <p:cNvPr id="616" name="Google Shape;616;p68"/>
          <p:cNvSpPr/>
          <p:nvPr>
            <p:ph idx="9" type="pic"/>
          </p:nvPr>
        </p:nvSpPr>
        <p:spPr>
          <a:xfrm>
            <a:off x="5195922" y="3489487"/>
            <a:ext cx="1643700" cy="1535100"/>
          </a:xfrm>
          <a:prstGeom prst="rect">
            <a:avLst/>
          </a:prstGeom>
          <a:noFill/>
          <a:ln>
            <a:noFill/>
          </a:ln>
        </p:spPr>
      </p:sp>
      <p:sp>
        <p:nvSpPr>
          <p:cNvPr id="617" name="Google Shape;617;p6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56"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7550" y="84350"/>
            <a:ext cx="8454300" cy="33762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5600"/>
              <a:buFont typeface="Unbounded"/>
              <a:buNone/>
              <a:defRPr sz="5600">
                <a:solidFill>
                  <a:schemeClr val="dk1"/>
                </a:solidFill>
                <a:latin typeface="Unbounded"/>
                <a:ea typeface="Unbounded"/>
                <a:cs typeface="Unbounded"/>
                <a:sym typeface="Unbounded"/>
              </a:defRPr>
            </a:lvl1pPr>
            <a:lvl2pPr lvl="1">
              <a:lnSpc>
                <a:spcPct val="80000"/>
              </a:lnSpc>
              <a:spcBef>
                <a:spcPts val="0"/>
              </a:spcBef>
              <a:spcAft>
                <a:spcPts val="0"/>
              </a:spcAft>
              <a:buSzPts val="5600"/>
              <a:buFont typeface="Unbounded"/>
              <a:buNone/>
              <a:defRPr sz="5600">
                <a:latin typeface="Unbounded"/>
                <a:ea typeface="Unbounded"/>
                <a:cs typeface="Unbounded"/>
                <a:sym typeface="Unbounded"/>
              </a:defRPr>
            </a:lvl2pPr>
            <a:lvl3pPr lvl="2">
              <a:lnSpc>
                <a:spcPct val="80000"/>
              </a:lnSpc>
              <a:spcBef>
                <a:spcPts val="0"/>
              </a:spcBef>
              <a:spcAft>
                <a:spcPts val="0"/>
              </a:spcAft>
              <a:buSzPts val="5600"/>
              <a:buFont typeface="Unbounded"/>
              <a:buNone/>
              <a:defRPr sz="5600">
                <a:latin typeface="Unbounded"/>
                <a:ea typeface="Unbounded"/>
                <a:cs typeface="Unbounded"/>
                <a:sym typeface="Unbounded"/>
              </a:defRPr>
            </a:lvl3pPr>
            <a:lvl4pPr lvl="3">
              <a:lnSpc>
                <a:spcPct val="80000"/>
              </a:lnSpc>
              <a:spcBef>
                <a:spcPts val="0"/>
              </a:spcBef>
              <a:spcAft>
                <a:spcPts val="0"/>
              </a:spcAft>
              <a:buSzPts val="5600"/>
              <a:buFont typeface="Unbounded"/>
              <a:buNone/>
              <a:defRPr sz="5600">
                <a:latin typeface="Unbounded"/>
                <a:ea typeface="Unbounded"/>
                <a:cs typeface="Unbounded"/>
                <a:sym typeface="Unbounded"/>
              </a:defRPr>
            </a:lvl4pPr>
            <a:lvl5pPr lvl="4">
              <a:lnSpc>
                <a:spcPct val="80000"/>
              </a:lnSpc>
              <a:spcBef>
                <a:spcPts val="0"/>
              </a:spcBef>
              <a:spcAft>
                <a:spcPts val="0"/>
              </a:spcAft>
              <a:buSzPts val="5600"/>
              <a:buFont typeface="Unbounded"/>
              <a:buNone/>
              <a:defRPr sz="5600">
                <a:latin typeface="Unbounded"/>
                <a:ea typeface="Unbounded"/>
                <a:cs typeface="Unbounded"/>
                <a:sym typeface="Unbounded"/>
              </a:defRPr>
            </a:lvl5pPr>
            <a:lvl6pPr lvl="5">
              <a:lnSpc>
                <a:spcPct val="80000"/>
              </a:lnSpc>
              <a:spcBef>
                <a:spcPts val="0"/>
              </a:spcBef>
              <a:spcAft>
                <a:spcPts val="0"/>
              </a:spcAft>
              <a:buSzPts val="5600"/>
              <a:buFont typeface="Unbounded"/>
              <a:buNone/>
              <a:defRPr sz="5600">
                <a:latin typeface="Unbounded"/>
                <a:ea typeface="Unbounded"/>
                <a:cs typeface="Unbounded"/>
                <a:sym typeface="Unbounded"/>
              </a:defRPr>
            </a:lvl6pPr>
            <a:lvl7pPr lvl="6">
              <a:lnSpc>
                <a:spcPct val="80000"/>
              </a:lnSpc>
              <a:spcBef>
                <a:spcPts val="0"/>
              </a:spcBef>
              <a:spcAft>
                <a:spcPts val="0"/>
              </a:spcAft>
              <a:buSzPts val="5600"/>
              <a:buFont typeface="Unbounded"/>
              <a:buNone/>
              <a:defRPr sz="5600">
                <a:latin typeface="Unbounded"/>
                <a:ea typeface="Unbounded"/>
                <a:cs typeface="Unbounded"/>
                <a:sym typeface="Unbounded"/>
              </a:defRPr>
            </a:lvl7pPr>
            <a:lvl8pPr lvl="7">
              <a:lnSpc>
                <a:spcPct val="80000"/>
              </a:lnSpc>
              <a:spcBef>
                <a:spcPts val="0"/>
              </a:spcBef>
              <a:spcAft>
                <a:spcPts val="0"/>
              </a:spcAft>
              <a:buSzPts val="5600"/>
              <a:buFont typeface="Unbounded"/>
              <a:buNone/>
              <a:defRPr sz="5600">
                <a:latin typeface="Unbounded"/>
                <a:ea typeface="Unbounded"/>
                <a:cs typeface="Unbounded"/>
                <a:sym typeface="Unbounded"/>
              </a:defRPr>
            </a:lvl8pPr>
            <a:lvl9pPr lvl="8">
              <a:lnSpc>
                <a:spcPct val="80000"/>
              </a:lnSpc>
              <a:spcBef>
                <a:spcPts val="0"/>
              </a:spcBef>
              <a:spcAft>
                <a:spcPts val="0"/>
              </a:spcAft>
              <a:buSzPts val="5600"/>
              <a:buFont typeface="Unbounded"/>
              <a:buNone/>
              <a:defRPr sz="5600">
                <a:latin typeface="Unbounded"/>
                <a:ea typeface="Unbounded"/>
                <a:cs typeface="Unbounded"/>
                <a:sym typeface="Unbounded"/>
              </a:defRPr>
            </a:lvl9pPr>
          </a:lstStyle>
          <a:p/>
        </p:txBody>
      </p:sp>
      <p:sp>
        <p:nvSpPr>
          <p:cNvPr id="52" name="Google Shape;52;p13"/>
          <p:cNvSpPr txBox="1"/>
          <p:nvPr>
            <p:ph idx="1" type="body"/>
          </p:nvPr>
        </p:nvSpPr>
        <p:spPr>
          <a:xfrm>
            <a:off x="314600" y="3770150"/>
            <a:ext cx="5718600" cy="9507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1pPr>
            <a:lvl2pPr indent="-298450" lvl="1" marL="9144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2pPr>
            <a:lvl3pPr indent="-298450" lvl="2" marL="13716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3pPr>
            <a:lvl4pPr indent="-298450" lvl="3" marL="18288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4pPr>
            <a:lvl5pPr indent="-298450" lvl="4" marL="22860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5pPr>
            <a:lvl6pPr indent="-298450" lvl="5" marL="27432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6pPr>
            <a:lvl7pPr indent="-298450" lvl="6" marL="32004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7pPr>
            <a:lvl8pPr indent="-298450" lvl="7" marL="36576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8pPr>
            <a:lvl9pPr indent="-298450" lvl="8" marL="41148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Work Sans"/>
                <a:ea typeface="Work Sans"/>
                <a:cs typeface="Work Sans"/>
                <a:sym typeface="Work Sans"/>
              </a:defRPr>
            </a:lvl1pPr>
            <a:lvl2pPr lvl="1" algn="r">
              <a:buNone/>
              <a:defRPr sz="1000">
                <a:solidFill>
                  <a:schemeClr val="dk2"/>
                </a:solidFill>
                <a:latin typeface="Work Sans"/>
                <a:ea typeface="Work Sans"/>
                <a:cs typeface="Work Sans"/>
                <a:sym typeface="Work Sans"/>
              </a:defRPr>
            </a:lvl2pPr>
            <a:lvl3pPr lvl="2" algn="r">
              <a:buNone/>
              <a:defRPr sz="1000">
                <a:solidFill>
                  <a:schemeClr val="dk2"/>
                </a:solidFill>
                <a:latin typeface="Work Sans"/>
                <a:ea typeface="Work Sans"/>
                <a:cs typeface="Work Sans"/>
                <a:sym typeface="Work Sans"/>
              </a:defRPr>
            </a:lvl3pPr>
            <a:lvl4pPr lvl="3" algn="r">
              <a:buNone/>
              <a:defRPr sz="1000">
                <a:solidFill>
                  <a:schemeClr val="dk2"/>
                </a:solidFill>
                <a:latin typeface="Work Sans"/>
                <a:ea typeface="Work Sans"/>
                <a:cs typeface="Work Sans"/>
                <a:sym typeface="Work Sans"/>
              </a:defRPr>
            </a:lvl4pPr>
            <a:lvl5pPr lvl="4" algn="r">
              <a:buNone/>
              <a:defRPr sz="1000">
                <a:solidFill>
                  <a:schemeClr val="dk2"/>
                </a:solidFill>
                <a:latin typeface="Work Sans"/>
                <a:ea typeface="Work Sans"/>
                <a:cs typeface="Work Sans"/>
                <a:sym typeface="Work Sans"/>
              </a:defRPr>
            </a:lvl5pPr>
            <a:lvl6pPr lvl="5" algn="r">
              <a:buNone/>
              <a:defRPr sz="1000">
                <a:solidFill>
                  <a:schemeClr val="dk2"/>
                </a:solidFill>
                <a:latin typeface="Work Sans"/>
                <a:ea typeface="Work Sans"/>
                <a:cs typeface="Work Sans"/>
                <a:sym typeface="Work Sans"/>
              </a:defRPr>
            </a:lvl6pPr>
            <a:lvl7pPr lvl="6" algn="r">
              <a:buNone/>
              <a:defRPr sz="1000">
                <a:solidFill>
                  <a:schemeClr val="dk2"/>
                </a:solidFill>
                <a:latin typeface="Work Sans"/>
                <a:ea typeface="Work Sans"/>
                <a:cs typeface="Work Sans"/>
                <a:sym typeface="Work Sans"/>
              </a:defRPr>
            </a:lvl7pPr>
            <a:lvl8pPr lvl="7" algn="r">
              <a:buNone/>
              <a:defRPr sz="1000">
                <a:solidFill>
                  <a:schemeClr val="dk2"/>
                </a:solidFill>
                <a:latin typeface="Work Sans"/>
                <a:ea typeface="Work Sans"/>
                <a:cs typeface="Work Sans"/>
                <a:sym typeface="Work Sans"/>
              </a:defRPr>
            </a:lvl8pPr>
            <a:lvl9pPr lvl="8" algn="r">
              <a:buNone/>
              <a:defRPr sz="1000">
                <a:solidFill>
                  <a:schemeClr val="dk2"/>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53">
          <p15:clr>
            <a:srgbClr val="E46962"/>
          </p15:clr>
        </p15:guide>
        <p15:guide id="26" orient="horz" pos="319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ocs.google.com/document/d/1F_OYMilW6swwQ4JvZ6wDhXs_10006YVoYnxUur5DGWc/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www.apache.org/licenses/LICENSE-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9"/>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2/24/2025</a:t>
            </a:r>
            <a:endParaRPr/>
          </a:p>
        </p:txBody>
      </p:sp>
      <p:sp>
        <p:nvSpPr>
          <p:cNvPr id="623" name="Google Shape;623;p69"/>
          <p:cNvSpPr txBox="1"/>
          <p:nvPr>
            <p:ph type="title"/>
          </p:nvPr>
        </p:nvSpPr>
        <p:spPr>
          <a:xfrm>
            <a:off x="328350" y="991800"/>
            <a:ext cx="8487300" cy="31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400"/>
              <a:t>Second Hand Car Dataset</a:t>
            </a:r>
            <a:endParaRPr sz="8400"/>
          </a:p>
          <a:p>
            <a:pPr indent="0" lvl="0" marL="0" rtl="0" algn="ctr">
              <a:spcBef>
                <a:spcPts val="0"/>
              </a:spcBef>
              <a:spcAft>
                <a:spcPts val="0"/>
              </a:spcAft>
              <a:buNone/>
            </a:pPr>
            <a:r>
              <a:t/>
            </a:r>
            <a:endParaRPr sz="8400"/>
          </a:p>
        </p:txBody>
      </p:sp>
      <p:sp>
        <p:nvSpPr>
          <p:cNvPr id="624" name="Google Shape;624;p69"/>
          <p:cNvSpPr txBox="1"/>
          <p:nvPr>
            <p:ph idx="1" type="subTitle"/>
          </p:nvPr>
        </p:nvSpPr>
        <p:spPr>
          <a:xfrm>
            <a:off x="202475" y="3648600"/>
            <a:ext cx="60063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Antasha D. Lamb </a:t>
            </a:r>
            <a:r>
              <a:rPr lang="en" u="sng">
                <a:solidFill>
                  <a:schemeClr val="hlink"/>
                </a:solidFill>
                <a:hlinkClick r:id="rId3"/>
              </a:rPr>
              <a:t>Click for Google Document</a:t>
            </a:r>
            <a:endParaRPr/>
          </a:p>
        </p:txBody>
      </p:sp>
      <p:sp>
        <p:nvSpPr>
          <p:cNvPr id="625" name="Google Shape;625;p69"/>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Analytics Project</a:t>
            </a:r>
            <a:endParaRPr/>
          </a:p>
        </p:txBody>
      </p:sp>
      <p:sp>
        <p:nvSpPr>
          <p:cNvPr id="626" name="Google Shape;626;p69"/>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8"/>
          <p:cNvSpPr txBox="1"/>
          <p:nvPr>
            <p:ph idx="23"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702" name="Google Shape;702;p78"/>
          <p:cNvSpPr txBox="1"/>
          <p:nvPr>
            <p:ph idx="24"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DATE</a:t>
            </a:r>
            <a:endParaRPr/>
          </a:p>
        </p:txBody>
      </p:sp>
      <p:sp>
        <p:nvSpPr>
          <p:cNvPr id="703" name="Google Shape;703;p78"/>
          <p:cNvSpPr txBox="1"/>
          <p:nvPr>
            <p:ph idx="25"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id="704" name="Google Shape;704;p78" title="Chart"/>
          <p:cNvPicPr preferRelativeResize="0"/>
          <p:nvPr/>
        </p:nvPicPr>
        <p:blipFill>
          <a:blip r:embed="rId3">
            <a:alphaModFix/>
          </a:blip>
          <a:stretch>
            <a:fillRect/>
          </a:stretch>
        </p:blipFill>
        <p:spPr>
          <a:xfrm>
            <a:off x="425675" y="0"/>
            <a:ext cx="8718324"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9"/>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710" name="Google Shape;710;p79"/>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711" name="Google Shape;711;p79"/>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id="712" name="Google Shape;712;p79" title="Chart"/>
          <p:cNvPicPr preferRelativeResize="0"/>
          <p:nvPr/>
        </p:nvPicPr>
        <p:blipFill>
          <a:blip r:embed="rId3">
            <a:alphaModFix/>
          </a:blip>
          <a:stretch>
            <a:fillRect/>
          </a:stretch>
        </p:blipFill>
        <p:spPr>
          <a:xfrm>
            <a:off x="854200" y="0"/>
            <a:ext cx="8289801" cy="5078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0"/>
          <p:cNvSpPr txBox="1"/>
          <p:nvPr>
            <p:ph idx="1" type="subTitle"/>
          </p:nvPr>
        </p:nvSpPr>
        <p:spPr>
          <a:xfrm>
            <a:off x="1475850" y="1187725"/>
            <a:ext cx="7746600" cy="255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Thoughts?</a:t>
            </a:r>
            <a:endParaRPr/>
          </a:p>
        </p:txBody>
      </p:sp>
      <p:sp>
        <p:nvSpPr>
          <p:cNvPr id="718" name="Google Shape;718;p80"/>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719" name="Google Shape;719;p80"/>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720" name="Google Shape;720;p80"/>
          <p:cNvSpPr txBox="1"/>
          <p:nvPr>
            <p:ph idx="4" type="subTitle"/>
          </p:nvPr>
        </p:nvSpPr>
        <p:spPr>
          <a:xfrm rot="5400000">
            <a:off x="-578575" y="2155613"/>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sp>
        <p:nvSpPr>
          <p:cNvPr id="721" name="Google Shape;721;p80"/>
          <p:cNvSpPr/>
          <p:nvPr/>
        </p:nvSpPr>
        <p:spPr>
          <a:xfrm>
            <a:off x="2140125" y="296750"/>
            <a:ext cx="2008800" cy="1338900"/>
          </a:xfrm>
          <a:prstGeom prst="wedgeRectCallout">
            <a:avLst>
              <a:gd fmla="val -33276" name="adj1"/>
              <a:gd fmla="val 7425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Work Sans"/>
                <a:ea typeface="Work Sans"/>
                <a:cs typeface="Work Sans"/>
                <a:sym typeface="Work Sans"/>
              </a:rPr>
              <a:t>Year of the Car; Is this a </a:t>
            </a:r>
            <a:r>
              <a:rPr b="1" i="1" lang="en" sz="1000">
                <a:solidFill>
                  <a:schemeClr val="dk1"/>
                </a:solidFill>
                <a:latin typeface="Work Sans"/>
                <a:ea typeface="Work Sans"/>
                <a:cs typeface="Work Sans"/>
                <a:sym typeface="Work Sans"/>
              </a:rPr>
              <a:t>determining</a:t>
            </a:r>
            <a:r>
              <a:rPr b="1" i="1" lang="en" sz="1000">
                <a:solidFill>
                  <a:schemeClr val="dk1"/>
                </a:solidFill>
                <a:latin typeface="Work Sans"/>
                <a:ea typeface="Work Sans"/>
                <a:cs typeface="Work Sans"/>
                <a:sym typeface="Work Sans"/>
              </a:rPr>
              <a:t> factor? </a:t>
            </a:r>
            <a:r>
              <a:rPr i="1" lang="en" sz="1000">
                <a:solidFill>
                  <a:schemeClr val="dk1"/>
                </a:solidFill>
                <a:latin typeface="Work Sans"/>
                <a:ea typeface="Work Sans"/>
                <a:cs typeface="Work Sans"/>
                <a:sym typeface="Work Sans"/>
              </a:rPr>
              <a:t>This chart displays the number of cars sold, categorized by their manufacturing year. We see a clear trend of higher sales for more recent models, with 1,009 cars from 2017, 856 from 2016, and 778 from 2015. Notably, there is a single outlier: one car manufactured in 1983 was also sold</a:t>
            </a:r>
            <a:endParaRPr i="1" sz="1000">
              <a:solidFill>
                <a:schemeClr val="dk1"/>
              </a:solidFill>
              <a:latin typeface="Work Sans"/>
              <a:ea typeface="Work Sans"/>
              <a:cs typeface="Work Sans"/>
              <a:sym typeface="Work Sans"/>
            </a:endParaRPr>
          </a:p>
        </p:txBody>
      </p:sp>
      <p:sp>
        <p:nvSpPr>
          <p:cNvPr id="722" name="Google Shape;722;p80"/>
          <p:cNvSpPr/>
          <p:nvPr/>
        </p:nvSpPr>
        <p:spPr>
          <a:xfrm>
            <a:off x="4224850" y="3081271"/>
            <a:ext cx="2008800" cy="1338900"/>
          </a:xfrm>
          <a:prstGeom prst="wedgeRectCallout">
            <a:avLst>
              <a:gd fmla="val -33276" name="adj1"/>
              <a:gd fmla="val 7425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Fuel Types: </a:t>
            </a:r>
            <a:r>
              <a:rPr lang="en" sz="1000">
                <a:solidFill>
                  <a:schemeClr val="dk1"/>
                </a:solidFill>
              </a:rPr>
              <a:t>This chart presents the percentage distribution of car sales across various fuel types. The data reveals a clear preference for Diesel, with 67.4% of sales. Petrol constituted 32.1% of sales. The remaining fuel types, CNG and LPG, represented minimal sales volumes, accounting for 0.3% and 0.1% respectively.</a:t>
            </a:r>
            <a:endParaRPr>
              <a:solidFill>
                <a:schemeClr val="dk1"/>
              </a:solidFill>
            </a:endParaRPr>
          </a:p>
          <a:p>
            <a:pPr indent="0" lvl="0" marL="0" rtl="0" algn="l">
              <a:spcBef>
                <a:spcPts val="0"/>
              </a:spcBef>
              <a:spcAft>
                <a:spcPts val="0"/>
              </a:spcAft>
              <a:buNone/>
            </a:pPr>
            <a:r>
              <a:t/>
            </a:r>
            <a:endParaRPr sz="1000">
              <a:solidFill>
                <a:schemeClr val="dk1"/>
              </a:solidFill>
              <a:latin typeface="Work Sans"/>
              <a:ea typeface="Work Sans"/>
              <a:cs typeface="Work Sans"/>
              <a:sym typeface="Work Sans"/>
            </a:endParaRPr>
          </a:p>
        </p:txBody>
      </p:sp>
      <p:sp>
        <p:nvSpPr>
          <p:cNvPr id="723" name="Google Shape;723;p80"/>
          <p:cNvSpPr/>
          <p:nvPr/>
        </p:nvSpPr>
        <p:spPr>
          <a:xfrm>
            <a:off x="322000" y="1552225"/>
            <a:ext cx="1454700" cy="1829400"/>
          </a:xfrm>
          <a:prstGeom prst="foldedCorner">
            <a:avLst>
              <a:gd fmla="val 2756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000">
                <a:solidFill>
                  <a:schemeClr val="dk1"/>
                </a:solidFill>
                <a:latin typeface="Work Sans"/>
                <a:ea typeface="Work Sans"/>
                <a:cs typeface="Work Sans"/>
                <a:sym typeface="Work Sans"/>
              </a:rPr>
              <a:t>Seller Types: </a:t>
            </a:r>
            <a:r>
              <a:rPr i="1" lang="en" sz="1000">
                <a:solidFill>
                  <a:schemeClr val="dk1"/>
                </a:solidFill>
                <a:latin typeface="Work Sans"/>
                <a:ea typeface="Work Sans"/>
                <a:cs typeface="Work Sans"/>
                <a:sym typeface="Work Sans"/>
              </a:rPr>
              <a:t>This chart provides a comparative analysis of total sales across three seller categories: Individual, Dealer, and Trustmark Dealer. The data highlights a considerable range in sales volume. Individual sellers accounted for the majority of sales, totaling $3,372,815,269. Dealer sales reached $1,603,354,957, while Trustmark Dealer sales were significantly lower, at $189,234. This indicates that individual sellers are the primary drivers of sales in this market.</a:t>
            </a:r>
            <a:endParaRPr i="1" sz="1000">
              <a:solidFill>
                <a:schemeClr val="dk1"/>
              </a:solidFill>
              <a:latin typeface="Work Sans"/>
              <a:ea typeface="Work Sans"/>
              <a:cs typeface="Work Sans"/>
              <a:sym typeface="Work Sans"/>
            </a:endParaRPr>
          </a:p>
        </p:txBody>
      </p:sp>
      <p:sp>
        <p:nvSpPr>
          <p:cNvPr id="724" name="Google Shape;724;p80"/>
          <p:cNvSpPr/>
          <p:nvPr/>
        </p:nvSpPr>
        <p:spPr>
          <a:xfrm>
            <a:off x="1877750" y="2873275"/>
            <a:ext cx="1226700" cy="1338900"/>
          </a:xfrm>
          <a:prstGeom prst="foldedCorner">
            <a:avLst>
              <a:gd fmla="val 2756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Work Sans"/>
                <a:ea typeface="Work Sans"/>
                <a:cs typeface="Work Sans"/>
                <a:sym typeface="Work Sans"/>
              </a:rPr>
              <a:t>Engine Size: </a:t>
            </a:r>
            <a:r>
              <a:rPr lang="en" sz="1000">
                <a:solidFill>
                  <a:schemeClr val="dk1"/>
                </a:solidFill>
                <a:latin typeface="Work Sans"/>
                <a:ea typeface="Work Sans"/>
                <a:cs typeface="Work Sans"/>
                <a:sym typeface="Work Sans"/>
              </a:rPr>
              <a:t>The distribution of car sales, as represented by engine size, is shown in this chart. The 1248 cc engine size constitutes 12.51% of sales, the 1197cc engine size 10.24%, and the 998cc engine size 5.58%</a:t>
            </a:r>
            <a:endParaRPr sz="1000">
              <a:solidFill>
                <a:schemeClr val="dk1"/>
              </a:solidFill>
              <a:latin typeface="Work Sans"/>
              <a:ea typeface="Work Sans"/>
              <a:cs typeface="Work Sans"/>
              <a:sym typeface="Work Sans"/>
            </a:endParaRPr>
          </a:p>
        </p:txBody>
      </p:sp>
      <p:sp>
        <p:nvSpPr>
          <p:cNvPr id="725" name="Google Shape;725;p80"/>
          <p:cNvSpPr/>
          <p:nvPr/>
        </p:nvSpPr>
        <p:spPr>
          <a:xfrm>
            <a:off x="4512338" y="341850"/>
            <a:ext cx="1648800" cy="1781400"/>
          </a:xfrm>
          <a:prstGeom prst="foldedCorner">
            <a:avLst>
              <a:gd fmla="val 2756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latin typeface="Work Sans"/>
                <a:ea typeface="Work Sans"/>
                <a:cs typeface="Work Sans"/>
                <a:sym typeface="Work Sans"/>
              </a:rPr>
              <a:t>Max Power: </a:t>
            </a:r>
            <a:r>
              <a:rPr lang="en" sz="1000">
                <a:solidFill>
                  <a:schemeClr val="dk1"/>
                </a:solidFill>
                <a:latin typeface="Work Sans"/>
                <a:ea typeface="Work Sans"/>
                <a:cs typeface="Work Sans"/>
                <a:sym typeface="Work Sans"/>
              </a:rPr>
              <a:t>This chart visualizes the maximum power (bhp) of vehicles in the dataset, revealing a strong presence of vehicles in the 46.3bhp to 88.7bhp range. While this suggests potential desirability, further analysis is needed to confirm this correlation.</a:t>
            </a:r>
            <a:endParaRPr sz="1000">
              <a:solidFill>
                <a:schemeClr val="dk1"/>
              </a:solidFill>
              <a:latin typeface="Work Sans"/>
              <a:ea typeface="Work Sans"/>
              <a:cs typeface="Work Sans"/>
              <a:sym typeface="Work Sans"/>
            </a:endParaRPr>
          </a:p>
        </p:txBody>
      </p:sp>
      <p:sp>
        <p:nvSpPr>
          <p:cNvPr id="726" name="Google Shape;726;p80"/>
          <p:cNvSpPr/>
          <p:nvPr/>
        </p:nvSpPr>
        <p:spPr>
          <a:xfrm>
            <a:off x="6968225" y="3169950"/>
            <a:ext cx="1676100" cy="1829400"/>
          </a:xfrm>
          <a:prstGeom prst="foldedCorner">
            <a:avLst>
              <a:gd fmla="val 2756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Mileage: </a:t>
            </a:r>
            <a:r>
              <a:rPr lang="en" sz="1000">
                <a:solidFill>
                  <a:schemeClr val="dk1"/>
                </a:solidFill>
              </a:rPr>
              <a:t>This chart illustrates car sales by mileage, revealing a noticeable pattern. Sales are highest for cars with 50,000 miles (389 units), and decrease as mileage declines: 308 cars with 40,000 miles, 244 with 30,000 miles, and 238 with 20,000 miles. This suggests a potential preference for cars with moderate mileage within this dataset.</a:t>
            </a:r>
            <a:endParaRPr>
              <a:solidFill>
                <a:schemeClr val="dk1"/>
              </a:solidFill>
            </a:endParaRPr>
          </a:p>
        </p:txBody>
      </p:sp>
      <p:sp>
        <p:nvSpPr>
          <p:cNvPr id="727" name="Google Shape;727;p80"/>
          <p:cNvSpPr/>
          <p:nvPr/>
        </p:nvSpPr>
        <p:spPr>
          <a:xfrm>
            <a:off x="6643925" y="296750"/>
            <a:ext cx="2324700" cy="1549500"/>
          </a:xfrm>
          <a:prstGeom prst="wedgeRectCallout">
            <a:avLst>
              <a:gd fmla="val -33276" name="adj1"/>
              <a:gd fmla="val 7425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Torque:T</a:t>
            </a:r>
            <a:r>
              <a:rPr lang="en" sz="1000">
                <a:solidFill>
                  <a:schemeClr val="dk1"/>
                </a:solidFill>
              </a:rPr>
              <a:t>he chart shows the distribution of engine torque amongst sold vehicles, with notable percentages including 6.26% at 190@2000rpm, 5.52% at </a:t>
            </a:r>
            <a:r>
              <a:rPr lang="en" sz="1000">
                <a:solidFill>
                  <a:schemeClr val="dk1"/>
                </a:solidFill>
              </a:rPr>
              <a:t>200 nm</a:t>
            </a:r>
            <a:r>
              <a:rPr lang="en" sz="1000">
                <a:solidFill>
                  <a:schemeClr val="dk1"/>
                </a:solidFill>
              </a:rPr>
              <a:t>@1750rpm, and 5.05% at 90nm@3500rpm. The relative evenness of the distribution suggests that torque might not be a singular decisive factor in customer purchases, and further analysis involving other factors may be required</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1"/>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733" name="Google Shape;733;p81"/>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734" name="Google Shape;734;p81"/>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descr="Person adding sticky note to map." id="735" name="Google Shape;735;p81"/>
          <p:cNvPicPr preferRelativeResize="0"/>
          <p:nvPr>
            <p:ph idx="4" type="pic"/>
          </p:nvPr>
        </p:nvPicPr>
        <p:blipFill rotWithShape="1">
          <a:blip r:embed="rId3">
            <a:alphaModFix/>
          </a:blip>
          <a:srcRect b="4069" l="0" r="0" t="4069"/>
          <a:stretch/>
        </p:blipFill>
        <p:spPr>
          <a:xfrm>
            <a:off x="4977650" y="386948"/>
            <a:ext cx="3824100" cy="2096100"/>
          </a:xfrm>
          <a:prstGeom prst="trapezoid">
            <a:avLst>
              <a:gd fmla="val 25000" name="adj"/>
            </a:avLst>
          </a:prstGeom>
        </p:spPr>
      </p:pic>
      <p:sp>
        <p:nvSpPr>
          <p:cNvPr id="736" name="Google Shape;736;p81"/>
          <p:cNvSpPr txBox="1"/>
          <p:nvPr>
            <p:ph idx="6" type="subTitle"/>
          </p:nvPr>
        </p:nvSpPr>
        <p:spPr>
          <a:xfrm>
            <a:off x="518525" y="84350"/>
            <a:ext cx="3135600" cy="546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None/>
            </a:pPr>
            <a:r>
              <a:rPr lang="en"/>
              <a:t>What we did</a:t>
            </a:r>
            <a:endParaRPr/>
          </a:p>
        </p:txBody>
      </p:sp>
      <p:sp>
        <p:nvSpPr>
          <p:cNvPr id="737" name="Google Shape;737;p81"/>
          <p:cNvSpPr txBox="1"/>
          <p:nvPr>
            <p:ph idx="7" type="subTitle"/>
          </p:nvPr>
        </p:nvSpPr>
        <p:spPr>
          <a:xfrm>
            <a:off x="4977650" y="2571750"/>
            <a:ext cx="3135600" cy="546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None/>
            </a:pPr>
            <a:r>
              <a:rPr lang="en"/>
              <a:t>What we learned</a:t>
            </a:r>
            <a:endParaRPr/>
          </a:p>
        </p:txBody>
      </p:sp>
      <p:sp>
        <p:nvSpPr>
          <p:cNvPr id="738" name="Google Shape;738;p81"/>
          <p:cNvSpPr txBox="1"/>
          <p:nvPr>
            <p:ph idx="8" type="body"/>
          </p:nvPr>
        </p:nvSpPr>
        <p:spPr>
          <a:xfrm>
            <a:off x="803400" y="580000"/>
            <a:ext cx="3135600" cy="171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Our analysis reveals that </a:t>
            </a:r>
            <a:r>
              <a:rPr b="1" lang="en"/>
              <a:t>diesel vehicles </a:t>
            </a:r>
            <a:r>
              <a:rPr lang="en"/>
              <a:t>dominated sales among the eight factors considered, comprising </a:t>
            </a:r>
            <a:r>
              <a:rPr b="1" i="1" lang="en"/>
              <a:t>67.4% </a:t>
            </a:r>
            <a:r>
              <a:rPr lang="en"/>
              <a:t>of the total. This substantial market share underscores the continued appeal of diesel, particularly for buyers prioritizing </a:t>
            </a:r>
            <a:r>
              <a:rPr b="1" lang="en"/>
              <a:t>fuel efficiency and extended driving range.</a:t>
            </a:r>
            <a:endParaRPr b="1"/>
          </a:p>
          <a:p>
            <a:pPr indent="0" lvl="0" marL="457200" rtl="0" algn="l">
              <a:spcBef>
                <a:spcPts val="1000"/>
              </a:spcBef>
              <a:spcAft>
                <a:spcPts val="0"/>
              </a:spcAft>
              <a:buClr>
                <a:schemeClr val="dk1"/>
              </a:buClr>
              <a:buSzPts val="1100"/>
              <a:buFont typeface="Arial"/>
              <a:buNone/>
            </a:pPr>
            <a:r>
              <a:rPr b="1" lang="en"/>
              <a:t>Individual sellers </a:t>
            </a:r>
            <a:r>
              <a:rPr lang="en"/>
              <a:t>represented a clear majority of sales at </a:t>
            </a:r>
            <a:r>
              <a:rPr b="1" lang="en"/>
              <a:t>65%</a:t>
            </a:r>
            <a:r>
              <a:rPr lang="en"/>
              <a:t>, while </a:t>
            </a:r>
            <a:r>
              <a:rPr b="1" lang="en"/>
              <a:t>dealers </a:t>
            </a:r>
            <a:r>
              <a:rPr lang="en"/>
              <a:t>accounted for </a:t>
            </a:r>
            <a:r>
              <a:rPr b="1" lang="en"/>
              <a:t>31%. </a:t>
            </a:r>
            <a:r>
              <a:rPr lang="en"/>
              <a:t>This significant difference could indicate a preference for individual sellers, p</a:t>
            </a:r>
            <a:r>
              <a:rPr b="1" lang="en"/>
              <a:t>otentially due to the perception of more flexible negotiation</a:t>
            </a:r>
            <a:r>
              <a:rPr lang="en"/>
              <a:t>.</a:t>
            </a:r>
            <a:endParaRPr/>
          </a:p>
          <a:p>
            <a:pPr indent="0" lvl="0" marL="457200" rtl="0" algn="l">
              <a:spcBef>
                <a:spcPts val="1000"/>
              </a:spcBef>
              <a:spcAft>
                <a:spcPts val="0"/>
              </a:spcAft>
              <a:buClr>
                <a:schemeClr val="dk1"/>
              </a:buClr>
              <a:buSzPts val="1100"/>
              <a:buFont typeface="Arial"/>
              <a:buNone/>
            </a:pPr>
            <a:r>
              <a:rPr lang="en"/>
              <a:t>Preliminary analysis suggests that </a:t>
            </a:r>
            <a:r>
              <a:rPr b="1" lang="en"/>
              <a:t>mileage, engine size, and torque</a:t>
            </a:r>
            <a:r>
              <a:rPr lang="en"/>
              <a:t> are potentially influential factors in sales trends. However, a </a:t>
            </a:r>
            <a:r>
              <a:rPr b="1" i="1" lang="en"/>
              <a:t>more comprehensive investigation is warranted to understand</a:t>
            </a:r>
            <a:r>
              <a:rPr lang="en"/>
              <a:t> the extent of their impact</a:t>
            </a:r>
            <a:endParaRPr/>
          </a:p>
          <a:p>
            <a:pPr indent="0" lvl="0" marL="457200" rtl="0" algn="l">
              <a:spcBef>
                <a:spcPts val="1000"/>
              </a:spcBef>
              <a:spcAft>
                <a:spcPts val="0"/>
              </a:spcAft>
              <a:buClr>
                <a:schemeClr val="dk1"/>
              </a:buClr>
              <a:buSzPts val="1100"/>
              <a:buFont typeface="Arial"/>
              <a:buNone/>
            </a:pPr>
            <a:r>
              <a:t/>
            </a:r>
            <a:endParaRPr/>
          </a:p>
          <a:p>
            <a:pPr indent="0" lvl="0" marL="457200" rtl="0" algn="l">
              <a:spcBef>
                <a:spcPts val="1000"/>
              </a:spcBef>
              <a:spcAft>
                <a:spcPts val="1000"/>
              </a:spcAft>
              <a:buNone/>
            </a:pPr>
            <a:r>
              <a:t/>
            </a:r>
            <a:endParaRPr/>
          </a:p>
        </p:txBody>
      </p:sp>
      <p:sp>
        <p:nvSpPr>
          <p:cNvPr id="739" name="Google Shape;739;p81"/>
          <p:cNvSpPr txBox="1"/>
          <p:nvPr>
            <p:ph idx="9" type="body"/>
          </p:nvPr>
        </p:nvSpPr>
        <p:spPr>
          <a:xfrm>
            <a:off x="5090475" y="3207050"/>
            <a:ext cx="3135600" cy="17100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b="1" lang="en"/>
              <a:t>"Affordability, longevity, safety, and reliability are key considerations in vehicle purchases. While this dataset reveals various influential factors, the final decision is a personalized one, where buyers weigh these elements against their specific needs and preferences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2"/>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745" name="Google Shape;745;p82"/>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DATE</a:t>
            </a:r>
            <a:endParaRPr/>
          </a:p>
        </p:txBody>
      </p:sp>
      <p:sp>
        <p:nvSpPr>
          <p:cNvPr id="746" name="Google Shape;746;p82"/>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sp>
        <p:nvSpPr>
          <p:cNvPr id="747" name="Google Shape;747;p82"/>
          <p:cNvSpPr txBox="1"/>
          <p:nvPr>
            <p:ph type="title"/>
          </p:nvPr>
        </p:nvSpPr>
        <p:spPr>
          <a:xfrm>
            <a:off x="942150" y="84350"/>
            <a:ext cx="7265100" cy="1814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None/>
            </a:pPr>
            <a:r>
              <a:rPr lang="en"/>
              <a:t>Thank You</a:t>
            </a:r>
            <a:endParaRPr/>
          </a:p>
        </p:txBody>
      </p:sp>
      <p:pic>
        <p:nvPicPr>
          <p:cNvPr descr="2013 Volvo V40 Cross Country - first Drive | The name sugges… | Flickr" id="748" name="Google Shape;748;p82"/>
          <p:cNvPicPr preferRelativeResize="0"/>
          <p:nvPr/>
        </p:nvPicPr>
        <p:blipFill>
          <a:blip r:embed="rId3">
            <a:alphaModFix/>
          </a:blip>
          <a:stretch>
            <a:fillRect/>
          </a:stretch>
        </p:blipFill>
        <p:spPr>
          <a:xfrm>
            <a:off x="347075" y="1509725"/>
            <a:ext cx="8796925" cy="3633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0"/>
          <p:cNvSpPr txBox="1"/>
          <p:nvPr>
            <p:ph type="title"/>
          </p:nvPr>
        </p:nvSpPr>
        <p:spPr>
          <a:xfrm>
            <a:off x="328350" y="340600"/>
            <a:ext cx="8487300" cy="8928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1200"/>
              </a:spcAft>
              <a:buNone/>
            </a:pPr>
            <a:r>
              <a:rPr lang="en" sz="4600">
                <a:solidFill>
                  <a:srgbClr val="FF9900"/>
                </a:solidFill>
                <a:latin typeface="Work Sans ExtraBold"/>
                <a:ea typeface="Work Sans ExtraBold"/>
                <a:cs typeface="Work Sans ExtraBold"/>
                <a:sym typeface="Work Sans ExtraBold"/>
              </a:rPr>
              <a:t>Introduction</a:t>
            </a:r>
            <a:endParaRPr sz="4600">
              <a:solidFill>
                <a:srgbClr val="FF9900"/>
              </a:solidFill>
              <a:latin typeface="Work Sans ExtraBold"/>
              <a:ea typeface="Work Sans ExtraBold"/>
              <a:cs typeface="Work Sans ExtraBold"/>
              <a:sym typeface="Work Sans ExtraBold"/>
            </a:endParaRPr>
          </a:p>
        </p:txBody>
      </p:sp>
      <p:sp>
        <p:nvSpPr>
          <p:cNvPr id="632" name="Google Shape;632;p70"/>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33" name="Google Shape;633;p70"/>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2/24/2025</a:t>
            </a:r>
            <a:endParaRPr/>
          </a:p>
          <a:p>
            <a:pPr indent="0" lvl="0" marL="0" rtl="0" algn="r">
              <a:spcBef>
                <a:spcPts val="0"/>
              </a:spcBef>
              <a:spcAft>
                <a:spcPts val="0"/>
              </a:spcAft>
              <a:buNone/>
            </a:pPr>
            <a:r>
              <a:t/>
            </a:r>
            <a:endParaRPr/>
          </a:p>
        </p:txBody>
      </p:sp>
      <p:sp>
        <p:nvSpPr>
          <p:cNvPr id="634" name="Google Shape;634;p70"/>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SUBHEAD</a:t>
            </a:r>
            <a:endParaRPr/>
          </a:p>
        </p:txBody>
      </p:sp>
      <p:sp>
        <p:nvSpPr>
          <p:cNvPr id="635" name="Google Shape;635;p70"/>
          <p:cNvSpPr txBox="1"/>
          <p:nvPr/>
        </p:nvSpPr>
        <p:spPr>
          <a:xfrm>
            <a:off x="347550" y="1099875"/>
            <a:ext cx="8796600" cy="9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 sz="2000">
                <a:solidFill>
                  <a:schemeClr val="dk1"/>
                </a:solidFill>
              </a:rPr>
              <a:t>Data collection and Credibility</a:t>
            </a:r>
            <a:endParaRPr sz="2000">
              <a:solidFill>
                <a:schemeClr val="dk1"/>
              </a:solidFill>
            </a:endParaRPr>
          </a:p>
          <a:p>
            <a:pPr indent="0" lvl="0" marL="0" rtl="0" algn="l">
              <a:lnSpc>
                <a:spcPct val="115000"/>
              </a:lnSpc>
              <a:spcBef>
                <a:spcPts val="600"/>
              </a:spcBef>
              <a:spcAft>
                <a:spcPts val="0"/>
              </a:spcAft>
              <a:buNone/>
            </a:pPr>
            <a:r>
              <a:rPr lang="en" sz="1100">
                <a:solidFill>
                  <a:schemeClr val="dk1"/>
                </a:solidFill>
              </a:rPr>
              <a:t>This dataset was collected from Kaggle Second Hand Car Analysis by </a:t>
            </a:r>
            <a:r>
              <a:rPr lang="en" sz="1100">
                <a:solidFill>
                  <a:schemeClr val="dk1"/>
                </a:solidFill>
              </a:rPr>
              <a:t>ISHAAN</a:t>
            </a:r>
            <a:r>
              <a:rPr lang="en" sz="1100">
                <a:solidFill>
                  <a:schemeClr val="dk1"/>
                </a:solidFill>
              </a:rPr>
              <a:t>. </a:t>
            </a:r>
            <a:r>
              <a:rPr lang="en" sz="1100">
                <a:solidFill>
                  <a:srgbClr val="202124"/>
                </a:solidFill>
              </a:rPr>
              <a:t>This Notebook has been released under the </a:t>
            </a:r>
            <a:r>
              <a:rPr lang="en" sz="1100">
                <a:solidFill>
                  <a:srgbClr val="202124"/>
                </a:solidFill>
                <a:uFill>
                  <a:noFill/>
                </a:uFill>
                <a:hlinkClick r:id="rId3">
                  <a:extLst>
                    <a:ext uri="{A12FA001-AC4F-418D-AE19-62706E023703}">
                      <ahyp:hlinkClr val="tx"/>
                    </a:ext>
                  </a:extLst>
                </a:hlinkClick>
              </a:rPr>
              <a:t>Apache 2.0</a:t>
            </a:r>
            <a:r>
              <a:rPr lang="en" sz="1100">
                <a:solidFill>
                  <a:srgbClr val="202124"/>
                </a:solidFill>
              </a:rPr>
              <a:t> open source license.</a:t>
            </a:r>
            <a:endParaRPr sz="1100">
              <a:solidFill>
                <a:srgbClr val="202124"/>
              </a:solidFill>
            </a:endParaRPr>
          </a:p>
        </p:txBody>
      </p:sp>
      <p:sp>
        <p:nvSpPr>
          <p:cNvPr id="636" name="Google Shape;636;p70"/>
          <p:cNvSpPr txBox="1"/>
          <p:nvPr/>
        </p:nvSpPr>
        <p:spPr>
          <a:xfrm>
            <a:off x="347550" y="2411400"/>
            <a:ext cx="87966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The business problem and or question that we are trying to answer is. What does the auto market look like and is it a buyers market or a sellers market?  How affordable is a new car and what is the average price that the buyer should go by? And lastly what factors determine the total cost of a vehicle?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key decision-making points of the analysis is selling price, engine size, mileage driven, </a:t>
            </a:r>
            <a:r>
              <a:rPr lang="en" sz="1100">
                <a:solidFill>
                  <a:schemeClr val="dk1"/>
                </a:solidFill>
              </a:rPr>
              <a:t>torque</a:t>
            </a:r>
            <a:r>
              <a:rPr lang="en" sz="1100">
                <a:solidFill>
                  <a:schemeClr val="dk1"/>
                </a:solidFill>
              </a:rPr>
              <a:t>, and </a:t>
            </a:r>
            <a:r>
              <a:rPr lang="en" sz="1100">
                <a:solidFill>
                  <a:schemeClr val="dk1"/>
                </a:solidFill>
              </a:rPr>
              <a:t>lastly</a:t>
            </a:r>
            <a:r>
              <a:rPr lang="en" sz="1100">
                <a:solidFill>
                  <a:schemeClr val="dk1"/>
                </a:solidFill>
              </a:rPr>
              <a:t> the name of the car.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expected outcome of this analysis is to attain total understanding of this dataset. Obtain usable  and insightful data to help consumers make an investment decision that not only benefits the seller but sets the buyer up for a successful purchase.</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42" name="Google Shape;642;p71"/>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643" name="Google Shape;643;p71"/>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sp>
        <p:nvSpPr>
          <p:cNvPr id="644" name="Google Shape;644;p71"/>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None/>
            </a:pPr>
            <a:r>
              <a:rPr lang="en"/>
              <a:t>Data Cleaning and Analysis</a:t>
            </a:r>
            <a:endParaRPr/>
          </a:p>
        </p:txBody>
      </p:sp>
      <p:sp>
        <p:nvSpPr>
          <p:cNvPr id="645" name="Google Shape;645;p71"/>
          <p:cNvSpPr txBox="1"/>
          <p:nvPr>
            <p:ph idx="5" type="body"/>
          </p:nvPr>
        </p:nvSpPr>
        <p:spPr>
          <a:xfrm>
            <a:off x="942150" y="883725"/>
            <a:ext cx="2263500" cy="16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lang="en">
                <a:latin typeface="Arial"/>
                <a:ea typeface="Arial"/>
                <a:cs typeface="Arial"/>
                <a:sym typeface="Arial"/>
              </a:rPr>
              <a:t>I have cleaned the data using Python and the Panda library to identify 200 missing values within the mileage, engine,max_power,torque, and seats columns. After cleaning the data by removing duplicates, missing information, and test vehicles within the dataset.I have determined that there are 7905 rows of clean data. The maximum sale was priced at $100,000.00 while the minimum sale price was priced at $29,000.00 and the average sale price was $635,823.60. After identifying this information I concluded my analysis using Google sheets.</a:t>
            </a:r>
            <a:endParaRPr>
              <a:latin typeface="Arial"/>
              <a:ea typeface="Arial"/>
              <a:cs typeface="Arial"/>
              <a:sym typeface="Arial"/>
            </a:endParaRPr>
          </a:p>
          <a:p>
            <a:pPr indent="0" lvl="0" marL="0" rtl="0" algn="l">
              <a:spcBef>
                <a:spcPts val="0"/>
              </a:spcBef>
              <a:spcAft>
                <a:spcPts val="0"/>
              </a:spcAft>
              <a:buClr>
                <a:schemeClr val="dk1"/>
              </a:buClr>
              <a:buSzPts val="1100"/>
              <a:buNone/>
            </a:pPr>
            <a:r>
              <a:t/>
            </a:r>
            <a:endParaRPr>
              <a:latin typeface="Arial"/>
              <a:ea typeface="Arial"/>
              <a:cs typeface="Arial"/>
              <a:sym typeface="Arial"/>
            </a:endParaRPr>
          </a:p>
        </p:txBody>
      </p:sp>
      <p:pic>
        <p:nvPicPr>
          <p:cNvPr descr="Different Used Cars for Sale | free photos | UIHere" id="646" name="Google Shape;646;p71"/>
          <p:cNvPicPr preferRelativeResize="0"/>
          <p:nvPr/>
        </p:nvPicPr>
        <p:blipFill>
          <a:blip r:embed="rId3">
            <a:alphaModFix/>
          </a:blip>
          <a:stretch>
            <a:fillRect/>
          </a:stretch>
        </p:blipFill>
        <p:spPr>
          <a:xfrm>
            <a:off x="3358050" y="152400"/>
            <a:ext cx="5633550" cy="3753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2"/>
          <p:cNvSpPr txBox="1"/>
          <p:nvPr>
            <p:ph idx="4294967295" type="subTitle"/>
          </p:nvPr>
        </p:nvSpPr>
        <p:spPr>
          <a:xfrm>
            <a:off x="698675" y="1292550"/>
            <a:ext cx="7746600" cy="25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652" name="Google Shape;652;p72"/>
          <p:cNvSpPr txBox="1"/>
          <p:nvPr/>
        </p:nvSpPr>
        <p:spPr>
          <a:xfrm>
            <a:off x="1656675" y="0"/>
            <a:ext cx="5564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FF0000"/>
                </a:solidFill>
                <a:latin typeface="Work Sans"/>
                <a:ea typeface="Work Sans"/>
                <a:cs typeface="Work Sans"/>
                <a:sym typeface="Work Sans"/>
              </a:rPr>
              <a:t>Columns and snippet of data table</a:t>
            </a:r>
            <a:endParaRPr b="1" sz="1700">
              <a:solidFill>
                <a:srgbClr val="FF0000"/>
              </a:solidFill>
              <a:latin typeface="Work Sans"/>
              <a:ea typeface="Work Sans"/>
              <a:cs typeface="Work Sans"/>
              <a:sym typeface="Work Sans"/>
            </a:endParaRPr>
          </a:p>
        </p:txBody>
      </p:sp>
      <p:graphicFrame>
        <p:nvGraphicFramePr>
          <p:cNvPr id="653" name="Google Shape;653;p72"/>
          <p:cNvGraphicFramePr/>
          <p:nvPr/>
        </p:nvGraphicFramePr>
        <p:xfrm>
          <a:off x="62875" y="395425"/>
          <a:ext cx="3000000" cy="3000000"/>
        </p:xfrm>
        <a:graphic>
          <a:graphicData uri="http://schemas.openxmlformats.org/drawingml/2006/table">
            <a:tbl>
              <a:tblPr>
                <a:noFill/>
                <a:tableStyleId>{2CCC4631-0AA3-454A-AF86-4546298F9A55}</a:tableStyleId>
              </a:tblPr>
              <a:tblGrid>
                <a:gridCol w="1492075"/>
                <a:gridCol w="563050"/>
                <a:gridCol w="656900"/>
                <a:gridCol w="581825"/>
                <a:gridCol w="563050"/>
                <a:gridCol w="591200"/>
                <a:gridCol w="675650"/>
                <a:gridCol w="581825"/>
                <a:gridCol w="563050"/>
                <a:gridCol w="563050"/>
                <a:gridCol w="619350"/>
                <a:gridCol w="1004100"/>
                <a:gridCol w="563050"/>
              </a:tblGrid>
              <a:tr h="473100">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Name_of_Car</a:t>
                      </a:r>
                      <a:endParaRPr b="1" sz="1000">
                        <a:solidFill>
                          <a:srgbClr val="FFFFFF"/>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year</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selling_price</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km_driven</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fuel</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seller_type</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transmission</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owner</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mileage</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engine</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max_power</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torque</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seats</a:t>
                      </a:r>
                      <a:endParaRPr b="1"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1064475">
                <a:tc>
                  <a:txBody>
                    <a:bodyPr/>
                    <a:lstStyle/>
                    <a:p>
                      <a:pPr indent="0" lvl="0" marL="0" rtl="0" algn="l">
                        <a:lnSpc>
                          <a:spcPct val="115000"/>
                        </a:lnSpc>
                        <a:spcBef>
                          <a:spcPts val="0"/>
                        </a:spcBef>
                        <a:spcAft>
                          <a:spcPts val="0"/>
                        </a:spcAft>
                        <a:buNone/>
                      </a:pPr>
                      <a:r>
                        <a:rPr b="1" lang="en" sz="1100">
                          <a:solidFill>
                            <a:srgbClr val="202124"/>
                          </a:solidFill>
                          <a:latin typeface="Roboto"/>
                          <a:ea typeface="Roboto"/>
                          <a:cs typeface="Roboto"/>
                          <a:sym typeface="Roboto"/>
                        </a:rPr>
                        <a:t>Name_of_Car: Ambassador CLASSIC 1500 DSL AC</a:t>
                      </a:r>
                      <a:endParaRPr b="1" sz="1100">
                        <a:solidFill>
                          <a:srgbClr val="202124"/>
                        </a:solidFill>
                        <a:latin typeface="Roboto"/>
                        <a:ea typeface="Roboto"/>
                        <a:cs typeface="Roboto"/>
                        <a:sym typeface="Roboto"/>
                      </a:endParaRPr>
                    </a:p>
                  </a:txBody>
                  <a:tcPr marT="47625" marB="47625" marR="91425" marL="91425"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r>
              <a:tr h="4731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Ambassador CLASSIC 1500 DSL AC</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2015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250000</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100000</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Diesel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Individual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Manual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Second Owner</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27.62 kmpl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793 CC</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47 bhp</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125Nm@ 2000rpm</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r>
              <a:tr h="827925">
                <a:tc>
                  <a:txBody>
                    <a:bodyPr/>
                    <a:lstStyle/>
                    <a:p>
                      <a:pPr indent="0" lvl="0" marL="0" rtl="0" algn="l">
                        <a:lnSpc>
                          <a:spcPct val="115000"/>
                        </a:lnSpc>
                        <a:spcBef>
                          <a:spcPts val="0"/>
                        </a:spcBef>
                        <a:spcAft>
                          <a:spcPts val="0"/>
                        </a:spcAft>
                        <a:buNone/>
                      </a:pPr>
                      <a:r>
                        <a:rPr b="1" lang="en" sz="1100">
                          <a:solidFill>
                            <a:srgbClr val="202124"/>
                          </a:solidFill>
                          <a:latin typeface="Roboto"/>
                          <a:ea typeface="Roboto"/>
                          <a:cs typeface="Roboto"/>
                          <a:sym typeface="Roboto"/>
                        </a:rPr>
                        <a:t>Name_of_Car: Ambassador Classic 2000 DSZ AC PS</a:t>
                      </a:r>
                      <a:endParaRPr b="1" sz="1100">
                        <a:solidFill>
                          <a:srgbClr val="202124"/>
                        </a:solidFill>
                        <a:latin typeface="Roboto"/>
                        <a:ea typeface="Roboto"/>
                        <a:cs typeface="Roboto"/>
                        <a:sym typeface="Roboto"/>
                      </a:endParaRPr>
                    </a:p>
                  </a:txBody>
                  <a:tcPr marT="47625" marB="47625" marR="91425" marL="91425"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r>
              <a:tr h="4731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Ambassador Classic 2000 DSZ AC PS</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2017</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750000</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100000</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Diesel</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Individual</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Manual</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First Owner</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24.52 kmpl</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1248 CC</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88.5 bhp</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200Nm@ 1750rpm</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7</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6F8F9"/>
                    </a:solidFill>
                  </a:tcPr>
                </a:tc>
              </a:tr>
              <a:tr h="827925">
                <a:tc>
                  <a:txBody>
                    <a:bodyPr/>
                    <a:lstStyle/>
                    <a:p>
                      <a:pPr indent="0" lvl="0" marL="0" rtl="0" algn="l">
                        <a:lnSpc>
                          <a:spcPct val="115000"/>
                        </a:lnSpc>
                        <a:spcBef>
                          <a:spcPts val="0"/>
                        </a:spcBef>
                        <a:spcAft>
                          <a:spcPts val="0"/>
                        </a:spcAft>
                        <a:buNone/>
                      </a:pPr>
                      <a:r>
                        <a:rPr b="1" lang="en" sz="1100">
                          <a:solidFill>
                            <a:srgbClr val="202124"/>
                          </a:solidFill>
                          <a:latin typeface="Roboto"/>
                          <a:ea typeface="Roboto"/>
                          <a:cs typeface="Roboto"/>
                          <a:sym typeface="Roboto"/>
                        </a:rPr>
                        <a:t>Name_of_Car: Ambassador Grand 1500 DSZ </a:t>
                      </a:r>
                      <a:r>
                        <a:rPr b="1" lang="en" sz="1100">
                          <a:solidFill>
                            <a:srgbClr val="202124"/>
                          </a:solidFill>
                          <a:latin typeface="Roboto"/>
                          <a:ea typeface="Roboto"/>
                          <a:cs typeface="Roboto"/>
                          <a:sym typeface="Roboto"/>
                        </a:rPr>
                        <a:t>BS III</a:t>
                      </a:r>
                      <a:endParaRPr b="1" sz="1100">
                        <a:solidFill>
                          <a:srgbClr val="202124"/>
                        </a:solidFill>
                        <a:latin typeface="Roboto"/>
                        <a:ea typeface="Roboto"/>
                        <a:cs typeface="Roboto"/>
                        <a:sym typeface="Roboto"/>
                      </a:endParaRPr>
                    </a:p>
                  </a:txBody>
                  <a:tcPr marT="47625" marB="47625" marR="91425" marL="91425"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c>
                  <a:txBody>
                    <a:bodyPr/>
                    <a:lstStyle/>
                    <a:p>
                      <a:pPr indent="0" lvl="0" marL="0" rtl="0" algn="l">
                        <a:spcBef>
                          <a:spcPts val="0"/>
                        </a:spcBef>
                        <a:spcAft>
                          <a:spcPts val="0"/>
                        </a:spcAft>
                        <a:buNone/>
                      </a:pPr>
                      <a:r>
                        <a:t/>
                      </a:r>
                      <a:endParaRPr/>
                    </a:p>
                  </a:txBody>
                  <a:tcPr marT="47625" marB="47625"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E8EAED"/>
                    </a:solidFill>
                  </a:tcPr>
                </a:tc>
              </a:tr>
              <a:tr h="4731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Ambassador Grand 1500 DSZ </a:t>
                      </a:r>
                      <a:r>
                        <a:rPr lang="en" sz="1000">
                          <a:solidFill>
                            <a:srgbClr val="434343"/>
                          </a:solidFill>
                          <a:latin typeface="Roboto"/>
                          <a:ea typeface="Roboto"/>
                          <a:cs typeface="Roboto"/>
                          <a:sym typeface="Roboto"/>
                        </a:rPr>
                        <a:t>BS III</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2008</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165000</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90000</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Petrol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Individual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Manual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First Owner</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19.81 kmpl</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1086 CC</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68.05 bhp</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99.04Nm@ 4500rpm</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solidFill>
                            <a:srgbClr val="434343"/>
                          </a:solidFill>
                          <a:latin typeface="Roboto"/>
                          <a:ea typeface="Roboto"/>
                          <a:cs typeface="Roboto"/>
                          <a:sym typeface="Roboto"/>
                        </a:rPr>
                        <a:t>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E8EAED"/>
                      </a:solidFill>
                      <a:prstDash val="solid"/>
                      <a:round/>
                      <a:headEnd len="sm" w="sm" type="none"/>
                      <a:tailEnd len="sm" w="sm" type="none"/>
                    </a:lnT>
                    <a:lnB cap="flat" cmpd="sng" w="9525">
                      <a:solidFill>
                        <a:srgbClr val="E8EAE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3"/>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59" name="Google Shape;659;p73"/>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660" name="Google Shape;660;p73"/>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id="661" name="Google Shape;661;p73" title="Chart"/>
          <p:cNvPicPr preferRelativeResize="0"/>
          <p:nvPr/>
        </p:nvPicPr>
        <p:blipFill>
          <a:blip r:embed="rId3">
            <a:alphaModFix/>
          </a:blip>
          <a:stretch>
            <a:fillRect/>
          </a:stretch>
        </p:blipFill>
        <p:spPr>
          <a:xfrm>
            <a:off x="347075" y="0"/>
            <a:ext cx="8796924"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519750" y="145550"/>
            <a:ext cx="3908100" cy="1453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None/>
            </a:pPr>
            <a:r>
              <a:rPr lang="en"/>
              <a:t>Seller type and Total sales </a:t>
            </a:r>
            <a:endParaRPr/>
          </a:p>
        </p:txBody>
      </p:sp>
      <p:sp>
        <p:nvSpPr>
          <p:cNvPr id="667" name="Google Shape;667;p74"/>
          <p:cNvSpPr txBox="1"/>
          <p:nvPr>
            <p:ph idx="1" type="body"/>
          </p:nvPr>
        </p:nvSpPr>
        <p:spPr>
          <a:xfrm>
            <a:off x="468900" y="2386823"/>
            <a:ext cx="3908100" cy="230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Trustmark Dealer</a:t>
            </a:r>
            <a:endParaRPr b="1"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$189,234,000.00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Individual</a:t>
            </a:r>
            <a:endParaRPr b="1"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$3,372,815,296.00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Dealer</a:t>
            </a:r>
            <a:endParaRPr b="1"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$1,603,354,957.00</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$0.00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Grand Total</a:t>
            </a:r>
            <a:endParaRPr b="1"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rgbClr val="000000"/>
                </a:solidFill>
                <a:latin typeface="Arial"/>
                <a:ea typeface="Arial"/>
                <a:cs typeface="Arial"/>
                <a:sym typeface="Arial"/>
              </a:rPr>
              <a:t>$5,165,404,253.00</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68" name="Google Shape;668;p74"/>
          <p:cNvSpPr txBox="1"/>
          <p:nvPr>
            <p:ph idx="16"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69" name="Google Shape;669;p74"/>
          <p:cNvSpPr txBox="1"/>
          <p:nvPr>
            <p:ph idx="18"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sp>
        <p:nvSpPr>
          <p:cNvPr id="670" name="Google Shape;670;p74"/>
          <p:cNvSpPr txBox="1"/>
          <p:nvPr>
            <p:ph idx="17"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pic>
        <p:nvPicPr>
          <p:cNvPr id="671" name="Google Shape;671;p74" title="Chart"/>
          <p:cNvPicPr preferRelativeResize="0"/>
          <p:nvPr/>
        </p:nvPicPr>
        <p:blipFill>
          <a:blip r:embed="rId3">
            <a:alphaModFix/>
          </a:blip>
          <a:stretch>
            <a:fillRect/>
          </a:stretch>
        </p:blipFill>
        <p:spPr>
          <a:xfrm>
            <a:off x="4600525" y="0"/>
            <a:ext cx="459690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LEADERSHIP WORKSHOP</a:t>
            </a:r>
            <a:endParaRPr/>
          </a:p>
        </p:txBody>
      </p:sp>
      <p:sp>
        <p:nvSpPr>
          <p:cNvPr id="677" name="Google Shape;677;p75"/>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678" name="Google Shape;678;p75"/>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id="679" name="Google Shape;679;p75" title="Chart"/>
          <p:cNvPicPr preferRelativeResize="0"/>
          <p:nvPr/>
        </p:nvPicPr>
        <p:blipFill>
          <a:blip r:embed="rId3">
            <a:alphaModFix/>
          </a:blip>
          <a:stretch>
            <a:fillRect/>
          </a:stretch>
        </p:blipFill>
        <p:spPr>
          <a:xfrm>
            <a:off x="347550" y="0"/>
            <a:ext cx="879645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6"/>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85" name="Google Shape;685;p76"/>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686" name="Google Shape;686;p76"/>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sp>
        <p:nvSpPr>
          <p:cNvPr id="687" name="Google Shape;687;p76"/>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000000"/>
                </a:solidFill>
                <a:latin typeface="Arial"/>
                <a:ea typeface="Arial"/>
                <a:cs typeface="Arial"/>
                <a:sym typeface="Arial"/>
              </a:rPr>
              <a:t>Fuel Type</a:t>
            </a:r>
            <a:endParaRPr i="1"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FFFFFF"/>
                </a:solidFill>
                <a:latin typeface="Arial"/>
                <a:ea typeface="Arial"/>
                <a:cs typeface="Arial"/>
                <a:sym typeface="Arial"/>
              </a:rPr>
              <a:t>SUM of selling_price</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Petrol</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$1,658,454,495.00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LPG</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$7,616,000.00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Diesel</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$3,482,175,761.00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CNG</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$17,157,997.00</a:t>
            </a:r>
            <a:endParaRPr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n" sz="1000">
                <a:solidFill>
                  <a:srgbClr val="000000"/>
                </a:solidFill>
                <a:latin typeface="Arial"/>
                <a:ea typeface="Arial"/>
                <a:cs typeface="Arial"/>
                <a:sym typeface="Arial"/>
              </a:rPr>
              <a:t>$0.00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Grand Total</a:t>
            </a:r>
            <a:endParaRPr b="1" sz="10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rgbClr val="000000"/>
                </a:solidFill>
                <a:latin typeface="Arial"/>
                <a:ea typeface="Arial"/>
                <a:cs typeface="Arial"/>
                <a:sym typeface="Arial"/>
              </a:rPr>
              <a:t>$5,165,404,253.00</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688" name="Google Shape;688;p76" title="Chart"/>
          <p:cNvPicPr preferRelativeResize="0"/>
          <p:nvPr/>
        </p:nvPicPr>
        <p:blipFill>
          <a:blip r:embed="rId3">
            <a:alphaModFix/>
          </a:blip>
          <a:stretch>
            <a:fillRect/>
          </a:stretch>
        </p:blipFill>
        <p:spPr>
          <a:xfrm>
            <a:off x="3205650" y="0"/>
            <a:ext cx="598217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7"/>
          <p:cNvSpPr txBox="1"/>
          <p:nvPr>
            <p:ph idx="1" type="subTitle"/>
          </p:nvPr>
        </p:nvSpPr>
        <p:spPr>
          <a:xfrm rot="5400000">
            <a:off x="-635125" y="505675"/>
            <a:ext cx="16164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a:t>Data Analytics Project</a:t>
            </a:r>
            <a:endParaRPr/>
          </a:p>
          <a:p>
            <a:pPr indent="0" lvl="0" marL="0" rtl="0" algn="l">
              <a:spcBef>
                <a:spcPts val="0"/>
              </a:spcBef>
              <a:spcAft>
                <a:spcPts val="0"/>
              </a:spcAft>
              <a:buClr>
                <a:schemeClr val="dk1"/>
              </a:buClr>
              <a:buSzPts val="1100"/>
              <a:buNone/>
            </a:pPr>
            <a:r>
              <a:t/>
            </a:r>
            <a:endParaRPr/>
          </a:p>
        </p:txBody>
      </p:sp>
      <p:sp>
        <p:nvSpPr>
          <p:cNvPr id="694" name="Google Shape;694;p77"/>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2/24/2025</a:t>
            </a:r>
            <a:endParaRPr/>
          </a:p>
          <a:p>
            <a:pPr indent="0" lvl="0" marL="0" rtl="0" algn="r">
              <a:spcBef>
                <a:spcPts val="0"/>
              </a:spcBef>
              <a:spcAft>
                <a:spcPts val="0"/>
              </a:spcAft>
              <a:buClr>
                <a:schemeClr val="dk1"/>
              </a:buClr>
              <a:buSzPts val="1100"/>
              <a:buNone/>
            </a:pPr>
            <a:r>
              <a:t/>
            </a:r>
            <a:endParaRPr/>
          </a:p>
        </p:txBody>
      </p:sp>
      <p:sp>
        <p:nvSpPr>
          <p:cNvPr id="695" name="Google Shape;695;p77"/>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Cars</a:t>
            </a:r>
            <a:endParaRPr/>
          </a:p>
          <a:p>
            <a:pPr indent="0" lvl="0" marL="0" rtl="0" algn="ctr">
              <a:spcBef>
                <a:spcPts val="0"/>
              </a:spcBef>
              <a:spcAft>
                <a:spcPts val="0"/>
              </a:spcAft>
              <a:buClr>
                <a:schemeClr val="dk1"/>
              </a:buClr>
              <a:buSzPts val="1100"/>
              <a:buNone/>
            </a:pPr>
            <a:r>
              <a:t/>
            </a:r>
            <a:endParaRPr/>
          </a:p>
        </p:txBody>
      </p:sp>
      <p:pic>
        <p:nvPicPr>
          <p:cNvPr id="696" name="Google Shape;696;p77" title="Chart"/>
          <p:cNvPicPr preferRelativeResize="0"/>
          <p:nvPr/>
        </p:nvPicPr>
        <p:blipFill>
          <a:blip r:embed="rId3">
            <a:alphaModFix/>
          </a:blip>
          <a:stretch>
            <a:fillRect/>
          </a:stretch>
        </p:blipFill>
        <p:spPr>
          <a:xfrm>
            <a:off x="347550" y="0"/>
            <a:ext cx="879645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kshop Facilitation">
  <a:themeElements>
    <a:clrScheme name="Simple Light">
      <a:dk1>
        <a:srgbClr val="000000"/>
      </a:dk1>
      <a:lt1>
        <a:srgbClr val="E02D00"/>
      </a:lt1>
      <a:dk2>
        <a:srgbClr val="FCFCFC"/>
      </a:dk2>
      <a:lt2>
        <a:srgbClr val="909090"/>
      </a:lt2>
      <a:accent1>
        <a:srgbClr val="F1F55A"/>
      </a:accent1>
      <a:accent2>
        <a:srgbClr val="F8920A"/>
      </a:accent2>
      <a:accent3>
        <a:srgbClr val="D15E00"/>
      </a:accent3>
      <a:accent4>
        <a:srgbClr val="FFC9B5"/>
      </a:accent4>
      <a:accent5>
        <a:srgbClr val="B7CCA9"/>
      </a:accent5>
      <a:accent6>
        <a:srgbClr val="D5C5C8"/>
      </a:accent6>
      <a:hlink>
        <a:srgbClr val="E02D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