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4D4"/>
    <a:srgbClr val="E6E6E6"/>
    <a:srgbClr val="312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46"/>
    <p:restoredTop sz="96395"/>
  </p:normalViewPr>
  <p:slideViewPr>
    <p:cSldViewPr snapToGrid="0">
      <p:cViewPr varScale="1">
        <p:scale>
          <a:sx n="123" d="100"/>
          <a:sy n="123" d="100"/>
        </p:scale>
        <p:origin x="6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90335B-1625-927D-76CD-750EEDE2F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B2358C-3660-773A-2626-988BC39EC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CF1822-74F5-D228-91B7-0124F18C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4B22-4CAD-8D4C-9B6E-B9D89F53A7B5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20CC15-FF8D-FC90-FD0D-57AAE651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49E4B5-540F-33B3-A0B7-DF45466E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910D-80C7-A945-B250-AFFFE949D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82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26DED9-2C80-D188-6C59-7C57410B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DE266E-22DF-D2C8-74A9-0D312C29B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6B52A1-2B69-D545-F019-24B9A2A2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4B22-4CAD-8D4C-9B6E-B9D89F53A7B5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7315A1-695B-DFCE-FBE9-0B00DB867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C0BC0B-08A6-7DE1-FC77-0D35685B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910D-80C7-A945-B250-AFFFE949D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4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558132-14B6-F1CC-664E-C53AE36D0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17F798-4D8D-4249-A7D9-0FE596915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4CBE0F-B1FB-BB45-1B80-3FA30BD2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4B22-4CAD-8D4C-9B6E-B9D89F53A7B5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B8BBF4-BA88-F173-7355-086FA1293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94EF41-86DD-4457-9E22-2B363DBC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910D-80C7-A945-B250-AFFFE949D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25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D603D-5C99-6144-9633-7373F2F3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3FB11A-03D8-BD46-431D-67D2D7D41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C3A8FD-9DF5-98A1-7499-D66B67EE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4B22-4CAD-8D4C-9B6E-B9D89F53A7B5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F7701E-4DDE-175A-03A0-C3DA3CF1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F88E4A-F0CB-6DB9-96E4-44019EFA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910D-80C7-A945-B250-AFFFE949D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96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BA50E-C98A-3622-430C-2D368B45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04826E-E0D3-B426-FBAF-42D1008E3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839888-C07E-AD0E-7E06-A84AE155F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4B22-4CAD-8D4C-9B6E-B9D89F53A7B5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2B1E53-6409-34A1-E481-75BFE45A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45D960-7C11-43E9-F65A-29381AA7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910D-80C7-A945-B250-AFFFE949D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45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2A1427-2951-6EDF-64E6-1879648B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7477B5-1F1D-BFC8-F9AE-C0F7485C2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EDAE0A-FD2A-46CC-7BC2-D3F18245E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7FEB4A-8D0B-919E-9B88-4D14A0EC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4B22-4CAD-8D4C-9B6E-B9D89F53A7B5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C7ADFC-E705-D4A9-1EAC-93444FDA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916F8F-E2B2-1DDB-7DFE-007F2AFC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910D-80C7-A945-B250-AFFFE949D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08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16EAE-EA8D-C3BA-7AA1-53C0EA33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A42052-7B50-D182-0217-11F86AFB6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70CA58-33F5-1F60-CEC8-EC67AF1B1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A206E41-05BF-A766-C532-F0BEDC78B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75B5F0-1286-057D-E946-C2FE37B90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20434FF-5484-A81B-341A-63685324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4B22-4CAD-8D4C-9B6E-B9D89F53A7B5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9005D63-17EA-5D2F-F69A-12C6B19F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C6C0E3D-D97D-0414-0226-5DB1390F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910D-80C7-A945-B250-AFFFE949D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91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9C6BC-E886-18B3-849E-79679BBC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2DC4E1B-9A85-A5F1-9E74-67B48DAC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4B22-4CAD-8D4C-9B6E-B9D89F53A7B5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12B55D-426A-EE97-8E2B-74794C50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8C6B60-B958-61AF-FCAA-44DA9ECA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910D-80C7-A945-B250-AFFFE949D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71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EC75CC8-04E2-18D7-0B3B-271365784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4B22-4CAD-8D4C-9B6E-B9D89F53A7B5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386FAB-DE02-9C68-1A2A-2C95FE72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4705A7-94B3-5C1A-BCBB-756E7904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910D-80C7-A945-B250-AFFFE949D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80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430AA-F336-368F-1B8E-765FC5F2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791806-F43A-D6C3-D1BA-E48377844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624396-DC79-1E48-5C6E-047BAA254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F7E95D-A47A-8AD7-5EEF-35D58EB1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4B22-4CAD-8D4C-9B6E-B9D89F53A7B5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0206BD-89F2-4125-1B5C-5EDC1B54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EAC8E8-1AE3-ADCC-6277-077A7775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910D-80C7-A945-B250-AFFFE949D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05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070985-DC08-0B05-BA46-7BCCD6E11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4EB7C8-F467-4D52-55E0-BC5F87A73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29917B-043A-15C8-BF3A-858F603F9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E6FE6E-5250-C18B-80AE-1E337950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4B22-4CAD-8D4C-9B6E-B9D89F53A7B5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4758FD-4366-4635-31AE-7EC07E22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0D54E6-25C1-C3D6-21A3-0D534A56C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910D-80C7-A945-B250-AFFFE949D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90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0B65F-4478-CD1A-33FB-18A16D8B3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5A1338-E39B-64CB-F58D-3275527C5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E593A1-DDE8-1823-73D3-69B41C695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34B22-4CAD-8D4C-9B6E-B9D89F53A7B5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3A3692-00FD-D91A-43C0-8C0052B14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6E4659-72BD-4D6B-D654-02F986CF0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E910D-80C7-A945-B250-AFFFE949D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43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4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F6B9F17-C5DE-C366-A80F-0F16747EA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A704BD5-6DDF-71FD-E087-664356EA3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9534" y="-2116667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A291A1-BFE4-FA0D-4EF4-819E92636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993" y="648133"/>
            <a:ext cx="4437301" cy="443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1B7CE20-E858-47A8-61F2-B606B2E03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035" y="2670963"/>
            <a:ext cx="5290900" cy="52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792E2A8-466C-B2B0-65C8-9F9A80463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5236" y="-2978304"/>
            <a:ext cx="3827701" cy="382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E830DE-4107-C0A8-D3F3-839A9E7FC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19001">
            <a:off x="12327762" y="3487235"/>
            <a:ext cx="1977196" cy="197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5241E17E-3142-2B6D-F2E7-475BC6993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19001">
            <a:off x="-103119" y="3896123"/>
            <a:ext cx="2399649" cy="239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F0A59A8-7819-5655-72CB-1B7C2E830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128" y="5613902"/>
            <a:ext cx="1244098" cy="124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961C65-9774-EFDD-CB49-3BF6161E4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936" y="-2504661"/>
            <a:ext cx="2497933" cy="249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F535CE5-8398-80B2-0C79-2CA915650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676" y="6347743"/>
            <a:ext cx="225645" cy="225645"/>
          </a:xfrm>
          <a:prstGeom prst="rect">
            <a:avLst/>
          </a:prstGeom>
          <a:noFill/>
          <a:effectLst>
            <a:softEdge rad="4606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399E7E-F229-46F3-F747-155F98538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900" y="3066993"/>
            <a:ext cx="225645" cy="225645"/>
          </a:xfrm>
          <a:prstGeom prst="rect">
            <a:avLst/>
          </a:prstGeom>
          <a:noFill/>
          <a:effectLst>
            <a:softEdge rad="4606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2E25812E-BE81-2339-C037-630893FBF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282" y="3408471"/>
            <a:ext cx="225645" cy="225645"/>
          </a:xfrm>
          <a:prstGeom prst="rect">
            <a:avLst/>
          </a:prstGeom>
          <a:noFill/>
          <a:effectLst>
            <a:softEdge rad="4606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7A32ACA2-BB26-94DF-1609-E015CE325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17" y="3618335"/>
            <a:ext cx="225645" cy="225645"/>
          </a:xfrm>
          <a:prstGeom prst="rect">
            <a:avLst/>
          </a:prstGeom>
          <a:noFill/>
          <a:effectLst>
            <a:softEdge rad="4606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id="{44B1DB11-2700-0734-5AA7-6F4F76045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354" y="5440328"/>
            <a:ext cx="225645" cy="225645"/>
          </a:xfrm>
          <a:prstGeom prst="rect">
            <a:avLst/>
          </a:prstGeom>
          <a:noFill/>
          <a:effectLst>
            <a:softEdge rad="4606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>
            <a:extLst>
              <a:ext uri="{FF2B5EF4-FFF2-40B4-BE49-F238E27FC236}">
                <a16:creationId xmlns:a16="http://schemas.microsoft.com/office/drawing/2014/main" id="{3CBBC88D-67A7-4E0E-6215-D69B13EC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498" y="1501668"/>
            <a:ext cx="225645" cy="225645"/>
          </a:xfrm>
          <a:prstGeom prst="rect">
            <a:avLst/>
          </a:prstGeom>
          <a:noFill/>
          <a:effectLst>
            <a:softEdge rad="4606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>
            <a:extLst>
              <a:ext uri="{FF2B5EF4-FFF2-40B4-BE49-F238E27FC236}">
                <a16:creationId xmlns:a16="http://schemas.microsoft.com/office/drawing/2014/main" id="{59735701-AF2D-5A92-E8E5-4F2A57440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522" y="1199509"/>
            <a:ext cx="225645" cy="225645"/>
          </a:xfrm>
          <a:prstGeom prst="rect">
            <a:avLst/>
          </a:prstGeom>
          <a:noFill/>
          <a:effectLst>
            <a:softEdge rad="4606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EFF7B5BD-231A-6C1E-E2EB-9E9984D78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607" y="5326458"/>
            <a:ext cx="225645" cy="225645"/>
          </a:xfrm>
          <a:prstGeom prst="rect">
            <a:avLst/>
          </a:prstGeom>
          <a:noFill/>
          <a:effectLst>
            <a:softEdge rad="4606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059AD9A1-6CCC-9D8F-CA54-C5D0168A2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1616" y="1199508"/>
            <a:ext cx="225645" cy="225645"/>
          </a:xfrm>
          <a:prstGeom prst="rect">
            <a:avLst/>
          </a:prstGeom>
          <a:noFill/>
          <a:effectLst>
            <a:softEdge rad="4606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182FDC1-EE60-0C58-8109-04CB8E9A5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96102">
            <a:off x="-5559809" y="-4815908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AF9033D-917D-A67C-D1FB-B262749B6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274" y="5039999"/>
            <a:ext cx="5087699" cy="508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Подзаголовок 2">
            <a:extLst>
              <a:ext uri="{FF2B5EF4-FFF2-40B4-BE49-F238E27FC236}">
                <a16:creationId xmlns:a16="http://schemas.microsoft.com/office/drawing/2014/main" id="{31CF90BD-3904-7AAF-CC9F-061B545D002C}"/>
              </a:ext>
            </a:extLst>
          </p:cNvPr>
          <p:cNvSpPr txBox="1">
            <a:spLocks/>
          </p:cNvSpPr>
          <p:nvPr/>
        </p:nvSpPr>
        <p:spPr>
          <a:xfrm>
            <a:off x="-1" y="624429"/>
            <a:ext cx="12192001" cy="1026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algn="ctr"/>
            <a:r>
              <a:rPr lang="en-US" sz="6000" b="1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CodeRock</a:t>
            </a:r>
            <a:r>
              <a:rPr lang="en-US" sz="60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2024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638113-698A-2596-E90C-9864E57031C4}"/>
              </a:ext>
            </a:extLst>
          </p:cNvPr>
          <p:cNvSpPr txBox="1"/>
          <p:nvPr/>
        </p:nvSpPr>
        <p:spPr>
          <a:xfrm>
            <a:off x="1167745" y="2716914"/>
            <a:ext cx="98428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spc="100" dirty="0" err="1">
                <a:solidFill>
                  <a:schemeClr val="bg1"/>
                </a:solidFill>
              </a:rPr>
              <a:t>Telegram</a:t>
            </a:r>
            <a:r>
              <a:rPr lang="ru-RU" sz="3600" b="1" spc="100" dirty="0">
                <a:solidFill>
                  <a:schemeClr val="bg1"/>
                </a:solidFill>
              </a:rPr>
              <a:t> бот «агрегатор</a:t>
            </a:r>
          </a:p>
          <a:p>
            <a:pPr algn="ctr"/>
            <a:r>
              <a:rPr lang="ru-RU" sz="3600" b="1" spc="100" dirty="0">
                <a:solidFill>
                  <a:schemeClr val="bg1"/>
                </a:solidFill>
              </a:rPr>
              <a:t>знаний о процессах машиностроительного</a:t>
            </a:r>
          </a:p>
          <a:p>
            <a:pPr algn="ctr"/>
            <a:r>
              <a:rPr lang="ru-RU" sz="3600" b="1" spc="100" dirty="0">
                <a:solidFill>
                  <a:schemeClr val="bg1"/>
                </a:solidFill>
              </a:rPr>
              <a:t>Производства»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55B070-0486-8F71-BCCE-F84D3C4A5575}"/>
              </a:ext>
            </a:extLst>
          </p:cNvPr>
          <p:cNvSpPr txBox="1"/>
          <p:nvPr/>
        </p:nvSpPr>
        <p:spPr>
          <a:xfrm>
            <a:off x="6522898" y="5733567"/>
            <a:ext cx="541877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600"/>
              </a:spcAft>
            </a:pPr>
            <a:r>
              <a:rPr lang="ru-RU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Выполнил соло-разработчик команды </a:t>
            </a:r>
            <a:r>
              <a:rPr lang="en-US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Simofor</a:t>
            </a:r>
          </a:p>
          <a:p>
            <a:pPr algn="r">
              <a:spcAft>
                <a:spcPts val="600"/>
              </a:spcAft>
            </a:pPr>
            <a:r>
              <a:rPr lang="ru-RU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Абутков Иван 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404516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F6B9F17-C5DE-C366-A80F-0F16747EA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A704BD5-6DDF-71FD-E087-664356EA3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9534" y="-2116667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A291A1-BFE4-FA0D-4EF4-819E92636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758" y="718958"/>
            <a:ext cx="4437301" cy="443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1B7CE20-E858-47A8-61F2-B606B2E03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756" y="3691837"/>
            <a:ext cx="3827701" cy="382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792E2A8-466C-B2B0-65C8-9F9A80463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935" y="-1527988"/>
            <a:ext cx="3827701" cy="382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E830DE-4107-C0A8-D3F3-839A9E7FC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19001">
            <a:off x="10814527" y="5431548"/>
            <a:ext cx="2374533" cy="237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5241E17E-3142-2B6D-F2E7-475BC6993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19001">
            <a:off x="-1061091" y="4090802"/>
            <a:ext cx="2399649" cy="239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F0A59A8-7819-5655-72CB-1B7C2E830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347" y="5764102"/>
            <a:ext cx="1244098" cy="124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961C65-9774-EFDD-CB49-3BF6161E4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35" y="-452172"/>
            <a:ext cx="2497933" cy="249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F535CE5-8398-80B2-0C79-2CA915650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836" y="6251531"/>
            <a:ext cx="225645" cy="225645"/>
          </a:xfrm>
          <a:prstGeom prst="rect">
            <a:avLst/>
          </a:prstGeom>
          <a:noFill/>
          <a:effectLst>
            <a:softEdge rad="4606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399E7E-F229-46F3-F747-155F98538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900" y="3066993"/>
            <a:ext cx="225645" cy="225645"/>
          </a:xfrm>
          <a:prstGeom prst="rect">
            <a:avLst/>
          </a:prstGeom>
          <a:noFill/>
          <a:effectLst>
            <a:softEdge rad="4606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2E25812E-BE81-2339-C037-630893FBF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282" y="3408471"/>
            <a:ext cx="225645" cy="225645"/>
          </a:xfrm>
          <a:prstGeom prst="rect">
            <a:avLst/>
          </a:prstGeom>
          <a:noFill/>
          <a:effectLst>
            <a:softEdge rad="4606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7A32ACA2-BB26-94DF-1609-E015CE325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17" y="3618335"/>
            <a:ext cx="225645" cy="225645"/>
          </a:xfrm>
          <a:prstGeom prst="rect">
            <a:avLst/>
          </a:prstGeom>
          <a:noFill/>
          <a:effectLst>
            <a:softEdge rad="4606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id="{44B1DB11-2700-0734-5AA7-6F4F76045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354" y="5440328"/>
            <a:ext cx="225645" cy="225645"/>
          </a:xfrm>
          <a:prstGeom prst="rect">
            <a:avLst/>
          </a:prstGeom>
          <a:noFill/>
          <a:effectLst>
            <a:softEdge rad="4606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>
            <a:extLst>
              <a:ext uri="{FF2B5EF4-FFF2-40B4-BE49-F238E27FC236}">
                <a16:creationId xmlns:a16="http://schemas.microsoft.com/office/drawing/2014/main" id="{3CBBC88D-67A7-4E0E-6215-D69B13EC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498" y="1501668"/>
            <a:ext cx="225645" cy="225645"/>
          </a:xfrm>
          <a:prstGeom prst="rect">
            <a:avLst/>
          </a:prstGeom>
          <a:noFill/>
          <a:effectLst>
            <a:softEdge rad="4606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EFF7B5BD-231A-6C1E-E2EB-9E9984D78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607" y="5326458"/>
            <a:ext cx="225645" cy="225645"/>
          </a:xfrm>
          <a:prstGeom prst="rect">
            <a:avLst/>
          </a:prstGeom>
          <a:noFill/>
          <a:effectLst>
            <a:softEdge rad="4606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059AD9A1-6CCC-9D8F-CA54-C5D0168A2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1616" y="1199508"/>
            <a:ext cx="225645" cy="225645"/>
          </a:xfrm>
          <a:prstGeom prst="rect">
            <a:avLst/>
          </a:prstGeom>
          <a:noFill/>
          <a:effectLst>
            <a:softEdge rad="4606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182FDC1-EE60-0C58-8109-04CB8E9A5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96102">
            <a:off x="-4131900" y="-1222042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C6B5B8-372E-4DED-8248-7F8F0EFF08CC}"/>
              </a:ext>
            </a:extLst>
          </p:cNvPr>
          <p:cNvSpPr txBox="1"/>
          <p:nvPr/>
        </p:nvSpPr>
        <p:spPr>
          <a:xfrm>
            <a:off x="2672702" y="349875"/>
            <a:ext cx="7175959" cy="929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400" b="1" dirty="0">
                <a:solidFill>
                  <a:schemeClr val="bg1"/>
                </a:solidFill>
              </a:rPr>
              <a:t>Давайте знакомиться!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7AF9033D-917D-A67C-D1FB-B262749B6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694" y="4444301"/>
            <a:ext cx="5087699" cy="508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1E6CCE-C2E5-F68A-7A0F-9756FFF6B7CA}"/>
              </a:ext>
            </a:extLst>
          </p:cNvPr>
          <p:cNvSpPr txBox="1"/>
          <p:nvPr/>
        </p:nvSpPr>
        <p:spPr>
          <a:xfrm>
            <a:off x="2029037" y="1994041"/>
            <a:ext cx="8199757" cy="1897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CodeRock</a:t>
            </a:r>
            <a:r>
              <a:rPr lang="en-US" sz="1800" b="1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2023 </a:t>
            </a:r>
            <a:r>
              <a:rPr lang="ru-RU" b="1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был для меня дебютом в </a:t>
            </a:r>
            <a:r>
              <a:rPr lang="ru-RU" b="1" kern="1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хакатонах</a:t>
            </a:r>
            <a:r>
              <a:rPr lang="ru-RU" b="1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и за год я вырос!</a:t>
            </a:r>
            <a:br>
              <a:rPr lang="ru-RU" b="1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b="1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Запустил свой первый крупный проект – экономический </a:t>
            </a:r>
            <a:r>
              <a:rPr lang="en-US" b="1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Discord </a:t>
            </a:r>
            <a:r>
              <a:rPr lang="ru-RU" b="1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бот</a:t>
            </a:r>
            <a:r>
              <a:rPr lang="en-US" b="1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b="1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попал в </a:t>
            </a:r>
            <a:r>
              <a:rPr lang="en-US" b="1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ru-RU" b="1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сообщество колледжа</a:t>
            </a:r>
            <a:r>
              <a:rPr lang="en-US" b="1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b="1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стал там руководителем и начал делать много интересных проектов. Также участвовал и в других </a:t>
            </a:r>
            <a:r>
              <a:rPr lang="ru-RU" b="1" kern="1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хакатонах</a:t>
            </a:r>
            <a:r>
              <a:rPr lang="en-US" b="1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b="1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первого места у меня пока что не было</a:t>
            </a:r>
            <a:r>
              <a:rPr lang="en-US" b="1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b="1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но всё</a:t>
            </a:r>
            <a:r>
              <a:rPr lang="en-US" b="1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b="1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конечно</a:t>
            </a:r>
            <a:r>
              <a:rPr lang="en-US" b="1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b="1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исправимо!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ru-RU" sz="1400" b="1" kern="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4B4E08C-8872-46E7-AA22-893BD5BB138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37" t="3936" r="1138" b="881"/>
          <a:stretch/>
        </p:blipFill>
        <p:spPr>
          <a:xfrm>
            <a:off x="1567357" y="5225400"/>
            <a:ext cx="2943861" cy="1520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75588CB-7A7A-4B40-ABE1-6BEDDDEDDBB9}"/>
              </a:ext>
            </a:extLst>
          </p:cNvPr>
          <p:cNvSpPr/>
          <p:nvPr/>
        </p:nvSpPr>
        <p:spPr>
          <a:xfrm>
            <a:off x="5078564" y="1292118"/>
            <a:ext cx="1802095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200" b="1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Я – Иван 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C110F78-E9F1-4BC6-8B18-9D92E89F800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543"/>
          <a:stretch/>
        </p:blipFill>
        <p:spPr>
          <a:xfrm>
            <a:off x="988246" y="3627965"/>
            <a:ext cx="2813197" cy="15027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38ED5BC-1836-4A4A-B718-807FABC5077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65" t="2754" r="12344" b="630"/>
          <a:stretch/>
        </p:blipFill>
        <p:spPr>
          <a:xfrm>
            <a:off x="10202595" y="1783043"/>
            <a:ext cx="1748081" cy="28464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404F49B2-1F10-47C0-BF7B-33F989BD73D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868" t="9441" r="2557" b="4470"/>
          <a:stretch/>
        </p:blipFill>
        <p:spPr>
          <a:xfrm>
            <a:off x="7710277" y="3730617"/>
            <a:ext cx="2266541" cy="15027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FB76E6B-9CF4-4948-83A6-F476B9B4E79D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6425"/>
          <a:stretch/>
        </p:blipFill>
        <p:spPr>
          <a:xfrm>
            <a:off x="9039115" y="5291014"/>
            <a:ext cx="2171294" cy="11481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7B4842C-89E2-472A-B612-549771C84E6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95" t="5610" r="2076" b="518"/>
          <a:stretch/>
        </p:blipFill>
        <p:spPr>
          <a:xfrm>
            <a:off x="4600186" y="3907516"/>
            <a:ext cx="2870097" cy="19886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30154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F6B9F17-C5DE-C366-A80F-0F16747EA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A704BD5-6DDF-71FD-E087-664356EA3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9534" y="-2116667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A291A1-BFE4-FA0D-4EF4-819E92636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935" y="-894925"/>
            <a:ext cx="5980360" cy="598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1B7CE20-E858-47A8-61F2-B606B2E03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266" y="3610401"/>
            <a:ext cx="4535596" cy="453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792E2A8-466C-B2B0-65C8-9F9A80463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951" y="-1732446"/>
            <a:ext cx="3827701" cy="382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E830DE-4107-C0A8-D3F3-839A9E7FC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19001">
            <a:off x="10713686" y="5398179"/>
            <a:ext cx="2330202" cy="233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5241E17E-3142-2B6D-F2E7-475BC6993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19001">
            <a:off x="-10413770" y="-7947428"/>
            <a:ext cx="22480133" cy="2248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F0A59A8-7819-5655-72CB-1B7C2E830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578" y="6080804"/>
            <a:ext cx="1244098" cy="124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961C65-9774-EFDD-CB49-3BF6161E4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588" y="-1563060"/>
            <a:ext cx="2497933" cy="249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F535CE5-8398-80B2-0C79-2CA915650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676" y="6347743"/>
            <a:ext cx="225645" cy="225645"/>
          </a:xfrm>
          <a:prstGeom prst="rect">
            <a:avLst/>
          </a:prstGeom>
          <a:noFill/>
          <a:effectLst>
            <a:softEdge rad="4606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399E7E-F229-46F3-F747-155F98538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900" y="3066993"/>
            <a:ext cx="225645" cy="225645"/>
          </a:xfrm>
          <a:prstGeom prst="rect">
            <a:avLst/>
          </a:prstGeom>
          <a:noFill/>
          <a:effectLst>
            <a:softEdge rad="4606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2E25812E-BE81-2339-C037-630893FBF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282" y="3408471"/>
            <a:ext cx="225645" cy="225645"/>
          </a:xfrm>
          <a:prstGeom prst="rect">
            <a:avLst/>
          </a:prstGeom>
          <a:noFill/>
          <a:effectLst>
            <a:softEdge rad="4606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7A32ACA2-BB26-94DF-1609-E015CE325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17" y="3618335"/>
            <a:ext cx="225645" cy="225645"/>
          </a:xfrm>
          <a:prstGeom prst="rect">
            <a:avLst/>
          </a:prstGeom>
          <a:noFill/>
          <a:effectLst>
            <a:softEdge rad="4606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id="{44B1DB11-2700-0734-5AA7-6F4F76045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354" y="5440328"/>
            <a:ext cx="225645" cy="225645"/>
          </a:xfrm>
          <a:prstGeom prst="rect">
            <a:avLst/>
          </a:prstGeom>
          <a:noFill/>
          <a:effectLst>
            <a:softEdge rad="4606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>
            <a:extLst>
              <a:ext uri="{FF2B5EF4-FFF2-40B4-BE49-F238E27FC236}">
                <a16:creationId xmlns:a16="http://schemas.microsoft.com/office/drawing/2014/main" id="{3CBBC88D-67A7-4E0E-6215-D69B13EC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498" y="1501668"/>
            <a:ext cx="225645" cy="225645"/>
          </a:xfrm>
          <a:prstGeom prst="rect">
            <a:avLst/>
          </a:prstGeom>
          <a:noFill/>
          <a:effectLst>
            <a:softEdge rad="4606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>
            <a:extLst>
              <a:ext uri="{FF2B5EF4-FFF2-40B4-BE49-F238E27FC236}">
                <a16:creationId xmlns:a16="http://schemas.microsoft.com/office/drawing/2014/main" id="{59735701-AF2D-5A92-E8E5-4F2A57440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522" y="1199509"/>
            <a:ext cx="225645" cy="225645"/>
          </a:xfrm>
          <a:prstGeom prst="rect">
            <a:avLst/>
          </a:prstGeom>
          <a:noFill/>
          <a:effectLst>
            <a:softEdge rad="4606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EFF7B5BD-231A-6C1E-E2EB-9E9984D78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607" y="5326458"/>
            <a:ext cx="225645" cy="225645"/>
          </a:xfrm>
          <a:prstGeom prst="rect">
            <a:avLst/>
          </a:prstGeom>
          <a:noFill/>
          <a:effectLst>
            <a:softEdge rad="4606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059AD9A1-6CCC-9D8F-CA54-C5D0168A2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1616" y="1199508"/>
            <a:ext cx="225645" cy="225645"/>
          </a:xfrm>
          <a:prstGeom prst="rect">
            <a:avLst/>
          </a:prstGeom>
          <a:noFill/>
          <a:effectLst>
            <a:softEdge rad="4606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182FDC1-EE60-0C58-8109-04CB8E9A5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3714">
            <a:off x="-4923753" y="-5189295"/>
            <a:ext cx="10164400" cy="101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AF9033D-917D-A67C-D1FB-B262749B6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613" y="4658252"/>
            <a:ext cx="5087699" cy="508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C01218-9742-BADF-8A26-C6D40EA01C67}"/>
              </a:ext>
            </a:extLst>
          </p:cNvPr>
          <p:cNvSpPr txBox="1"/>
          <p:nvPr/>
        </p:nvSpPr>
        <p:spPr>
          <a:xfrm>
            <a:off x="1458953" y="2210319"/>
            <a:ext cx="4122674" cy="1938992"/>
          </a:xfrm>
          <a:prstGeom prst="rect">
            <a:avLst/>
          </a:prstGeom>
          <a:noFill/>
          <a:effectLst>
            <a:outerShdw blurRad="12700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r>
              <a:rPr lang="ru-RU" sz="6000" b="1" dirty="0" err="1">
                <a:solidFill>
                  <a:schemeClr val="bg1"/>
                </a:solidFill>
              </a:rPr>
              <a:t>Стэк</a:t>
            </a:r>
            <a:r>
              <a:rPr lang="ru-RU" sz="6000" b="1" dirty="0">
                <a:solidFill>
                  <a:schemeClr val="bg1"/>
                </a:solidFill>
              </a:rPr>
              <a:t> технологий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E4EBA5-3A39-B0E7-28BE-27466D22C502}"/>
              </a:ext>
            </a:extLst>
          </p:cNvPr>
          <p:cNvSpPr txBox="1"/>
          <p:nvPr/>
        </p:nvSpPr>
        <p:spPr>
          <a:xfrm>
            <a:off x="8046472" y="1190815"/>
            <a:ext cx="2201542" cy="595932"/>
          </a:xfrm>
          <a:prstGeom prst="rect">
            <a:avLst/>
          </a:prstGeom>
          <a:noFill/>
          <a:effectLst>
            <a:outerShdw blurRad="12700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3200" b="1" kern="1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FastAPI</a:t>
            </a:r>
            <a:endParaRPr lang="ru-RU" sz="3200" b="1" kern="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CA7132-C34E-4B2B-BF51-CD1B1B4CEAD2}"/>
              </a:ext>
            </a:extLst>
          </p:cNvPr>
          <p:cNvSpPr txBox="1"/>
          <p:nvPr/>
        </p:nvSpPr>
        <p:spPr>
          <a:xfrm>
            <a:off x="8038854" y="1712481"/>
            <a:ext cx="3033531" cy="595932"/>
          </a:xfrm>
          <a:prstGeom prst="rect">
            <a:avLst/>
          </a:prstGeom>
          <a:noFill/>
          <a:effectLst>
            <a:outerShdw blurRad="12700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3200" b="1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endParaRPr lang="ru-RU" sz="3200" b="1" kern="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C2338B-7D21-42C1-892C-C990F8C214D4}"/>
              </a:ext>
            </a:extLst>
          </p:cNvPr>
          <p:cNvSpPr txBox="1"/>
          <p:nvPr/>
        </p:nvSpPr>
        <p:spPr>
          <a:xfrm>
            <a:off x="8038854" y="2244629"/>
            <a:ext cx="3401902" cy="595932"/>
          </a:xfrm>
          <a:prstGeom prst="rect">
            <a:avLst/>
          </a:prstGeom>
          <a:noFill/>
          <a:effectLst>
            <a:outerShdw blurRad="12700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3200" b="1" kern="1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TortoiseORM</a:t>
            </a:r>
            <a:endParaRPr lang="ru-RU" sz="3200" b="1" kern="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9FA654-7763-47AF-A512-6FF1BA2F38EE}"/>
              </a:ext>
            </a:extLst>
          </p:cNvPr>
          <p:cNvSpPr txBox="1"/>
          <p:nvPr/>
        </p:nvSpPr>
        <p:spPr>
          <a:xfrm>
            <a:off x="8031185" y="2796736"/>
            <a:ext cx="3401902" cy="595932"/>
          </a:xfrm>
          <a:prstGeom prst="rect">
            <a:avLst/>
          </a:prstGeom>
          <a:noFill/>
          <a:effectLst>
            <a:outerShdw blurRad="12700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3200" b="1" kern="1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Aiogram</a:t>
            </a:r>
            <a:r>
              <a:rPr lang="ru-RU" sz="3200" b="1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3.4.1</a:t>
            </a:r>
            <a:endParaRPr lang="ru-RU" sz="3200" b="1" kern="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79EEFA0-DEA8-42BC-A7A8-1BC175DE82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32136" y="3540602"/>
            <a:ext cx="1217061" cy="2576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604F4E-6B12-400C-BF7F-1C19BA0413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1195" y="722666"/>
            <a:ext cx="1444484" cy="5386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274E1FF-F715-4147-A834-B7CF9BBA074D}"/>
              </a:ext>
            </a:extLst>
          </p:cNvPr>
          <p:cNvSpPr txBox="1"/>
          <p:nvPr/>
        </p:nvSpPr>
        <p:spPr>
          <a:xfrm>
            <a:off x="8069221" y="688345"/>
            <a:ext cx="2201542" cy="595932"/>
          </a:xfrm>
          <a:prstGeom prst="rect">
            <a:avLst/>
          </a:prstGeom>
          <a:noFill/>
          <a:effectLst>
            <a:outerShdw blurRad="12700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3200" b="1" kern="100" dirty="0">
                <a:solidFill>
                  <a:srgbClr val="D4D4D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Redis</a:t>
            </a:r>
          </a:p>
        </p:txBody>
      </p:sp>
    </p:spTree>
    <p:extLst>
      <p:ext uri="{BB962C8B-B14F-4D97-AF65-F5344CB8AC3E}">
        <p14:creationId xmlns:p14="http://schemas.microsoft.com/office/powerpoint/2010/main" val="1217940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F6B9F17-C5DE-C366-A80F-0F16747EA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A704BD5-6DDF-71FD-E087-664356EA3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9534" y="-2116667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A291A1-BFE4-FA0D-4EF4-819E92636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993" y="648133"/>
            <a:ext cx="4437301" cy="443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1B7CE20-E858-47A8-61F2-B606B2E03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785" y="1315544"/>
            <a:ext cx="7487228" cy="748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792E2A8-466C-B2B0-65C8-9F9A80463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048" y="1423177"/>
            <a:ext cx="3827701" cy="382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E830DE-4107-C0A8-D3F3-839A9E7FC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19001">
            <a:off x="10232468" y="4229183"/>
            <a:ext cx="1977196" cy="197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5241E17E-3142-2B6D-F2E7-475BC6993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19001">
            <a:off x="-285488" y="3298923"/>
            <a:ext cx="2399649" cy="239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F0A59A8-7819-5655-72CB-1B7C2E830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318" y="5754890"/>
            <a:ext cx="1244098" cy="124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961C65-9774-EFDD-CB49-3BF6161E4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01537" y="-15653325"/>
            <a:ext cx="37520793" cy="22781757"/>
          </a:xfrm>
          <a:prstGeom prst="rect">
            <a:avLst/>
          </a:prstGeom>
          <a:noFill/>
          <a:effectLst>
            <a:glow>
              <a:schemeClr val="accent1">
                <a:alpha val="0"/>
              </a:schemeClr>
            </a:glow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F535CE5-8398-80B2-0C79-2CA915650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676" y="6347743"/>
            <a:ext cx="225645" cy="225645"/>
          </a:xfrm>
          <a:prstGeom prst="rect">
            <a:avLst/>
          </a:prstGeom>
          <a:noFill/>
          <a:effectLst>
            <a:softEdge rad="4606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399E7E-F229-46F3-F747-155F98538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900" y="3066993"/>
            <a:ext cx="225645" cy="225645"/>
          </a:xfrm>
          <a:prstGeom prst="rect">
            <a:avLst/>
          </a:prstGeom>
          <a:noFill/>
          <a:effectLst>
            <a:softEdge rad="4606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2E25812E-BE81-2339-C037-630893FBF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282" y="3408471"/>
            <a:ext cx="225645" cy="225645"/>
          </a:xfrm>
          <a:prstGeom prst="rect">
            <a:avLst/>
          </a:prstGeom>
          <a:noFill/>
          <a:effectLst>
            <a:softEdge rad="4606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7A32ACA2-BB26-94DF-1609-E015CE325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17" y="3618335"/>
            <a:ext cx="225645" cy="225645"/>
          </a:xfrm>
          <a:prstGeom prst="rect">
            <a:avLst/>
          </a:prstGeom>
          <a:noFill/>
          <a:effectLst>
            <a:softEdge rad="4606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id="{44B1DB11-2700-0734-5AA7-6F4F76045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354" y="5440328"/>
            <a:ext cx="225645" cy="225645"/>
          </a:xfrm>
          <a:prstGeom prst="rect">
            <a:avLst/>
          </a:prstGeom>
          <a:noFill/>
          <a:effectLst>
            <a:softEdge rad="4606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>
            <a:extLst>
              <a:ext uri="{FF2B5EF4-FFF2-40B4-BE49-F238E27FC236}">
                <a16:creationId xmlns:a16="http://schemas.microsoft.com/office/drawing/2014/main" id="{3CBBC88D-67A7-4E0E-6215-D69B13EC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498" y="1501668"/>
            <a:ext cx="225645" cy="225645"/>
          </a:xfrm>
          <a:prstGeom prst="rect">
            <a:avLst/>
          </a:prstGeom>
          <a:noFill/>
          <a:effectLst>
            <a:softEdge rad="4606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>
            <a:extLst>
              <a:ext uri="{FF2B5EF4-FFF2-40B4-BE49-F238E27FC236}">
                <a16:creationId xmlns:a16="http://schemas.microsoft.com/office/drawing/2014/main" id="{59735701-AF2D-5A92-E8E5-4F2A57440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522" y="1199509"/>
            <a:ext cx="225645" cy="225645"/>
          </a:xfrm>
          <a:prstGeom prst="rect">
            <a:avLst/>
          </a:prstGeom>
          <a:noFill/>
          <a:effectLst>
            <a:softEdge rad="4606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EFF7B5BD-231A-6C1E-E2EB-9E9984D78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607" y="5326458"/>
            <a:ext cx="225645" cy="225645"/>
          </a:xfrm>
          <a:prstGeom prst="rect">
            <a:avLst/>
          </a:prstGeom>
          <a:noFill/>
          <a:effectLst>
            <a:softEdge rad="4606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059AD9A1-6CCC-9D8F-CA54-C5D0168A2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1616" y="1199508"/>
            <a:ext cx="225645" cy="225645"/>
          </a:xfrm>
          <a:prstGeom prst="rect">
            <a:avLst/>
          </a:prstGeom>
          <a:noFill/>
          <a:effectLst>
            <a:softEdge rad="4606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182FDC1-EE60-0C58-8109-04CB8E9A5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96102">
            <a:off x="-2444457" y="-2443976"/>
            <a:ext cx="5146415" cy="514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AF9033D-917D-A67C-D1FB-B262749B6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5362">
            <a:off x="2608624" y="4388383"/>
            <a:ext cx="5087699" cy="508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B54628-599D-B750-9799-B194BA8D9DA5}"/>
              </a:ext>
            </a:extLst>
          </p:cNvPr>
          <p:cNvSpPr txBox="1"/>
          <p:nvPr/>
        </p:nvSpPr>
        <p:spPr>
          <a:xfrm>
            <a:off x="1847004" y="91788"/>
            <a:ext cx="8675069" cy="78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4400" b="1" kern="100" dirty="0">
                <a:solidFill>
                  <a:schemeClr val="bg1"/>
                </a:solidFill>
                <a:effectLst>
                  <a:outerShdw blurRad="1270000" dir="9157136" sx="109241" sy="109241" algn="ctr" rotWithShape="0">
                    <a:schemeClr val="tx1"/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Авторские решения!</a:t>
            </a:r>
            <a:endParaRPr lang="ru-RU" sz="4400" kern="100" dirty="0">
              <a:solidFill>
                <a:schemeClr val="bg1"/>
              </a:solidFill>
              <a:effectLst>
                <a:outerShdw blurRad="1270000" dir="9157136" sx="109241" sy="109241" algn="ctr" rotWithShape="0">
                  <a:schemeClr val="tx1"/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C72D905-093D-4D72-A78E-618DD05C28D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4797" r="2147" b="12233"/>
          <a:stretch/>
        </p:blipFill>
        <p:spPr>
          <a:xfrm>
            <a:off x="558800" y="2673663"/>
            <a:ext cx="3225330" cy="70183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3F9B39-8AAD-461B-B408-72CF17404F5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-4108" t="4495" r="4108" b="-763"/>
          <a:stretch/>
        </p:blipFill>
        <p:spPr>
          <a:xfrm rot="267716">
            <a:off x="6100865" y="3307080"/>
            <a:ext cx="4263267" cy="309982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251FA90-5AD5-4D05-988D-8AD7078D31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28349">
            <a:off x="8224723" y="1341998"/>
            <a:ext cx="3404116" cy="13132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B60ABCC-027E-445F-AE24-FD3690D23B84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16319" b="-1"/>
          <a:stretch/>
        </p:blipFill>
        <p:spPr>
          <a:xfrm>
            <a:off x="5021352" y="2563380"/>
            <a:ext cx="1857634" cy="2710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6DCA3CA-9DB7-4DFC-877B-A0BCB45DF8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102073">
            <a:off x="3302616" y="4144613"/>
            <a:ext cx="1789301" cy="17635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0A585A8-88EB-4C1F-9ADD-7505BB2E747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0417820">
            <a:off x="398764" y="5201493"/>
            <a:ext cx="2020738" cy="100703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4B6B22F-D8E9-4B7F-B145-A115716AB97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0995786">
            <a:off x="4772342" y="1346551"/>
            <a:ext cx="2498655" cy="77544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C2AE5CE-62FA-4D2D-BEA9-99E14D976BD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6838" y="1120922"/>
            <a:ext cx="3225330" cy="103910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84051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F6B9F17-C5DE-C366-A80F-0F16747EA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A704BD5-6DDF-71FD-E087-664356EA3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9534" y="-2116667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A291A1-BFE4-FA0D-4EF4-819E92636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40" y="-7309013"/>
            <a:ext cx="17229819" cy="1722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1B7CE20-E858-47A8-61F2-B606B2E03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8188" y="794062"/>
            <a:ext cx="8864383" cy="886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792E2A8-466C-B2B0-65C8-9F9A80463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75798" y="-8614910"/>
            <a:ext cx="17229820" cy="1722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E830DE-4107-C0A8-D3F3-839A9E7FC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19001">
            <a:off x="5738094" y="-502786"/>
            <a:ext cx="13564184" cy="1356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5241E17E-3142-2B6D-F2E7-475BC6993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19001">
            <a:off x="-4850234" y="-4336761"/>
            <a:ext cx="20801397" cy="2080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F0A59A8-7819-5655-72CB-1B7C2E830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1983" y="-8500716"/>
            <a:ext cx="20612285" cy="2061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961C65-9774-EFDD-CB49-3BF6161E4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485357" y="-2116444"/>
            <a:ext cx="17229820" cy="1722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F535CE5-8398-80B2-0C79-2CA915650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676" y="6347743"/>
            <a:ext cx="225645" cy="225645"/>
          </a:xfrm>
          <a:prstGeom prst="rect">
            <a:avLst/>
          </a:prstGeom>
          <a:noFill/>
          <a:effectLst>
            <a:softEdge rad="4606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399E7E-F229-46F3-F747-155F98538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900" y="3066993"/>
            <a:ext cx="225645" cy="225645"/>
          </a:xfrm>
          <a:prstGeom prst="rect">
            <a:avLst/>
          </a:prstGeom>
          <a:noFill/>
          <a:effectLst>
            <a:softEdge rad="4606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2E25812E-BE81-2339-C037-630893FBF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282" y="3408471"/>
            <a:ext cx="225645" cy="225645"/>
          </a:xfrm>
          <a:prstGeom prst="rect">
            <a:avLst/>
          </a:prstGeom>
          <a:noFill/>
          <a:effectLst>
            <a:softEdge rad="4606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7A32ACA2-BB26-94DF-1609-E015CE325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17" y="3618335"/>
            <a:ext cx="225645" cy="225645"/>
          </a:xfrm>
          <a:prstGeom prst="rect">
            <a:avLst/>
          </a:prstGeom>
          <a:noFill/>
          <a:effectLst>
            <a:softEdge rad="4606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id="{44B1DB11-2700-0734-5AA7-6F4F76045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354" y="5440328"/>
            <a:ext cx="225645" cy="225645"/>
          </a:xfrm>
          <a:prstGeom prst="rect">
            <a:avLst/>
          </a:prstGeom>
          <a:noFill/>
          <a:effectLst>
            <a:softEdge rad="4606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>
            <a:extLst>
              <a:ext uri="{FF2B5EF4-FFF2-40B4-BE49-F238E27FC236}">
                <a16:creationId xmlns:a16="http://schemas.microsoft.com/office/drawing/2014/main" id="{3CBBC88D-67A7-4E0E-6215-D69B13EC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498" y="1501668"/>
            <a:ext cx="225645" cy="225645"/>
          </a:xfrm>
          <a:prstGeom prst="rect">
            <a:avLst/>
          </a:prstGeom>
          <a:noFill/>
          <a:effectLst>
            <a:softEdge rad="4606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>
            <a:extLst>
              <a:ext uri="{FF2B5EF4-FFF2-40B4-BE49-F238E27FC236}">
                <a16:creationId xmlns:a16="http://schemas.microsoft.com/office/drawing/2014/main" id="{59735701-AF2D-5A92-E8E5-4F2A57440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522" y="1199509"/>
            <a:ext cx="225645" cy="225645"/>
          </a:xfrm>
          <a:prstGeom prst="rect">
            <a:avLst/>
          </a:prstGeom>
          <a:noFill/>
          <a:effectLst>
            <a:softEdge rad="4606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EFF7B5BD-231A-6C1E-E2EB-9E9984D78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607" y="5326458"/>
            <a:ext cx="225645" cy="225645"/>
          </a:xfrm>
          <a:prstGeom prst="rect">
            <a:avLst/>
          </a:prstGeom>
          <a:noFill/>
          <a:effectLst>
            <a:softEdge rad="4606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059AD9A1-6CCC-9D8F-CA54-C5D0168A2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1616" y="1199508"/>
            <a:ext cx="225645" cy="225645"/>
          </a:xfrm>
          <a:prstGeom prst="rect">
            <a:avLst/>
          </a:prstGeom>
          <a:noFill/>
          <a:effectLst>
            <a:softEdge rad="4606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182FDC1-EE60-0C58-8109-04CB8E9A5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47314">
            <a:off x="-3787066" y="-4618521"/>
            <a:ext cx="10159467" cy="1015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AF9033D-917D-A67C-D1FB-B262749B6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57218">
            <a:off x="9166692" y="3310883"/>
            <a:ext cx="5087699" cy="508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B47A93-DE1A-C267-10B3-A1F5EF9EBEB4}"/>
              </a:ext>
            </a:extLst>
          </p:cNvPr>
          <p:cNvSpPr txBox="1"/>
          <p:nvPr/>
        </p:nvSpPr>
        <p:spPr>
          <a:xfrm>
            <a:off x="1825582" y="2242053"/>
            <a:ext cx="82894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chemeClr val="bg1"/>
                </a:solidFill>
              </a:rPr>
              <a:t>ДЕМОНСТРАЦИЯ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783563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108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Entity 303</dc:creator>
  <cp:lastModifiedBy>User</cp:lastModifiedBy>
  <cp:revision>53</cp:revision>
  <dcterms:created xsi:type="dcterms:W3CDTF">2023-06-05T19:40:14Z</dcterms:created>
  <dcterms:modified xsi:type="dcterms:W3CDTF">2024-04-13T08:44:15Z</dcterms:modified>
</cp:coreProperties>
</file>