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0649" autoAdjust="0"/>
  </p:normalViewPr>
  <p:slideViewPr>
    <p:cSldViewPr>
      <p:cViewPr>
        <p:scale>
          <a:sx n="120" d="100"/>
          <a:sy n="120" d="100"/>
        </p:scale>
        <p:origin x="-1374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0F0E0-E0D6-477B-8650-2B800AAB2BC5}" type="datetimeFigureOut">
              <a:rPr lang="en-GB" smtClean="0"/>
              <a:pPr/>
              <a:t>06/01/2020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8F392-ED89-4DE4-B043-1F2BE82D719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9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16387E-4FB9-4ED8-BA12-8F422C96CD34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Exercises</a:t>
            </a:r>
            <a:endParaRPr lang="en-GB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331640" y="1772816"/>
            <a:ext cx="633670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DE29-8150-445E-84C9-C96CD7D21DDC}" type="datetime1">
              <a:rPr lang="en-US" smtClean="0"/>
              <a:t>1/6/2020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E31C-314C-4465-A386-0A38C541ABEF}" type="datetime1">
              <a:rPr lang="en-US" smtClean="0"/>
              <a:t>1/6/2020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60350"/>
            <a:ext cx="61206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594E31-C25B-48C4-992D-D5915F1F119F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Exercises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08A8-7333-41FF-82D7-3278BCA9391B}" type="datetime1">
              <a:rPr lang="en-US" smtClean="0"/>
              <a:t>1/6/2020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DF-6E02-46D7-AD65-B3DD13472C68}" type="datetime1">
              <a:rPr lang="en-US" smtClean="0"/>
              <a:t>1/6/2020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31C0-5E72-4EFC-862A-C48EF15218AB}" type="datetime1">
              <a:rPr lang="en-US" smtClean="0"/>
              <a:t>1/6/2020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58B9-C482-458A-8F2F-F785048E149B}" type="datetime1">
              <a:rPr lang="en-US" smtClean="0"/>
              <a:t>1/6/2020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3240-D230-4E46-9F94-F1C5A5A57B61}" type="datetime1">
              <a:rPr lang="en-US" smtClean="0"/>
              <a:t>1/6/2020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3A9-99DE-4F8B-9B38-A1636049CEE4}" type="datetime1">
              <a:rPr lang="en-US" smtClean="0"/>
              <a:t>1/6/2020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4D9F-3366-4BCE-BAD2-13FCE2C9D797}" type="datetime1">
              <a:rPr lang="en-US" smtClean="0"/>
              <a:t>1/6/2020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748E5-9480-486F-BD78-9538F51ADADF}" type="datetime1">
              <a:rPr lang="en-US" smtClean="0"/>
              <a:t>1/6/2020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Exercises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gu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Hardware Triggered Scanning:</a:t>
            </a:r>
            <a:br>
              <a:rPr lang="en-GB" smtClean="0"/>
            </a:br>
            <a:r>
              <a:rPr lang="en-GB" smtClean="0"/>
              <a:t>Troubleshooting Solutions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b="1" smtClean="0">
                <a:latin typeface="+mj-lt"/>
              </a:rPr>
              <a:t>Philip Taylor, Emma Arandjelovic</a:t>
            </a:r>
            <a:endParaRPr lang="en-GB" b="1" dirty="0" smtClean="0">
              <a:latin typeface="+mj-lt"/>
            </a:endParaRPr>
          </a:p>
          <a:p>
            <a:r>
              <a:rPr lang="en-GB" b="1" dirty="0" smtClean="0">
                <a:latin typeface="+mj-lt"/>
              </a:rPr>
              <a:t>Observatory Sciences Limited</a:t>
            </a:r>
            <a:endParaRPr lang="en-GB" b="1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C7C-1C60-480B-8209-3E0C79DA66B9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Exercises</a:t>
            </a:r>
            <a:endParaRPr lang="en-GB" dirty="0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6347"/>
            <a:ext cx="81409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Scenario 1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FF0000"/>
                </a:solidFill>
              </a:rPr>
              <a:t>Symptoms</a:t>
            </a:r>
          </a:p>
          <a:p>
            <a:pPr marL="0" indent="0">
              <a:buNone/>
            </a:pPr>
            <a:r>
              <a:rPr lang="en-GB" sz="1800" dirty="0" smtClean="0"/>
              <a:t>Scan fails immediately with message: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Error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from Malcolm Device Connection: Failed to connect to device 'BL47P-ML-SCAN-01' (ERROR: channel not connected)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GB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EAC7-7808-4037-8FF5-45D19A0FD1D0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67544" y="3068960"/>
            <a:ext cx="37444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chemeClr val="accent6"/>
                </a:solidFill>
              </a:rPr>
              <a:t>Troubleshooting </a:t>
            </a:r>
            <a:r>
              <a:rPr lang="en-GB" sz="2400" smtClean="0">
                <a:solidFill>
                  <a:schemeClr val="accent6"/>
                </a:solidFill>
              </a:rPr>
              <a:t>techniques</a:t>
            </a:r>
            <a:endParaRPr lang="en-GB" sz="240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Check the message from GDA – this indicates a problem with Malcolm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Check the Malcolm web GUI is responding – </a:t>
            </a:r>
            <a:r>
              <a:rPr lang="en-GB">
                <a:hlinkClick r:id="rId2"/>
              </a:rPr>
              <a:t>http://</a:t>
            </a:r>
            <a:r>
              <a:rPr lang="en-GB" smtClean="0">
                <a:hlinkClick r:id="rId2"/>
              </a:rPr>
              <a:t>localhost:8008/gui</a:t>
            </a:r>
            <a:endParaRPr lang="en-GB" smtClean="0"/>
          </a:p>
          <a:p>
            <a:endParaRPr lang="en-GB"/>
          </a:p>
          <a:p>
            <a:r>
              <a:rPr lang="en-GB" smtClean="0"/>
              <a:t>Problem: Malcolm is not running</a:t>
            </a:r>
            <a:endParaRPr lang="en-GB"/>
          </a:p>
          <a:p>
            <a:endParaRPr lang="en-GB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3068960"/>
            <a:ext cx="388843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mtClean="0">
                <a:solidFill>
                  <a:srgbClr val="00B050"/>
                </a:solidFill>
              </a:rPr>
              <a:t>Solution</a:t>
            </a:r>
            <a:endParaRPr lang="en-GB" sz="2400">
              <a:solidFill>
                <a:srgbClr val="00B050"/>
              </a:solidFill>
            </a:endParaRPr>
          </a:p>
          <a:p>
            <a:r>
              <a:rPr lang="en-GB" sz="1600" smtClean="0"/>
              <a:t>Restart the </a:t>
            </a:r>
            <a:r>
              <a:rPr lang="en-GB" sz="1600"/>
              <a:t>Malcolm process</a:t>
            </a:r>
            <a:r>
              <a:rPr lang="en-GB" sz="1600" smtClean="0"/>
              <a:t>:</a:t>
            </a:r>
          </a:p>
          <a:p>
            <a:endParaRPr lang="en-GB" sz="1600"/>
          </a:p>
          <a:p>
            <a:r>
              <a:rPr lang="en-GB" sz="1600" smtClean="0"/>
              <a:t>ioc-connect BL4xP-ML-MALC-01</a:t>
            </a:r>
            <a:endParaRPr lang="en-GB" sz="1600"/>
          </a:p>
          <a:p>
            <a:r>
              <a:rPr lang="en-GB" sz="1600"/>
              <a:t>Ctrl-X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1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Scenario 2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smtClean="0">
                <a:solidFill>
                  <a:srgbClr val="FF0000"/>
                </a:solidFill>
              </a:rPr>
              <a:t>Symptoms</a:t>
            </a:r>
          </a:p>
          <a:p>
            <a:pPr marL="0" indent="0">
              <a:buNone/>
            </a:pPr>
            <a:r>
              <a:rPr lang="en-GB" sz="1800" smtClean="0"/>
              <a:t>Scan running extremely slowly, possibly eventually failing with a </a:t>
            </a:r>
            <a:r>
              <a:rPr lang="en-GB" sz="1800" smtClean="0">
                <a:latin typeface="Arial Narrow" panose="020B0606020202030204" pitchFamily="34" charset="0"/>
              </a:rPr>
              <a:t>TimeoutError</a:t>
            </a:r>
          </a:p>
          <a:p>
            <a:pPr marL="0" indent="0">
              <a:buNone/>
            </a:pPr>
            <a:endParaRPr lang="en-GB" sz="240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EAC7-7808-4037-8FF5-45D19A0FD1D0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67544" y="3068960"/>
            <a:ext cx="37444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chemeClr val="accent6"/>
                </a:solidFill>
              </a:rPr>
              <a:t>Troubleshooting </a:t>
            </a:r>
            <a:r>
              <a:rPr lang="en-GB" sz="2400" smtClean="0">
                <a:solidFill>
                  <a:schemeClr val="accent6"/>
                </a:solidFill>
              </a:rPr>
              <a:t>techniques</a:t>
            </a:r>
            <a:endParaRPr lang="en-GB" sz="240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Check the </a:t>
            </a:r>
            <a:r>
              <a:rPr lang="en-GB" sz="1600" smtClean="0"/>
              <a:t>motors are moving at the correct speed</a:t>
            </a: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Check </a:t>
            </a:r>
            <a:r>
              <a:rPr lang="en-GB" sz="1600" smtClean="0"/>
              <a:t>the frames are being written to disk (detector EDM screen)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r>
              <a:rPr lang="en-GB" smtClean="0"/>
              <a:t>Problem: File writing couldn’t keep up with the frame rate</a:t>
            </a:r>
            <a:endParaRPr lang="en-GB"/>
          </a:p>
          <a:p>
            <a:endParaRPr lang="en-GB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3068960"/>
            <a:ext cx="388843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mtClean="0">
                <a:solidFill>
                  <a:srgbClr val="00B050"/>
                </a:solidFill>
              </a:rPr>
              <a:t>Solution</a:t>
            </a:r>
            <a:endParaRPr lang="en-GB" sz="240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mtClean="0"/>
              <a:t>Check the HDF chunking settings are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mtClean="0"/>
              <a:t>If in doubt, set the column and row chunk sizes to 0 (defaults to frame size)</a:t>
            </a:r>
          </a:p>
          <a:p>
            <a:endParaRPr lang="en-GB" sz="16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4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Scenario 2 Screenshot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4E31-C25B-48C4-992D-D5915F1F119F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AutoShape 2" descr="https://osljira.atlassian.net/wiki/download/attachments/11632649/Screenshot%20from%202018-11-28%2011-46-51.png?version=1&amp;modificationDate=1543405933539&amp;cacheVersion=1&amp;api=v2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49014"/>
          <a:stretch/>
        </p:blipFill>
        <p:spPr bwMode="auto">
          <a:xfrm>
            <a:off x="4139952" y="1556792"/>
            <a:ext cx="3744416" cy="39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43608" y="45091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Check if input queue filling up</a:t>
            </a: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033791" y="501317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Check if any frames have been dropped</a:t>
            </a:r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23928" y="4693786"/>
            <a:ext cx="792088" cy="39139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22023" y="5280683"/>
            <a:ext cx="1174096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20072" y="2132856"/>
            <a:ext cx="432048" cy="288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971600" y="17505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Click on the HDF plugin tab</a:t>
            </a:r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35896" y="1935243"/>
            <a:ext cx="1584176" cy="34162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0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Scenario 3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FF0000"/>
                </a:solidFill>
              </a:rPr>
              <a:t>Symptoms</a:t>
            </a:r>
          </a:p>
          <a:p>
            <a:pPr marL="0" indent="0">
              <a:buNone/>
            </a:pPr>
            <a:r>
              <a:rPr lang="en-GB" sz="1800" dirty="0" smtClean="0"/>
              <a:t>Scan fails immediately with a message something like: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org.eclipse.scanning.api.malcolm.MalcolmDeviceException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: Error from Malcolm Device Connection: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NotWriteableError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: Field ['BL49P-ML-SCAN-01', 'reset'] is not writeable, maybe because Block state = Aborting, cause: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EAC7-7808-4037-8FF5-45D19A0FD1D0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67544" y="3068960"/>
            <a:ext cx="374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chemeClr val="accent6"/>
                </a:solidFill>
              </a:rPr>
              <a:t>Troubleshooting </a:t>
            </a:r>
            <a:r>
              <a:rPr lang="en-GB" sz="2400" smtClean="0">
                <a:solidFill>
                  <a:schemeClr val="accent6"/>
                </a:solidFill>
              </a:rPr>
              <a:t>techniques</a:t>
            </a:r>
            <a:endParaRPr lang="en-GB" sz="240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Check the message from GDA – this indicates </a:t>
            </a:r>
            <a:r>
              <a:rPr lang="en-GB" sz="1600" smtClean="0"/>
              <a:t>problem is downstream from Malcolm</a:t>
            </a:r>
            <a:endParaRPr lang="en-GB" sz="160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smtClean="0"/>
              <a:t>Check Malcolm GUI – shows PVs disconnected</a:t>
            </a:r>
            <a:endParaRPr lang="en-GB" sz="1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/>
          </a:p>
          <a:p>
            <a:r>
              <a:rPr lang="en-GB" smtClean="0"/>
              <a:t>Problem: EPICS IOC is not running</a:t>
            </a:r>
            <a:endParaRPr lang="en-GB"/>
          </a:p>
          <a:p>
            <a:endParaRPr lang="en-GB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3068960"/>
            <a:ext cx="388843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mtClean="0">
                <a:solidFill>
                  <a:srgbClr val="00B050"/>
                </a:solidFill>
              </a:rPr>
              <a:t>Solution</a:t>
            </a:r>
            <a:endParaRPr lang="en-GB" sz="2400">
              <a:solidFill>
                <a:srgbClr val="00B050"/>
              </a:solidFill>
            </a:endParaRPr>
          </a:p>
          <a:p>
            <a:r>
              <a:rPr lang="en-GB" sz="1600"/>
              <a:t>Reboot the </a:t>
            </a:r>
            <a:r>
              <a:rPr lang="en-GB" sz="1600" smtClean="0"/>
              <a:t>EPICS IOC:</a:t>
            </a:r>
          </a:p>
          <a:p>
            <a:endParaRPr lang="en-GB" sz="1600"/>
          </a:p>
          <a:p>
            <a:r>
              <a:rPr lang="en-GB" sz="1600"/>
              <a:t>i</a:t>
            </a:r>
            <a:r>
              <a:rPr lang="en-GB" sz="1600" smtClean="0"/>
              <a:t>oc-connect BL4xP-EA-IOC-01</a:t>
            </a:r>
            <a:endParaRPr lang="en-GB" sz="1600"/>
          </a:p>
          <a:p>
            <a:r>
              <a:rPr lang="en-GB" sz="1600" smtClean="0"/>
              <a:t>Ctrl-X</a:t>
            </a:r>
            <a:endParaRPr lang="en-GB" sz="16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3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Scenario 3 Screenshots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4E31-C25B-48C4-992D-D5915F1F119F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28800"/>
            <a:ext cx="277384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6913801" y="5193196"/>
            <a:ext cx="122413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04720"/>
            <a:ext cx="3064217" cy="257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251520" y="4691846"/>
            <a:ext cx="1224136" cy="50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3588" y="213285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Check the status of some EPICS devices in the Malcolm web gui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87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Scenario 4 (I)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96470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8800" dirty="0" smtClean="0">
                <a:solidFill>
                  <a:srgbClr val="FF0000"/>
                </a:solidFill>
              </a:rPr>
              <a:t>Symptoms</a:t>
            </a:r>
          </a:p>
          <a:p>
            <a:pPr marL="0" indent="0">
              <a:buNone/>
            </a:pPr>
            <a:r>
              <a:rPr lang="en-US" sz="5800" dirty="0"/>
              <a:t>Scan fails with error message</a:t>
            </a:r>
            <a:r>
              <a:rPr lang="en-US" sz="5800" dirty="0" smtClean="0"/>
              <a:t>:</a:t>
            </a:r>
            <a:r>
              <a:rPr lang="en-US" sz="5800" dirty="0"/>
              <a:t/>
            </a:r>
            <a:br>
              <a:rPr lang="en-US" sz="5800" dirty="0"/>
            </a:b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org.eclipse.scanning.api.malcolm.MalcolmDeviceException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: Error from Malcolm Device Connection: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AssertionError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: Velocity 499.750124938 invalid for '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stagea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' with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max_velocity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 10.0, cause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:</a:t>
            </a:r>
          </a:p>
          <a:p>
            <a:pPr marL="0" indent="0">
              <a:buNone/>
            </a:pPr>
            <a:endParaRPr lang="en-US" sz="5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EAC7-7808-4037-8FF5-45D19A0FD1D0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4886" y="3419708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Troubleshooting </a:t>
            </a:r>
            <a:r>
              <a:rPr lang="en-GB" sz="2400" dirty="0" smtClean="0">
                <a:solidFill>
                  <a:schemeClr val="accent6"/>
                </a:solidFill>
              </a:rPr>
              <a:t>techniques</a:t>
            </a:r>
            <a:endParaRPr lang="en-GB" sz="2400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the motor record for </a:t>
            </a:r>
            <a:r>
              <a:rPr lang="en-US" dirty="0" err="1" smtClean="0"/>
              <a:t>stagea</a:t>
            </a:r>
            <a:r>
              <a:rPr lang="en-US" dirty="0" smtClean="0"/>
              <a:t> is setup correctly</a:t>
            </a:r>
          </a:p>
          <a:p>
            <a:endParaRPr lang="en-US" dirty="0" smtClean="0"/>
          </a:p>
          <a:p>
            <a:r>
              <a:rPr lang="en-US" dirty="0" smtClean="0"/>
              <a:t>Problem: VMAX is too small.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716016" y="3573016"/>
            <a:ext cx="38884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B050"/>
                </a:solidFill>
              </a:rPr>
              <a:t>Solution</a:t>
            </a:r>
            <a:endParaRPr lang="en-GB" sz="2400" dirty="0">
              <a:solidFill>
                <a:srgbClr val="00B050"/>
              </a:solidFill>
            </a:endParaRPr>
          </a:p>
          <a:p>
            <a:r>
              <a:rPr lang="en-GB" sz="1600" dirty="0" smtClean="0"/>
              <a:t>Set VMAX for </a:t>
            </a:r>
            <a:r>
              <a:rPr lang="en-GB" sz="1600" dirty="0" err="1" smtClean="0"/>
              <a:t>stagea</a:t>
            </a:r>
            <a:r>
              <a:rPr lang="en-GB" sz="1600" dirty="0" smtClean="0"/>
              <a:t> back to its original value (look in /</a:t>
            </a:r>
            <a:r>
              <a:rPr lang="en-GB" sz="1600" dirty="0" err="1" smtClean="0"/>
              <a:t>tmp</a:t>
            </a:r>
            <a:r>
              <a:rPr lang="en-GB" sz="1600" dirty="0" smtClean="0"/>
              <a:t>/ex4_values.txt)</a:t>
            </a:r>
          </a:p>
          <a:p>
            <a:endParaRPr lang="en-US" sz="1600" dirty="0"/>
          </a:p>
          <a:p>
            <a:r>
              <a:rPr lang="en-US" sz="1600" dirty="0" smtClean="0"/>
              <a:t>From Training Rig </a:t>
            </a:r>
            <a:r>
              <a:rPr lang="en-US" sz="1600" dirty="0" err="1" smtClean="0"/>
              <a:t>edm</a:t>
            </a:r>
            <a:r>
              <a:rPr lang="en-US" sz="1600" dirty="0" smtClean="0"/>
              <a:t> screen:  Motors -&gt; Under A (right hand side) More -&gt; Motion</a:t>
            </a:r>
            <a:endParaRPr lang="en-GB" sz="1600" dirty="0" smtClean="0"/>
          </a:p>
          <a:p>
            <a:endParaRPr lang="en-US" sz="1600" dirty="0"/>
          </a:p>
          <a:p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31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Scenario 4 (II)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74867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6800" dirty="0" smtClean="0">
                <a:solidFill>
                  <a:srgbClr val="FF0000"/>
                </a:solidFill>
              </a:rPr>
              <a:t>Symptoms</a:t>
            </a:r>
            <a:endParaRPr lang="en-GB" sz="6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000" dirty="0" smtClean="0"/>
              <a:t>Scan is very slow and </a:t>
            </a:r>
            <a:r>
              <a:rPr lang="en-US" sz="4000" dirty="0" smtClean="0"/>
              <a:t>possibly </a:t>
            </a:r>
            <a:r>
              <a:rPr lang="en-US" sz="4000" dirty="0" smtClean="0"/>
              <a:t>times </a:t>
            </a:r>
            <a:r>
              <a:rPr lang="en-US" sz="4000" dirty="0" smtClean="0"/>
              <a:t>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EAC7-7808-4037-8FF5-45D19A0FD1D0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4886" y="3419708"/>
            <a:ext cx="3960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Troubleshooting </a:t>
            </a:r>
            <a:r>
              <a:rPr lang="en-GB" sz="2400" dirty="0" smtClean="0">
                <a:solidFill>
                  <a:schemeClr val="accent6"/>
                </a:solidFill>
              </a:rPr>
              <a:t>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Notice that the </a:t>
            </a:r>
            <a:r>
              <a:rPr lang="en-US" dirty="0" err="1" smtClean="0"/>
              <a:t>stagea</a:t>
            </a:r>
            <a:r>
              <a:rPr lang="en-US" dirty="0" smtClean="0"/>
              <a:t> motor rotates and then everything stops -&gt; something wrong with the </a:t>
            </a:r>
            <a:r>
              <a:rPr lang="en-US" dirty="0" err="1" smtClean="0"/>
              <a:t>stagex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the VMAX motor record for </a:t>
            </a:r>
            <a:r>
              <a:rPr lang="en-US" dirty="0" err="1" smtClean="0"/>
              <a:t>stagex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Problem: VMAX too small but this time for </a:t>
            </a:r>
            <a:r>
              <a:rPr lang="en-US" dirty="0" err="1" smtClean="0"/>
              <a:t>stagex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716016" y="3573015"/>
            <a:ext cx="388843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B050"/>
                </a:solidFill>
              </a:rPr>
              <a:t>Solution</a:t>
            </a:r>
            <a:endParaRPr lang="en-GB" sz="2400" dirty="0">
              <a:solidFill>
                <a:srgbClr val="00B050"/>
              </a:solidFill>
            </a:endParaRPr>
          </a:p>
          <a:p>
            <a:r>
              <a:rPr lang="en-US" sz="1600" dirty="0" smtClean="0"/>
              <a:t>Same as before.  Correct value is in</a:t>
            </a:r>
            <a:r>
              <a:rPr lang="en-GB" sz="1600" dirty="0"/>
              <a:t> </a:t>
            </a:r>
            <a:r>
              <a:rPr lang="en-GB" sz="1600" dirty="0" smtClean="0"/>
              <a:t>/</a:t>
            </a:r>
            <a:r>
              <a:rPr lang="en-GB" sz="1600" dirty="0" err="1" smtClean="0"/>
              <a:t>tmp</a:t>
            </a:r>
            <a:r>
              <a:rPr lang="en-GB" sz="1600" dirty="0" smtClean="0"/>
              <a:t>/ex4_values.txt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Notice that the same underlying problem has different symptoms for each axis.  Can you explain why?</a:t>
            </a:r>
            <a:endParaRPr lang="en-GB" sz="1600" dirty="0" smtClean="0"/>
          </a:p>
          <a:p>
            <a:endParaRPr lang="en-US" sz="1600" dirty="0"/>
          </a:p>
          <a:p>
            <a:endParaRPr lang="en-GB" sz="1600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16016" y="5733256"/>
            <a:ext cx="2557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Please run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>
                <a:solidFill>
                  <a:srgbClr val="FF0000"/>
                </a:solidFill>
              </a:rPr>
              <a:t>sh</a:t>
            </a:r>
            <a:r>
              <a:rPr lang="en-US" dirty="0" smtClean="0">
                <a:solidFill>
                  <a:srgbClr val="FF0000"/>
                </a:solidFill>
              </a:rPr>
              <a:t> /tmp/ex4_restore.sh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OSL</Template>
  <TotalTime>950</TotalTime>
  <Words>446</Words>
  <Application>Microsoft Office PowerPoint</Application>
  <PresentationFormat>On-screen Show (4:3)</PresentationFormat>
  <Paragraphs>99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OSL</vt:lpstr>
      <vt:lpstr>Hardware Triggered Scanning: Troubleshooting Solutions</vt:lpstr>
      <vt:lpstr>Scenario 1</vt:lpstr>
      <vt:lpstr>Scenario 2</vt:lpstr>
      <vt:lpstr>Scenario 2 Screenshot</vt:lpstr>
      <vt:lpstr>Scenario 3</vt:lpstr>
      <vt:lpstr>Scenario 3 Screenshots</vt:lpstr>
      <vt:lpstr>Scenario 4 (I)</vt:lpstr>
      <vt:lpstr>Scenario 4 (II)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Triggered Scanning: Troubleshooting solutions</dc:title>
  <dc:creator>Windows User</dc:creator>
  <cp:lastModifiedBy>kfm</cp:lastModifiedBy>
  <cp:revision>43</cp:revision>
  <dcterms:created xsi:type="dcterms:W3CDTF">2018-12-10T15:30:10Z</dcterms:created>
  <dcterms:modified xsi:type="dcterms:W3CDTF">2020-01-06T09:14:39Z</dcterms:modified>
</cp:coreProperties>
</file>