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60" d="100"/>
          <a:sy n="60" d="100"/>
        </p:scale>
        <p:origin x="8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3D8-44F5-44F6-9AE1-48C017FDE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DEC86-7741-4754-9B32-B97A4AD2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D37-00B7-42EF-B2AD-FC09006C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5037-65B0-4C54-9B8A-EA1D6CCA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6E9B6-40D5-484F-93E6-461CC574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6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2B3-5255-4E4D-90C1-E7B424FF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D403A-F218-4634-B2F0-9B22B2B4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DDCD-D1A6-4529-9543-C5553A4C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7875-0870-4AEF-9C54-E8B1C795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7086-1E14-4E8D-9B62-15A99B2A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9879C-D46C-41AC-BB51-83039704D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C22D8-3096-47D2-AE4D-9E24978B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C240-0066-4A5B-AD88-35D1F97F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83EF-D2B8-4A8A-990F-75DC603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057B-B91F-4739-B9C5-88C81108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9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7A5A-73BB-4E6D-ACAE-68015763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A62B-EB60-4AFA-AB66-F1CD0AB0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0B05-8FED-482F-892A-FA4F2D2B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D627-C22C-41C8-91E9-944CDEA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9592-9DF6-421F-BEC0-BF873359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BF04-5F4A-46F6-8D94-F1A916B6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3913-428B-423E-B89A-FE793D6C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0122-D54F-4B2B-9613-AB5437F3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3DE3-05B0-4AF7-B601-909843F5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BD80-9188-498E-9A00-64313D62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1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77C-CB3E-43FC-A007-BB57D8B6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54A3-B86E-4A91-86DA-5940352C3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F23D9-4065-4E1E-AA26-F71109616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7E89-2560-4D5F-B44F-7C0B4D09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A2C40-2396-492E-89EA-807F6641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2A1F5-AE01-4617-A8D4-8E593D02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7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A7B-C337-4D49-8F9D-3E8B2DF0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1E2B5-0EC4-4EA3-B5EE-9DF50B8A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1EF32-00B1-4800-92E5-E0DDD5F2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D32A4-E823-4B7C-B45A-999116870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58265-A50A-49B7-A23D-0C7E27248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CE922-9F87-4502-BCAA-E7A2D33C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123A8-93DE-4353-A1FE-B808A463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FE5A5-0015-4318-A856-4F560924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0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6A17-4E49-44A7-91F8-10FD6B28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F2BCB-BA93-4E4D-896B-C230D432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D10D5-353F-415B-9DB4-70E7FA01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414A0-EE7F-4D41-B104-FF7E5189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5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C37E4-F448-447F-8B02-666B6A0C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8E716-A48F-4811-97C1-8C61A01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C0D0-E4BA-47E7-9B75-2B517C8A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9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B0E8-A97F-4F52-A3D0-751D017D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B3EF-68BB-4E60-A246-0D5F3687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7B7B-0856-48B9-9191-8129AF877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82536-AC1B-429F-A4AE-E806776F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D3355-2365-4C69-BFEB-1A79AFD4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0E212-F8A3-42F9-9018-30F0248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9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FD3A-06A0-4DE5-8D89-4654CCE9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85FA7-6E74-4F4D-8D7E-7E427A54C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537FE-750E-4C70-9BA9-9DF4DBAA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509C4-C697-4A0B-87C9-585EDACA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5985-DC71-43A7-A7C0-3412F4B9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E95A-E5CE-40A9-B518-F37E096E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39E29-8BC5-4F3B-975A-39104162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43AC-5C8E-4C7A-BFCD-41D31F17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E5DD-FDB1-4EFC-A35C-2CA3C0E7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DEF9-3C25-4D5E-8E74-1C4F49DF6F5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B9CA-23D5-40BB-87DA-EFDBC3BC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95BE-AF5B-47DF-BE21-F59DA638C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38D1-8D5E-4B0D-A38F-B90EE6129D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DEF0AE-058C-48EC-B2E1-8B80CA087E5F}"/>
              </a:ext>
            </a:extLst>
          </p:cNvPr>
          <p:cNvGrpSpPr/>
          <p:nvPr/>
        </p:nvGrpSpPr>
        <p:grpSpPr>
          <a:xfrm>
            <a:off x="5065665" y="1401106"/>
            <a:ext cx="1658257" cy="1723713"/>
            <a:chOff x="6808900" y="1553580"/>
            <a:chExt cx="1658257" cy="17237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191F8D-8C10-436C-A8B7-B4FBC53B10BB}"/>
                </a:ext>
              </a:extLst>
            </p:cNvPr>
            <p:cNvGrpSpPr/>
            <p:nvPr/>
          </p:nvGrpSpPr>
          <p:grpSpPr>
            <a:xfrm>
              <a:off x="6808900" y="1553580"/>
              <a:ext cx="1658257" cy="1723713"/>
              <a:chOff x="6808900" y="1553580"/>
              <a:chExt cx="1658257" cy="1723713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1A64171C-C13B-4F6C-956E-D32CDE2DA614}"/>
                  </a:ext>
                </a:extLst>
              </p:cNvPr>
              <p:cNvSpPr/>
              <p:nvPr/>
            </p:nvSpPr>
            <p:spPr>
              <a:xfrm>
                <a:off x="6982690" y="1769423"/>
                <a:ext cx="1306285" cy="1306285"/>
              </a:xfrm>
              <a:prstGeom prst="flowChartConnector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38ECCD-A8D8-4A22-8516-CB00C4FC5572}"/>
                  </a:ext>
                </a:extLst>
              </p:cNvPr>
              <p:cNvSpPr/>
              <p:nvPr/>
            </p:nvSpPr>
            <p:spPr>
              <a:xfrm rot="18206258">
                <a:off x="8194358" y="2760663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ardrop 5">
                <a:extLst>
                  <a:ext uri="{FF2B5EF4-FFF2-40B4-BE49-F238E27FC236}">
                    <a16:creationId xmlns:a16="http://schemas.microsoft.com/office/drawing/2014/main" id="{DF1F9E8E-1F21-471A-9AB3-BEA17BB0CBAC}"/>
                  </a:ext>
                </a:extLst>
              </p:cNvPr>
              <p:cNvSpPr/>
              <p:nvPr/>
            </p:nvSpPr>
            <p:spPr>
              <a:xfrm rot="2750851">
                <a:off x="6805507" y="227316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09BB63-F1A1-4E19-9D2D-F4DC44AEA634}"/>
                  </a:ext>
                </a:extLst>
              </p:cNvPr>
              <p:cNvSpPr/>
              <p:nvPr/>
            </p:nvSpPr>
            <p:spPr>
              <a:xfrm rot="3281190">
                <a:off x="6949067" y="2755835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ardrop 7">
                <a:extLst>
                  <a:ext uri="{FF2B5EF4-FFF2-40B4-BE49-F238E27FC236}">
                    <a16:creationId xmlns:a16="http://schemas.microsoft.com/office/drawing/2014/main" id="{3CE938B3-86C1-4039-A0E7-447C6023BD99}"/>
                  </a:ext>
                </a:extLst>
              </p:cNvPr>
              <p:cNvSpPr/>
              <p:nvPr/>
            </p:nvSpPr>
            <p:spPr>
              <a:xfrm rot="1444787">
                <a:off x="6824980" y="2572550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5A446F-FAF9-4494-B3F8-78A66597EBBC}"/>
                  </a:ext>
                </a:extLst>
              </p:cNvPr>
              <p:cNvSpPr/>
              <p:nvPr/>
            </p:nvSpPr>
            <p:spPr>
              <a:xfrm rot="3357993">
                <a:off x="8234243" y="1930331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ardrop 9">
                <a:extLst>
                  <a:ext uri="{FF2B5EF4-FFF2-40B4-BE49-F238E27FC236}">
                    <a16:creationId xmlns:a16="http://schemas.microsoft.com/office/drawing/2014/main" id="{8E82CC17-8835-449B-9A65-93BBED83D57A}"/>
                  </a:ext>
                </a:extLst>
              </p:cNvPr>
              <p:cNvSpPr/>
              <p:nvPr/>
            </p:nvSpPr>
            <p:spPr>
              <a:xfrm rot="21124859">
                <a:off x="7110655" y="2961501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E097DE-0D69-45A2-8B44-888887852E71}"/>
                  </a:ext>
                </a:extLst>
              </p:cNvPr>
              <p:cNvSpPr/>
              <p:nvPr/>
            </p:nvSpPr>
            <p:spPr>
              <a:xfrm rot="18170462">
                <a:off x="6889933" y="1931849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ardrop 11">
                <a:extLst>
                  <a:ext uri="{FF2B5EF4-FFF2-40B4-BE49-F238E27FC236}">
                    <a16:creationId xmlns:a16="http://schemas.microsoft.com/office/drawing/2014/main" id="{F8E9318E-3640-494C-A818-00369A9C059A}"/>
                  </a:ext>
                </a:extLst>
              </p:cNvPr>
              <p:cNvSpPr/>
              <p:nvPr/>
            </p:nvSpPr>
            <p:spPr>
              <a:xfrm rot="20531068">
                <a:off x="7306782" y="3069388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69ECAC-A5B5-454E-BAF4-03438C1CF752}"/>
                  </a:ext>
                </a:extLst>
              </p:cNvPr>
              <p:cNvSpPr/>
              <p:nvPr/>
            </p:nvSpPr>
            <p:spPr>
              <a:xfrm>
                <a:off x="7560622" y="3061293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ardrop 13">
                <a:extLst>
                  <a:ext uri="{FF2B5EF4-FFF2-40B4-BE49-F238E27FC236}">
                    <a16:creationId xmlns:a16="http://schemas.microsoft.com/office/drawing/2014/main" id="{75C995F8-20F7-4E3A-8B1D-1A1E89FBDDBA}"/>
                  </a:ext>
                </a:extLst>
              </p:cNvPr>
              <p:cNvSpPr/>
              <p:nvPr/>
            </p:nvSpPr>
            <p:spPr>
              <a:xfrm rot="17249548">
                <a:off x="7849569" y="3058206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42EA1F2-CB75-49BC-9A20-5F68A19C47E7}"/>
                  </a:ext>
                </a:extLst>
              </p:cNvPr>
              <p:cNvSpPr/>
              <p:nvPr/>
            </p:nvSpPr>
            <p:spPr>
              <a:xfrm>
                <a:off x="7564580" y="1553580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ardrop 15">
                <a:extLst>
                  <a:ext uri="{FF2B5EF4-FFF2-40B4-BE49-F238E27FC236}">
                    <a16:creationId xmlns:a16="http://schemas.microsoft.com/office/drawing/2014/main" id="{B96A048B-54EF-48F1-BE99-179F97ABE81C}"/>
                  </a:ext>
                </a:extLst>
              </p:cNvPr>
              <p:cNvSpPr/>
              <p:nvPr/>
            </p:nvSpPr>
            <p:spPr>
              <a:xfrm rot="16432515">
                <a:off x="8046372" y="2937645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Teardrop 16">
                <a:extLst>
                  <a:ext uri="{FF2B5EF4-FFF2-40B4-BE49-F238E27FC236}">
                    <a16:creationId xmlns:a16="http://schemas.microsoft.com/office/drawing/2014/main" id="{907431E9-FF5D-422B-B873-61A17EECE0EC}"/>
                  </a:ext>
                </a:extLst>
              </p:cNvPr>
              <p:cNvSpPr/>
              <p:nvPr/>
            </p:nvSpPr>
            <p:spPr>
              <a:xfrm rot="14598363">
                <a:off x="8297501" y="25693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Teardrop 17">
                <a:extLst>
                  <a:ext uri="{FF2B5EF4-FFF2-40B4-BE49-F238E27FC236}">
                    <a16:creationId xmlns:a16="http://schemas.microsoft.com/office/drawing/2014/main" id="{C188DD11-6D8A-4AEF-B2A8-F0FB2379070C}"/>
                  </a:ext>
                </a:extLst>
              </p:cNvPr>
              <p:cNvSpPr/>
              <p:nvPr/>
            </p:nvSpPr>
            <p:spPr>
              <a:xfrm rot="13343273">
                <a:off x="8324652" y="2267428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Teardrop 18">
                <a:extLst>
                  <a:ext uri="{FF2B5EF4-FFF2-40B4-BE49-F238E27FC236}">
                    <a16:creationId xmlns:a16="http://schemas.microsoft.com/office/drawing/2014/main" id="{2EC2BA28-3005-4AB8-AB07-44BF5AC90E31}"/>
                  </a:ext>
                </a:extLst>
              </p:cNvPr>
              <p:cNvSpPr/>
              <p:nvPr/>
            </p:nvSpPr>
            <p:spPr>
              <a:xfrm rot="6139407">
                <a:off x="7062684" y="17819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ardrop 19">
                <a:extLst>
                  <a:ext uri="{FF2B5EF4-FFF2-40B4-BE49-F238E27FC236}">
                    <a16:creationId xmlns:a16="http://schemas.microsoft.com/office/drawing/2014/main" id="{09B8EFC3-1B27-43DE-BB59-A361ED36F00B}"/>
                  </a:ext>
                </a:extLst>
              </p:cNvPr>
              <p:cNvSpPr/>
              <p:nvPr/>
            </p:nvSpPr>
            <p:spPr>
              <a:xfrm rot="6930631">
                <a:off x="7313632" y="1636894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Teardrop 20">
                <a:extLst>
                  <a:ext uri="{FF2B5EF4-FFF2-40B4-BE49-F238E27FC236}">
                    <a16:creationId xmlns:a16="http://schemas.microsoft.com/office/drawing/2014/main" id="{3E07AB12-780F-419F-808E-840B8DA6D8FF}"/>
                  </a:ext>
                </a:extLst>
              </p:cNvPr>
              <p:cNvSpPr/>
              <p:nvPr/>
            </p:nvSpPr>
            <p:spPr>
              <a:xfrm rot="9347377">
                <a:off x="7815527" y="16451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Teardrop 21">
                <a:extLst>
                  <a:ext uri="{FF2B5EF4-FFF2-40B4-BE49-F238E27FC236}">
                    <a16:creationId xmlns:a16="http://schemas.microsoft.com/office/drawing/2014/main" id="{ADF14819-C096-48E9-AC50-BAD5C13235BC}"/>
                  </a:ext>
                </a:extLst>
              </p:cNvPr>
              <p:cNvSpPr/>
              <p:nvPr/>
            </p:nvSpPr>
            <p:spPr>
              <a:xfrm rot="10485607">
                <a:off x="8052251" y="178036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DB335698-9E89-4D1D-A2F8-B056F95C9E4F}"/>
                </a:ext>
              </a:extLst>
            </p:cNvPr>
            <p:cNvSpPr/>
            <p:nvPr/>
          </p:nvSpPr>
          <p:spPr>
            <a:xfrm>
              <a:off x="7060045" y="1844121"/>
              <a:ext cx="1152000" cy="1152000"/>
            </a:xfrm>
            <a:prstGeom prst="flowChartConnector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7E98EF7-D8C4-4B05-813E-B0CA8CC49886}"/>
              </a:ext>
            </a:extLst>
          </p:cNvPr>
          <p:cNvGrpSpPr/>
          <p:nvPr/>
        </p:nvGrpSpPr>
        <p:grpSpPr>
          <a:xfrm>
            <a:off x="9905372" y="1352477"/>
            <a:ext cx="1810442" cy="1810442"/>
            <a:chOff x="5057183" y="3638551"/>
            <a:chExt cx="1810442" cy="181044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435F8D1-1F75-4095-A606-B861FA8D177E}"/>
                </a:ext>
              </a:extLst>
            </p:cNvPr>
            <p:cNvGrpSpPr/>
            <p:nvPr/>
          </p:nvGrpSpPr>
          <p:grpSpPr>
            <a:xfrm>
              <a:off x="5135252" y="3687180"/>
              <a:ext cx="1658257" cy="1723713"/>
              <a:chOff x="6808900" y="1553580"/>
              <a:chExt cx="1658257" cy="1723713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5BFACBF-5AC1-4565-9011-98CFE5237BAC}"/>
                  </a:ext>
                </a:extLst>
              </p:cNvPr>
              <p:cNvSpPr/>
              <p:nvPr/>
            </p:nvSpPr>
            <p:spPr>
              <a:xfrm>
                <a:off x="6982690" y="1769423"/>
                <a:ext cx="1306285" cy="1306285"/>
              </a:xfrm>
              <a:prstGeom prst="flowChartConnector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639AD-17FF-4F1B-98A1-73405BE765A7}"/>
                  </a:ext>
                </a:extLst>
              </p:cNvPr>
              <p:cNvSpPr/>
              <p:nvPr/>
            </p:nvSpPr>
            <p:spPr>
              <a:xfrm rot="18206258">
                <a:off x="8194358" y="2760663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ardrop 26">
                <a:extLst>
                  <a:ext uri="{FF2B5EF4-FFF2-40B4-BE49-F238E27FC236}">
                    <a16:creationId xmlns:a16="http://schemas.microsoft.com/office/drawing/2014/main" id="{33DE654C-26FC-4727-B634-2B0075DE481D}"/>
                  </a:ext>
                </a:extLst>
              </p:cNvPr>
              <p:cNvSpPr/>
              <p:nvPr/>
            </p:nvSpPr>
            <p:spPr>
              <a:xfrm rot="2750851">
                <a:off x="6805507" y="227316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FBB711-A3EE-44BB-BF5F-0AAA0695FA17}"/>
                  </a:ext>
                </a:extLst>
              </p:cNvPr>
              <p:cNvSpPr/>
              <p:nvPr/>
            </p:nvSpPr>
            <p:spPr>
              <a:xfrm rot="3281190">
                <a:off x="6949067" y="2755835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329FF14B-1421-4BBD-8F57-CB466A4998D4}"/>
                  </a:ext>
                </a:extLst>
              </p:cNvPr>
              <p:cNvSpPr/>
              <p:nvPr/>
            </p:nvSpPr>
            <p:spPr>
              <a:xfrm rot="1444787">
                <a:off x="6824980" y="2572550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2740238-175A-423E-8CF0-096654D8BB1F}"/>
                  </a:ext>
                </a:extLst>
              </p:cNvPr>
              <p:cNvSpPr/>
              <p:nvPr/>
            </p:nvSpPr>
            <p:spPr>
              <a:xfrm rot="3357993">
                <a:off x="8234243" y="1930331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ardrop 30">
                <a:extLst>
                  <a:ext uri="{FF2B5EF4-FFF2-40B4-BE49-F238E27FC236}">
                    <a16:creationId xmlns:a16="http://schemas.microsoft.com/office/drawing/2014/main" id="{9D29EB81-1FB7-4A35-8AA0-603FD763597A}"/>
                  </a:ext>
                </a:extLst>
              </p:cNvPr>
              <p:cNvSpPr/>
              <p:nvPr/>
            </p:nvSpPr>
            <p:spPr>
              <a:xfrm rot="21124859">
                <a:off x="7110655" y="2961501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B81F77-8C29-4D5D-84F9-7BCFC08EA699}"/>
                  </a:ext>
                </a:extLst>
              </p:cNvPr>
              <p:cNvSpPr/>
              <p:nvPr/>
            </p:nvSpPr>
            <p:spPr>
              <a:xfrm rot="18170462">
                <a:off x="6889933" y="1931849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ardrop 32">
                <a:extLst>
                  <a:ext uri="{FF2B5EF4-FFF2-40B4-BE49-F238E27FC236}">
                    <a16:creationId xmlns:a16="http://schemas.microsoft.com/office/drawing/2014/main" id="{208BBC17-5145-4632-89E3-DF39A84B4FDB}"/>
                  </a:ext>
                </a:extLst>
              </p:cNvPr>
              <p:cNvSpPr/>
              <p:nvPr/>
            </p:nvSpPr>
            <p:spPr>
              <a:xfrm rot="20531068">
                <a:off x="7306782" y="3069388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BD0A29-3584-41DF-8FEA-4D040203BA74}"/>
                  </a:ext>
                </a:extLst>
              </p:cNvPr>
              <p:cNvSpPr/>
              <p:nvPr/>
            </p:nvSpPr>
            <p:spPr>
              <a:xfrm>
                <a:off x="7560622" y="3061293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ardrop 34">
                <a:extLst>
                  <a:ext uri="{FF2B5EF4-FFF2-40B4-BE49-F238E27FC236}">
                    <a16:creationId xmlns:a16="http://schemas.microsoft.com/office/drawing/2014/main" id="{C4659496-4CD1-4740-99BB-D2BF19113CB3}"/>
                  </a:ext>
                </a:extLst>
              </p:cNvPr>
              <p:cNvSpPr/>
              <p:nvPr/>
            </p:nvSpPr>
            <p:spPr>
              <a:xfrm rot="17249548">
                <a:off x="7849569" y="3058206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A4A7134-8DD7-4DB1-8550-3A452298E77A}"/>
                  </a:ext>
                </a:extLst>
              </p:cNvPr>
              <p:cNvSpPr/>
              <p:nvPr/>
            </p:nvSpPr>
            <p:spPr>
              <a:xfrm>
                <a:off x="7564580" y="1553580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ardrop 36">
                <a:extLst>
                  <a:ext uri="{FF2B5EF4-FFF2-40B4-BE49-F238E27FC236}">
                    <a16:creationId xmlns:a16="http://schemas.microsoft.com/office/drawing/2014/main" id="{BBF9F309-A774-47AF-9DE8-4881D342F05D}"/>
                  </a:ext>
                </a:extLst>
              </p:cNvPr>
              <p:cNvSpPr/>
              <p:nvPr/>
            </p:nvSpPr>
            <p:spPr>
              <a:xfrm rot="16432515">
                <a:off x="8046372" y="2937645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FD14C66E-B9BC-4590-AE3C-D2B9D627A173}"/>
                  </a:ext>
                </a:extLst>
              </p:cNvPr>
              <p:cNvSpPr/>
              <p:nvPr/>
            </p:nvSpPr>
            <p:spPr>
              <a:xfrm rot="14598363">
                <a:off x="8297501" y="25693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Teardrop 38">
                <a:extLst>
                  <a:ext uri="{FF2B5EF4-FFF2-40B4-BE49-F238E27FC236}">
                    <a16:creationId xmlns:a16="http://schemas.microsoft.com/office/drawing/2014/main" id="{2B2194BB-4BD9-4EC3-86FE-BDE243BE704A}"/>
                  </a:ext>
                </a:extLst>
              </p:cNvPr>
              <p:cNvSpPr/>
              <p:nvPr/>
            </p:nvSpPr>
            <p:spPr>
              <a:xfrm rot="13343273">
                <a:off x="8324652" y="2267428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02947A8C-FA4D-44B6-B7B9-6F780C32689C}"/>
                  </a:ext>
                </a:extLst>
              </p:cNvPr>
              <p:cNvSpPr/>
              <p:nvPr/>
            </p:nvSpPr>
            <p:spPr>
              <a:xfrm rot="6139407">
                <a:off x="7062684" y="17819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Teardrop 40">
                <a:extLst>
                  <a:ext uri="{FF2B5EF4-FFF2-40B4-BE49-F238E27FC236}">
                    <a16:creationId xmlns:a16="http://schemas.microsoft.com/office/drawing/2014/main" id="{4F9E3577-A052-43B9-8DE8-BE4E8F0B6D37}"/>
                  </a:ext>
                </a:extLst>
              </p:cNvPr>
              <p:cNvSpPr/>
              <p:nvPr/>
            </p:nvSpPr>
            <p:spPr>
              <a:xfrm rot="6930631">
                <a:off x="7313632" y="1636894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0458CB33-C625-46E2-B64D-A8AA0DB05615}"/>
                  </a:ext>
                </a:extLst>
              </p:cNvPr>
              <p:cNvSpPr/>
              <p:nvPr/>
            </p:nvSpPr>
            <p:spPr>
              <a:xfrm rot="9347377">
                <a:off x="7815527" y="16451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Teardrop 42">
                <a:extLst>
                  <a:ext uri="{FF2B5EF4-FFF2-40B4-BE49-F238E27FC236}">
                    <a16:creationId xmlns:a16="http://schemas.microsoft.com/office/drawing/2014/main" id="{CAFDAA18-4C7A-40F1-9D34-71A4B6286CCB}"/>
                  </a:ext>
                </a:extLst>
              </p:cNvPr>
              <p:cNvSpPr/>
              <p:nvPr/>
            </p:nvSpPr>
            <p:spPr>
              <a:xfrm rot="10485607">
                <a:off x="8052251" y="178036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83675CB3-9AE3-461D-BF06-2DF641DBB11B}"/>
                </a:ext>
              </a:extLst>
            </p:cNvPr>
            <p:cNvSpPr/>
            <p:nvPr/>
          </p:nvSpPr>
          <p:spPr>
            <a:xfrm>
              <a:off x="5057183" y="3638551"/>
              <a:ext cx="1810442" cy="1810442"/>
            </a:xfrm>
            <a:prstGeom prst="flowChartConnector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EF38ECE-B303-404C-9237-C0429C01AB29}"/>
              </a:ext>
            </a:extLst>
          </p:cNvPr>
          <p:cNvGrpSpPr/>
          <p:nvPr/>
        </p:nvGrpSpPr>
        <p:grpSpPr>
          <a:xfrm>
            <a:off x="3240790" y="1402352"/>
            <a:ext cx="1658257" cy="1723713"/>
            <a:chOff x="6808900" y="1553580"/>
            <a:chExt cx="1658257" cy="1723713"/>
          </a:xfrm>
        </p:grpSpPr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2DE27CD6-A36F-4253-A372-85C09D580C90}"/>
                </a:ext>
              </a:extLst>
            </p:cNvPr>
            <p:cNvSpPr/>
            <p:nvPr/>
          </p:nvSpPr>
          <p:spPr>
            <a:xfrm>
              <a:off x="6982690" y="1769423"/>
              <a:ext cx="1306285" cy="1306285"/>
            </a:xfrm>
            <a:prstGeom prst="flowChartConnector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2349ADD-A11A-4A52-BC36-810552C465AF}"/>
                </a:ext>
              </a:extLst>
            </p:cNvPr>
            <p:cNvSpPr/>
            <p:nvPr/>
          </p:nvSpPr>
          <p:spPr>
            <a:xfrm rot="18206258">
              <a:off x="8194358" y="2760663"/>
              <a:ext cx="142504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7756E412-6546-4927-9656-21432CE8473C}"/>
                </a:ext>
              </a:extLst>
            </p:cNvPr>
            <p:cNvSpPr/>
            <p:nvPr/>
          </p:nvSpPr>
          <p:spPr>
            <a:xfrm rot="2750851">
              <a:off x="6805507" y="2273167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1CF45A-1A79-441B-9377-23FFA6775D75}"/>
                </a:ext>
              </a:extLst>
            </p:cNvPr>
            <p:cNvSpPr/>
            <p:nvPr/>
          </p:nvSpPr>
          <p:spPr>
            <a:xfrm rot="3281190">
              <a:off x="6949067" y="2755835"/>
              <a:ext cx="142504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A73B8820-0E03-435A-818D-78126478A4E1}"/>
                </a:ext>
              </a:extLst>
            </p:cNvPr>
            <p:cNvSpPr/>
            <p:nvPr/>
          </p:nvSpPr>
          <p:spPr>
            <a:xfrm rot="1444787">
              <a:off x="6824980" y="2572550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144FEC-2F88-41CD-9E1C-CFCDC52AE3D3}"/>
                </a:ext>
              </a:extLst>
            </p:cNvPr>
            <p:cNvSpPr/>
            <p:nvPr/>
          </p:nvSpPr>
          <p:spPr>
            <a:xfrm rot="3357993">
              <a:off x="8234243" y="1930331"/>
              <a:ext cx="142504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FF209359-C188-4890-86B3-0BDF8422DCA4}"/>
                </a:ext>
              </a:extLst>
            </p:cNvPr>
            <p:cNvSpPr/>
            <p:nvPr/>
          </p:nvSpPr>
          <p:spPr>
            <a:xfrm rot="21124859">
              <a:off x="7110655" y="2961501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1CFAFBE-2233-4902-8EDE-C9716D3B902E}"/>
                </a:ext>
              </a:extLst>
            </p:cNvPr>
            <p:cNvSpPr/>
            <p:nvPr/>
          </p:nvSpPr>
          <p:spPr>
            <a:xfrm rot="18170462">
              <a:off x="6889933" y="1931849"/>
              <a:ext cx="142504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ardrop 96">
              <a:extLst>
                <a:ext uri="{FF2B5EF4-FFF2-40B4-BE49-F238E27FC236}">
                  <a16:creationId xmlns:a16="http://schemas.microsoft.com/office/drawing/2014/main" id="{EAC5CDE1-B9A7-44B9-9F59-895534E06F09}"/>
                </a:ext>
              </a:extLst>
            </p:cNvPr>
            <p:cNvSpPr/>
            <p:nvPr/>
          </p:nvSpPr>
          <p:spPr>
            <a:xfrm rot="20531068">
              <a:off x="7306782" y="3069388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0713F97-6C68-4BBE-A743-9AB0284AF8C8}"/>
                </a:ext>
              </a:extLst>
            </p:cNvPr>
            <p:cNvSpPr/>
            <p:nvPr/>
          </p:nvSpPr>
          <p:spPr>
            <a:xfrm>
              <a:off x="7560622" y="3061293"/>
              <a:ext cx="142504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ardrop 98">
              <a:extLst>
                <a:ext uri="{FF2B5EF4-FFF2-40B4-BE49-F238E27FC236}">
                  <a16:creationId xmlns:a16="http://schemas.microsoft.com/office/drawing/2014/main" id="{FB879625-4F0B-4CBD-A1CD-BBC5BC0E5D3C}"/>
                </a:ext>
              </a:extLst>
            </p:cNvPr>
            <p:cNvSpPr/>
            <p:nvPr/>
          </p:nvSpPr>
          <p:spPr>
            <a:xfrm rot="17249548">
              <a:off x="7849569" y="3058206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1D6578-0CE2-4839-89FB-9B1113E59B25}"/>
                </a:ext>
              </a:extLst>
            </p:cNvPr>
            <p:cNvSpPr/>
            <p:nvPr/>
          </p:nvSpPr>
          <p:spPr>
            <a:xfrm>
              <a:off x="7564580" y="1553580"/>
              <a:ext cx="142504" cy="21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98C6B797-3996-4B0B-8275-C7AC2DD1C38B}"/>
                </a:ext>
              </a:extLst>
            </p:cNvPr>
            <p:cNvSpPr/>
            <p:nvPr/>
          </p:nvSpPr>
          <p:spPr>
            <a:xfrm rot="16432515">
              <a:off x="8046372" y="2937645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B0739A27-FFF7-48FB-86E5-587979E38A2E}"/>
                </a:ext>
              </a:extLst>
            </p:cNvPr>
            <p:cNvSpPr/>
            <p:nvPr/>
          </p:nvSpPr>
          <p:spPr>
            <a:xfrm rot="14598363">
              <a:off x="8297501" y="2569307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D010827D-61AE-4D5C-AA1F-4FC79E43A978}"/>
                </a:ext>
              </a:extLst>
            </p:cNvPr>
            <p:cNvSpPr/>
            <p:nvPr/>
          </p:nvSpPr>
          <p:spPr>
            <a:xfrm rot="13343273">
              <a:off x="8324652" y="2267428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DE94D48B-222E-4B5D-8146-C94AB989263A}"/>
                </a:ext>
              </a:extLst>
            </p:cNvPr>
            <p:cNvSpPr/>
            <p:nvPr/>
          </p:nvSpPr>
          <p:spPr>
            <a:xfrm rot="6139407">
              <a:off x="7062684" y="1781907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CFBECAAD-B5A2-4634-8209-83E8AD3EC533}"/>
                </a:ext>
              </a:extLst>
            </p:cNvPr>
            <p:cNvSpPr/>
            <p:nvPr/>
          </p:nvSpPr>
          <p:spPr>
            <a:xfrm rot="6930631">
              <a:off x="7313632" y="1636894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FD18092F-111F-412D-AC57-74DDC3B11360}"/>
                </a:ext>
              </a:extLst>
            </p:cNvPr>
            <p:cNvSpPr/>
            <p:nvPr/>
          </p:nvSpPr>
          <p:spPr>
            <a:xfrm rot="9347377">
              <a:off x="7815527" y="1645107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3589BE1B-6E7F-4CFD-BE7E-E163D608A93D}"/>
                </a:ext>
              </a:extLst>
            </p:cNvPr>
            <p:cNvSpPr/>
            <p:nvPr/>
          </p:nvSpPr>
          <p:spPr>
            <a:xfrm rot="10485607">
              <a:off x="8052251" y="1780367"/>
              <a:ext cx="142505" cy="135719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8DF14AA-E84A-45F4-93A9-963678FA9210}"/>
              </a:ext>
            </a:extLst>
          </p:cNvPr>
          <p:cNvGrpSpPr/>
          <p:nvPr/>
        </p:nvGrpSpPr>
        <p:grpSpPr>
          <a:xfrm>
            <a:off x="7852230" y="1362426"/>
            <a:ext cx="1810442" cy="1810442"/>
            <a:chOff x="7620459" y="3705295"/>
            <a:chExt cx="1810442" cy="181044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A7395CD-2D09-4920-861B-D4CD6ADADB55}"/>
                </a:ext>
              </a:extLst>
            </p:cNvPr>
            <p:cNvGrpSpPr/>
            <p:nvPr/>
          </p:nvGrpSpPr>
          <p:grpSpPr>
            <a:xfrm>
              <a:off x="7698528" y="3753924"/>
              <a:ext cx="1658257" cy="1723713"/>
              <a:chOff x="6808900" y="1553580"/>
              <a:chExt cx="1658257" cy="1723713"/>
            </a:xfrm>
          </p:grpSpPr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A7959D08-A452-43A8-AD1C-302B0F2EF993}"/>
                  </a:ext>
                </a:extLst>
              </p:cNvPr>
              <p:cNvSpPr/>
              <p:nvPr/>
            </p:nvSpPr>
            <p:spPr>
              <a:xfrm>
                <a:off x="6982690" y="1769423"/>
                <a:ext cx="1306285" cy="1306285"/>
              </a:xfrm>
              <a:prstGeom prst="flowChartConnector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1136124-9452-47AD-B137-501AEDDFC262}"/>
                  </a:ext>
                </a:extLst>
              </p:cNvPr>
              <p:cNvSpPr/>
              <p:nvPr/>
            </p:nvSpPr>
            <p:spPr>
              <a:xfrm rot="18206258">
                <a:off x="8194358" y="2760663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Teardrop 69">
                <a:extLst>
                  <a:ext uri="{FF2B5EF4-FFF2-40B4-BE49-F238E27FC236}">
                    <a16:creationId xmlns:a16="http://schemas.microsoft.com/office/drawing/2014/main" id="{B061D39C-64B7-4058-AF5E-94B24B04AAAE}"/>
                  </a:ext>
                </a:extLst>
              </p:cNvPr>
              <p:cNvSpPr/>
              <p:nvPr/>
            </p:nvSpPr>
            <p:spPr>
              <a:xfrm rot="2750851">
                <a:off x="6805507" y="227316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246E88-B8C1-4377-B32C-5299E467483D}"/>
                  </a:ext>
                </a:extLst>
              </p:cNvPr>
              <p:cNvSpPr/>
              <p:nvPr/>
            </p:nvSpPr>
            <p:spPr>
              <a:xfrm rot="3281190">
                <a:off x="6949067" y="2755835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Teardrop 71">
                <a:extLst>
                  <a:ext uri="{FF2B5EF4-FFF2-40B4-BE49-F238E27FC236}">
                    <a16:creationId xmlns:a16="http://schemas.microsoft.com/office/drawing/2014/main" id="{9F036C8B-AB59-48B4-B4EA-407C30A0969F}"/>
                  </a:ext>
                </a:extLst>
              </p:cNvPr>
              <p:cNvSpPr/>
              <p:nvPr/>
            </p:nvSpPr>
            <p:spPr>
              <a:xfrm rot="1444787">
                <a:off x="6824980" y="2572550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4CF4998-A5F2-434D-AD42-DED5D1E78B21}"/>
                  </a:ext>
                </a:extLst>
              </p:cNvPr>
              <p:cNvSpPr/>
              <p:nvPr/>
            </p:nvSpPr>
            <p:spPr>
              <a:xfrm rot="3357993">
                <a:off x="8234243" y="1930331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eardrop 73">
                <a:extLst>
                  <a:ext uri="{FF2B5EF4-FFF2-40B4-BE49-F238E27FC236}">
                    <a16:creationId xmlns:a16="http://schemas.microsoft.com/office/drawing/2014/main" id="{16E1EF46-4148-45EA-B871-8F21E221BBA8}"/>
                  </a:ext>
                </a:extLst>
              </p:cNvPr>
              <p:cNvSpPr/>
              <p:nvPr/>
            </p:nvSpPr>
            <p:spPr>
              <a:xfrm rot="21124859">
                <a:off x="7110655" y="2961501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7CE37F0-84F0-49EB-BC19-51B94DF7439C}"/>
                  </a:ext>
                </a:extLst>
              </p:cNvPr>
              <p:cNvSpPr/>
              <p:nvPr/>
            </p:nvSpPr>
            <p:spPr>
              <a:xfrm rot="18170462">
                <a:off x="6889933" y="1931849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Teardrop 75">
                <a:extLst>
                  <a:ext uri="{FF2B5EF4-FFF2-40B4-BE49-F238E27FC236}">
                    <a16:creationId xmlns:a16="http://schemas.microsoft.com/office/drawing/2014/main" id="{609E6B58-FA72-4D72-85C3-41BE973A02DD}"/>
                  </a:ext>
                </a:extLst>
              </p:cNvPr>
              <p:cNvSpPr/>
              <p:nvPr/>
            </p:nvSpPr>
            <p:spPr>
              <a:xfrm rot="20531068">
                <a:off x="7306782" y="3069388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8AF740C-2EEF-42E5-A38B-1F9AAE783EF5}"/>
                  </a:ext>
                </a:extLst>
              </p:cNvPr>
              <p:cNvSpPr/>
              <p:nvPr/>
            </p:nvSpPr>
            <p:spPr>
              <a:xfrm>
                <a:off x="7560622" y="3061293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Teardrop 77">
                <a:extLst>
                  <a:ext uri="{FF2B5EF4-FFF2-40B4-BE49-F238E27FC236}">
                    <a16:creationId xmlns:a16="http://schemas.microsoft.com/office/drawing/2014/main" id="{3B6EA398-E6AB-46AF-BB52-AAB94B91A14C}"/>
                  </a:ext>
                </a:extLst>
              </p:cNvPr>
              <p:cNvSpPr/>
              <p:nvPr/>
            </p:nvSpPr>
            <p:spPr>
              <a:xfrm rot="17249548">
                <a:off x="7849569" y="3058206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764F59E-869D-4B90-A366-E1E65D84D14B}"/>
                  </a:ext>
                </a:extLst>
              </p:cNvPr>
              <p:cNvSpPr/>
              <p:nvPr/>
            </p:nvSpPr>
            <p:spPr>
              <a:xfrm>
                <a:off x="7564580" y="1553580"/>
                <a:ext cx="142504" cy="21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Teardrop 79">
                <a:extLst>
                  <a:ext uri="{FF2B5EF4-FFF2-40B4-BE49-F238E27FC236}">
                    <a16:creationId xmlns:a16="http://schemas.microsoft.com/office/drawing/2014/main" id="{759255AC-2BD7-4F26-8749-3EB1E745BEC4}"/>
                  </a:ext>
                </a:extLst>
              </p:cNvPr>
              <p:cNvSpPr/>
              <p:nvPr/>
            </p:nvSpPr>
            <p:spPr>
              <a:xfrm rot="16432515">
                <a:off x="8046372" y="2937645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Teardrop 80">
                <a:extLst>
                  <a:ext uri="{FF2B5EF4-FFF2-40B4-BE49-F238E27FC236}">
                    <a16:creationId xmlns:a16="http://schemas.microsoft.com/office/drawing/2014/main" id="{24F5FD23-0366-4F53-80C7-7DC89A624BCF}"/>
                  </a:ext>
                </a:extLst>
              </p:cNvPr>
              <p:cNvSpPr/>
              <p:nvPr/>
            </p:nvSpPr>
            <p:spPr>
              <a:xfrm rot="14598363">
                <a:off x="8297501" y="25693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Teardrop 81">
                <a:extLst>
                  <a:ext uri="{FF2B5EF4-FFF2-40B4-BE49-F238E27FC236}">
                    <a16:creationId xmlns:a16="http://schemas.microsoft.com/office/drawing/2014/main" id="{C29855DF-2FD2-4587-8657-44CA9AD0E5E3}"/>
                  </a:ext>
                </a:extLst>
              </p:cNvPr>
              <p:cNvSpPr/>
              <p:nvPr/>
            </p:nvSpPr>
            <p:spPr>
              <a:xfrm rot="13343273">
                <a:off x="8324652" y="2267428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Teardrop 82">
                <a:extLst>
                  <a:ext uri="{FF2B5EF4-FFF2-40B4-BE49-F238E27FC236}">
                    <a16:creationId xmlns:a16="http://schemas.microsoft.com/office/drawing/2014/main" id="{3FA462DA-332E-4B80-8286-F7E22186210D}"/>
                  </a:ext>
                </a:extLst>
              </p:cNvPr>
              <p:cNvSpPr/>
              <p:nvPr/>
            </p:nvSpPr>
            <p:spPr>
              <a:xfrm rot="6139407">
                <a:off x="7062684" y="17819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" name="Teardrop 83">
                <a:extLst>
                  <a:ext uri="{FF2B5EF4-FFF2-40B4-BE49-F238E27FC236}">
                    <a16:creationId xmlns:a16="http://schemas.microsoft.com/office/drawing/2014/main" id="{7D0C2F7B-39B6-4E47-A635-0B2D0A2996D4}"/>
                  </a:ext>
                </a:extLst>
              </p:cNvPr>
              <p:cNvSpPr/>
              <p:nvPr/>
            </p:nvSpPr>
            <p:spPr>
              <a:xfrm rot="6930631">
                <a:off x="7313632" y="1636894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Teardrop 84">
                <a:extLst>
                  <a:ext uri="{FF2B5EF4-FFF2-40B4-BE49-F238E27FC236}">
                    <a16:creationId xmlns:a16="http://schemas.microsoft.com/office/drawing/2014/main" id="{36ABA3AD-53E9-4A51-84CA-5E3DC4A7E502}"/>
                  </a:ext>
                </a:extLst>
              </p:cNvPr>
              <p:cNvSpPr/>
              <p:nvPr/>
            </p:nvSpPr>
            <p:spPr>
              <a:xfrm rot="9347377">
                <a:off x="7815527" y="164510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Teardrop 85">
                <a:extLst>
                  <a:ext uri="{FF2B5EF4-FFF2-40B4-BE49-F238E27FC236}">
                    <a16:creationId xmlns:a16="http://schemas.microsoft.com/office/drawing/2014/main" id="{785ED03F-1432-43C5-87F6-D902113A2386}"/>
                  </a:ext>
                </a:extLst>
              </p:cNvPr>
              <p:cNvSpPr/>
              <p:nvPr/>
            </p:nvSpPr>
            <p:spPr>
              <a:xfrm rot="10485607">
                <a:off x="8052251" y="1780367"/>
                <a:ext cx="142505" cy="13571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384D74C3-3D4C-4C49-91F1-801B8D340D58}"/>
                </a:ext>
              </a:extLst>
            </p:cNvPr>
            <p:cNvSpPr/>
            <p:nvPr/>
          </p:nvSpPr>
          <p:spPr>
            <a:xfrm>
              <a:off x="7620459" y="3705295"/>
              <a:ext cx="1810442" cy="1810442"/>
            </a:xfrm>
            <a:prstGeom prst="flowChartConnector">
              <a:avLst/>
            </a:prstGeom>
            <a:no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4A861A4-EA3A-4890-88F8-44274D2C8B7E}"/>
                </a:ext>
              </a:extLst>
            </p:cNvPr>
            <p:cNvSpPr/>
            <p:nvPr/>
          </p:nvSpPr>
          <p:spPr>
            <a:xfrm>
              <a:off x="7943076" y="4044041"/>
              <a:ext cx="1152000" cy="1152000"/>
            </a:xfrm>
            <a:prstGeom prst="flowChartConnector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2AF96D6-8B10-4E32-A6D0-9244464EF7AC}"/>
              </a:ext>
            </a:extLst>
          </p:cNvPr>
          <p:cNvSpPr/>
          <p:nvPr/>
        </p:nvSpPr>
        <p:spPr>
          <a:xfrm>
            <a:off x="6893290" y="1809737"/>
            <a:ext cx="783804" cy="879101"/>
          </a:xfrm>
          <a:custGeom>
            <a:avLst/>
            <a:gdLst>
              <a:gd name="connsiteX0" fmla="*/ 248990 w 783804"/>
              <a:gd name="connsiteY0" fmla="*/ 215366 h 879101"/>
              <a:gd name="connsiteX1" fmla="*/ 379619 w 783804"/>
              <a:gd name="connsiteY1" fmla="*/ 5 h 879101"/>
              <a:gd name="connsiteX2" fmla="*/ 524369 w 783804"/>
              <a:gd name="connsiteY2" fmla="*/ 208305 h 879101"/>
              <a:gd name="connsiteX3" fmla="*/ 764444 w 783804"/>
              <a:gd name="connsiteY3" fmla="*/ 204774 h 879101"/>
              <a:gd name="connsiteX4" fmla="*/ 654998 w 783804"/>
              <a:gd name="connsiteY4" fmla="*/ 427196 h 879101"/>
              <a:gd name="connsiteX5" fmla="*/ 782096 w 783804"/>
              <a:gd name="connsiteY5" fmla="*/ 646087 h 879101"/>
              <a:gd name="connsiteX6" fmla="*/ 542022 w 783804"/>
              <a:gd name="connsiteY6" fmla="*/ 656679 h 879101"/>
              <a:gd name="connsiteX7" fmla="*/ 407863 w 783804"/>
              <a:gd name="connsiteY7" fmla="*/ 879100 h 879101"/>
              <a:gd name="connsiteX8" fmla="*/ 259582 w 783804"/>
              <a:gd name="connsiteY8" fmla="*/ 660209 h 879101"/>
              <a:gd name="connsiteX9" fmla="*/ 15977 w 783804"/>
              <a:gd name="connsiteY9" fmla="*/ 677862 h 879101"/>
              <a:gd name="connsiteX10" fmla="*/ 132484 w 783804"/>
              <a:gd name="connsiteY10" fmla="*/ 448379 h 879101"/>
              <a:gd name="connsiteX11" fmla="*/ 1855 w 783804"/>
              <a:gd name="connsiteY11" fmla="*/ 222427 h 879101"/>
              <a:gd name="connsiteX12" fmla="*/ 248990 w 783804"/>
              <a:gd name="connsiteY12" fmla="*/ 215366 h 8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3804" h="879101">
                <a:moveTo>
                  <a:pt x="248990" y="215366"/>
                </a:moveTo>
                <a:cubicBezTo>
                  <a:pt x="311951" y="178296"/>
                  <a:pt x="333723" y="1182"/>
                  <a:pt x="379619" y="5"/>
                </a:cubicBezTo>
                <a:cubicBezTo>
                  <a:pt x="425515" y="-1172"/>
                  <a:pt x="460232" y="174177"/>
                  <a:pt x="524369" y="208305"/>
                </a:cubicBezTo>
                <a:cubicBezTo>
                  <a:pt x="588507" y="242433"/>
                  <a:pt x="742673" y="168292"/>
                  <a:pt x="764444" y="204774"/>
                </a:cubicBezTo>
                <a:cubicBezTo>
                  <a:pt x="786215" y="241256"/>
                  <a:pt x="652056" y="353644"/>
                  <a:pt x="654998" y="427196"/>
                </a:cubicBezTo>
                <a:cubicBezTo>
                  <a:pt x="657940" y="500748"/>
                  <a:pt x="800925" y="607840"/>
                  <a:pt x="782096" y="646087"/>
                </a:cubicBezTo>
                <a:cubicBezTo>
                  <a:pt x="763267" y="684334"/>
                  <a:pt x="604394" y="617844"/>
                  <a:pt x="542022" y="656679"/>
                </a:cubicBezTo>
                <a:cubicBezTo>
                  <a:pt x="479650" y="695514"/>
                  <a:pt x="454936" y="878512"/>
                  <a:pt x="407863" y="879100"/>
                </a:cubicBezTo>
                <a:cubicBezTo>
                  <a:pt x="360790" y="879688"/>
                  <a:pt x="324896" y="693749"/>
                  <a:pt x="259582" y="660209"/>
                </a:cubicBezTo>
                <a:cubicBezTo>
                  <a:pt x="194268" y="626669"/>
                  <a:pt x="37160" y="713167"/>
                  <a:pt x="15977" y="677862"/>
                </a:cubicBezTo>
                <a:cubicBezTo>
                  <a:pt x="-5206" y="642557"/>
                  <a:pt x="134838" y="524285"/>
                  <a:pt x="132484" y="448379"/>
                </a:cubicBezTo>
                <a:cubicBezTo>
                  <a:pt x="130130" y="372473"/>
                  <a:pt x="-18151" y="261263"/>
                  <a:pt x="1855" y="222427"/>
                </a:cubicBezTo>
                <a:cubicBezTo>
                  <a:pt x="21861" y="183591"/>
                  <a:pt x="186029" y="252436"/>
                  <a:pt x="248990" y="215366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13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7EC76-28FE-4D05-85FC-2629084CE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97" y="2336070"/>
            <a:ext cx="1846869" cy="182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0CB00-960B-472D-AB2A-D147ABDCB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80" y="2374567"/>
            <a:ext cx="1799271" cy="180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1B55F-41AD-4F5B-BC66-94B9B203E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05" y="2417533"/>
            <a:ext cx="1773775" cy="1747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4A141-43C6-4994-A7D8-BC66DD490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78319" y="2011497"/>
            <a:ext cx="1715772" cy="1707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66FAB-802A-4463-A8A9-20DA93BB3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29" y="4586164"/>
            <a:ext cx="1748055" cy="1665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2280BF-F892-41AB-8927-EA8469CD9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92" y="4599534"/>
            <a:ext cx="1543317" cy="16374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A586D9-0DAB-4FF0-A60C-CCF4DB85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05" y="4599534"/>
            <a:ext cx="1615872" cy="1637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86EACB-2DD4-4294-95ED-D8C510449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" y="4599534"/>
            <a:ext cx="1748056" cy="1637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CB0597-6A46-4939-9C9A-603E520845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53" y="301279"/>
            <a:ext cx="1799271" cy="17649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8DA0E4-628A-49AC-9392-A1E9D38963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83" y="318460"/>
            <a:ext cx="1782599" cy="17478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5068A7-A5F0-45A2-81BB-3F9EC453F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1" y="2417535"/>
            <a:ext cx="1827143" cy="17649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B18DAB-254E-40E4-BDC4-92262C8C54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56" y="1970959"/>
            <a:ext cx="1756513" cy="17687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36257-E9CA-4369-A056-4F6D411CF74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1" b="3682"/>
          <a:stretch/>
        </p:blipFill>
        <p:spPr>
          <a:xfrm rot="10800000">
            <a:off x="221540" y="350359"/>
            <a:ext cx="1809843" cy="16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86EACB-2DD4-4294-95ED-D8C510449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9"/>
          <a:stretch/>
        </p:blipFill>
        <p:spPr>
          <a:xfrm>
            <a:off x="2122805" y="2095163"/>
            <a:ext cx="1651754" cy="16374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5068A7-A5F0-45A2-81BB-3F9EC453F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83" y="301103"/>
            <a:ext cx="1827143" cy="17649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B18DAB-254E-40E4-BDC4-92262C8C5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4" y="297302"/>
            <a:ext cx="1756513" cy="17687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36257-E9CA-4369-A056-4F6D411CF7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16311" b="3682"/>
          <a:stretch/>
        </p:blipFill>
        <p:spPr>
          <a:xfrm rot="10800000">
            <a:off x="295549" y="2066098"/>
            <a:ext cx="1735833" cy="16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Darrow</dc:creator>
  <cp:lastModifiedBy>Michele Darrow</cp:lastModifiedBy>
  <cp:revision>6</cp:revision>
  <dcterms:created xsi:type="dcterms:W3CDTF">2019-01-22T17:19:52Z</dcterms:created>
  <dcterms:modified xsi:type="dcterms:W3CDTF">2019-02-01T08:41:46Z</dcterms:modified>
</cp:coreProperties>
</file>