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8" r:id="rId7"/>
    <p:sldId id="258"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C3F2"/>
    <a:srgbClr val="AEDEF8"/>
    <a:srgbClr val="8C52FF"/>
    <a:srgbClr val="5E1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70AC1F-4A86-462B-A6CB-C380EC893835}" v="130" dt="2022-01-23T14:19:03.374"/>
    <p1510:client id="{909EF11C-EBE0-441E-90BC-E9D60E09D7BE}" v="12" dt="2022-01-23T12:16:03.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2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c60931cb7d6f003cece526ee5e6859bb2cc3dbb23fb785715685b3c61c41ae37::" providerId="AD" clId="Web-{909EF11C-EBE0-441E-90BC-E9D60E09D7BE}"/>
    <pc:docChg chg="modSld">
      <pc:chgData name="Guest User" userId="S::urn:spo:anon#c60931cb7d6f003cece526ee5e6859bb2cc3dbb23fb785715685b3c61c41ae37::" providerId="AD" clId="Web-{909EF11C-EBE0-441E-90BC-E9D60E09D7BE}" dt="2022-01-23T12:16:03.057" v="11"/>
      <pc:docMkLst>
        <pc:docMk/>
      </pc:docMkLst>
      <pc:sldChg chg="modSp">
        <pc:chgData name="Guest User" userId="S::urn:spo:anon#c60931cb7d6f003cece526ee5e6859bb2cc3dbb23fb785715685b3c61c41ae37::" providerId="AD" clId="Web-{909EF11C-EBE0-441E-90BC-E9D60E09D7BE}" dt="2022-01-23T12:08:35.059" v="5" actId="20577"/>
        <pc:sldMkLst>
          <pc:docMk/>
          <pc:sldMk cId="3600473974" sldId="257"/>
        </pc:sldMkLst>
        <pc:spChg chg="mod">
          <ac:chgData name="Guest User" userId="S::urn:spo:anon#c60931cb7d6f003cece526ee5e6859bb2cc3dbb23fb785715685b3c61c41ae37::" providerId="AD" clId="Web-{909EF11C-EBE0-441E-90BC-E9D60E09D7BE}" dt="2022-01-23T12:08:35.059" v="5" actId="20577"/>
          <ac:spMkLst>
            <pc:docMk/>
            <pc:sldMk cId="3600473974" sldId="257"/>
            <ac:spMk id="3" creationId="{6D7CE772-9056-46F9-BDEB-BB44E4AFC88A}"/>
          </ac:spMkLst>
        </pc:spChg>
      </pc:sldChg>
      <pc:sldChg chg="addSp delSp modSp">
        <pc:chgData name="Guest User" userId="S::urn:spo:anon#c60931cb7d6f003cece526ee5e6859bb2cc3dbb23fb785715685b3c61c41ae37::" providerId="AD" clId="Web-{909EF11C-EBE0-441E-90BC-E9D60E09D7BE}" dt="2022-01-23T12:16:03.057" v="11"/>
        <pc:sldMkLst>
          <pc:docMk/>
          <pc:sldMk cId="2282411690" sldId="258"/>
        </pc:sldMkLst>
        <pc:spChg chg="add del">
          <ac:chgData name="Guest User" userId="S::urn:spo:anon#c60931cb7d6f003cece526ee5e6859bb2cc3dbb23fb785715685b3c61c41ae37::" providerId="AD" clId="Web-{909EF11C-EBE0-441E-90BC-E9D60E09D7BE}" dt="2022-01-23T12:16:03.057" v="11"/>
          <ac:spMkLst>
            <pc:docMk/>
            <pc:sldMk cId="2282411690" sldId="258"/>
            <ac:spMk id="3" creationId="{03FBD2C6-3650-468C-A57C-0A99E9BC58FD}"/>
          </ac:spMkLst>
        </pc:spChg>
        <pc:spChg chg="mod">
          <ac:chgData name="Guest User" userId="S::urn:spo:anon#c60931cb7d6f003cece526ee5e6859bb2cc3dbb23fb785715685b3c61c41ae37::" providerId="AD" clId="Web-{909EF11C-EBE0-441E-90BC-E9D60E09D7BE}" dt="2022-01-23T12:15:49.056" v="9" actId="14100"/>
          <ac:spMkLst>
            <pc:docMk/>
            <pc:sldMk cId="2282411690" sldId="258"/>
            <ac:spMk id="10" creationId="{8B47F372-24B9-44FD-945C-0AD3410EFF72}"/>
          </ac:spMkLst>
        </pc:spChg>
      </pc:sldChg>
    </pc:docChg>
  </pc:docChgLst>
  <pc:docChgLst>
    <pc:chgData name="Rūdolfs Rijkuris" userId="72cc4cd7-3ca1-4e62-bd91-8ea3e3714aca" providerId="ADAL" clId="{6370AC1F-4A86-462B-A6CB-C380EC893835}"/>
    <pc:docChg chg="undo custSel modSld">
      <pc:chgData name="Rūdolfs Rijkuris" userId="72cc4cd7-3ca1-4e62-bd91-8ea3e3714aca" providerId="ADAL" clId="{6370AC1F-4A86-462B-A6CB-C380EC893835}" dt="2022-01-23T14:19:03.374" v="1115" actId="1076"/>
      <pc:docMkLst>
        <pc:docMk/>
      </pc:docMkLst>
      <pc:sldChg chg="modSp mod">
        <pc:chgData name="Rūdolfs Rijkuris" userId="72cc4cd7-3ca1-4e62-bd91-8ea3e3714aca" providerId="ADAL" clId="{6370AC1F-4A86-462B-A6CB-C380EC893835}" dt="2022-01-23T12:30:28.195" v="989" actId="20577"/>
        <pc:sldMkLst>
          <pc:docMk/>
          <pc:sldMk cId="3389984500" sldId="256"/>
        </pc:sldMkLst>
        <pc:spChg chg="mod">
          <ac:chgData name="Rūdolfs Rijkuris" userId="72cc4cd7-3ca1-4e62-bd91-8ea3e3714aca" providerId="ADAL" clId="{6370AC1F-4A86-462B-A6CB-C380EC893835}" dt="2022-01-23T12:30:28.195" v="989" actId="20577"/>
          <ac:spMkLst>
            <pc:docMk/>
            <pc:sldMk cId="3389984500" sldId="256"/>
            <ac:spMk id="3" creationId="{9D8466F9-2A78-45E1-A7D7-FB009BEE3566}"/>
          </ac:spMkLst>
        </pc:spChg>
      </pc:sldChg>
      <pc:sldChg chg="modSp mod">
        <pc:chgData name="Rūdolfs Rijkuris" userId="72cc4cd7-3ca1-4e62-bd91-8ea3e3714aca" providerId="ADAL" clId="{6370AC1F-4A86-462B-A6CB-C380EC893835}" dt="2022-01-23T13:59:54.250" v="995" actId="27636"/>
        <pc:sldMkLst>
          <pc:docMk/>
          <pc:sldMk cId="3600473974" sldId="257"/>
        </pc:sldMkLst>
        <pc:spChg chg="mod">
          <ac:chgData name="Rūdolfs Rijkuris" userId="72cc4cd7-3ca1-4e62-bd91-8ea3e3714aca" providerId="ADAL" clId="{6370AC1F-4A86-462B-A6CB-C380EC893835}" dt="2022-01-23T13:59:54.250" v="995" actId="27636"/>
          <ac:spMkLst>
            <pc:docMk/>
            <pc:sldMk cId="3600473974" sldId="257"/>
            <ac:spMk id="3" creationId="{6D7CE772-9056-46F9-BDEB-BB44E4AFC88A}"/>
          </ac:spMkLst>
        </pc:spChg>
      </pc:sldChg>
      <pc:sldChg chg="addSp delSp modSp mod">
        <pc:chgData name="Rūdolfs Rijkuris" userId="72cc4cd7-3ca1-4e62-bd91-8ea3e3714aca" providerId="ADAL" clId="{6370AC1F-4A86-462B-A6CB-C380EC893835}" dt="2022-01-23T09:56:29.543" v="778" actId="1076"/>
        <pc:sldMkLst>
          <pc:docMk/>
          <pc:sldMk cId="1160972575" sldId="259"/>
        </pc:sldMkLst>
        <pc:spChg chg="del mod">
          <ac:chgData name="Rūdolfs Rijkuris" userId="72cc4cd7-3ca1-4e62-bd91-8ea3e3714aca" providerId="ADAL" clId="{6370AC1F-4A86-462B-A6CB-C380EC893835}" dt="2022-01-23T09:55:52.131" v="767" actId="478"/>
          <ac:spMkLst>
            <pc:docMk/>
            <pc:sldMk cId="1160972575" sldId="259"/>
            <ac:spMk id="3" creationId="{6D7CE772-9056-46F9-BDEB-BB44E4AFC88A}"/>
          </ac:spMkLst>
        </pc:spChg>
        <pc:spChg chg="add del mod">
          <ac:chgData name="Rūdolfs Rijkuris" userId="72cc4cd7-3ca1-4e62-bd91-8ea3e3714aca" providerId="ADAL" clId="{6370AC1F-4A86-462B-A6CB-C380EC893835}" dt="2022-01-23T09:55:57.356" v="768" actId="478"/>
          <ac:spMkLst>
            <pc:docMk/>
            <pc:sldMk cId="1160972575" sldId="259"/>
            <ac:spMk id="5" creationId="{75C2EBAC-0F43-442E-BE00-0B5133C87A5D}"/>
          </ac:spMkLst>
        </pc:spChg>
        <pc:picChg chg="add mod">
          <ac:chgData name="Rūdolfs Rijkuris" userId="72cc4cd7-3ca1-4e62-bd91-8ea3e3714aca" providerId="ADAL" clId="{6370AC1F-4A86-462B-A6CB-C380EC893835}" dt="2022-01-23T09:56:29.543" v="778" actId="1076"/>
          <ac:picMkLst>
            <pc:docMk/>
            <pc:sldMk cId="1160972575" sldId="259"/>
            <ac:picMk id="7" creationId="{201C622E-BF85-4A64-8950-D0E21BE8EBD5}"/>
          </ac:picMkLst>
        </pc:picChg>
      </pc:sldChg>
      <pc:sldChg chg="addSp delSp modSp mod">
        <pc:chgData name="Rūdolfs Rijkuris" userId="72cc4cd7-3ca1-4e62-bd91-8ea3e3714aca" providerId="ADAL" clId="{6370AC1F-4A86-462B-A6CB-C380EC893835}" dt="2022-01-23T12:29:59.074" v="977" actId="113"/>
        <pc:sldMkLst>
          <pc:docMk/>
          <pc:sldMk cId="2432170509" sldId="260"/>
        </pc:sldMkLst>
        <pc:spChg chg="del mod">
          <ac:chgData name="Rūdolfs Rijkuris" userId="72cc4cd7-3ca1-4e62-bd91-8ea3e3714aca" providerId="ADAL" clId="{6370AC1F-4A86-462B-A6CB-C380EC893835}" dt="2022-01-23T09:57:06.987" v="781" actId="931"/>
          <ac:spMkLst>
            <pc:docMk/>
            <pc:sldMk cId="2432170509" sldId="260"/>
            <ac:spMk id="3" creationId="{6D7CE772-9056-46F9-BDEB-BB44E4AFC88A}"/>
          </ac:spMkLst>
        </pc:spChg>
        <pc:spChg chg="add mod">
          <ac:chgData name="Rūdolfs Rijkuris" userId="72cc4cd7-3ca1-4e62-bd91-8ea3e3714aca" providerId="ADAL" clId="{6370AC1F-4A86-462B-A6CB-C380EC893835}" dt="2022-01-23T10:37:28.579" v="866" actId="255"/>
          <ac:spMkLst>
            <pc:docMk/>
            <pc:sldMk cId="2432170509" sldId="260"/>
            <ac:spMk id="6" creationId="{17689564-4A70-401D-8EA2-25A2F9C0173E}"/>
          </ac:spMkLst>
        </pc:spChg>
        <pc:spChg chg="add mod">
          <ac:chgData name="Rūdolfs Rijkuris" userId="72cc4cd7-3ca1-4e62-bd91-8ea3e3714aca" providerId="ADAL" clId="{6370AC1F-4A86-462B-A6CB-C380EC893835}" dt="2022-01-23T12:29:59.074" v="977" actId="113"/>
          <ac:spMkLst>
            <pc:docMk/>
            <pc:sldMk cId="2432170509" sldId="260"/>
            <ac:spMk id="7" creationId="{CF753472-F135-4389-A561-5B0386A65528}"/>
          </ac:spMkLst>
        </pc:spChg>
        <pc:spChg chg="add mod">
          <ac:chgData name="Rūdolfs Rijkuris" userId="72cc4cd7-3ca1-4e62-bd91-8ea3e3714aca" providerId="ADAL" clId="{6370AC1F-4A86-462B-A6CB-C380EC893835}" dt="2022-01-23T10:50:26.337" v="953" actId="255"/>
          <ac:spMkLst>
            <pc:docMk/>
            <pc:sldMk cId="2432170509" sldId="260"/>
            <ac:spMk id="10" creationId="{BA0795FD-72C6-4988-B911-D2562102F91E}"/>
          </ac:spMkLst>
        </pc:spChg>
        <pc:spChg chg="add del">
          <ac:chgData name="Rūdolfs Rijkuris" userId="72cc4cd7-3ca1-4e62-bd91-8ea3e3714aca" providerId="ADAL" clId="{6370AC1F-4A86-462B-A6CB-C380EC893835}" dt="2022-01-23T10:33:59.113" v="854"/>
          <ac:spMkLst>
            <pc:docMk/>
            <pc:sldMk cId="2432170509" sldId="260"/>
            <ac:spMk id="11" creationId="{98016DAE-BB82-4076-8FCF-66BB961359BE}"/>
          </ac:spMkLst>
        </pc:spChg>
        <pc:spChg chg="add del">
          <ac:chgData name="Rūdolfs Rijkuris" userId="72cc4cd7-3ca1-4e62-bd91-8ea3e3714aca" providerId="ADAL" clId="{6370AC1F-4A86-462B-A6CB-C380EC893835}" dt="2022-01-23T10:34:01.944" v="856"/>
          <ac:spMkLst>
            <pc:docMk/>
            <pc:sldMk cId="2432170509" sldId="260"/>
            <ac:spMk id="12" creationId="{5B1F71DF-CDBF-4861-9D55-16C5AFA09879}"/>
          </ac:spMkLst>
        </pc:spChg>
        <pc:picChg chg="add mod">
          <ac:chgData name="Rūdolfs Rijkuris" userId="72cc4cd7-3ca1-4e62-bd91-8ea3e3714aca" providerId="ADAL" clId="{6370AC1F-4A86-462B-A6CB-C380EC893835}" dt="2022-01-23T10:39:08.903" v="871" actId="1076"/>
          <ac:picMkLst>
            <pc:docMk/>
            <pc:sldMk cId="2432170509" sldId="260"/>
            <ac:picMk id="5" creationId="{CDD48F8C-B7B0-40E3-80FC-EB6ECDDD0104}"/>
          </ac:picMkLst>
        </pc:picChg>
        <pc:picChg chg="add mod">
          <ac:chgData name="Rūdolfs Rijkuris" userId="72cc4cd7-3ca1-4e62-bd91-8ea3e3714aca" providerId="ADAL" clId="{6370AC1F-4A86-462B-A6CB-C380EC893835}" dt="2022-01-23T09:59:29.554" v="808" actId="1076"/>
          <ac:picMkLst>
            <pc:docMk/>
            <pc:sldMk cId="2432170509" sldId="260"/>
            <ac:picMk id="9" creationId="{150849E2-8E38-4D17-88BB-979A3201AFC3}"/>
          </ac:picMkLst>
        </pc:picChg>
      </pc:sldChg>
      <pc:sldChg chg="addSp delSp modSp mod">
        <pc:chgData name="Rūdolfs Rijkuris" userId="72cc4cd7-3ca1-4e62-bd91-8ea3e3714aca" providerId="ADAL" clId="{6370AC1F-4A86-462B-A6CB-C380EC893835}" dt="2022-01-22T21:45:46.952" v="86" actId="1076"/>
        <pc:sldMkLst>
          <pc:docMk/>
          <pc:sldMk cId="3900473041" sldId="261"/>
        </pc:sldMkLst>
        <pc:spChg chg="mod">
          <ac:chgData name="Rūdolfs Rijkuris" userId="72cc4cd7-3ca1-4e62-bd91-8ea3e3714aca" providerId="ADAL" clId="{6370AC1F-4A86-462B-A6CB-C380EC893835}" dt="2022-01-22T21:45:43.455" v="84" actId="1076"/>
          <ac:spMkLst>
            <pc:docMk/>
            <pc:sldMk cId="3900473041" sldId="261"/>
            <ac:spMk id="2" creationId="{C8E4BBBB-BDD2-40A6-B8B1-3FE53CDAAB3C}"/>
          </ac:spMkLst>
        </pc:spChg>
        <pc:spChg chg="del mod">
          <ac:chgData name="Rūdolfs Rijkuris" userId="72cc4cd7-3ca1-4e62-bd91-8ea3e3714aca" providerId="ADAL" clId="{6370AC1F-4A86-462B-A6CB-C380EC893835}" dt="2022-01-22T21:45:21.665" v="80" actId="478"/>
          <ac:spMkLst>
            <pc:docMk/>
            <pc:sldMk cId="3900473041" sldId="261"/>
            <ac:spMk id="3" creationId="{6D7CE772-9056-46F9-BDEB-BB44E4AFC88A}"/>
          </ac:spMkLst>
        </pc:spChg>
        <pc:spChg chg="add del mod">
          <ac:chgData name="Rūdolfs Rijkuris" userId="72cc4cd7-3ca1-4e62-bd91-8ea3e3714aca" providerId="ADAL" clId="{6370AC1F-4A86-462B-A6CB-C380EC893835}" dt="2022-01-22T21:45:23.625" v="81" actId="478"/>
          <ac:spMkLst>
            <pc:docMk/>
            <pc:sldMk cId="3900473041" sldId="261"/>
            <ac:spMk id="7" creationId="{32AF83BB-B69B-492C-9F73-7BBB2C3E5CBD}"/>
          </ac:spMkLst>
        </pc:spChg>
        <pc:picChg chg="add mod">
          <ac:chgData name="Rūdolfs Rijkuris" userId="72cc4cd7-3ca1-4e62-bd91-8ea3e3714aca" providerId="ADAL" clId="{6370AC1F-4A86-462B-A6CB-C380EC893835}" dt="2022-01-22T21:45:46.952" v="86" actId="1076"/>
          <ac:picMkLst>
            <pc:docMk/>
            <pc:sldMk cId="3900473041" sldId="261"/>
            <ac:picMk id="5" creationId="{AA7EC81E-D1F4-44CA-A185-7C137738AF64}"/>
          </ac:picMkLst>
        </pc:picChg>
      </pc:sldChg>
      <pc:sldChg chg="addSp delSp modSp mod">
        <pc:chgData name="Rūdolfs Rijkuris" userId="72cc4cd7-3ca1-4e62-bd91-8ea3e3714aca" providerId="ADAL" clId="{6370AC1F-4A86-462B-A6CB-C380EC893835}" dt="2022-01-23T09:52:44.883" v="766" actId="20577"/>
        <pc:sldMkLst>
          <pc:docMk/>
          <pc:sldMk cId="3291876738" sldId="262"/>
        </pc:sldMkLst>
        <pc:spChg chg="del mod">
          <ac:chgData name="Rūdolfs Rijkuris" userId="72cc4cd7-3ca1-4e62-bd91-8ea3e3714aca" providerId="ADAL" clId="{6370AC1F-4A86-462B-A6CB-C380EC893835}" dt="2022-01-22T22:04:49.708" v="107" actId="478"/>
          <ac:spMkLst>
            <pc:docMk/>
            <pc:sldMk cId="3291876738" sldId="262"/>
            <ac:spMk id="3" creationId="{6D7CE772-9056-46F9-BDEB-BB44E4AFC88A}"/>
          </ac:spMkLst>
        </pc:spChg>
        <pc:spChg chg="add mod">
          <ac:chgData name="Rūdolfs Rijkuris" userId="72cc4cd7-3ca1-4e62-bd91-8ea3e3714aca" providerId="ADAL" clId="{6370AC1F-4A86-462B-A6CB-C380EC893835}" dt="2022-01-23T09:51:36.691" v="669" actId="1076"/>
          <ac:spMkLst>
            <pc:docMk/>
            <pc:sldMk cId="3291876738" sldId="262"/>
            <ac:spMk id="6" creationId="{D976E707-3B00-4D8B-B0E0-6D72055A02B8}"/>
          </ac:spMkLst>
        </pc:spChg>
        <pc:spChg chg="add mod">
          <ac:chgData name="Rūdolfs Rijkuris" userId="72cc4cd7-3ca1-4e62-bd91-8ea3e3714aca" providerId="ADAL" clId="{6370AC1F-4A86-462B-A6CB-C380EC893835}" dt="2022-01-23T09:51:26.542" v="667" actId="1076"/>
          <ac:spMkLst>
            <pc:docMk/>
            <pc:sldMk cId="3291876738" sldId="262"/>
            <ac:spMk id="9" creationId="{4F138800-B8B0-4756-969B-6E9E4F58577F}"/>
          </ac:spMkLst>
        </pc:spChg>
        <pc:spChg chg="add mod">
          <ac:chgData name="Rūdolfs Rijkuris" userId="72cc4cd7-3ca1-4e62-bd91-8ea3e3714aca" providerId="ADAL" clId="{6370AC1F-4A86-462B-A6CB-C380EC893835}" dt="2022-01-23T09:51:49.472" v="672" actId="1076"/>
          <ac:spMkLst>
            <pc:docMk/>
            <pc:sldMk cId="3291876738" sldId="262"/>
            <ac:spMk id="12" creationId="{CA6980EA-034B-4662-9661-1E05AFA805D0}"/>
          </ac:spMkLst>
        </pc:spChg>
        <pc:spChg chg="add mod">
          <ac:chgData name="Rūdolfs Rijkuris" userId="72cc4cd7-3ca1-4e62-bd91-8ea3e3714aca" providerId="ADAL" clId="{6370AC1F-4A86-462B-A6CB-C380EC893835}" dt="2022-01-23T09:52:44.883" v="766" actId="20577"/>
          <ac:spMkLst>
            <pc:docMk/>
            <pc:sldMk cId="3291876738" sldId="262"/>
            <ac:spMk id="15" creationId="{63CD7164-3A70-42E2-BA7A-480482280D77}"/>
          </ac:spMkLst>
        </pc:spChg>
        <pc:picChg chg="add mod">
          <ac:chgData name="Rūdolfs Rijkuris" userId="72cc4cd7-3ca1-4e62-bd91-8ea3e3714aca" providerId="ADAL" clId="{6370AC1F-4A86-462B-A6CB-C380EC893835}" dt="2022-01-23T09:51:32.717" v="668" actId="1076"/>
          <ac:picMkLst>
            <pc:docMk/>
            <pc:sldMk cId="3291876738" sldId="262"/>
            <ac:picMk id="5" creationId="{488AA55A-2C98-4740-979F-A2876D9A09B2}"/>
          </ac:picMkLst>
        </pc:picChg>
        <pc:picChg chg="add mod">
          <ac:chgData name="Rūdolfs Rijkuris" userId="72cc4cd7-3ca1-4e62-bd91-8ea3e3714aca" providerId="ADAL" clId="{6370AC1F-4A86-462B-A6CB-C380EC893835}" dt="2022-01-23T09:51:20.270" v="666" actId="1076"/>
          <ac:picMkLst>
            <pc:docMk/>
            <pc:sldMk cId="3291876738" sldId="262"/>
            <ac:picMk id="8" creationId="{F9713B87-CA9F-494D-BFF6-F8FBD9F72169}"/>
          </ac:picMkLst>
        </pc:picChg>
        <pc:picChg chg="add mod">
          <ac:chgData name="Rūdolfs Rijkuris" userId="72cc4cd7-3ca1-4e62-bd91-8ea3e3714aca" providerId="ADAL" clId="{6370AC1F-4A86-462B-A6CB-C380EC893835}" dt="2022-01-23T09:51:41.930" v="670" actId="1076"/>
          <ac:picMkLst>
            <pc:docMk/>
            <pc:sldMk cId="3291876738" sldId="262"/>
            <ac:picMk id="11" creationId="{4DDECF71-A1FF-4282-8F91-ED53175EAA88}"/>
          </ac:picMkLst>
        </pc:picChg>
        <pc:picChg chg="add mod">
          <ac:chgData name="Rūdolfs Rijkuris" userId="72cc4cd7-3ca1-4e62-bd91-8ea3e3714aca" providerId="ADAL" clId="{6370AC1F-4A86-462B-A6CB-C380EC893835}" dt="2022-01-23T09:51:44.330" v="671" actId="1076"/>
          <ac:picMkLst>
            <pc:docMk/>
            <pc:sldMk cId="3291876738" sldId="262"/>
            <ac:picMk id="14" creationId="{1A68EE1B-B69A-4A1E-828B-F021A909475C}"/>
          </ac:picMkLst>
        </pc:picChg>
      </pc:sldChg>
      <pc:sldChg chg="addSp delSp modSp mod">
        <pc:chgData name="Rūdolfs Rijkuris" userId="72cc4cd7-3ca1-4e62-bd91-8ea3e3714aca" providerId="ADAL" clId="{6370AC1F-4A86-462B-A6CB-C380EC893835}" dt="2022-01-22T22:42:46.779" v="651" actId="1076"/>
        <pc:sldMkLst>
          <pc:docMk/>
          <pc:sldMk cId="1744988102" sldId="263"/>
        </pc:sldMkLst>
        <pc:spChg chg="mod">
          <ac:chgData name="Rūdolfs Rijkuris" userId="72cc4cd7-3ca1-4e62-bd91-8ea3e3714aca" providerId="ADAL" clId="{6370AC1F-4A86-462B-A6CB-C380EC893835}" dt="2022-01-22T22:23:55.272" v="641" actId="20577"/>
          <ac:spMkLst>
            <pc:docMk/>
            <pc:sldMk cId="1744988102" sldId="263"/>
            <ac:spMk id="2" creationId="{C8E4BBBB-BDD2-40A6-B8B1-3FE53CDAAB3C}"/>
          </ac:spMkLst>
        </pc:spChg>
        <pc:spChg chg="del mod">
          <ac:chgData name="Rūdolfs Rijkuris" userId="72cc4cd7-3ca1-4e62-bd91-8ea3e3714aca" providerId="ADAL" clId="{6370AC1F-4A86-462B-A6CB-C380EC893835}" dt="2022-01-22T22:42:10.172" v="642" actId="478"/>
          <ac:spMkLst>
            <pc:docMk/>
            <pc:sldMk cId="1744988102" sldId="263"/>
            <ac:spMk id="3" creationId="{6D7CE772-9056-46F9-BDEB-BB44E4AFC88A}"/>
          </ac:spMkLst>
        </pc:spChg>
        <pc:spChg chg="add del mod">
          <ac:chgData name="Rūdolfs Rijkuris" userId="72cc4cd7-3ca1-4e62-bd91-8ea3e3714aca" providerId="ADAL" clId="{6370AC1F-4A86-462B-A6CB-C380EC893835}" dt="2022-01-22T22:42:12.109" v="643" actId="478"/>
          <ac:spMkLst>
            <pc:docMk/>
            <pc:sldMk cId="1744988102" sldId="263"/>
            <ac:spMk id="5" creationId="{AC85D63F-8598-4AF0-8B76-EDCC1BE39736}"/>
          </ac:spMkLst>
        </pc:spChg>
        <pc:picChg chg="add mod">
          <ac:chgData name="Rūdolfs Rijkuris" userId="72cc4cd7-3ca1-4e62-bd91-8ea3e3714aca" providerId="ADAL" clId="{6370AC1F-4A86-462B-A6CB-C380EC893835}" dt="2022-01-22T22:42:46.779" v="651" actId="1076"/>
          <ac:picMkLst>
            <pc:docMk/>
            <pc:sldMk cId="1744988102" sldId="263"/>
            <ac:picMk id="7" creationId="{1A40CF4A-6CE7-4001-A49C-865E846908FA}"/>
          </ac:picMkLst>
        </pc:picChg>
      </pc:sldChg>
      <pc:sldChg chg="addSp delSp modSp mod">
        <pc:chgData name="Rūdolfs Rijkuris" userId="72cc4cd7-3ca1-4e62-bd91-8ea3e3714aca" providerId="ADAL" clId="{6370AC1F-4A86-462B-A6CB-C380EC893835}" dt="2022-01-23T14:19:03.374" v="1115" actId="1076"/>
        <pc:sldMkLst>
          <pc:docMk/>
          <pc:sldMk cId="3154064065" sldId="264"/>
        </pc:sldMkLst>
        <pc:spChg chg="del mod">
          <ac:chgData name="Rūdolfs Rijkuris" userId="72cc4cd7-3ca1-4e62-bd91-8ea3e3714aca" providerId="ADAL" clId="{6370AC1F-4A86-462B-A6CB-C380EC893835}" dt="2022-01-23T10:44:08.238" v="876" actId="478"/>
          <ac:spMkLst>
            <pc:docMk/>
            <pc:sldMk cId="3154064065" sldId="264"/>
            <ac:spMk id="3" creationId="{6D7CE772-9056-46F9-BDEB-BB44E4AFC88A}"/>
          </ac:spMkLst>
        </pc:spChg>
        <pc:spChg chg="add del mod">
          <ac:chgData name="Rūdolfs Rijkuris" userId="72cc4cd7-3ca1-4e62-bd91-8ea3e3714aca" providerId="ADAL" clId="{6370AC1F-4A86-462B-A6CB-C380EC893835}" dt="2022-01-23T10:44:20.860" v="877" actId="931"/>
          <ac:spMkLst>
            <pc:docMk/>
            <pc:sldMk cId="3154064065" sldId="264"/>
            <ac:spMk id="5" creationId="{FA3B0435-FA86-4344-B304-65264706E95D}"/>
          </ac:spMkLst>
        </pc:spChg>
        <pc:spChg chg="add mod">
          <ac:chgData name="Rūdolfs Rijkuris" userId="72cc4cd7-3ca1-4e62-bd91-8ea3e3714aca" providerId="ADAL" clId="{6370AC1F-4A86-462B-A6CB-C380EC893835}" dt="2022-01-23T14:13:59.088" v="1087" actId="1076"/>
          <ac:spMkLst>
            <pc:docMk/>
            <pc:sldMk cId="3154064065" sldId="264"/>
            <ac:spMk id="8" creationId="{496052F2-B8D6-4AC4-99D7-28E5E1AA6FE5}"/>
          </ac:spMkLst>
        </pc:spChg>
        <pc:spChg chg="add mod">
          <ac:chgData name="Rūdolfs Rijkuris" userId="72cc4cd7-3ca1-4e62-bd91-8ea3e3714aca" providerId="ADAL" clId="{6370AC1F-4A86-462B-A6CB-C380EC893835}" dt="2022-01-23T14:14:03.742" v="1088" actId="1076"/>
          <ac:spMkLst>
            <pc:docMk/>
            <pc:sldMk cId="3154064065" sldId="264"/>
            <ac:spMk id="11" creationId="{446B33DE-B148-4B9E-81EC-373599127DF6}"/>
          </ac:spMkLst>
        </pc:spChg>
        <pc:spChg chg="add mod">
          <ac:chgData name="Rūdolfs Rijkuris" userId="72cc4cd7-3ca1-4e62-bd91-8ea3e3714aca" providerId="ADAL" clId="{6370AC1F-4A86-462B-A6CB-C380EC893835}" dt="2022-01-23T14:14:09.839" v="1089" actId="1076"/>
          <ac:spMkLst>
            <pc:docMk/>
            <pc:sldMk cId="3154064065" sldId="264"/>
            <ac:spMk id="14" creationId="{CCBE7884-6BA6-4052-9F53-4E981C1A5A8F}"/>
          </ac:spMkLst>
        </pc:spChg>
        <pc:spChg chg="add mod">
          <ac:chgData name="Rūdolfs Rijkuris" userId="72cc4cd7-3ca1-4e62-bd91-8ea3e3714aca" providerId="ADAL" clId="{6370AC1F-4A86-462B-A6CB-C380EC893835}" dt="2022-01-23T14:14:14.250" v="1090" actId="1076"/>
          <ac:spMkLst>
            <pc:docMk/>
            <pc:sldMk cId="3154064065" sldId="264"/>
            <ac:spMk id="17" creationId="{607E1E1F-FAFC-43D7-8407-E342E54ECB54}"/>
          </ac:spMkLst>
        </pc:spChg>
        <pc:spChg chg="add mod">
          <ac:chgData name="Rūdolfs Rijkuris" userId="72cc4cd7-3ca1-4e62-bd91-8ea3e3714aca" providerId="ADAL" clId="{6370AC1F-4A86-462B-A6CB-C380EC893835}" dt="2022-01-23T14:14:32.788" v="1105" actId="20577"/>
          <ac:spMkLst>
            <pc:docMk/>
            <pc:sldMk cId="3154064065" sldId="264"/>
            <ac:spMk id="20" creationId="{02C8C39E-4D7E-485C-AD5A-0BE798A54F88}"/>
          </ac:spMkLst>
        </pc:spChg>
        <pc:picChg chg="add mod">
          <ac:chgData name="Rūdolfs Rijkuris" userId="72cc4cd7-3ca1-4e62-bd91-8ea3e3714aca" providerId="ADAL" clId="{6370AC1F-4A86-462B-A6CB-C380EC893835}" dt="2022-01-23T14:13:19.148" v="1079" actId="1076"/>
          <ac:picMkLst>
            <pc:docMk/>
            <pc:sldMk cId="3154064065" sldId="264"/>
            <ac:picMk id="7" creationId="{F9C900ED-EDC8-4E9B-8443-2D46BCABE612}"/>
          </ac:picMkLst>
        </pc:picChg>
        <pc:picChg chg="add mod">
          <ac:chgData name="Rūdolfs Rijkuris" userId="72cc4cd7-3ca1-4e62-bd91-8ea3e3714aca" providerId="ADAL" clId="{6370AC1F-4A86-462B-A6CB-C380EC893835}" dt="2022-01-23T14:13:22.679" v="1080" actId="1076"/>
          <ac:picMkLst>
            <pc:docMk/>
            <pc:sldMk cId="3154064065" sldId="264"/>
            <ac:picMk id="10" creationId="{A62EB4C3-3EEA-41CF-9985-0E21EEAFF712}"/>
          </ac:picMkLst>
        </pc:picChg>
        <pc:picChg chg="add mod">
          <ac:chgData name="Rūdolfs Rijkuris" userId="72cc4cd7-3ca1-4e62-bd91-8ea3e3714aca" providerId="ADAL" clId="{6370AC1F-4A86-462B-A6CB-C380EC893835}" dt="2022-01-23T14:13:27.510" v="1081" actId="1076"/>
          <ac:picMkLst>
            <pc:docMk/>
            <pc:sldMk cId="3154064065" sldId="264"/>
            <ac:picMk id="13" creationId="{CAF96F2D-AC0C-4D29-BC2F-1ED431769503}"/>
          </ac:picMkLst>
        </pc:picChg>
        <pc:picChg chg="add mod">
          <ac:chgData name="Rūdolfs Rijkuris" userId="72cc4cd7-3ca1-4e62-bd91-8ea3e3714aca" providerId="ADAL" clId="{6370AC1F-4A86-462B-A6CB-C380EC893835}" dt="2022-01-23T14:13:29.879" v="1082" actId="1076"/>
          <ac:picMkLst>
            <pc:docMk/>
            <pc:sldMk cId="3154064065" sldId="264"/>
            <ac:picMk id="16" creationId="{A317FCDD-4E82-4025-9EC3-F103D379B378}"/>
          </ac:picMkLst>
        </pc:picChg>
        <pc:picChg chg="add mod">
          <ac:chgData name="Rūdolfs Rijkuris" userId="72cc4cd7-3ca1-4e62-bd91-8ea3e3714aca" providerId="ADAL" clId="{6370AC1F-4A86-462B-A6CB-C380EC893835}" dt="2022-01-23T14:13:50.029" v="1086" actId="14100"/>
          <ac:picMkLst>
            <pc:docMk/>
            <pc:sldMk cId="3154064065" sldId="264"/>
            <ac:picMk id="19" creationId="{1B77D179-22BB-438A-B12F-86D4E73A7BDE}"/>
          </ac:picMkLst>
        </pc:picChg>
        <pc:picChg chg="add mod">
          <ac:chgData name="Rūdolfs Rijkuris" userId="72cc4cd7-3ca1-4e62-bd91-8ea3e3714aca" providerId="ADAL" clId="{6370AC1F-4A86-462B-A6CB-C380EC893835}" dt="2022-01-23T14:19:03.374" v="1115" actId="1076"/>
          <ac:picMkLst>
            <pc:docMk/>
            <pc:sldMk cId="3154064065" sldId="264"/>
            <ac:picMk id="22" creationId="{56347FF1-CDA7-44B0-A6BC-66FDF5300A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21E8-720F-41EF-B23A-02670B6EAD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98B233-5D16-4949-8662-BE3E727F9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3030022-F1B1-4EFF-837F-45EB64DC3753}"/>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5" name="Footer Placeholder 4">
            <a:extLst>
              <a:ext uri="{FF2B5EF4-FFF2-40B4-BE49-F238E27FC236}">
                <a16:creationId xmlns:a16="http://schemas.microsoft.com/office/drawing/2014/main" id="{C8938AEB-1431-4F84-9F9C-664C506CF0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AA3093-1B26-4DA8-B2F9-CEFB4B007FF6}"/>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298131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F1AA-BFC6-4480-BB1D-745DB1C67E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E40011-FCA5-4E19-A2C3-4DD83D46F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D2AF58-62A8-4942-8B1D-4BD8C89E289B}"/>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5" name="Footer Placeholder 4">
            <a:extLst>
              <a:ext uri="{FF2B5EF4-FFF2-40B4-BE49-F238E27FC236}">
                <a16:creationId xmlns:a16="http://schemas.microsoft.com/office/drawing/2014/main" id="{AE5A40C1-FFA1-4A63-9159-2DB6B3BC24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45FD75-87A0-4B5E-8C4E-D9F07DB1D491}"/>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54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AAE63B-97C9-471A-B458-325D044E34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EBE8CE-9435-4F48-8DCD-9E5472B66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4D9723-C410-46C7-83C9-0DF9B44269E6}"/>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5" name="Footer Placeholder 4">
            <a:extLst>
              <a:ext uri="{FF2B5EF4-FFF2-40B4-BE49-F238E27FC236}">
                <a16:creationId xmlns:a16="http://schemas.microsoft.com/office/drawing/2014/main" id="{5CAF1069-B83B-47E9-86EE-19DDC11439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D5C256-F5ED-417B-90E3-DB0AAC26D6FB}"/>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333500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61D6-9DB6-42CA-89E7-9FC9FB2424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747FE5-E9D8-4CBA-B31A-2FF12A2D19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140881-C00C-4875-B0C2-AF34FAE3ECF4}"/>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5" name="Footer Placeholder 4">
            <a:extLst>
              <a:ext uri="{FF2B5EF4-FFF2-40B4-BE49-F238E27FC236}">
                <a16:creationId xmlns:a16="http://schemas.microsoft.com/office/drawing/2014/main" id="{9E99D020-AF8D-4506-A624-FCDA9F8B27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EE4DD1-044B-48B3-8DCF-A03F5E4C6F78}"/>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72650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9EEC-CDA8-42EA-B9B3-28E13004F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E96140-C2CB-4A64-8CB4-4C137099DB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658499-2CE0-4ED6-969B-949188BA0747}"/>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5" name="Footer Placeholder 4">
            <a:extLst>
              <a:ext uri="{FF2B5EF4-FFF2-40B4-BE49-F238E27FC236}">
                <a16:creationId xmlns:a16="http://schemas.microsoft.com/office/drawing/2014/main" id="{3A9237E7-060B-463A-939A-0A4672FF8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791475-A285-452B-9D3F-2B1EA41F0EB1}"/>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85820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7F76-D4DA-4458-B6DC-FA7917F5CF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EB3DFF-75B1-4A34-8E59-C95C1DA64B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9F499B7-8AF5-4B01-A069-FBA510ECB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9D4493-AE19-4270-8075-B66186532FB0}"/>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6" name="Footer Placeholder 5">
            <a:extLst>
              <a:ext uri="{FF2B5EF4-FFF2-40B4-BE49-F238E27FC236}">
                <a16:creationId xmlns:a16="http://schemas.microsoft.com/office/drawing/2014/main" id="{10282365-DA35-4BA3-A145-D3EB7AD8C7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C70467-C08B-404E-9A10-DA0C3FD9AB7F}"/>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97858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B3BC-8600-44A4-81EE-FBF916E470D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CE4927-4198-48C8-BF9A-17A3944ED8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49E51-7EAC-441D-8D74-77B8EC534B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1E22D4-0E9E-4104-98A5-7AF1554B2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0ABFD-7BE3-4F2B-BB2B-2679EF9D1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3CF405-920B-45EE-A051-D2C521109028}"/>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8" name="Footer Placeholder 7">
            <a:extLst>
              <a:ext uri="{FF2B5EF4-FFF2-40B4-BE49-F238E27FC236}">
                <a16:creationId xmlns:a16="http://schemas.microsoft.com/office/drawing/2014/main" id="{7BAD2148-38DA-4904-A716-17E7F397A51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3708237-A580-4F6B-B29C-76223A4248A4}"/>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9172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79B0-470C-40FA-9DCD-CBE067877E0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9EA6DC-C623-45B5-A925-79182B305FE1}"/>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4" name="Footer Placeholder 3">
            <a:extLst>
              <a:ext uri="{FF2B5EF4-FFF2-40B4-BE49-F238E27FC236}">
                <a16:creationId xmlns:a16="http://schemas.microsoft.com/office/drawing/2014/main" id="{85E1FD2B-292B-4188-80B2-2F857D5069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298539-9324-41A4-800C-5C0AD3F02554}"/>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425288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DCBC0-4960-46AF-854F-E10693E87A50}"/>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3" name="Footer Placeholder 2">
            <a:extLst>
              <a:ext uri="{FF2B5EF4-FFF2-40B4-BE49-F238E27FC236}">
                <a16:creationId xmlns:a16="http://schemas.microsoft.com/office/drawing/2014/main" id="{1AB09D26-3A67-4EEB-B01C-E740855734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A70FEE-D200-4CE2-9CDD-DED2C138398D}"/>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396869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1D92-35ED-44C2-9714-5735E01E2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47676A-5B1B-46D2-8BF4-436F725B9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B81DA71-D219-462A-B19C-555E59394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74A19-905A-43C8-BD2B-FC48BD97978B}"/>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6" name="Footer Placeholder 5">
            <a:extLst>
              <a:ext uri="{FF2B5EF4-FFF2-40B4-BE49-F238E27FC236}">
                <a16:creationId xmlns:a16="http://schemas.microsoft.com/office/drawing/2014/main" id="{C0170CD2-145B-4723-9322-629F7AD62D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C46E52-B393-43FA-AE79-98C7212C37DB}"/>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277673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8579-356E-4071-9CF4-5206E4FF1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EC9FA0-E4C4-4C68-B5B5-E18517B2B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19BE9F-6BBB-4554-8E2E-668A02E62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D696D-3777-44CA-A4B3-AD16F91B5E01}"/>
              </a:ext>
            </a:extLst>
          </p:cNvPr>
          <p:cNvSpPr>
            <a:spLocks noGrp="1"/>
          </p:cNvSpPr>
          <p:nvPr>
            <p:ph type="dt" sz="half" idx="10"/>
          </p:nvPr>
        </p:nvSpPr>
        <p:spPr/>
        <p:txBody>
          <a:bodyPr/>
          <a:lstStyle/>
          <a:p>
            <a:fld id="{DBBB8DBC-5B6E-4292-BF7B-5B0B40E6CF6E}" type="datetimeFigureOut">
              <a:rPr lang="en-GB" smtClean="0"/>
              <a:t>18/06/2022</a:t>
            </a:fld>
            <a:endParaRPr lang="en-GB"/>
          </a:p>
        </p:txBody>
      </p:sp>
      <p:sp>
        <p:nvSpPr>
          <p:cNvPr id="6" name="Footer Placeholder 5">
            <a:extLst>
              <a:ext uri="{FF2B5EF4-FFF2-40B4-BE49-F238E27FC236}">
                <a16:creationId xmlns:a16="http://schemas.microsoft.com/office/drawing/2014/main" id="{1D187BF6-F41D-4687-9160-A6DEE29B10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1BFBE0-602A-4BBC-A046-6F6547173978}"/>
              </a:ext>
            </a:extLst>
          </p:cNvPr>
          <p:cNvSpPr>
            <a:spLocks noGrp="1"/>
          </p:cNvSpPr>
          <p:nvPr>
            <p:ph type="sldNum" sz="quarter" idx="12"/>
          </p:nvPr>
        </p:nvSpPr>
        <p:spPr/>
        <p:txBody>
          <a:bodyPr/>
          <a:lstStyle/>
          <a:p>
            <a:fld id="{CADCE804-A023-47D7-BF8E-EE4D5D15B9BF}" type="slidenum">
              <a:rPr lang="en-GB" smtClean="0"/>
              <a:t>‹#›</a:t>
            </a:fld>
            <a:endParaRPr lang="en-GB"/>
          </a:p>
        </p:txBody>
      </p:sp>
    </p:spTree>
    <p:extLst>
      <p:ext uri="{BB962C8B-B14F-4D97-AF65-F5344CB8AC3E}">
        <p14:creationId xmlns:p14="http://schemas.microsoft.com/office/powerpoint/2010/main" val="129107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01E6B-9708-4EC3-A27E-0A8BC426B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82EA7B-D188-4F71-B7EF-AFB234A14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1C36C2-43A4-449B-B46A-96367A4B81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B8DBC-5B6E-4292-BF7B-5B0B40E6CF6E}" type="datetimeFigureOut">
              <a:rPr lang="en-GB" smtClean="0"/>
              <a:t>18/06/2022</a:t>
            </a:fld>
            <a:endParaRPr lang="en-GB"/>
          </a:p>
        </p:txBody>
      </p:sp>
      <p:sp>
        <p:nvSpPr>
          <p:cNvPr id="5" name="Footer Placeholder 4">
            <a:extLst>
              <a:ext uri="{FF2B5EF4-FFF2-40B4-BE49-F238E27FC236}">
                <a16:creationId xmlns:a16="http://schemas.microsoft.com/office/drawing/2014/main" id="{6ABEFDB5-C874-486E-8B71-63210022E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B0801EB-6F5B-4C1D-82E6-6BF80EA4C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CE804-A023-47D7-BF8E-EE4D5D15B9BF}" type="slidenum">
              <a:rPr lang="en-GB" smtClean="0"/>
              <a:t>‹#›</a:t>
            </a:fld>
            <a:endParaRPr lang="en-GB"/>
          </a:p>
        </p:txBody>
      </p:sp>
    </p:spTree>
    <p:extLst>
      <p:ext uri="{BB962C8B-B14F-4D97-AF65-F5344CB8AC3E}">
        <p14:creationId xmlns:p14="http://schemas.microsoft.com/office/powerpoint/2010/main" val="4135898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8466F9-2A78-45E1-A7D7-FB009BEE3566}"/>
              </a:ext>
            </a:extLst>
          </p:cNvPr>
          <p:cNvSpPr>
            <a:spLocks noGrp="1"/>
          </p:cNvSpPr>
          <p:nvPr>
            <p:ph type="subTitle" idx="1"/>
          </p:nvPr>
        </p:nvSpPr>
        <p:spPr>
          <a:xfrm>
            <a:off x="6962808" y="4428057"/>
            <a:ext cx="3423172" cy="2046195"/>
          </a:xfrm>
        </p:spPr>
        <p:txBody>
          <a:bodyPr>
            <a:normAutofit/>
          </a:bodyPr>
          <a:lstStyle/>
          <a:p>
            <a:r>
              <a:rPr lang="lv-LV" sz="2000" dirty="0"/>
              <a:t>Team:</a:t>
            </a:r>
          </a:p>
          <a:p>
            <a:r>
              <a:rPr lang="lv-LV" sz="2000" dirty="0"/>
              <a:t>Rūdolfs Rijkuris</a:t>
            </a:r>
          </a:p>
          <a:p>
            <a:r>
              <a:rPr lang="lv-LV" sz="2000" dirty="0"/>
              <a:t>Ronalds Plostnieks</a:t>
            </a:r>
          </a:p>
          <a:p>
            <a:r>
              <a:rPr lang="en-GB" sz="2000" dirty="0"/>
              <a:t>Roberts </a:t>
            </a:r>
            <a:r>
              <a:rPr lang="lv-LV" sz="2000" dirty="0" err="1"/>
              <a:t>Eriņš</a:t>
            </a:r>
            <a:endParaRPr lang="lv-LV" sz="2000" dirty="0"/>
          </a:p>
          <a:p>
            <a:r>
              <a:rPr lang="en-GB" sz="2000" dirty="0"/>
              <a:t>Laura Trepša</a:t>
            </a:r>
            <a:endParaRPr lang="lv-LV" sz="2000" dirty="0"/>
          </a:p>
        </p:txBody>
      </p:sp>
      <p:pic>
        <p:nvPicPr>
          <p:cNvPr id="7" name="Picture 6" descr="Icon&#10;&#10;Description automatically generated">
            <a:extLst>
              <a:ext uri="{FF2B5EF4-FFF2-40B4-BE49-F238E27FC236}">
                <a16:creationId xmlns:a16="http://schemas.microsoft.com/office/drawing/2014/main" id="{07B8E3CA-1488-4B6D-8A57-5BE716BA8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635" y="-13554"/>
            <a:ext cx="3157365" cy="3157365"/>
          </a:xfrm>
          <a:prstGeom prst="rect">
            <a:avLst/>
          </a:prstGeom>
        </p:spPr>
      </p:pic>
      <p:pic>
        <p:nvPicPr>
          <p:cNvPr id="9" name="Picture 8" descr="Icon&#10;&#10;Description automatically generated">
            <a:extLst>
              <a:ext uri="{FF2B5EF4-FFF2-40B4-BE49-F238E27FC236}">
                <a16:creationId xmlns:a16="http://schemas.microsoft.com/office/drawing/2014/main" id="{F5B196B8-871D-4F0B-A43E-A96E4B6CDE5A}"/>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804401" y="4486420"/>
            <a:ext cx="2387599" cy="2387599"/>
          </a:xfrm>
          <a:prstGeom prst="rect">
            <a:avLst/>
          </a:prstGeom>
        </p:spPr>
      </p:pic>
      <p:pic>
        <p:nvPicPr>
          <p:cNvPr id="11" name="Picture 10" descr="A picture containing text, vector graphics&#10;&#10;Description automatically generated">
            <a:extLst>
              <a:ext uri="{FF2B5EF4-FFF2-40B4-BE49-F238E27FC236}">
                <a16:creationId xmlns:a16="http://schemas.microsoft.com/office/drawing/2014/main" id="{42EAF866-E666-467A-B8AC-12F9C3C98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0" y="-52992"/>
            <a:ext cx="6823884" cy="6823884"/>
          </a:xfrm>
          <a:prstGeom prst="rect">
            <a:avLst/>
          </a:prstGeom>
        </p:spPr>
      </p:pic>
      <p:pic>
        <p:nvPicPr>
          <p:cNvPr id="8" name="Picture 7" descr="A picture containing toy, doll&#10;&#10;Description automatically generated">
            <a:extLst>
              <a:ext uri="{FF2B5EF4-FFF2-40B4-BE49-F238E27FC236}">
                <a16:creationId xmlns:a16="http://schemas.microsoft.com/office/drawing/2014/main" id="{C29CBE50-024E-234D-9425-10FB527C3B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3249" y="367669"/>
            <a:ext cx="2602290" cy="2394920"/>
          </a:xfrm>
          <a:prstGeom prst="rect">
            <a:avLst/>
          </a:prstGeom>
        </p:spPr>
      </p:pic>
      <p:sp>
        <p:nvSpPr>
          <p:cNvPr id="10" name="TextBox 9">
            <a:extLst>
              <a:ext uri="{FF2B5EF4-FFF2-40B4-BE49-F238E27FC236}">
                <a16:creationId xmlns:a16="http://schemas.microsoft.com/office/drawing/2014/main" id="{D0A66B49-7102-BCB7-F305-1E4995D58DF9}"/>
              </a:ext>
            </a:extLst>
          </p:cNvPr>
          <p:cNvSpPr txBox="1"/>
          <p:nvPr/>
        </p:nvSpPr>
        <p:spPr>
          <a:xfrm>
            <a:off x="7145314" y="2692727"/>
            <a:ext cx="3058160" cy="707886"/>
          </a:xfrm>
          <a:prstGeom prst="rect">
            <a:avLst/>
          </a:prstGeom>
          <a:noFill/>
        </p:spPr>
        <p:txBody>
          <a:bodyPr wrap="square" rtlCol="0">
            <a:spAutoFit/>
          </a:bodyPr>
          <a:lstStyle/>
          <a:p>
            <a:pPr algn="ctr"/>
            <a:r>
              <a:rPr lang="en-GB" sz="4000" spc="100" dirty="0">
                <a:solidFill>
                  <a:srgbClr val="6EC3F2"/>
                </a:solidFill>
              </a:rPr>
              <a:t>Bob The Bot</a:t>
            </a:r>
          </a:p>
        </p:txBody>
      </p:sp>
      <p:sp>
        <p:nvSpPr>
          <p:cNvPr id="14" name="TextBox 13">
            <a:extLst>
              <a:ext uri="{FF2B5EF4-FFF2-40B4-BE49-F238E27FC236}">
                <a16:creationId xmlns:a16="http://schemas.microsoft.com/office/drawing/2014/main" id="{E48CE9BD-407E-D58B-61F9-1A07B2AD6598}"/>
              </a:ext>
            </a:extLst>
          </p:cNvPr>
          <p:cNvSpPr txBox="1"/>
          <p:nvPr/>
        </p:nvSpPr>
        <p:spPr>
          <a:xfrm>
            <a:off x="7274483" y="3297186"/>
            <a:ext cx="2928991" cy="584775"/>
          </a:xfrm>
          <a:prstGeom prst="rect">
            <a:avLst/>
          </a:prstGeom>
          <a:noFill/>
        </p:spPr>
        <p:txBody>
          <a:bodyPr wrap="square" rtlCol="0">
            <a:spAutoFit/>
          </a:bodyPr>
          <a:lstStyle/>
          <a:p>
            <a:pPr algn="ctr"/>
            <a:r>
              <a:rPr lang="en-GB" sz="1600" dirty="0">
                <a:solidFill>
                  <a:schemeClr val="bg1">
                    <a:lumMod val="50000"/>
                  </a:schemeClr>
                </a:solidFill>
              </a:rPr>
              <a:t>Mental health consultant and your personal psychologist</a:t>
            </a:r>
          </a:p>
        </p:txBody>
      </p:sp>
    </p:spTree>
    <p:extLst>
      <p:ext uri="{BB962C8B-B14F-4D97-AF65-F5344CB8AC3E}">
        <p14:creationId xmlns:p14="http://schemas.microsoft.com/office/powerpoint/2010/main" val="338998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BBBB-BDD2-40A6-B8B1-3FE53CDAAB3C}"/>
              </a:ext>
            </a:extLst>
          </p:cNvPr>
          <p:cNvSpPr>
            <a:spLocks noGrp="1"/>
          </p:cNvSpPr>
          <p:nvPr>
            <p:ph type="title"/>
          </p:nvPr>
        </p:nvSpPr>
        <p:spPr>
          <a:xfrm>
            <a:off x="2297061" y="325796"/>
            <a:ext cx="7597878" cy="1325563"/>
          </a:xfrm>
        </p:spPr>
        <p:txBody>
          <a:bodyPr/>
          <a:lstStyle/>
          <a:p>
            <a:pPr algn="ctr"/>
            <a:r>
              <a:rPr lang="en-GB" b="1" dirty="0"/>
              <a:t>Problem’s</a:t>
            </a:r>
            <a:r>
              <a:rPr lang="lv-LV" b="1" dirty="0"/>
              <a:t> </a:t>
            </a:r>
            <a:r>
              <a:rPr lang="en-GB" b="1" dirty="0"/>
              <a:t>explanation</a:t>
            </a:r>
          </a:p>
        </p:txBody>
      </p:sp>
      <p:sp>
        <p:nvSpPr>
          <p:cNvPr id="3" name="Content Placeholder 2">
            <a:extLst>
              <a:ext uri="{FF2B5EF4-FFF2-40B4-BE49-F238E27FC236}">
                <a16:creationId xmlns:a16="http://schemas.microsoft.com/office/drawing/2014/main" id="{6D7CE772-9056-46F9-BDEB-BB44E4AFC88A}"/>
              </a:ext>
            </a:extLst>
          </p:cNvPr>
          <p:cNvSpPr>
            <a:spLocks noGrp="1"/>
          </p:cNvSpPr>
          <p:nvPr>
            <p:ph idx="1"/>
          </p:nvPr>
        </p:nvSpPr>
        <p:spPr>
          <a:xfrm>
            <a:off x="949959" y="1977155"/>
            <a:ext cx="7597878" cy="3316205"/>
          </a:xfrm>
        </p:spPr>
        <p:txBody>
          <a:bodyPr vert="horz" lIns="91440" tIns="45720" rIns="91440" bIns="45720" rtlCol="0" anchor="t">
            <a:normAutofit/>
          </a:bodyPr>
          <a:lstStyle/>
          <a:p>
            <a:pPr marL="0" indent="0">
              <a:buNone/>
            </a:pPr>
            <a:r>
              <a:rPr lang="en-GB" dirty="0"/>
              <a:t>Depression, anxiety, concern greatly influence people's socialization which plays a major role in human mental health. As a result many people find themselves in need of advice for related problems from appropriate specialist, usually psychologist. However, due to overloaded queues it can take months or even longer to get in touch with a specialist, meanwhile the problem is still there.</a:t>
            </a:r>
            <a:endParaRPr lang="lv-LV" dirty="0"/>
          </a:p>
        </p:txBody>
      </p:sp>
      <p:pic>
        <p:nvPicPr>
          <p:cNvPr id="5" name="Picture 4" descr="Icon&#10;&#10;Description automatically generated">
            <a:extLst>
              <a:ext uri="{FF2B5EF4-FFF2-40B4-BE49-F238E27FC236}">
                <a16:creationId xmlns:a16="http://schemas.microsoft.com/office/drawing/2014/main" id="{2748201C-9B69-BBE9-6C61-15AD8BA4F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2387599" cy="2387599"/>
          </a:xfrm>
          <a:prstGeom prst="rect">
            <a:avLst/>
          </a:prstGeom>
        </p:spPr>
      </p:pic>
      <p:pic>
        <p:nvPicPr>
          <p:cNvPr id="1026" name="Picture 2" descr="11,856 Hopelessness Illustrations &amp; Clip Art - iStock">
            <a:extLst>
              <a:ext uri="{FF2B5EF4-FFF2-40B4-BE49-F238E27FC236}">
                <a16:creationId xmlns:a16="http://schemas.microsoft.com/office/drawing/2014/main" id="{387A4341-D6BF-A8D3-67E6-D3B5E645426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961" b="89542" l="9804" r="97386">
                        <a14:foregroundMark x1="58497" y1="18954" x2="75817" y2="10240"/>
                        <a14:foregroundMark x1="75817" y1="10240" x2="91830" y2="15251"/>
                        <a14:foregroundMark x1="69444" y1="6754" x2="87092" y2="5882"/>
                        <a14:foregroundMark x1="87092" y1="5882" x2="97386" y2="35948"/>
                        <a14:foregroundMark x1="97386" y1="35948" x2="95425" y2="44444"/>
                        <a14:foregroundMark x1="66176" y1="3486" x2="75654" y2="1961"/>
                        <a14:foregroundMark x1="75654" y1="1961" x2="80392" y2="3486"/>
                        <a14:foregroundMark x1="64869" y1="61656" x2="74020" y2="61874"/>
                        <a14:foregroundMark x1="74020" y1="61874" x2="82190" y2="61438"/>
                        <a14:foregroundMark x1="82190" y1="61438" x2="91503" y2="63399"/>
                        <a14:foregroundMark x1="16176" y1="88453" x2="23203" y2="88671"/>
                      </a14:backgroundRemoval>
                    </a14:imgEffect>
                  </a14:imgLayer>
                </a14:imgProps>
              </a:ext>
              <a:ext uri="{28A0092B-C50C-407E-A947-70E740481C1C}">
                <a14:useLocalDpi xmlns:a14="http://schemas.microsoft.com/office/drawing/2010/main" val="0"/>
              </a:ext>
            </a:extLst>
          </a:blip>
          <a:srcRect/>
          <a:stretch>
            <a:fillRect/>
          </a:stretch>
        </p:blipFill>
        <p:spPr bwMode="auto">
          <a:xfrm>
            <a:off x="6362700" y="2767013"/>
            <a:ext cx="58293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47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A3E8E-08DF-78E5-A497-04BC67C413AD}"/>
              </a:ext>
            </a:extLst>
          </p:cNvPr>
          <p:cNvSpPr txBox="1"/>
          <p:nvPr/>
        </p:nvSpPr>
        <p:spPr>
          <a:xfrm>
            <a:off x="548640" y="1565929"/>
            <a:ext cx="10810240" cy="1815882"/>
          </a:xfrm>
          <a:prstGeom prst="rect">
            <a:avLst/>
          </a:prstGeom>
          <a:noFill/>
        </p:spPr>
        <p:txBody>
          <a:bodyPr wrap="square" rtlCol="0">
            <a:spAutoFit/>
          </a:bodyPr>
          <a:lstStyle/>
          <a:p>
            <a:r>
              <a:rPr lang="en-GB" sz="2800" dirty="0"/>
              <a:t>There is comfort in knowing that there are many options for treating depression. These can include psychotherapy (talk therapy), antidepressant medication, and natural approaches, such as eating a nutritious diet, getting regular exercise, and following good sleep habits.</a:t>
            </a:r>
          </a:p>
        </p:txBody>
      </p:sp>
      <p:sp>
        <p:nvSpPr>
          <p:cNvPr id="4" name="TextBox 3">
            <a:extLst>
              <a:ext uri="{FF2B5EF4-FFF2-40B4-BE49-F238E27FC236}">
                <a16:creationId xmlns:a16="http://schemas.microsoft.com/office/drawing/2014/main" id="{831E6A81-3AFB-06A1-F6A3-E8F542560C38}"/>
              </a:ext>
            </a:extLst>
          </p:cNvPr>
          <p:cNvSpPr txBox="1"/>
          <p:nvPr/>
        </p:nvSpPr>
        <p:spPr>
          <a:xfrm>
            <a:off x="4511040" y="4337964"/>
            <a:ext cx="7172960" cy="954107"/>
          </a:xfrm>
          <a:prstGeom prst="rect">
            <a:avLst/>
          </a:prstGeom>
          <a:noFill/>
        </p:spPr>
        <p:txBody>
          <a:bodyPr wrap="square" rtlCol="0">
            <a:spAutoFit/>
          </a:bodyPr>
          <a:lstStyle/>
          <a:p>
            <a:pPr algn="r"/>
            <a:r>
              <a:rPr lang="en-GB" sz="2800" b="1" dirty="0"/>
              <a:t>So here is a bot that will be like a psychologist giving advices instead of busy psychologist.</a:t>
            </a:r>
          </a:p>
        </p:txBody>
      </p:sp>
      <p:sp>
        <p:nvSpPr>
          <p:cNvPr id="8" name="TextBox 7">
            <a:extLst>
              <a:ext uri="{FF2B5EF4-FFF2-40B4-BE49-F238E27FC236}">
                <a16:creationId xmlns:a16="http://schemas.microsoft.com/office/drawing/2014/main" id="{C4463BD8-A1F1-6774-F047-3323BC51F812}"/>
              </a:ext>
            </a:extLst>
          </p:cNvPr>
          <p:cNvSpPr txBox="1"/>
          <p:nvPr/>
        </p:nvSpPr>
        <p:spPr>
          <a:xfrm>
            <a:off x="3048000" y="572314"/>
            <a:ext cx="6096000" cy="769441"/>
          </a:xfrm>
          <a:prstGeom prst="rect">
            <a:avLst/>
          </a:prstGeom>
          <a:noFill/>
        </p:spPr>
        <p:txBody>
          <a:bodyPr wrap="square">
            <a:spAutoFit/>
          </a:bodyPr>
          <a:lstStyle/>
          <a:p>
            <a:pPr algn="ctr"/>
            <a:r>
              <a:rPr lang="en-GB" sz="4400" b="1" dirty="0">
                <a:solidFill>
                  <a:prstClr val="black"/>
                </a:solidFill>
                <a:latin typeface="Calibri Light" panose="020F0302020204030204"/>
                <a:ea typeface="+mj-ea"/>
                <a:cs typeface="+mj-cs"/>
              </a:rPr>
              <a:t>Problem’s</a:t>
            </a:r>
            <a:r>
              <a:rPr kumimoji="0" lang="lv-LV" sz="4400" b="1" i="0" u="none" strike="noStrike" kern="1200" cap="none" spc="0" normalizeH="0" baseline="0" noProof="0" dirty="0">
                <a:ln>
                  <a:noFill/>
                </a:ln>
                <a:solidFill>
                  <a:prstClr val="black"/>
                </a:solidFill>
                <a:effectLst/>
                <a:uLnTx/>
                <a:uFillTx/>
                <a:latin typeface="Calibri Light" panose="020F0302020204030204"/>
                <a:ea typeface="+mj-ea"/>
                <a:cs typeface="+mj-cs"/>
              </a:rPr>
              <a:t> </a:t>
            </a:r>
            <a:r>
              <a:rPr lang="en-GB" sz="4400" b="1" dirty="0">
                <a:solidFill>
                  <a:prstClr val="black"/>
                </a:solidFill>
                <a:latin typeface="Calibri Light" panose="020F0302020204030204"/>
                <a:ea typeface="+mj-ea"/>
                <a:cs typeface="+mj-cs"/>
              </a:rPr>
              <a:t>solution</a:t>
            </a:r>
            <a:endParaRPr lang="en-GB" dirty="0"/>
          </a:p>
        </p:txBody>
      </p:sp>
      <p:pic>
        <p:nvPicPr>
          <p:cNvPr id="9" name="Picture 8">
            <a:extLst>
              <a:ext uri="{FF2B5EF4-FFF2-40B4-BE49-F238E27FC236}">
                <a16:creationId xmlns:a16="http://schemas.microsoft.com/office/drawing/2014/main" id="{F57F8984-7F0A-27D8-5EAE-6FF20E52D26A}"/>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9935" b="89577" l="5233" r="95349">
                        <a14:foregroundMark x1="7674" y1="88599" x2="9535" y2="77687"/>
                        <a14:foregroundMark x1="9535" y1="77687" x2="11279" y2="74267"/>
                        <a14:foregroundMark x1="5233" y1="90717" x2="5233" y2="81596"/>
                        <a14:foregroundMark x1="5233" y1="81596" x2="6628" y2="79153"/>
                        <a14:foregroundMark x1="26047" y1="38599" x2="20000" y2="44951"/>
                        <a14:foregroundMark x1="20000" y1="44951" x2="27442" y2="43648"/>
                        <a14:foregroundMark x1="27442" y1="43648" x2="28023" y2="42834"/>
                        <a14:foregroundMark x1="34070" y1="11238" x2="44070" y2="9935"/>
                        <a14:foregroundMark x1="44070" y1="9935" x2="49070" y2="15961"/>
                        <a14:foregroundMark x1="49070" y1="15961" x2="38953" y2="30782"/>
                        <a14:foregroundMark x1="58605" y1="20684" x2="65233" y2="21824"/>
                        <a14:foregroundMark x1="65233" y1="21824" x2="62674" y2="31596"/>
                        <a14:foregroundMark x1="62674" y1="31596" x2="62558" y2="39739"/>
                        <a14:foregroundMark x1="62558" y1="39739" x2="63372" y2="41857"/>
                        <a14:foregroundMark x1="80233" y1="43811" x2="80930" y2="47720"/>
                        <a14:foregroundMark x1="66279" y1="84202" x2="72674" y2="69055"/>
                        <a14:foregroundMark x1="72674" y1="69055" x2="80465" y2="74104"/>
                        <a14:foregroundMark x1="80465" y1="74104" x2="86395" y2="71010"/>
                        <a14:foregroundMark x1="86395" y1="71010" x2="89884" y2="78013"/>
                        <a14:foregroundMark x1="89884" y1="78013" x2="90698" y2="78827"/>
                        <a14:foregroundMark x1="95349" y1="89414" x2="93605" y2="82248"/>
                      </a14:backgroundRemoval>
                    </a14:imgEffect>
                  </a14:imgLayer>
                </a14:imgProps>
              </a:ext>
            </a:extLst>
          </a:blip>
          <a:stretch>
            <a:fillRect/>
          </a:stretch>
        </p:blipFill>
        <p:spPr>
          <a:xfrm>
            <a:off x="0" y="3429000"/>
            <a:ext cx="4918735" cy="3511748"/>
          </a:xfrm>
          <a:prstGeom prst="rect">
            <a:avLst/>
          </a:prstGeom>
        </p:spPr>
      </p:pic>
      <p:pic>
        <p:nvPicPr>
          <p:cNvPr id="10" name="Picture 9" descr="Icon&#10;&#10;Description automatically generated">
            <a:extLst>
              <a:ext uri="{FF2B5EF4-FFF2-40B4-BE49-F238E27FC236}">
                <a16:creationId xmlns:a16="http://schemas.microsoft.com/office/drawing/2014/main" id="{8E76963E-3582-5153-346B-FD3332AD2809}"/>
              </a:ext>
            </a:extLst>
          </p:cNvPr>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034635" y="-82490"/>
            <a:ext cx="3157365" cy="3157365"/>
          </a:xfrm>
          <a:prstGeom prst="rect">
            <a:avLst/>
          </a:prstGeom>
        </p:spPr>
      </p:pic>
    </p:spTree>
    <p:extLst>
      <p:ext uri="{BB962C8B-B14F-4D97-AF65-F5344CB8AC3E}">
        <p14:creationId xmlns:p14="http://schemas.microsoft.com/office/powerpoint/2010/main" val="32332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BBBB-BDD2-40A6-B8B1-3FE53CDAAB3C}"/>
              </a:ext>
            </a:extLst>
          </p:cNvPr>
          <p:cNvSpPr>
            <a:spLocks noGrp="1"/>
          </p:cNvSpPr>
          <p:nvPr>
            <p:ph type="title"/>
          </p:nvPr>
        </p:nvSpPr>
        <p:spPr>
          <a:xfrm>
            <a:off x="2297061" y="325796"/>
            <a:ext cx="7597878" cy="1325563"/>
          </a:xfrm>
        </p:spPr>
        <p:txBody>
          <a:bodyPr/>
          <a:lstStyle/>
          <a:p>
            <a:pPr algn="ctr"/>
            <a:r>
              <a:rPr lang="en-GB" b="1" dirty="0"/>
              <a:t>Human’s mental</a:t>
            </a:r>
            <a:r>
              <a:rPr lang="lv-LV" b="1" dirty="0"/>
              <a:t> </a:t>
            </a:r>
            <a:r>
              <a:rPr lang="en-GB" b="1" dirty="0"/>
              <a:t>health</a:t>
            </a:r>
            <a:r>
              <a:rPr lang="lv-LV" b="1" dirty="0"/>
              <a:t> </a:t>
            </a:r>
            <a:r>
              <a:rPr lang="en-GB" b="1" dirty="0"/>
              <a:t>cycle</a:t>
            </a:r>
          </a:p>
        </p:txBody>
      </p:sp>
      <p:pic>
        <p:nvPicPr>
          <p:cNvPr id="3" name="Picture 2">
            <a:extLst>
              <a:ext uri="{FF2B5EF4-FFF2-40B4-BE49-F238E27FC236}">
                <a16:creationId xmlns:a16="http://schemas.microsoft.com/office/drawing/2014/main" id="{2D0A65CC-DC24-BFC5-5F7C-3DFC7F0D37CA}"/>
              </a:ext>
            </a:extLst>
          </p:cNvPr>
          <p:cNvPicPr>
            <a:picLocks noChangeAspect="1"/>
          </p:cNvPicPr>
          <p:nvPr/>
        </p:nvPicPr>
        <p:blipFill>
          <a:blip r:embed="rId2"/>
          <a:stretch>
            <a:fillRect/>
          </a:stretch>
        </p:blipFill>
        <p:spPr>
          <a:xfrm>
            <a:off x="2711409" y="1584960"/>
            <a:ext cx="6469660" cy="5273040"/>
          </a:xfrm>
          <a:prstGeom prst="rect">
            <a:avLst/>
          </a:prstGeom>
        </p:spPr>
      </p:pic>
      <p:pic>
        <p:nvPicPr>
          <p:cNvPr id="14" name="Picture 2">
            <a:extLst>
              <a:ext uri="{FF2B5EF4-FFF2-40B4-BE49-F238E27FC236}">
                <a16:creationId xmlns:a16="http://schemas.microsoft.com/office/drawing/2014/main" id="{893A40F6-2B78-2020-92FA-A1015A843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274" y="2602012"/>
            <a:ext cx="2707452" cy="281158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con&#10;&#10;Description automatically generated">
            <a:extLst>
              <a:ext uri="{FF2B5EF4-FFF2-40B4-BE49-F238E27FC236}">
                <a16:creationId xmlns:a16="http://schemas.microsoft.com/office/drawing/2014/main" id="{1E860F67-2140-B70C-5E19-9E7E851EA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0" y="4470401"/>
            <a:ext cx="2387599" cy="2387599"/>
          </a:xfrm>
          <a:prstGeom prst="rect">
            <a:avLst/>
          </a:prstGeom>
        </p:spPr>
      </p:pic>
      <p:pic>
        <p:nvPicPr>
          <p:cNvPr id="16" name="Picture 15" descr="Icon&#10;&#10;Description automatically generated">
            <a:extLst>
              <a:ext uri="{FF2B5EF4-FFF2-40B4-BE49-F238E27FC236}">
                <a16:creationId xmlns:a16="http://schemas.microsoft.com/office/drawing/2014/main" id="{23BAA070-EE72-643A-34C1-31D57582EC2B}"/>
              </a:ext>
            </a:extLst>
          </p:cNvPr>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804401" y="4486420"/>
            <a:ext cx="2387599" cy="2387599"/>
          </a:xfrm>
          <a:prstGeom prst="rect">
            <a:avLst/>
          </a:prstGeom>
        </p:spPr>
      </p:pic>
    </p:spTree>
    <p:extLst>
      <p:ext uri="{BB962C8B-B14F-4D97-AF65-F5344CB8AC3E}">
        <p14:creationId xmlns:p14="http://schemas.microsoft.com/office/powerpoint/2010/main" val="228241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BBBB-BDD2-40A6-B8B1-3FE53CDAAB3C}"/>
              </a:ext>
            </a:extLst>
          </p:cNvPr>
          <p:cNvSpPr>
            <a:spLocks noGrp="1"/>
          </p:cNvSpPr>
          <p:nvPr>
            <p:ph type="title"/>
          </p:nvPr>
        </p:nvSpPr>
        <p:spPr>
          <a:xfrm>
            <a:off x="2297061" y="325796"/>
            <a:ext cx="7597878" cy="1325563"/>
          </a:xfrm>
        </p:spPr>
        <p:txBody>
          <a:bodyPr/>
          <a:lstStyle/>
          <a:p>
            <a:pPr algn="ctr"/>
            <a:r>
              <a:rPr lang="lv-LV" b="1"/>
              <a:t>Workflow within the project</a:t>
            </a:r>
            <a:endParaRPr lang="en-GB" b="1"/>
          </a:p>
        </p:txBody>
      </p:sp>
      <p:pic>
        <p:nvPicPr>
          <p:cNvPr id="5" name="Picture 4" descr="Graphical user interface, text, application&#10;&#10;Description automatically generated">
            <a:extLst>
              <a:ext uri="{FF2B5EF4-FFF2-40B4-BE49-F238E27FC236}">
                <a16:creationId xmlns:a16="http://schemas.microsoft.com/office/drawing/2014/main" id="{AA7EC81E-D1F4-44CA-A185-7C137738A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35" y="518160"/>
            <a:ext cx="12192000" cy="6096000"/>
          </a:xfrm>
          <a:prstGeom prst="rect">
            <a:avLst/>
          </a:prstGeom>
        </p:spPr>
      </p:pic>
      <p:pic>
        <p:nvPicPr>
          <p:cNvPr id="6" name="Picture 5">
            <a:extLst>
              <a:ext uri="{FF2B5EF4-FFF2-40B4-BE49-F238E27FC236}">
                <a16:creationId xmlns:a16="http://schemas.microsoft.com/office/drawing/2014/main" id="{55A0B3F8-A5E5-8E0B-6B44-A4648E100E8D}"/>
              </a:ext>
            </a:extLst>
          </p:cNvPr>
          <p:cNvPicPr>
            <a:picLocks noChangeAspect="1"/>
          </p:cNvPicPr>
          <p:nvPr/>
        </p:nvPicPr>
        <p:blipFill>
          <a:blip r:embed="rId3">
            <a:duotone>
              <a:srgbClr val="5B9BD5">
                <a:shade val="45000"/>
                <a:satMod val="135000"/>
              </a:srgbClr>
              <a:prstClr val="white"/>
            </a:duotone>
            <a:extLst>
              <a:ext uri="{BEBA8EAE-BF5A-486C-A8C5-ECC9F3942E4B}">
                <a14:imgProps xmlns:a14="http://schemas.microsoft.com/office/drawing/2010/main">
                  <a14:imgLayer r:embed="rId4">
                    <a14:imgEffect>
                      <a14:backgroundRemoval t="6188" b="92715" l="6977" r="93372">
                        <a14:foregroundMark x1="30465" y1="18962" x2="34070" y2="25549"/>
                        <a14:foregroundMark x1="34070" y1="25549" x2="35116" y2="26347"/>
                        <a14:foregroundMark x1="46163" y1="14371" x2="52907" y2="17465"/>
                        <a14:foregroundMark x1="50000" y1="7585" x2="51047" y2="6387"/>
                        <a14:foregroundMark x1="66628" y1="17764" x2="71047" y2="24551"/>
                        <a14:foregroundMark x1="71047" y1="24551" x2="68837" y2="29142"/>
                        <a14:foregroundMark x1="54302" y1="48902" x2="45349" y2="51198"/>
                        <a14:foregroundMark x1="45349" y1="51198" x2="45465" y2="51397"/>
                        <a14:foregroundMark x1="8256" y1="63273" x2="6977" y2="59681"/>
                        <a14:foregroundMark x1="93488" y1="60479" x2="92674" y2="62974"/>
                        <a14:foregroundMark x1="42209" y1="92715" x2="50814" y2="92415"/>
                      </a14:backgroundRemoval>
                    </a14:imgEffect>
                  </a14:imgLayer>
                </a14:imgProps>
              </a:ext>
            </a:extLst>
          </a:blip>
          <a:stretch>
            <a:fillRect/>
          </a:stretch>
        </p:blipFill>
        <p:spPr>
          <a:xfrm>
            <a:off x="0" y="3429000"/>
            <a:ext cx="3100016" cy="3611880"/>
          </a:xfrm>
          <a:prstGeom prst="rect">
            <a:avLst/>
          </a:prstGeom>
        </p:spPr>
      </p:pic>
    </p:spTree>
    <p:extLst>
      <p:ext uri="{BB962C8B-B14F-4D97-AF65-F5344CB8AC3E}">
        <p14:creationId xmlns:p14="http://schemas.microsoft.com/office/powerpoint/2010/main" val="390047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BBBB-BDD2-40A6-B8B1-3FE53CDAAB3C}"/>
              </a:ext>
            </a:extLst>
          </p:cNvPr>
          <p:cNvSpPr>
            <a:spLocks noGrp="1"/>
          </p:cNvSpPr>
          <p:nvPr>
            <p:ph type="title"/>
          </p:nvPr>
        </p:nvSpPr>
        <p:spPr>
          <a:xfrm>
            <a:off x="2297061" y="325796"/>
            <a:ext cx="7597878" cy="1325563"/>
          </a:xfrm>
        </p:spPr>
        <p:txBody>
          <a:bodyPr/>
          <a:lstStyle/>
          <a:p>
            <a:pPr algn="ctr"/>
            <a:r>
              <a:rPr lang="en-GB" b="1" dirty="0"/>
              <a:t>Bot‘</a:t>
            </a:r>
            <a:r>
              <a:rPr lang="lv-LV" b="1" dirty="0"/>
              <a:t>s </a:t>
            </a:r>
            <a:r>
              <a:rPr lang="en-GB" b="1" dirty="0"/>
              <a:t>functions</a:t>
            </a:r>
          </a:p>
        </p:txBody>
      </p:sp>
      <p:pic>
        <p:nvPicPr>
          <p:cNvPr id="5" name="Picture 4" descr="Icon&#10;&#10;Description automatically generated">
            <a:extLst>
              <a:ext uri="{FF2B5EF4-FFF2-40B4-BE49-F238E27FC236}">
                <a16:creationId xmlns:a16="http://schemas.microsoft.com/office/drawing/2014/main" id="{488AA55A-2C98-4740-979F-A2876D9A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750" y="2047451"/>
            <a:ext cx="1751688" cy="1751688"/>
          </a:xfrm>
          <a:prstGeom prst="rect">
            <a:avLst/>
          </a:prstGeom>
        </p:spPr>
      </p:pic>
      <p:sp>
        <p:nvSpPr>
          <p:cNvPr id="6" name="TextBox 5">
            <a:extLst>
              <a:ext uri="{FF2B5EF4-FFF2-40B4-BE49-F238E27FC236}">
                <a16:creationId xmlns:a16="http://schemas.microsoft.com/office/drawing/2014/main" id="{D976E707-3B00-4D8B-B0E0-6D72055A02B8}"/>
              </a:ext>
            </a:extLst>
          </p:cNvPr>
          <p:cNvSpPr txBox="1"/>
          <p:nvPr/>
        </p:nvSpPr>
        <p:spPr>
          <a:xfrm flipH="1">
            <a:off x="4006372" y="4196931"/>
            <a:ext cx="1655262" cy="1200329"/>
          </a:xfrm>
          <a:prstGeom prst="rect">
            <a:avLst/>
          </a:prstGeom>
          <a:noFill/>
        </p:spPr>
        <p:txBody>
          <a:bodyPr wrap="square" rtlCol="0">
            <a:spAutoFit/>
          </a:bodyPr>
          <a:lstStyle/>
          <a:p>
            <a:pPr algn="ctr"/>
            <a:r>
              <a:rPr lang="en-US" dirty="0"/>
              <a:t>Chatbot will chat with users and make them feel better</a:t>
            </a:r>
          </a:p>
        </p:txBody>
      </p:sp>
      <p:pic>
        <p:nvPicPr>
          <p:cNvPr id="8" name="Picture 7" descr="Icon&#10;&#10;Description automatically generated">
            <a:extLst>
              <a:ext uri="{FF2B5EF4-FFF2-40B4-BE49-F238E27FC236}">
                <a16:creationId xmlns:a16="http://schemas.microsoft.com/office/drawing/2014/main" id="{F9713B87-CA9F-494D-BFF6-F8FBD9F7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215" y="2047450"/>
            <a:ext cx="1751689" cy="1751689"/>
          </a:xfrm>
          <a:prstGeom prst="rect">
            <a:avLst/>
          </a:prstGeom>
        </p:spPr>
      </p:pic>
      <p:sp>
        <p:nvSpPr>
          <p:cNvPr id="9" name="TextBox 8">
            <a:extLst>
              <a:ext uri="{FF2B5EF4-FFF2-40B4-BE49-F238E27FC236}">
                <a16:creationId xmlns:a16="http://schemas.microsoft.com/office/drawing/2014/main" id="{4F138800-B8B0-4756-969B-6E9E4F58577F}"/>
              </a:ext>
            </a:extLst>
          </p:cNvPr>
          <p:cNvSpPr txBox="1"/>
          <p:nvPr/>
        </p:nvSpPr>
        <p:spPr>
          <a:xfrm flipH="1">
            <a:off x="1082882" y="4196930"/>
            <a:ext cx="2428356" cy="1200329"/>
          </a:xfrm>
          <a:prstGeom prst="rect">
            <a:avLst/>
          </a:prstGeom>
          <a:noFill/>
        </p:spPr>
        <p:txBody>
          <a:bodyPr wrap="square" rtlCol="0">
            <a:spAutoFit/>
          </a:bodyPr>
          <a:lstStyle/>
          <a:p>
            <a:pPr algn="ctr"/>
            <a:r>
              <a:rPr lang="en-US" dirty="0"/>
              <a:t>Statistics about mentally ill people every year so users feel that they’re not alone</a:t>
            </a:r>
          </a:p>
        </p:txBody>
      </p:sp>
      <p:pic>
        <p:nvPicPr>
          <p:cNvPr id="11" name="Picture 10" descr="Icon&#10;&#10;Description automatically generated">
            <a:extLst>
              <a:ext uri="{FF2B5EF4-FFF2-40B4-BE49-F238E27FC236}">
                <a16:creationId xmlns:a16="http://schemas.microsoft.com/office/drawing/2014/main" id="{4DDECF71-A1FF-4282-8F91-ED53175EA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6283" y="2047451"/>
            <a:ext cx="1751688" cy="1751688"/>
          </a:xfrm>
          <a:prstGeom prst="rect">
            <a:avLst/>
          </a:prstGeom>
        </p:spPr>
      </p:pic>
      <p:sp>
        <p:nvSpPr>
          <p:cNvPr id="12" name="TextBox 11">
            <a:extLst>
              <a:ext uri="{FF2B5EF4-FFF2-40B4-BE49-F238E27FC236}">
                <a16:creationId xmlns:a16="http://schemas.microsoft.com/office/drawing/2014/main" id="{CA6980EA-034B-4662-9661-1E05AFA805D0}"/>
              </a:ext>
            </a:extLst>
          </p:cNvPr>
          <p:cNvSpPr txBox="1"/>
          <p:nvPr/>
        </p:nvSpPr>
        <p:spPr>
          <a:xfrm flipH="1">
            <a:off x="6279135" y="4196930"/>
            <a:ext cx="2545984" cy="1477328"/>
          </a:xfrm>
          <a:prstGeom prst="rect">
            <a:avLst/>
          </a:prstGeom>
          <a:noFill/>
        </p:spPr>
        <p:txBody>
          <a:bodyPr wrap="square" rtlCol="0">
            <a:spAutoFit/>
          </a:bodyPr>
          <a:lstStyle/>
          <a:p>
            <a:pPr algn="ctr"/>
            <a:r>
              <a:rPr lang="lv-LV" dirty="0"/>
              <a:t>Info </a:t>
            </a:r>
            <a:r>
              <a:rPr lang="en-US" dirty="0"/>
              <a:t>section for users with suicide crisis hotline numbers if they have </a:t>
            </a:r>
            <a:r>
              <a:rPr lang="en-GB" dirty="0"/>
              <a:t>an</a:t>
            </a:r>
            <a:r>
              <a:rPr lang="lv-LV" dirty="0"/>
              <a:t> </a:t>
            </a:r>
            <a:r>
              <a:rPr lang="en-US" dirty="0"/>
              <a:t>emergency and need </a:t>
            </a:r>
            <a:r>
              <a:rPr lang="lv-LV" dirty="0"/>
              <a:t>to </a:t>
            </a:r>
            <a:r>
              <a:rPr lang="en-US" dirty="0"/>
              <a:t>call</a:t>
            </a:r>
            <a:r>
              <a:rPr lang="lv-LV" dirty="0"/>
              <a:t> </a:t>
            </a:r>
            <a:r>
              <a:rPr lang="en-US" dirty="0"/>
              <a:t>them</a:t>
            </a:r>
          </a:p>
        </p:txBody>
      </p:sp>
      <p:pic>
        <p:nvPicPr>
          <p:cNvPr id="14" name="Picture 13" descr="Icon&#10;&#10;Description automatically generated">
            <a:extLst>
              <a:ext uri="{FF2B5EF4-FFF2-40B4-BE49-F238E27FC236}">
                <a16:creationId xmlns:a16="http://schemas.microsoft.com/office/drawing/2014/main" id="{1A68EE1B-B69A-4A1E-828B-F021A9094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4936" y="2046981"/>
            <a:ext cx="1754326" cy="1754326"/>
          </a:xfrm>
          <a:prstGeom prst="rect">
            <a:avLst/>
          </a:prstGeom>
        </p:spPr>
      </p:pic>
      <p:sp>
        <p:nvSpPr>
          <p:cNvPr id="15" name="TextBox 14">
            <a:extLst>
              <a:ext uri="{FF2B5EF4-FFF2-40B4-BE49-F238E27FC236}">
                <a16:creationId xmlns:a16="http://schemas.microsoft.com/office/drawing/2014/main" id="{63CD7164-3A70-42E2-BA7A-480482280D77}"/>
              </a:ext>
            </a:extLst>
          </p:cNvPr>
          <p:cNvSpPr txBox="1"/>
          <p:nvPr/>
        </p:nvSpPr>
        <p:spPr>
          <a:xfrm flipH="1">
            <a:off x="9303816" y="4196930"/>
            <a:ext cx="2146891" cy="1200329"/>
          </a:xfrm>
          <a:prstGeom prst="rect">
            <a:avLst/>
          </a:prstGeom>
          <a:noFill/>
        </p:spPr>
        <p:txBody>
          <a:bodyPr wrap="square" rtlCol="0">
            <a:spAutoFit/>
          </a:bodyPr>
          <a:lstStyle/>
          <a:p>
            <a:pPr algn="ctr"/>
            <a:r>
              <a:rPr lang="en-US" dirty="0"/>
              <a:t>Recommendations for physical activities which usually makes people happier</a:t>
            </a:r>
          </a:p>
        </p:txBody>
      </p:sp>
    </p:spTree>
    <p:extLst>
      <p:ext uri="{BB962C8B-B14F-4D97-AF65-F5344CB8AC3E}">
        <p14:creationId xmlns:p14="http://schemas.microsoft.com/office/powerpoint/2010/main" val="329187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BBBB-BDD2-40A6-B8B1-3FE53CDAAB3C}"/>
              </a:ext>
            </a:extLst>
          </p:cNvPr>
          <p:cNvSpPr>
            <a:spLocks noGrp="1"/>
          </p:cNvSpPr>
          <p:nvPr>
            <p:ph type="title"/>
          </p:nvPr>
        </p:nvSpPr>
        <p:spPr>
          <a:xfrm>
            <a:off x="5112774" y="2528221"/>
            <a:ext cx="6738784" cy="1325563"/>
          </a:xfrm>
        </p:spPr>
        <p:txBody>
          <a:bodyPr/>
          <a:lstStyle/>
          <a:p>
            <a:pPr algn="ctr"/>
            <a:r>
              <a:rPr lang="lv-LV" b="1"/>
              <a:t>Thank you for your attention!</a:t>
            </a:r>
            <a:endParaRPr lang="en-GB" b="1"/>
          </a:p>
        </p:txBody>
      </p:sp>
    </p:spTree>
    <p:extLst>
      <p:ext uri="{BB962C8B-B14F-4D97-AF65-F5344CB8AC3E}">
        <p14:creationId xmlns:p14="http://schemas.microsoft.com/office/powerpoint/2010/main" val="1705399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543323EEBEF3419790E6F8B4ABCD45" ma:contentTypeVersion="8" ma:contentTypeDescription="Create a new document." ma:contentTypeScope="" ma:versionID="8cbb3e9ec573e0c90db927e9ba236dcc">
  <xsd:schema xmlns:xsd="http://www.w3.org/2001/XMLSchema" xmlns:xs="http://www.w3.org/2001/XMLSchema" xmlns:p="http://schemas.microsoft.com/office/2006/metadata/properties" xmlns:ns3="385b9f5b-4a28-4159-a2bb-b122741759c8" xmlns:ns4="ab0880b3-1c04-4cec-84e2-dea4ce033b86" targetNamespace="http://schemas.microsoft.com/office/2006/metadata/properties" ma:root="true" ma:fieldsID="4ee7e09685abfc11b20163e53326d282" ns3:_="" ns4:_="">
    <xsd:import namespace="385b9f5b-4a28-4159-a2bb-b122741759c8"/>
    <xsd:import namespace="ab0880b3-1c04-4cec-84e2-dea4ce033b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5b9f5b-4a28-4159-a2bb-b122741759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0880b3-1c04-4cec-84e2-dea4ce033b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D13305-C32E-4383-9CC5-6F3B178F0D02}">
  <ds:schemaRefs>
    <ds:schemaRef ds:uri="385b9f5b-4a28-4159-a2bb-b122741759c8"/>
    <ds:schemaRef ds:uri="ab0880b3-1c04-4cec-84e2-dea4ce033b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ACCF54-DF32-4538-8A58-8B3FFC025FA0}">
  <ds:schemaRefs>
    <ds:schemaRef ds:uri="385b9f5b-4a28-4159-a2bb-b122741759c8"/>
    <ds:schemaRef ds:uri="ab0880b3-1c04-4cec-84e2-dea4ce033b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9A09043-54C4-4E0A-A715-B733538818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Problem’s explanation</vt:lpstr>
      <vt:lpstr>PowerPoint Presentation</vt:lpstr>
      <vt:lpstr>Human’s mental health cycle</vt:lpstr>
      <vt:lpstr>Workflow within the project</vt:lpstr>
      <vt:lpstr>Bot‘s functions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Rūdolfs Rijkuris</dc:creator>
  <cp:lastModifiedBy>Laura Trepša</cp:lastModifiedBy>
  <cp:revision>16</cp:revision>
  <dcterms:created xsi:type="dcterms:W3CDTF">2022-01-22T14:10:20Z</dcterms:created>
  <dcterms:modified xsi:type="dcterms:W3CDTF">2022-06-18T09:37:59Z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0x010100B9543323EEBEF3419790E6F8B4ABCD45</vt:lpwstr>
  </property>
</Properties>
</file>