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DBA3-D4D2-45FC-B092-9014107476B2}" type="datetimeFigureOut">
              <a:rPr lang="pt-BR" smtClean="0"/>
              <a:pPr/>
              <a:t>03/12/2017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FDE-8E06-4DAD-828E-668DF3583066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979713" y="4901164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779912" y="804708"/>
            <a:ext cx="1512000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8" name="Triângulo isósceles 7"/>
          <p:cNvSpPr/>
          <p:nvPr/>
        </p:nvSpPr>
        <p:spPr>
          <a:xfrm>
            <a:off x="4005241" y="1572794"/>
            <a:ext cx="1070816" cy="5600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IS 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79714" y="2604908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CUSTOMERS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96137" y="2604908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TRADERS</a:t>
            </a:r>
          </a:p>
        </p:txBody>
      </p:sp>
      <p:cxnSp>
        <p:nvCxnSpPr>
          <p:cNvPr id="12" name="Conector reto 11"/>
          <p:cNvCxnSpPr>
            <a:stCxn id="8" idx="2"/>
            <a:endCxn id="9" idx="3"/>
          </p:cNvCxnSpPr>
          <p:nvPr/>
        </p:nvCxnSpPr>
        <p:spPr>
          <a:xfrm flipH="1">
            <a:off x="3419873" y="2132856"/>
            <a:ext cx="585368" cy="63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4"/>
            <a:endCxn id="10" idx="1"/>
          </p:cNvCxnSpPr>
          <p:nvPr/>
        </p:nvCxnSpPr>
        <p:spPr>
          <a:xfrm>
            <a:off x="5076057" y="2132856"/>
            <a:ext cx="720080" cy="63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2"/>
            <a:endCxn id="8" idx="0"/>
          </p:cNvCxnSpPr>
          <p:nvPr/>
        </p:nvCxnSpPr>
        <p:spPr>
          <a:xfrm>
            <a:off x="4535912" y="1124743"/>
            <a:ext cx="4737" cy="44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Decisão 18"/>
          <p:cNvSpPr/>
          <p:nvPr/>
        </p:nvSpPr>
        <p:spPr>
          <a:xfrm>
            <a:off x="1910556" y="3573015"/>
            <a:ext cx="1584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ORDER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9" idx="2"/>
            <a:endCxn id="19" idx="0"/>
          </p:cNvCxnSpPr>
          <p:nvPr/>
        </p:nvCxnSpPr>
        <p:spPr>
          <a:xfrm>
            <a:off x="2699794" y="2924943"/>
            <a:ext cx="2762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6" idx="0"/>
            <a:endCxn id="19" idx="2"/>
          </p:cNvCxnSpPr>
          <p:nvPr/>
        </p:nvCxnSpPr>
        <p:spPr>
          <a:xfrm flipV="1">
            <a:off x="2699713" y="4293015"/>
            <a:ext cx="2843" cy="60814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4644008" y="4797151"/>
            <a:ext cx="1728000" cy="61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ARE SETTLED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>
            <a:stCxn id="6" idx="3"/>
            <a:endCxn id="35" idx="1"/>
          </p:cNvCxnSpPr>
          <p:nvPr/>
        </p:nvCxnSpPr>
        <p:spPr>
          <a:xfrm flipV="1">
            <a:off x="3419713" y="5103151"/>
            <a:ext cx="1224295" cy="14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285" idx="1"/>
            <a:endCxn id="35" idx="3"/>
          </p:cNvCxnSpPr>
          <p:nvPr/>
        </p:nvCxnSpPr>
        <p:spPr>
          <a:xfrm flipH="1">
            <a:off x="6372008" y="5085184"/>
            <a:ext cx="792280" cy="1796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5292080" y="188640"/>
            <a:ext cx="108012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UFname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4139952" y="116632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ULname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3131840" y="1484784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u="sng" dirty="0" smtClean="0">
                <a:solidFill>
                  <a:schemeClr val="tx1"/>
                </a:solidFill>
              </a:rPr>
              <a:t>Cid</a:t>
            </a:r>
            <a:endParaRPr lang="pt-BR" sz="1300" b="1" u="sng" dirty="0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2915816" y="188640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UPhone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1187624" y="260648"/>
            <a:ext cx="144016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UCellPhone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79512" y="620688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Uemail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1835696" y="126876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CStreet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62" name="Conector reto 61"/>
          <p:cNvCxnSpPr>
            <a:stCxn id="55" idx="4"/>
          </p:cNvCxnSpPr>
          <p:nvPr/>
        </p:nvCxnSpPr>
        <p:spPr>
          <a:xfrm flipH="1">
            <a:off x="5076056" y="476672"/>
            <a:ext cx="756000" cy="3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56" idx="4"/>
            <a:endCxn id="7" idx="0"/>
          </p:cNvCxnSpPr>
          <p:nvPr/>
        </p:nvCxnSpPr>
        <p:spPr>
          <a:xfrm flipH="1">
            <a:off x="4535912" y="440668"/>
            <a:ext cx="144100" cy="364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57" idx="4"/>
          </p:cNvCxnSpPr>
          <p:nvPr/>
        </p:nvCxnSpPr>
        <p:spPr>
          <a:xfrm flipH="1">
            <a:off x="3203848" y="1808820"/>
            <a:ext cx="468052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58" idx="5"/>
          </p:cNvCxnSpPr>
          <p:nvPr/>
        </p:nvCxnSpPr>
        <p:spPr>
          <a:xfrm>
            <a:off x="3837756" y="465222"/>
            <a:ext cx="374204" cy="3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59" idx="5"/>
          </p:cNvCxnSpPr>
          <p:nvPr/>
        </p:nvCxnSpPr>
        <p:spPr>
          <a:xfrm>
            <a:off x="2416877" y="506499"/>
            <a:ext cx="1363035" cy="330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60" idx="6"/>
            <a:endCxn id="7" idx="1"/>
          </p:cNvCxnSpPr>
          <p:nvPr/>
        </p:nvCxnSpPr>
        <p:spPr>
          <a:xfrm>
            <a:off x="1547664" y="764704"/>
            <a:ext cx="2232248" cy="200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1331640" y="162880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CCity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11560" y="2060848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CState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0" y="2492896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CZipcode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97" name="Conector reto 96"/>
          <p:cNvCxnSpPr>
            <a:stCxn id="61" idx="5"/>
          </p:cNvCxnSpPr>
          <p:nvPr/>
        </p:nvCxnSpPr>
        <p:spPr>
          <a:xfrm flipH="1">
            <a:off x="2987824" y="1514610"/>
            <a:ext cx="15663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" idx="0"/>
            <a:endCxn id="94" idx="6"/>
          </p:cNvCxnSpPr>
          <p:nvPr/>
        </p:nvCxnSpPr>
        <p:spPr>
          <a:xfrm flipH="1" flipV="1">
            <a:off x="2699792" y="1772816"/>
            <a:ext cx="2" cy="832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>
            <a:endCxn id="95" idx="6"/>
          </p:cNvCxnSpPr>
          <p:nvPr/>
        </p:nvCxnSpPr>
        <p:spPr>
          <a:xfrm flipH="1" flipV="1">
            <a:off x="1979712" y="2204863"/>
            <a:ext cx="432049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>
            <a:stCxn id="9" idx="1"/>
            <a:endCxn id="96" idx="6"/>
          </p:cNvCxnSpPr>
          <p:nvPr/>
        </p:nvCxnSpPr>
        <p:spPr>
          <a:xfrm flipH="1" flipV="1">
            <a:off x="1368152" y="2636912"/>
            <a:ext cx="611562" cy="128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endCxn id="116" idx="6"/>
          </p:cNvCxnSpPr>
          <p:nvPr/>
        </p:nvCxnSpPr>
        <p:spPr>
          <a:xfrm flipH="1">
            <a:off x="1368152" y="2924944"/>
            <a:ext cx="61156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/>
          <p:cNvSpPr/>
          <p:nvPr/>
        </p:nvSpPr>
        <p:spPr>
          <a:xfrm>
            <a:off x="0" y="2924944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CLevel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6012160" y="1700808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u="sng" dirty="0" smtClean="0">
                <a:solidFill>
                  <a:schemeClr val="tx1"/>
                </a:solidFill>
              </a:rPr>
              <a:t>Tid</a:t>
            </a:r>
            <a:endParaRPr lang="pt-BR" sz="1300" b="1" u="sng" dirty="0">
              <a:solidFill>
                <a:schemeClr val="tx1"/>
              </a:solidFill>
            </a:endParaRPr>
          </a:p>
        </p:txBody>
      </p:sp>
      <p:cxnSp>
        <p:nvCxnSpPr>
          <p:cNvPr id="121" name="Conector reto 120"/>
          <p:cNvCxnSpPr>
            <a:stCxn id="120" idx="4"/>
            <a:endCxn id="10" idx="0"/>
          </p:cNvCxnSpPr>
          <p:nvPr/>
        </p:nvCxnSpPr>
        <p:spPr>
          <a:xfrm flipH="1">
            <a:off x="6516217" y="2024844"/>
            <a:ext cx="36003" cy="580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ipse 152"/>
          <p:cNvSpPr/>
          <p:nvPr/>
        </p:nvSpPr>
        <p:spPr>
          <a:xfrm>
            <a:off x="6372200" y="404664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UHashPwd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6732240" y="764704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UUsrName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59" name="Conector reto 158"/>
          <p:cNvCxnSpPr>
            <a:stCxn id="153" idx="2"/>
          </p:cNvCxnSpPr>
          <p:nvPr/>
        </p:nvCxnSpPr>
        <p:spPr>
          <a:xfrm flipH="1">
            <a:off x="5292080" y="548680"/>
            <a:ext cx="108012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stCxn id="155" idx="2"/>
            <a:endCxn id="7" idx="3"/>
          </p:cNvCxnSpPr>
          <p:nvPr/>
        </p:nvCxnSpPr>
        <p:spPr>
          <a:xfrm flipH="1">
            <a:off x="5291912" y="908720"/>
            <a:ext cx="1440328" cy="56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167"/>
          <p:cNvSpPr/>
          <p:nvPr/>
        </p:nvSpPr>
        <p:spPr>
          <a:xfrm>
            <a:off x="323528" y="342900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CQtBarrels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71" name="Conector reto 170"/>
          <p:cNvCxnSpPr/>
          <p:nvPr/>
        </p:nvCxnSpPr>
        <p:spPr>
          <a:xfrm flipH="1">
            <a:off x="1547664" y="2924944"/>
            <a:ext cx="776425" cy="546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to 174"/>
          <p:cNvCxnSpPr>
            <a:endCxn id="178" idx="5"/>
          </p:cNvCxnSpPr>
          <p:nvPr/>
        </p:nvCxnSpPr>
        <p:spPr>
          <a:xfrm flipH="1" flipV="1">
            <a:off x="2211399" y="4394930"/>
            <a:ext cx="344377" cy="5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ipse 177"/>
          <p:cNvSpPr/>
          <p:nvPr/>
        </p:nvSpPr>
        <p:spPr>
          <a:xfrm>
            <a:off x="1043608" y="414908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BuyFlag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35496" y="4437112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QtBarrels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81" name="Conector reto 180"/>
          <p:cNvCxnSpPr>
            <a:endCxn id="180" idx="6"/>
          </p:cNvCxnSpPr>
          <p:nvPr/>
        </p:nvCxnSpPr>
        <p:spPr>
          <a:xfrm flipH="1" flipV="1">
            <a:off x="1403648" y="4581128"/>
            <a:ext cx="755576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>
            <a:stCxn id="6" idx="1"/>
            <a:endCxn id="186" idx="6"/>
          </p:cNvCxnSpPr>
          <p:nvPr/>
        </p:nvCxnSpPr>
        <p:spPr>
          <a:xfrm flipH="1" flipV="1">
            <a:off x="1619672" y="5013176"/>
            <a:ext cx="360041" cy="103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ipse 185"/>
          <p:cNvSpPr/>
          <p:nvPr/>
        </p:nvSpPr>
        <p:spPr>
          <a:xfrm>
            <a:off x="72008" y="4869160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CommValue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94" name="Conector reto 193"/>
          <p:cNvCxnSpPr>
            <a:stCxn id="6" idx="2"/>
            <a:endCxn id="195" idx="0"/>
          </p:cNvCxnSpPr>
          <p:nvPr/>
        </p:nvCxnSpPr>
        <p:spPr>
          <a:xfrm>
            <a:off x="2699713" y="5333164"/>
            <a:ext cx="522391" cy="328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ipse 194"/>
          <p:cNvSpPr/>
          <p:nvPr/>
        </p:nvSpPr>
        <p:spPr>
          <a:xfrm>
            <a:off x="2448272" y="5661248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202" name="Conector reto 201"/>
          <p:cNvCxnSpPr>
            <a:endCxn id="203" idx="7"/>
          </p:cNvCxnSpPr>
          <p:nvPr/>
        </p:nvCxnSpPr>
        <p:spPr>
          <a:xfrm>
            <a:off x="2195736" y="5301208"/>
            <a:ext cx="29746" cy="690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>
            <a:off x="720080" y="5949280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ComTypePmt</a:t>
            </a:r>
            <a:endParaRPr lang="pt-BR" sz="1200" b="1" dirty="0">
              <a:solidFill>
                <a:schemeClr val="tx1"/>
              </a:solidFill>
            </a:endParaRPr>
          </a:p>
        </p:txBody>
      </p:sp>
      <p:grpSp>
        <p:nvGrpSpPr>
          <p:cNvPr id="237" name="Grupo 236"/>
          <p:cNvGrpSpPr/>
          <p:nvPr/>
        </p:nvGrpSpPr>
        <p:grpSpPr>
          <a:xfrm>
            <a:off x="3494556" y="2924943"/>
            <a:ext cx="3021661" cy="1008113"/>
            <a:chOff x="3494556" y="2924943"/>
            <a:chExt cx="3021661" cy="1008113"/>
          </a:xfrm>
        </p:grpSpPr>
        <p:cxnSp>
          <p:nvCxnSpPr>
            <p:cNvPr id="221" name="Conector reto 220"/>
            <p:cNvCxnSpPr>
              <a:endCxn id="10" idx="2"/>
            </p:cNvCxnSpPr>
            <p:nvPr/>
          </p:nvCxnSpPr>
          <p:spPr>
            <a:xfrm flipV="1">
              <a:off x="6516217" y="2924943"/>
              <a:ext cx="0" cy="10081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to 225"/>
            <p:cNvCxnSpPr>
              <a:stCxn id="19" idx="3"/>
            </p:cNvCxnSpPr>
            <p:nvPr/>
          </p:nvCxnSpPr>
          <p:spPr>
            <a:xfrm>
              <a:off x="3494556" y="3933015"/>
              <a:ext cx="30216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upo 239"/>
          <p:cNvGrpSpPr/>
          <p:nvPr/>
        </p:nvGrpSpPr>
        <p:grpSpPr>
          <a:xfrm>
            <a:off x="5508104" y="2924944"/>
            <a:ext cx="1512168" cy="1440162"/>
            <a:chOff x="5004049" y="2492895"/>
            <a:chExt cx="1512168" cy="1440162"/>
          </a:xfrm>
        </p:grpSpPr>
        <p:cxnSp>
          <p:nvCxnSpPr>
            <p:cNvPr id="241" name="Conector reto 240"/>
            <p:cNvCxnSpPr/>
            <p:nvPr/>
          </p:nvCxnSpPr>
          <p:spPr>
            <a:xfrm flipV="1">
              <a:off x="6516217" y="2492895"/>
              <a:ext cx="0" cy="1440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/>
            <p:cNvCxnSpPr/>
            <p:nvPr/>
          </p:nvCxnSpPr>
          <p:spPr>
            <a:xfrm>
              <a:off x="5004049" y="3933015"/>
              <a:ext cx="1512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Conector reto 247"/>
          <p:cNvCxnSpPr>
            <a:endCxn id="35" idx="0"/>
          </p:cNvCxnSpPr>
          <p:nvPr/>
        </p:nvCxnSpPr>
        <p:spPr>
          <a:xfrm flipH="1">
            <a:off x="5508008" y="4365104"/>
            <a:ext cx="96" cy="43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Elipse 258"/>
          <p:cNvSpPr/>
          <p:nvPr/>
        </p:nvSpPr>
        <p:spPr>
          <a:xfrm>
            <a:off x="3779912" y="2996952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XDate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60" name="Conector reto 259"/>
          <p:cNvCxnSpPr>
            <a:stCxn id="259" idx="2"/>
          </p:cNvCxnSpPr>
          <p:nvPr/>
        </p:nvCxnSpPr>
        <p:spPr>
          <a:xfrm flipH="1">
            <a:off x="3059832" y="3158970"/>
            <a:ext cx="720080" cy="558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Elipse 265"/>
          <p:cNvSpPr/>
          <p:nvPr/>
        </p:nvSpPr>
        <p:spPr>
          <a:xfrm>
            <a:off x="4283968" y="5913276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67" name="Conector reto 266"/>
          <p:cNvCxnSpPr>
            <a:stCxn id="266" idx="0"/>
            <a:endCxn id="35" idx="2"/>
          </p:cNvCxnSpPr>
          <p:nvPr/>
        </p:nvCxnSpPr>
        <p:spPr>
          <a:xfrm flipV="1">
            <a:off x="4824028" y="5409151"/>
            <a:ext cx="683980" cy="504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to 277"/>
          <p:cNvCxnSpPr>
            <a:endCxn id="279" idx="6"/>
          </p:cNvCxnSpPr>
          <p:nvPr/>
        </p:nvCxnSpPr>
        <p:spPr>
          <a:xfrm flipH="1">
            <a:off x="1763688" y="5301208"/>
            <a:ext cx="216024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ipse 278"/>
          <p:cNvSpPr/>
          <p:nvPr/>
        </p:nvSpPr>
        <p:spPr>
          <a:xfrm>
            <a:off x="0" y="5445224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u="sng" dirty="0" smtClean="0">
                <a:solidFill>
                  <a:schemeClr val="tx1"/>
                </a:solidFill>
              </a:rPr>
              <a:t>Xid</a:t>
            </a:r>
            <a:endParaRPr lang="pt-BR" sz="1200" b="1" u="sng" dirty="0">
              <a:solidFill>
                <a:schemeClr val="tx1"/>
              </a:solidFill>
            </a:endParaRPr>
          </a:p>
        </p:txBody>
      </p:sp>
      <p:grpSp>
        <p:nvGrpSpPr>
          <p:cNvPr id="286" name="Grupo 285"/>
          <p:cNvGrpSpPr/>
          <p:nvPr/>
        </p:nvGrpSpPr>
        <p:grpSpPr>
          <a:xfrm>
            <a:off x="7164288" y="4797152"/>
            <a:ext cx="1584176" cy="576064"/>
            <a:chOff x="7164288" y="4797152"/>
            <a:chExt cx="1584176" cy="576064"/>
          </a:xfrm>
        </p:grpSpPr>
        <p:sp>
          <p:nvSpPr>
            <p:cNvPr id="34" name="Retângulo 33"/>
            <p:cNvSpPr/>
            <p:nvPr/>
          </p:nvSpPr>
          <p:spPr>
            <a:xfrm>
              <a:off x="7236297" y="4869160"/>
              <a:ext cx="1440159" cy="46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PAYMENTS</a:t>
              </a:r>
            </a:p>
          </p:txBody>
        </p:sp>
        <p:sp>
          <p:nvSpPr>
            <p:cNvPr id="285" name="Retângulo 284"/>
            <p:cNvSpPr/>
            <p:nvPr/>
          </p:nvSpPr>
          <p:spPr>
            <a:xfrm>
              <a:off x="7164288" y="4797152"/>
              <a:ext cx="158417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Elipse 295"/>
          <p:cNvSpPr/>
          <p:nvPr/>
        </p:nvSpPr>
        <p:spPr>
          <a:xfrm>
            <a:off x="7884368" y="3861048"/>
            <a:ext cx="122413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PAmtPaid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97" name="Conector reto 296"/>
          <p:cNvCxnSpPr>
            <a:stCxn id="296" idx="4"/>
          </p:cNvCxnSpPr>
          <p:nvPr/>
        </p:nvCxnSpPr>
        <p:spPr>
          <a:xfrm flipH="1">
            <a:off x="8208912" y="4221088"/>
            <a:ext cx="287524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444208" y="63813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ER Diagram V1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1835696" y="1700808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AUDITING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6516216" y="4437112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102" name="Conector reto 101"/>
          <p:cNvCxnSpPr>
            <a:stCxn id="76" idx="0"/>
            <a:endCxn id="103" idx="4"/>
          </p:cNvCxnSpPr>
          <p:nvPr/>
        </p:nvCxnSpPr>
        <p:spPr>
          <a:xfrm flipH="1" flipV="1">
            <a:off x="2519772" y="980728"/>
            <a:ext cx="36004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1835696" y="692696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BuyFlag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0" y="1412776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QtBarrels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06" name="Conector reto 105"/>
          <p:cNvCxnSpPr>
            <a:stCxn id="76" idx="1"/>
            <a:endCxn id="105" idx="6"/>
          </p:cNvCxnSpPr>
          <p:nvPr/>
        </p:nvCxnSpPr>
        <p:spPr>
          <a:xfrm flipH="1" flipV="1">
            <a:off x="1368152" y="1556792"/>
            <a:ext cx="467544" cy="304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endCxn id="109" idx="5"/>
          </p:cNvCxnSpPr>
          <p:nvPr/>
        </p:nvCxnSpPr>
        <p:spPr>
          <a:xfrm flipH="1" flipV="1">
            <a:off x="1500526" y="1010555"/>
            <a:ext cx="623202" cy="690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179512" y="764704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CommValue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10" name="Conector reto 109"/>
          <p:cNvCxnSpPr>
            <a:endCxn id="111" idx="0"/>
          </p:cNvCxnSpPr>
          <p:nvPr/>
        </p:nvCxnSpPr>
        <p:spPr>
          <a:xfrm flipH="1">
            <a:off x="1025352" y="2060848"/>
            <a:ext cx="882352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251520" y="2276872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12" name="Conector reto 111"/>
          <p:cNvCxnSpPr>
            <a:endCxn id="114" idx="7"/>
          </p:cNvCxnSpPr>
          <p:nvPr/>
        </p:nvCxnSpPr>
        <p:spPr>
          <a:xfrm flipH="1">
            <a:off x="2116962" y="2060848"/>
            <a:ext cx="78774" cy="762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611560" y="2780928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ComTypePmt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15" name="Conector reto 114"/>
          <p:cNvCxnSpPr>
            <a:endCxn id="117" idx="4"/>
          </p:cNvCxnSpPr>
          <p:nvPr/>
        </p:nvCxnSpPr>
        <p:spPr>
          <a:xfrm flipV="1">
            <a:off x="2843808" y="620688"/>
            <a:ext cx="66582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/>
          <p:cNvSpPr/>
          <p:nvPr/>
        </p:nvSpPr>
        <p:spPr>
          <a:xfrm>
            <a:off x="2627784" y="332656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Xid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9" name="Elipse 138"/>
          <p:cNvSpPr/>
          <p:nvPr/>
        </p:nvSpPr>
        <p:spPr>
          <a:xfrm>
            <a:off x="2339752" y="2420888"/>
            <a:ext cx="1296144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CancDate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40" name="Conector reto 139"/>
          <p:cNvCxnSpPr>
            <a:stCxn id="139" idx="1"/>
            <a:endCxn id="76" idx="2"/>
          </p:cNvCxnSpPr>
          <p:nvPr/>
        </p:nvCxnSpPr>
        <p:spPr>
          <a:xfrm flipV="1">
            <a:off x="2529568" y="2020843"/>
            <a:ext cx="26208" cy="4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ipse 144"/>
          <p:cNvSpPr/>
          <p:nvPr/>
        </p:nvSpPr>
        <p:spPr>
          <a:xfrm>
            <a:off x="3419872" y="980728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XDate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46" name="Conector reto 145"/>
          <p:cNvCxnSpPr>
            <a:stCxn id="145" idx="4"/>
          </p:cNvCxnSpPr>
          <p:nvPr/>
        </p:nvCxnSpPr>
        <p:spPr>
          <a:xfrm flipH="1">
            <a:off x="3059832" y="1304764"/>
            <a:ext cx="9001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63"/>
          <p:cNvSpPr/>
          <p:nvPr/>
        </p:nvSpPr>
        <p:spPr>
          <a:xfrm>
            <a:off x="3851920" y="2276872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Tid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65" name="Conector reto 164"/>
          <p:cNvCxnSpPr>
            <a:stCxn id="164" idx="2"/>
          </p:cNvCxnSpPr>
          <p:nvPr/>
        </p:nvCxnSpPr>
        <p:spPr>
          <a:xfrm flipH="1" flipV="1">
            <a:off x="2915816" y="2060848"/>
            <a:ext cx="936104" cy="37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ipse 169"/>
          <p:cNvSpPr/>
          <p:nvPr/>
        </p:nvSpPr>
        <p:spPr>
          <a:xfrm>
            <a:off x="4932040" y="980728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TidCancel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72" name="Conector reto 171"/>
          <p:cNvCxnSpPr>
            <a:stCxn id="170" idx="2"/>
            <a:endCxn id="76" idx="3"/>
          </p:cNvCxnSpPr>
          <p:nvPr/>
        </p:nvCxnSpPr>
        <p:spPr>
          <a:xfrm flipH="1">
            <a:off x="3275855" y="1160748"/>
            <a:ext cx="1656185" cy="700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Elipse 182"/>
          <p:cNvSpPr/>
          <p:nvPr/>
        </p:nvSpPr>
        <p:spPr>
          <a:xfrm>
            <a:off x="5076056" y="1700808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TidCancel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84" name="Conector reto 183"/>
          <p:cNvCxnSpPr>
            <a:stCxn id="183" idx="2"/>
          </p:cNvCxnSpPr>
          <p:nvPr/>
        </p:nvCxnSpPr>
        <p:spPr>
          <a:xfrm flipH="1">
            <a:off x="3275856" y="1880828"/>
            <a:ext cx="1800200" cy="108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/>
          <p:cNvSpPr/>
          <p:nvPr/>
        </p:nvSpPr>
        <p:spPr>
          <a:xfrm>
            <a:off x="6444208" y="3501008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PrDate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92" name="Conector reto 191"/>
          <p:cNvCxnSpPr>
            <a:stCxn id="191" idx="4"/>
            <a:endCxn id="77" idx="0"/>
          </p:cNvCxnSpPr>
          <p:nvPr/>
        </p:nvCxnSpPr>
        <p:spPr>
          <a:xfrm>
            <a:off x="7236296" y="38610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355976" y="4365104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PrBarrelPrice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>
            <a:stCxn id="28" idx="6"/>
            <a:endCxn id="77" idx="1"/>
          </p:cNvCxnSpPr>
          <p:nvPr/>
        </p:nvCxnSpPr>
        <p:spPr>
          <a:xfrm>
            <a:off x="5940152" y="4545124"/>
            <a:ext cx="576064" cy="52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6444208" y="63813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ER Diagram V1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979713" y="4901164"/>
            <a:ext cx="1440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779912" y="804708"/>
            <a:ext cx="1512000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8" name="Triângulo isósceles 7"/>
          <p:cNvSpPr/>
          <p:nvPr/>
        </p:nvSpPr>
        <p:spPr>
          <a:xfrm>
            <a:off x="4005241" y="1572794"/>
            <a:ext cx="1070816" cy="56006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IS 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79714" y="2604908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CUSTOMERS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96137" y="2604908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TRADERS</a:t>
            </a:r>
          </a:p>
        </p:txBody>
      </p:sp>
      <p:cxnSp>
        <p:nvCxnSpPr>
          <p:cNvPr id="12" name="Conector reto 11"/>
          <p:cNvCxnSpPr>
            <a:stCxn id="8" idx="2"/>
            <a:endCxn id="9" idx="3"/>
          </p:cNvCxnSpPr>
          <p:nvPr/>
        </p:nvCxnSpPr>
        <p:spPr>
          <a:xfrm flipH="1">
            <a:off x="3419873" y="2132856"/>
            <a:ext cx="585368" cy="63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4"/>
            <a:endCxn id="10" idx="1"/>
          </p:cNvCxnSpPr>
          <p:nvPr/>
        </p:nvCxnSpPr>
        <p:spPr>
          <a:xfrm>
            <a:off x="5076057" y="2132856"/>
            <a:ext cx="720080" cy="63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2"/>
            <a:endCxn id="8" idx="0"/>
          </p:cNvCxnSpPr>
          <p:nvPr/>
        </p:nvCxnSpPr>
        <p:spPr>
          <a:xfrm>
            <a:off x="4535912" y="1124743"/>
            <a:ext cx="4737" cy="44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Decisão 18"/>
          <p:cNvSpPr/>
          <p:nvPr/>
        </p:nvSpPr>
        <p:spPr>
          <a:xfrm>
            <a:off x="1910556" y="3573015"/>
            <a:ext cx="1584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ORDER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9" idx="2"/>
            <a:endCxn id="19" idx="0"/>
          </p:cNvCxnSpPr>
          <p:nvPr/>
        </p:nvCxnSpPr>
        <p:spPr>
          <a:xfrm>
            <a:off x="2699794" y="2924943"/>
            <a:ext cx="2762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6" idx="0"/>
            <a:endCxn id="19" idx="2"/>
          </p:cNvCxnSpPr>
          <p:nvPr/>
        </p:nvCxnSpPr>
        <p:spPr>
          <a:xfrm flipV="1">
            <a:off x="2699713" y="4293015"/>
            <a:ext cx="2843" cy="60814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4644008" y="4797151"/>
            <a:ext cx="1728000" cy="61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ARE SETTLED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>
            <a:endCxn id="35" idx="1"/>
          </p:cNvCxnSpPr>
          <p:nvPr/>
        </p:nvCxnSpPr>
        <p:spPr>
          <a:xfrm>
            <a:off x="4644008" y="2780928"/>
            <a:ext cx="0" cy="2322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285" idx="1"/>
            <a:endCxn id="35" idx="3"/>
          </p:cNvCxnSpPr>
          <p:nvPr/>
        </p:nvCxnSpPr>
        <p:spPr>
          <a:xfrm flipH="1">
            <a:off x="6372008" y="5085184"/>
            <a:ext cx="792280" cy="1796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5292080" y="188640"/>
            <a:ext cx="108012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UFname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4139952" y="116632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ULname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3131840" y="1484784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u="sng" dirty="0" smtClean="0">
                <a:solidFill>
                  <a:schemeClr val="tx1"/>
                </a:solidFill>
              </a:rPr>
              <a:t>Cid</a:t>
            </a:r>
            <a:endParaRPr lang="pt-BR" sz="1300" b="1" u="sng" dirty="0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2915816" y="188640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UPhone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1187624" y="260648"/>
            <a:ext cx="144016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UCellPhone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79512" y="620688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Uemail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1835696" y="126876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CStreet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62" name="Conector reto 61"/>
          <p:cNvCxnSpPr>
            <a:stCxn id="55" idx="4"/>
          </p:cNvCxnSpPr>
          <p:nvPr/>
        </p:nvCxnSpPr>
        <p:spPr>
          <a:xfrm flipH="1">
            <a:off x="5076056" y="476672"/>
            <a:ext cx="756000" cy="3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56" idx="4"/>
            <a:endCxn id="7" idx="0"/>
          </p:cNvCxnSpPr>
          <p:nvPr/>
        </p:nvCxnSpPr>
        <p:spPr>
          <a:xfrm flipH="1">
            <a:off x="4535912" y="440668"/>
            <a:ext cx="144100" cy="364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57" idx="4"/>
          </p:cNvCxnSpPr>
          <p:nvPr/>
        </p:nvCxnSpPr>
        <p:spPr>
          <a:xfrm flipH="1">
            <a:off x="3203848" y="1808820"/>
            <a:ext cx="468052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58" idx="5"/>
          </p:cNvCxnSpPr>
          <p:nvPr/>
        </p:nvCxnSpPr>
        <p:spPr>
          <a:xfrm>
            <a:off x="3837756" y="465222"/>
            <a:ext cx="374204" cy="3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59" idx="5"/>
          </p:cNvCxnSpPr>
          <p:nvPr/>
        </p:nvCxnSpPr>
        <p:spPr>
          <a:xfrm>
            <a:off x="2416877" y="506499"/>
            <a:ext cx="1363035" cy="330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60" idx="6"/>
            <a:endCxn id="7" idx="1"/>
          </p:cNvCxnSpPr>
          <p:nvPr/>
        </p:nvCxnSpPr>
        <p:spPr>
          <a:xfrm>
            <a:off x="1547664" y="764704"/>
            <a:ext cx="2232248" cy="200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1331640" y="162880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CCity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11560" y="2060848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CState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0" y="2492896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CZipcode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97" name="Conector reto 96"/>
          <p:cNvCxnSpPr>
            <a:stCxn id="61" idx="5"/>
          </p:cNvCxnSpPr>
          <p:nvPr/>
        </p:nvCxnSpPr>
        <p:spPr>
          <a:xfrm flipH="1">
            <a:off x="2987824" y="1514610"/>
            <a:ext cx="15663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" idx="0"/>
            <a:endCxn id="94" idx="6"/>
          </p:cNvCxnSpPr>
          <p:nvPr/>
        </p:nvCxnSpPr>
        <p:spPr>
          <a:xfrm flipH="1" flipV="1">
            <a:off x="2699792" y="1772816"/>
            <a:ext cx="2" cy="832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>
            <a:endCxn id="95" idx="6"/>
          </p:cNvCxnSpPr>
          <p:nvPr/>
        </p:nvCxnSpPr>
        <p:spPr>
          <a:xfrm flipH="1" flipV="1">
            <a:off x="1979712" y="2204863"/>
            <a:ext cx="432049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>
            <a:stCxn id="9" idx="1"/>
            <a:endCxn id="96" idx="6"/>
          </p:cNvCxnSpPr>
          <p:nvPr/>
        </p:nvCxnSpPr>
        <p:spPr>
          <a:xfrm flipH="1" flipV="1">
            <a:off x="1368152" y="2636912"/>
            <a:ext cx="611562" cy="128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endCxn id="116" idx="6"/>
          </p:cNvCxnSpPr>
          <p:nvPr/>
        </p:nvCxnSpPr>
        <p:spPr>
          <a:xfrm flipH="1">
            <a:off x="1368152" y="2924944"/>
            <a:ext cx="61156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/>
          <p:cNvSpPr/>
          <p:nvPr/>
        </p:nvSpPr>
        <p:spPr>
          <a:xfrm>
            <a:off x="0" y="2924944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CLevel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6012160" y="1700808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u="sng" dirty="0" smtClean="0">
                <a:solidFill>
                  <a:schemeClr val="tx1"/>
                </a:solidFill>
              </a:rPr>
              <a:t>Tid</a:t>
            </a:r>
            <a:endParaRPr lang="pt-BR" sz="1300" b="1" u="sng" dirty="0">
              <a:solidFill>
                <a:schemeClr val="tx1"/>
              </a:solidFill>
            </a:endParaRPr>
          </a:p>
        </p:txBody>
      </p:sp>
      <p:cxnSp>
        <p:nvCxnSpPr>
          <p:cNvPr id="121" name="Conector reto 120"/>
          <p:cNvCxnSpPr>
            <a:stCxn id="120" idx="4"/>
            <a:endCxn id="10" idx="0"/>
          </p:cNvCxnSpPr>
          <p:nvPr/>
        </p:nvCxnSpPr>
        <p:spPr>
          <a:xfrm flipH="1">
            <a:off x="6516217" y="2024844"/>
            <a:ext cx="36003" cy="580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ipse 152"/>
          <p:cNvSpPr/>
          <p:nvPr/>
        </p:nvSpPr>
        <p:spPr>
          <a:xfrm>
            <a:off x="6372200" y="404664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UHashPwd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6732240" y="764704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UUsrName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59" name="Conector reto 158"/>
          <p:cNvCxnSpPr>
            <a:stCxn id="153" idx="2"/>
          </p:cNvCxnSpPr>
          <p:nvPr/>
        </p:nvCxnSpPr>
        <p:spPr>
          <a:xfrm flipH="1">
            <a:off x="5292080" y="548680"/>
            <a:ext cx="108012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stCxn id="155" idx="2"/>
            <a:endCxn id="7" idx="3"/>
          </p:cNvCxnSpPr>
          <p:nvPr/>
        </p:nvCxnSpPr>
        <p:spPr>
          <a:xfrm flipH="1">
            <a:off x="5291912" y="908720"/>
            <a:ext cx="1440328" cy="56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167"/>
          <p:cNvSpPr/>
          <p:nvPr/>
        </p:nvSpPr>
        <p:spPr>
          <a:xfrm>
            <a:off x="323528" y="342900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CQtBarrels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71" name="Conector reto 170"/>
          <p:cNvCxnSpPr/>
          <p:nvPr/>
        </p:nvCxnSpPr>
        <p:spPr>
          <a:xfrm flipH="1">
            <a:off x="1547664" y="2924944"/>
            <a:ext cx="776425" cy="546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to 174"/>
          <p:cNvCxnSpPr>
            <a:endCxn id="178" idx="5"/>
          </p:cNvCxnSpPr>
          <p:nvPr/>
        </p:nvCxnSpPr>
        <p:spPr>
          <a:xfrm flipH="1" flipV="1">
            <a:off x="2211399" y="4394930"/>
            <a:ext cx="344377" cy="5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ipse 177"/>
          <p:cNvSpPr/>
          <p:nvPr/>
        </p:nvSpPr>
        <p:spPr>
          <a:xfrm>
            <a:off x="1043608" y="4149080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BuyFlag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80" name="Elipse 179"/>
          <p:cNvSpPr/>
          <p:nvPr/>
        </p:nvSpPr>
        <p:spPr>
          <a:xfrm>
            <a:off x="35496" y="4437112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QtBarrels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81" name="Conector reto 180"/>
          <p:cNvCxnSpPr>
            <a:endCxn id="180" idx="6"/>
          </p:cNvCxnSpPr>
          <p:nvPr/>
        </p:nvCxnSpPr>
        <p:spPr>
          <a:xfrm flipH="1" flipV="1">
            <a:off x="1403648" y="4581128"/>
            <a:ext cx="755576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>
            <a:stCxn id="6" idx="1"/>
            <a:endCxn id="186" idx="6"/>
          </p:cNvCxnSpPr>
          <p:nvPr/>
        </p:nvCxnSpPr>
        <p:spPr>
          <a:xfrm flipH="1" flipV="1">
            <a:off x="1619672" y="5013176"/>
            <a:ext cx="360041" cy="103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ipse 185"/>
          <p:cNvSpPr/>
          <p:nvPr/>
        </p:nvSpPr>
        <p:spPr>
          <a:xfrm>
            <a:off x="72008" y="4869160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CommValue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94" name="Conector reto 193"/>
          <p:cNvCxnSpPr>
            <a:stCxn id="6" idx="2"/>
            <a:endCxn id="195" idx="0"/>
          </p:cNvCxnSpPr>
          <p:nvPr/>
        </p:nvCxnSpPr>
        <p:spPr>
          <a:xfrm>
            <a:off x="2699713" y="5333164"/>
            <a:ext cx="522391" cy="328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ipse 194"/>
          <p:cNvSpPr/>
          <p:nvPr/>
        </p:nvSpPr>
        <p:spPr>
          <a:xfrm>
            <a:off x="2448272" y="5661248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202" name="Conector reto 201"/>
          <p:cNvCxnSpPr>
            <a:endCxn id="203" idx="7"/>
          </p:cNvCxnSpPr>
          <p:nvPr/>
        </p:nvCxnSpPr>
        <p:spPr>
          <a:xfrm>
            <a:off x="2195736" y="5301208"/>
            <a:ext cx="29746" cy="690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>
            <a:off x="720080" y="5949280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ComTypePmt</a:t>
            </a:r>
            <a:endParaRPr lang="pt-BR" sz="1200" b="1" dirty="0">
              <a:solidFill>
                <a:schemeClr val="tx1"/>
              </a:solidFill>
            </a:endParaRPr>
          </a:p>
        </p:txBody>
      </p:sp>
      <p:grpSp>
        <p:nvGrpSpPr>
          <p:cNvPr id="2" name="Grupo 236"/>
          <p:cNvGrpSpPr/>
          <p:nvPr/>
        </p:nvGrpSpPr>
        <p:grpSpPr>
          <a:xfrm>
            <a:off x="3494556" y="2924943"/>
            <a:ext cx="3021661" cy="1008113"/>
            <a:chOff x="3494556" y="2924943"/>
            <a:chExt cx="3021661" cy="1008113"/>
          </a:xfrm>
        </p:grpSpPr>
        <p:cxnSp>
          <p:nvCxnSpPr>
            <p:cNvPr id="221" name="Conector reto 220"/>
            <p:cNvCxnSpPr>
              <a:endCxn id="10" idx="2"/>
            </p:cNvCxnSpPr>
            <p:nvPr/>
          </p:nvCxnSpPr>
          <p:spPr>
            <a:xfrm flipV="1">
              <a:off x="6516217" y="2924943"/>
              <a:ext cx="0" cy="10081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to 225"/>
            <p:cNvCxnSpPr>
              <a:stCxn id="19" idx="3"/>
            </p:cNvCxnSpPr>
            <p:nvPr/>
          </p:nvCxnSpPr>
          <p:spPr>
            <a:xfrm>
              <a:off x="3494556" y="3933015"/>
              <a:ext cx="30216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39"/>
          <p:cNvGrpSpPr/>
          <p:nvPr/>
        </p:nvGrpSpPr>
        <p:grpSpPr>
          <a:xfrm>
            <a:off x="5508104" y="2924944"/>
            <a:ext cx="1512168" cy="1440162"/>
            <a:chOff x="5004049" y="2492895"/>
            <a:chExt cx="1512168" cy="1440162"/>
          </a:xfrm>
        </p:grpSpPr>
        <p:cxnSp>
          <p:nvCxnSpPr>
            <p:cNvPr id="241" name="Conector reto 240"/>
            <p:cNvCxnSpPr/>
            <p:nvPr/>
          </p:nvCxnSpPr>
          <p:spPr>
            <a:xfrm flipV="1">
              <a:off x="6516217" y="2492895"/>
              <a:ext cx="0" cy="1440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/>
            <p:cNvCxnSpPr/>
            <p:nvPr/>
          </p:nvCxnSpPr>
          <p:spPr>
            <a:xfrm>
              <a:off x="5004049" y="3933015"/>
              <a:ext cx="1512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Conector reto 247"/>
          <p:cNvCxnSpPr>
            <a:endCxn id="35" idx="0"/>
          </p:cNvCxnSpPr>
          <p:nvPr/>
        </p:nvCxnSpPr>
        <p:spPr>
          <a:xfrm flipH="1">
            <a:off x="5508008" y="4365104"/>
            <a:ext cx="96" cy="43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Elipse 258"/>
          <p:cNvSpPr/>
          <p:nvPr/>
        </p:nvSpPr>
        <p:spPr>
          <a:xfrm>
            <a:off x="3203848" y="4293096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XDate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60" name="Conector reto 259"/>
          <p:cNvCxnSpPr>
            <a:stCxn id="259" idx="2"/>
          </p:cNvCxnSpPr>
          <p:nvPr/>
        </p:nvCxnSpPr>
        <p:spPr>
          <a:xfrm flipH="1" flipV="1">
            <a:off x="3059832" y="4149080"/>
            <a:ext cx="144016" cy="306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Elipse 265"/>
          <p:cNvSpPr/>
          <p:nvPr/>
        </p:nvSpPr>
        <p:spPr>
          <a:xfrm>
            <a:off x="4283968" y="5913276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67" name="Conector reto 266"/>
          <p:cNvCxnSpPr>
            <a:stCxn id="266" idx="0"/>
            <a:endCxn id="35" idx="2"/>
          </p:cNvCxnSpPr>
          <p:nvPr/>
        </p:nvCxnSpPr>
        <p:spPr>
          <a:xfrm flipV="1">
            <a:off x="4824028" y="5409151"/>
            <a:ext cx="683980" cy="504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to 277"/>
          <p:cNvCxnSpPr>
            <a:endCxn id="279" idx="6"/>
          </p:cNvCxnSpPr>
          <p:nvPr/>
        </p:nvCxnSpPr>
        <p:spPr>
          <a:xfrm flipH="1">
            <a:off x="1763688" y="5301208"/>
            <a:ext cx="216024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ipse 278"/>
          <p:cNvSpPr/>
          <p:nvPr/>
        </p:nvSpPr>
        <p:spPr>
          <a:xfrm>
            <a:off x="0" y="5445224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u="sng" dirty="0" smtClean="0">
                <a:solidFill>
                  <a:schemeClr val="tx1"/>
                </a:solidFill>
              </a:rPr>
              <a:t>Xid</a:t>
            </a:r>
            <a:endParaRPr lang="pt-BR" sz="1200" b="1" u="sng" dirty="0">
              <a:solidFill>
                <a:schemeClr val="tx1"/>
              </a:solidFill>
            </a:endParaRPr>
          </a:p>
        </p:txBody>
      </p:sp>
      <p:grpSp>
        <p:nvGrpSpPr>
          <p:cNvPr id="4" name="Grupo 285"/>
          <p:cNvGrpSpPr/>
          <p:nvPr/>
        </p:nvGrpSpPr>
        <p:grpSpPr>
          <a:xfrm>
            <a:off x="7164288" y="4797152"/>
            <a:ext cx="1584176" cy="576064"/>
            <a:chOff x="7164288" y="4797152"/>
            <a:chExt cx="1584176" cy="576064"/>
          </a:xfrm>
        </p:grpSpPr>
        <p:sp>
          <p:nvSpPr>
            <p:cNvPr id="34" name="Retângulo 33"/>
            <p:cNvSpPr/>
            <p:nvPr/>
          </p:nvSpPr>
          <p:spPr>
            <a:xfrm>
              <a:off x="7236297" y="4869160"/>
              <a:ext cx="1440159" cy="46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PAYMENTS</a:t>
              </a:r>
            </a:p>
          </p:txBody>
        </p:sp>
        <p:sp>
          <p:nvSpPr>
            <p:cNvPr id="285" name="Retângulo 284"/>
            <p:cNvSpPr/>
            <p:nvPr/>
          </p:nvSpPr>
          <p:spPr>
            <a:xfrm>
              <a:off x="7164288" y="4797152"/>
              <a:ext cx="1584176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Elipse 295"/>
          <p:cNvSpPr/>
          <p:nvPr/>
        </p:nvSpPr>
        <p:spPr>
          <a:xfrm>
            <a:off x="7884368" y="3861048"/>
            <a:ext cx="122413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PAmtPaid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97" name="Conector reto 296"/>
          <p:cNvCxnSpPr>
            <a:stCxn id="296" idx="4"/>
          </p:cNvCxnSpPr>
          <p:nvPr/>
        </p:nvCxnSpPr>
        <p:spPr>
          <a:xfrm flipH="1">
            <a:off x="8208912" y="4221088"/>
            <a:ext cx="287524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0" y="3861048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CCredit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75" name="Conector reto 74"/>
          <p:cNvCxnSpPr>
            <a:endCxn id="74" idx="6"/>
          </p:cNvCxnSpPr>
          <p:nvPr/>
        </p:nvCxnSpPr>
        <p:spPr>
          <a:xfrm flipH="1">
            <a:off x="1368152" y="2924944"/>
            <a:ext cx="118762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9" idx="3"/>
          </p:cNvCxnSpPr>
          <p:nvPr/>
        </p:nvCxnSpPr>
        <p:spPr>
          <a:xfrm>
            <a:off x="3419873" y="2764926"/>
            <a:ext cx="1224136" cy="1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6444208" y="63813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ER Diagram V2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1835696" y="1700808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AUDITING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6516216" y="4437112"/>
            <a:ext cx="1440159" cy="3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102" name="Conector reto 101"/>
          <p:cNvCxnSpPr>
            <a:stCxn id="76" idx="0"/>
            <a:endCxn id="103" idx="4"/>
          </p:cNvCxnSpPr>
          <p:nvPr/>
        </p:nvCxnSpPr>
        <p:spPr>
          <a:xfrm flipH="1" flipV="1">
            <a:off x="2519772" y="980728"/>
            <a:ext cx="36004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1835696" y="692696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BuyFlag</a:t>
            </a:r>
            <a:endParaRPr lang="pt-BR" sz="1300" b="1" dirty="0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0" y="1412776"/>
            <a:ext cx="136815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X</a:t>
            </a:r>
            <a:r>
              <a:rPr lang="pt-BR" sz="1300" b="1" dirty="0" smtClean="0">
                <a:solidFill>
                  <a:schemeClr val="tx1"/>
                </a:solidFill>
              </a:rPr>
              <a:t>QtBarrels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06" name="Conector reto 105"/>
          <p:cNvCxnSpPr>
            <a:stCxn id="76" idx="1"/>
            <a:endCxn id="105" idx="6"/>
          </p:cNvCxnSpPr>
          <p:nvPr/>
        </p:nvCxnSpPr>
        <p:spPr>
          <a:xfrm flipH="1" flipV="1">
            <a:off x="1368152" y="1556792"/>
            <a:ext cx="467544" cy="304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endCxn id="109" idx="5"/>
          </p:cNvCxnSpPr>
          <p:nvPr/>
        </p:nvCxnSpPr>
        <p:spPr>
          <a:xfrm flipH="1" flipV="1">
            <a:off x="1500526" y="1010555"/>
            <a:ext cx="623202" cy="690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179512" y="764704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CommValue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10" name="Conector reto 109"/>
          <p:cNvCxnSpPr>
            <a:endCxn id="111" idx="0"/>
          </p:cNvCxnSpPr>
          <p:nvPr/>
        </p:nvCxnSpPr>
        <p:spPr>
          <a:xfrm flipH="1">
            <a:off x="1025352" y="2060848"/>
            <a:ext cx="882352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251520" y="2276872"/>
            <a:ext cx="1547664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value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12" name="Conector reto 111"/>
          <p:cNvCxnSpPr>
            <a:endCxn id="114" idx="7"/>
          </p:cNvCxnSpPr>
          <p:nvPr/>
        </p:nvCxnSpPr>
        <p:spPr>
          <a:xfrm flipH="1">
            <a:off x="2116962" y="2060848"/>
            <a:ext cx="78774" cy="762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611560" y="2780928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X</a:t>
            </a:r>
            <a:r>
              <a:rPr lang="pt-BR" sz="1200" b="1" dirty="0" smtClean="0">
                <a:solidFill>
                  <a:schemeClr val="tx1"/>
                </a:solidFill>
              </a:rPr>
              <a:t>ComTypePmt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115" name="Conector reto 114"/>
          <p:cNvCxnSpPr>
            <a:endCxn id="117" idx="4"/>
          </p:cNvCxnSpPr>
          <p:nvPr/>
        </p:nvCxnSpPr>
        <p:spPr>
          <a:xfrm flipV="1">
            <a:off x="2843808" y="620688"/>
            <a:ext cx="66582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/>
          <p:cNvSpPr/>
          <p:nvPr/>
        </p:nvSpPr>
        <p:spPr>
          <a:xfrm>
            <a:off x="2627784" y="332656"/>
            <a:ext cx="176368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Xid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9" name="Elipse 138"/>
          <p:cNvSpPr/>
          <p:nvPr/>
        </p:nvSpPr>
        <p:spPr>
          <a:xfrm>
            <a:off x="2339752" y="2420888"/>
            <a:ext cx="1296144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CancDate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40" name="Conector reto 139"/>
          <p:cNvCxnSpPr>
            <a:stCxn id="139" idx="1"/>
            <a:endCxn id="76" idx="2"/>
          </p:cNvCxnSpPr>
          <p:nvPr/>
        </p:nvCxnSpPr>
        <p:spPr>
          <a:xfrm flipV="1">
            <a:off x="2529568" y="2020843"/>
            <a:ext cx="26208" cy="4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ipse 144"/>
          <p:cNvSpPr/>
          <p:nvPr/>
        </p:nvSpPr>
        <p:spPr>
          <a:xfrm>
            <a:off x="3419872" y="980728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XDate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46" name="Conector reto 145"/>
          <p:cNvCxnSpPr>
            <a:stCxn id="145" idx="4"/>
          </p:cNvCxnSpPr>
          <p:nvPr/>
        </p:nvCxnSpPr>
        <p:spPr>
          <a:xfrm flipH="1">
            <a:off x="3059832" y="1304764"/>
            <a:ext cx="9001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63"/>
          <p:cNvSpPr/>
          <p:nvPr/>
        </p:nvSpPr>
        <p:spPr>
          <a:xfrm>
            <a:off x="3851920" y="2276872"/>
            <a:ext cx="1080120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Tid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65" name="Conector reto 164"/>
          <p:cNvCxnSpPr>
            <a:stCxn id="164" idx="2"/>
          </p:cNvCxnSpPr>
          <p:nvPr/>
        </p:nvCxnSpPr>
        <p:spPr>
          <a:xfrm flipH="1" flipV="1">
            <a:off x="2915816" y="2060848"/>
            <a:ext cx="936104" cy="37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ipse 169"/>
          <p:cNvSpPr/>
          <p:nvPr/>
        </p:nvSpPr>
        <p:spPr>
          <a:xfrm>
            <a:off x="4932040" y="980728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TidCancel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72" name="Conector reto 171"/>
          <p:cNvCxnSpPr>
            <a:stCxn id="170" idx="2"/>
            <a:endCxn id="76" idx="3"/>
          </p:cNvCxnSpPr>
          <p:nvPr/>
        </p:nvCxnSpPr>
        <p:spPr>
          <a:xfrm flipH="1">
            <a:off x="3275855" y="1160748"/>
            <a:ext cx="1656185" cy="700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Elipse 182"/>
          <p:cNvSpPr/>
          <p:nvPr/>
        </p:nvSpPr>
        <p:spPr>
          <a:xfrm>
            <a:off x="5076056" y="1700808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TidCancel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84" name="Conector reto 183"/>
          <p:cNvCxnSpPr>
            <a:stCxn id="183" idx="2"/>
          </p:cNvCxnSpPr>
          <p:nvPr/>
        </p:nvCxnSpPr>
        <p:spPr>
          <a:xfrm flipH="1">
            <a:off x="3275856" y="1880828"/>
            <a:ext cx="1800200" cy="108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/>
          <p:cNvSpPr/>
          <p:nvPr/>
        </p:nvSpPr>
        <p:spPr>
          <a:xfrm>
            <a:off x="6444208" y="3501008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PrDate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192" name="Conector reto 191"/>
          <p:cNvCxnSpPr>
            <a:stCxn id="191" idx="4"/>
            <a:endCxn id="77" idx="0"/>
          </p:cNvCxnSpPr>
          <p:nvPr/>
        </p:nvCxnSpPr>
        <p:spPr>
          <a:xfrm>
            <a:off x="7236296" y="38610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355976" y="4365104"/>
            <a:ext cx="158417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 smtClean="0">
                <a:solidFill>
                  <a:schemeClr val="tx1"/>
                </a:solidFill>
              </a:rPr>
              <a:t>PrBarrelPrice</a:t>
            </a:r>
            <a:endParaRPr lang="pt-BR" sz="1300" b="1" dirty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>
            <a:stCxn id="28" idx="6"/>
            <a:endCxn id="77" idx="1"/>
          </p:cNvCxnSpPr>
          <p:nvPr/>
        </p:nvCxnSpPr>
        <p:spPr>
          <a:xfrm>
            <a:off x="5940152" y="4545124"/>
            <a:ext cx="576064" cy="52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6444208" y="63813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ER Diagram V2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111</Words>
  <Application>Microsoft Office PowerPoint</Application>
  <PresentationFormat>Apresentação na tela (4:3)</PresentationFormat>
  <Paragraphs>99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Erick Parolin</dc:creator>
  <cp:lastModifiedBy>Erick Parolin</cp:lastModifiedBy>
  <cp:revision>12</cp:revision>
  <dcterms:created xsi:type="dcterms:W3CDTF">2017-12-01T22:07:11Z</dcterms:created>
  <dcterms:modified xsi:type="dcterms:W3CDTF">2017-12-04T07:36:18Z</dcterms:modified>
</cp:coreProperties>
</file>