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Nick’s easy CTF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(Steganography)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CC6CD-2D81-FE4F-CC83-0E93A0995009}"/>
              </a:ext>
            </a:extLst>
          </p:cNvPr>
          <p:cNvSpPr txBox="1"/>
          <p:nvPr/>
        </p:nvSpPr>
        <p:spPr>
          <a:xfrm>
            <a:off x="1166327" y="130629"/>
            <a:ext cx="10133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Read the introduction to the CTF</a:t>
            </a:r>
            <a:br>
              <a:rPr lang="en-US" sz="2800" dirty="0"/>
            </a:br>
            <a:r>
              <a:rPr lang="en-US" sz="2800" dirty="0"/>
              <a:t>- Download the .wav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CAD9D-7566-95FA-70AA-878C421F4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5" y="1148996"/>
            <a:ext cx="11644226" cy="533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8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1BB5D-D2CA-229B-A02F-E08165D02BFA}"/>
              </a:ext>
            </a:extLst>
          </p:cNvPr>
          <p:cNvSpPr txBox="1"/>
          <p:nvPr/>
        </p:nvSpPr>
        <p:spPr>
          <a:xfrm>
            <a:off x="1222310" y="111967"/>
            <a:ext cx="10002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Do research to discover “</a:t>
            </a:r>
            <a:r>
              <a:rPr lang="en-US" sz="2800" dirty="0" err="1"/>
              <a:t>exiftool</a:t>
            </a:r>
            <a:r>
              <a:rPr lang="en-US" sz="2800" dirty="0"/>
              <a:t>” to look at metadata.</a:t>
            </a:r>
            <a:br>
              <a:rPr lang="en-US" sz="2800" dirty="0"/>
            </a:br>
            <a:r>
              <a:rPr lang="en-US" sz="2800" dirty="0"/>
              <a:t>- Use packet manger to install </a:t>
            </a:r>
            <a:r>
              <a:rPr lang="en-US" sz="2800" dirty="0" err="1"/>
              <a:t>exiftool</a:t>
            </a:r>
            <a:r>
              <a:rPr lang="en-US" sz="28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7B28-894C-2D06-5558-0A1DD4BD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24" y="1070606"/>
            <a:ext cx="6248400" cy="3637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359E6-679F-4859-6061-8BAB18B9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5" y="1061274"/>
            <a:ext cx="5208388" cy="3637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3F0D13-6949-C0FA-D6FD-2D8AD3FFC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75" y="4796020"/>
            <a:ext cx="10955529" cy="195001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CA2BB2-527B-B864-AAC1-ED06F1D0E894}"/>
              </a:ext>
            </a:extLst>
          </p:cNvPr>
          <p:cNvSpPr/>
          <p:nvPr/>
        </p:nvSpPr>
        <p:spPr>
          <a:xfrm>
            <a:off x="370112" y="2369975"/>
            <a:ext cx="646923" cy="29858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47199E-F6B9-EECF-7545-39E95A31CAFA}"/>
              </a:ext>
            </a:extLst>
          </p:cNvPr>
          <p:cNvSpPr/>
          <p:nvPr/>
        </p:nvSpPr>
        <p:spPr>
          <a:xfrm>
            <a:off x="2376486" y="4754964"/>
            <a:ext cx="2540745" cy="320889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B57674-5607-7DD2-0BD6-93388D4A069B}"/>
              </a:ext>
            </a:extLst>
          </p:cNvPr>
          <p:cNvCxnSpPr>
            <a:cxnSpLocks/>
          </p:cNvCxnSpPr>
          <p:nvPr/>
        </p:nvCxnSpPr>
        <p:spPr>
          <a:xfrm flipH="1">
            <a:off x="5108709" y="4889880"/>
            <a:ext cx="2430426" cy="0"/>
          </a:xfrm>
          <a:prstGeom prst="line">
            <a:avLst/>
          </a:prstGeom>
          <a:solidFill>
            <a:srgbClr val="E71224">
              <a:alpha val="5000"/>
            </a:srgbClr>
          </a:solidFill>
          <a:ln w="76200">
            <a:solidFill>
              <a:srgbClr val="E712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6ED710A-91B9-80CE-B776-44ED7F789AE7}"/>
              </a:ext>
            </a:extLst>
          </p:cNvPr>
          <p:cNvSpPr/>
          <p:nvPr/>
        </p:nvSpPr>
        <p:spPr>
          <a:xfrm>
            <a:off x="4939004" y="2363072"/>
            <a:ext cx="1156996" cy="142758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847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C367DC-122E-9E77-4EF2-EE34C6D1AD87}"/>
              </a:ext>
            </a:extLst>
          </p:cNvPr>
          <p:cNvSpPr txBox="1"/>
          <p:nvPr/>
        </p:nvSpPr>
        <p:spPr>
          <a:xfrm>
            <a:off x="1231641" y="139959"/>
            <a:ext cx="9974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 Run the tool against the .wav file to discover the flag.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BEB03-126D-9F56-8BAC-31CCCD176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27" y="1113584"/>
            <a:ext cx="10392937" cy="56131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3DA94D-BDCE-ACC5-9739-69407890D9A4}"/>
              </a:ext>
            </a:extLst>
          </p:cNvPr>
          <p:cNvSpPr/>
          <p:nvPr/>
        </p:nvSpPr>
        <p:spPr>
          <a:xfrm>
            <a:off x="7122766" y="1085873"/>
            <a:ext cx="3756728" cy="304391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9E990-5617-9583-DD3B-649DD19F6AF0}"/>
              </a:ext>
            </a:extLst>
          </p:cNvPr>
          <p:cNvSpPr/>
          <p:nvPr/>
        </p:nvSpPr>
        <p:spPr>
          <a:xfrm>
            <a:off x="6025486" y="5793603"/>
            <a:ext cx="4452792" cy="304391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27</TotalTime>
  <Words>57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Nick’s easy CTF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Nick’s  easy flag</dc:title>
  <dc:creator>Nicholas Heitman</dc:creator>
  <cp:lastModifiedBy>Nicholas Heitman</cp:lastModifiedBy>
  <cp:revision>4</cp:revision>
  <dcterms:created xsi:type="dcterms:W3CDTF">2024-02-15T22:40:58Z</dcterms:created>
  <dcterms:modified xsi:type="dcterms:W3CDTF">2024-02-15T23:14:21Z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