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Nick’s</a:t>
            </a:r>
            <a:br>
              <a:rPr lang="en-US" sz="8000" dirty="0"/>
            </a:br>
            <a:r>
              <a:rPr lang="en-US" sz="7200" dirty="0"/>
              <a:t>Medium CTF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File Analysis.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63BAF93-844A-D801-19F1-79CCEAD32D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" b="622"/>
          <a:stretch>
            <a:fillRect/>
          </a:stretch>
        </p:blipFill>
        <p:spPr>
          <a:xfrm>
            <a:off x="16" y="0"/>
            <a:ext cx="12191984" cy="45783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73C7A-C26C-1A6E-0820-18B376BFED5F}"/>
              </a:ext>
            </a:extLst>
          </p:cNvPr>
          <p:cNvSpPr txBox="1"/>
          <p:nvPr/>
        </p:nvSpPr>
        <p:spPr>
          <a:xfrm>
            <a:off x="494523" y="4879910"/>
            <a:ext cx="11383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- Read the introduction.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- Download the “Amazon_Forest.jpg” file.</a:t>
            </a:r>
          </a:p>
        </p:txBody>
      </p:sp>
    </p:spTree>
    <p:extLst>
      <p:ext uri="{BB962C8B-B14F-4D97-AF65-F5344CB8AC3E}">
        <p14:creationId xmlns:p14="http://schemas.microsoft.com/office/powerpoint/2010/main" val="21701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99CA33-3259-F25A-ABF7-2F7A68AED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8490" cy="4893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AED5-C6D2-C7DA-6DA2-5929BE421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01" y="0"/>
            <a:ext cx="6091699" cy="4893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874DCF-499F-9BFB-8BAF-2C0B9A09C111}"/>
              </a:ext>
            </a:extLst>
          </p:cNvPr>
          <p:cNvSpPr txBox="1"/>
          <p:nvPr/>
        </p:nvSpPr>
        <p:spPr>
          <a:xfrm>
            <a:off x="180392" y="4991878"/>
            <a:ext cx="11831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- Research online to discover the existence of “hex editors”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- Find a hex editor such as “</a:t>
            </a:r>
            <a:r>
              <a:rPr lang="en-US" sz="3600" b="1" dirty="0" err="1">
                <a:solidFill>
                  <a:schemeClr val="bg1"/>
                </a:solidFill>
              </a:rPr>
              <a:t>hxd</a:t>
            </a:r>
            <a:r>
              <a:rPr lang="en-US" sz="3600" b="1" dirty="0">
                <a:solidFill>
                  <a:schemeClr val="bg1"/>
                </a:solidFill>
              </a:rPr>
              <a:t>”.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- Download and install.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B516F9C-AB7E-5680-A442-D5E692D2228A}"/>
              </a:ext>
            </a:extLst>
          </p:cNvPr>
          <p:cNvSpPr/>
          <p:nvPr/>
        </p:nvSpPr>
        <p:spPr>
          <a:xfrm>
            <a:off x="4711959" y="1931437"/>
            <a:ext cx="2192694" cy="1129004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A49EDC8-6C27-AE3B-67A5-9B3DB445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598367" cy="49825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13951A-B1E6-34B9-7365-2D3B4A714E4A}"/>
              </a:ext>
            </a:extLst>
          </p:cNvPr>
          <p:cNvCxnSpPr>
            <a:cxnSpLocks/>
          </p:cNvCxnSpPr>
          <p:nvPr/>
        </p:nvCxnSpPr>
        <p:spPr>
          <a:xfrm flipV="1">
            <a:off x="621216" y="2146041"/>
            <a:ext cx="881013" cy="736039"/>
          </a:xfrm>
          <a:prstGeom prst="line">
            <a:avLst/>
          </a:prstGeom>
          <a:solidFill>
            <a:srgbClr val="E71224">
              <a:alpha val="5000"/>
            </a:srgbClr>
          </a:solidFill>
          <a:ln w="762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010C88-2179-9F97-06CB-984D701CA625}"/>
              </a:ext>
            </a:extLst>
          </p:cNvPr>
          <p:cNvSpPr txBox="1"/>
          <p:nvPr/>
        </p:nvSpPr>
        <p:spPr>
          <a:xfrm>
            <a:off x="223935" y="5159829"/>
            <a:ext cx="11653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Open .jpg file in a the hex editor.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- Use the clue in the introduction to the CTF to use the hex editor to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search for "</a:t>
            </a:r>
            <a:r>
              <a:rPr lang="en-US" sz="3200" dirty="0" err="1">
                <a:solidFill>
                  <a:schemeClr val="bg1"/>
                </a:solidFill>
              </a:rPr>
              <a:t>Trail_of_Poo</a:t>
            </a:r>
            <a:r>
              <a:rPr lang="en-US" sz="3200" dirty="0">
                <a:solidFill>
                  <a:schemeClr val="bg1"/>
                </a:solidFill>
              </a:rPr>
              <a:t>“.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664625-730C-094D-16E5-011F080D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-1"/>
            <a:ext cx="6102221" cy="25642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B27D63-1D39-28CD-6431-9B3B949A8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69" y="2654044"/>
            <a:ext cx="6102220" cy="24198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F833959-D65D-6DB0-C520-F841275563AD}"/>
              </a:ext>
            </a:extLst>
          </p:cNvPr>
          <p:cNvSpPr/>
          <p:nvPr/>
        </p:nvSpPr>
        <p:spPr>
          <a:xfrm>
            <a:off x="7561916" y="109849"/>
            <a:ext cx="900948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974BE8-1AEB-2B48-4D08-A90C7CC887C8}"/>
              </a:ext>
            </a:extLst>
          </p:cNvPr>
          <p:cNvSpPr/>
          <p:nvPr/>
        </p:nvSpPr>
        <p:spPr>
          <a:xfrm>
            <a:off x="7993727" y="491573"/>
            <a:ext cx="655749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F1687C-E515-BE64-A6E2-CDC3E788C8E4}"/>
              </a:ext>
            </a:extLst>
          </p:cNvPr>
          <p:cNvSpPr/>
          <p:nvPr/>
        </p:nvSpPr>
        <p:spPr>
          <a:xfrm>
            <a:off x="7775394" y="4777282"/>
            <a:ext cx="1433922" cy="261256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D9EB28-4F8C-B437-4872-88DCA4AD2695}"/>
              </a:ext>
            </a:extLst>
          </p:cNvPr>
          <p:cNvSpPr/>
          <p:nvPr/>
        </p:nvSpPr>
        <p:spPr>
          <a:xfrm>
            <a:off x="7621005" y="3234806"/>
            <a:ext cx="1075125" cy="194193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7FAA48-D847-56E1-67BC-9EB9B7B88C86}"/>
              </a:ext>
            </a:extLst>
          </p:cNvPr>
          <p:cNvSpPr/>
          <p:nvPr/>
        </p:nvSpPr>
        <p:spPr>
          <a:xfrm>
            <a:off x="10301477" y="3710031"/>
            <a:ext cx="54864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C8241B-C33D-9776-64A9-6C62130A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550090" cy="4599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C87C034-5548-0744-0C86-AC97F762255A}"/>
              </a:ext>
            </a:extLst>
          </p:cNvPr>
          <p:cNvSpPr/>
          <p:nvPr/>
        </p:nvSpPr>
        <p:spPr>
          <a:xfrm>
            <a:off x="4157498" y="2628329"/>
            <a:ext cx="1188943" cy="58140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1CD73-608F-FA57-C2F4-A131D77BB664}"/>
              </a:ext>
            </a:extLst>
          </p:cNvPr>
          <p:cNvSpPr txBox="1"/>
          <p:nvPr/>
        </p:nvSpPr>
        <p:spPr>
          <a:xfrm>
            <a:off x="564738" y="4859102"/>
            <a:ext cx="11504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The Search results will reveal a clue called “magic number”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- Research “magic number” to reveal that it’s a another term for “file signatures”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8CB3CB-54BA-7700-08DA-D113C6D03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90" y="0"/>
            <a:ext cx="5564482" cy="10170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410EDC-AD90-4360-CC61-299CCB38E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90" y="1017038"/>
            <a:ext cx="5407792" cy="29391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018001-D435-71B5-62F3-B0CF8617525F}"/>
              </a:ext>
            </a:extLst>
          </p:cNvPr>
          <p:cNvSpPr/>
          <p:nvPr/>
        </p:nvSpPr>
        <p:spPr>
          <a:xfrm>
            <a:off x="7733751" y="2492101"/>
            <a:ext cx="943717" cy="372393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16D4EF-246D-3999-C7C0-1657909ED8EC}"/>
              </a:ext>
            </a:extLst>
          </p:cNvPr>
          <p:cNvSpPr/>
          <p:nvPr/>
        </p:nvSpPr>
        <p:spPr>
          <a:xfrm>
            <a:off x="8948058" y="2901819"/>
            <a:ext cx="1003392" cy="30791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B5C55-CB41-0DC9-CD0F-7368877A599A}"/>
              </a:ext>
            </a:extLst>
          </p:cNvPr>
          <p:cNvCxnSpPr/>
          <p:nvPr/>
        </p:nvCxnSpPr>
        <p:spPr>
          <a:xfrm>
            <a:off x="6752492" y="3209731"/>
            <a:ext cx="219556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96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4FF580-5C30-C62D-49B8-E304E050E857}"/>
              </a:ext>
            </a:extLst>
          </p:cNvPr>
          <p:cNvSpPr txBox="1"/>
          <p:nvPr/>
        </p:nvSpPr>
        <p:spPr>
          <a:xfrm>
            <a:off x="221064" y="4913644"/>
            <a:ext cx="1154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Research the file signatures for .jpg file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- Copy and paste the ending file signature for the .jpg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 into the “hex search query”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960F3-0F22-DCBC-8BB3-BCF4DDE53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121"/>
            <a:ext cx="7404673" cy="25824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9A3377-BA5E-6C1A-089C-2659FFAC12F8}"/>
              </a:ext>
            </a:extLst>
          </p:cNvPr>
          <p:cNvSpPr/>
          <p:nvPr/>
        </p:nvSpPr>
        <p:spPr>
          <a:xfrm>
            <a:off x="24649" y="0"/>
            <a:ext cx="3592757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E4964-5777-DF93-1962-7598E0A74314}"/>
              </a:ext>
            </a:extLst>
          </p:cNvPr>
          <p:cNvSpPr/>
          <p:nvPr/>
        </p:nvSpPr>
        <p:spPr>
          <a:xfrm>
            <a:off x="4656343" y="2077701"/>
            <a:ext cx="131237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316632-FFF3-0BD6-1479-DC6046FB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00" y="-25121"/>
            <a:ext cx="5646043" cy="4034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9596ED-AB1A-7572-33EE-0E4EB39EF862}"/>
              </a:ext>
            </a:extLst>
          </p:cNvPr>
          <p:cNvSpPr/>
          <p:nvPr/>
        </p:nvSpPr>
        <p:spPr>
          <a:xfrm>
            <a:off x="7590644" y="422032"/>
            <a:ext cx="870068" cy="261257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6EB16-8A27-9D73-1EAC-81D8EDE3AC25}"/>
              </a:ext>
            </a:extLst>
          </p:cNvPr>
          <p:cNvSpPr/>
          <p:nvPr/>
        </p:nvSpPr>
        <p:spPr>
          <a:xfrm>
            <a:off x="10553798" y="1701893"/>
            <a:ext cx="56972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91C986-E2A5-FE3B-6579-A116D2B8E9B8}"/>
              </a:ext>
            </a:extLst>
          </p:cNvPr>
          <p:cNvSpPr/>
          <p:nvPr/>
        </p:nvSpPr>
        <p:spPr>
          <a:xfrm>
            <a:off x="8275005" y="3585089"/>
            <a:ext cx="125082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899969-5A1F-40CE-58AB-4726D49F06A1}"/>
              </a:ext>
            </a:extLst>
          </p:cNvPr>
          <p:cNvSpPr/>
          <p:nvPr/>
        </p:nvSpPr>
        <p:spPr>
          <a:xfrm>
            <a:off x="7986548" y="944384"/>
            <a:ext cx="73152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6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EA05BD-B909-F5E9-8669-7C3141CF3BA0}"/>
              </a:ext>
            </a:extLst>
          </p:cNvPr>
          <p:cNvSpPr txBox="1"/>
          <p:nvPr/>
        </p:nvSpPr>
        <p:spPr>
          <a:xfrm>
            <a:off x="371788" y="4913644"/>
            <a:ext cx="11445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No Hex values should exist after this file this signature.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- Extract the potential file by copying and pasting the remaining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hex values into a new empty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18341-70F0-BE62-37D3-A567235C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70" y="0"/>
            <a:ext cx="6111770" cy="45820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3384CB-3024-B34C-BBE0-D5933C21C464}"/>
              </a:ext>
            </a:extLst>
          </p:cNvPr>
          <p:cNvCxnSpPr/>
          <p:nvPr/>
        </p:nvCxnSpPr>
        <p:spPr>
          <a:xfrm flipV="1">
            <a:off x="844062" y="2793442"/>
            <a:ext cx="0" cy="16881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61528F-AFA4-63BF-7EE4-8D7813F4854C}"/>
              </a:ext>
            </a:extLst>
          </p:cNvPr>
          <p:cNvCxnSpPr/>
          <p:nvPr/>
        </p:nvCxnSpPr>
        <p:spPr>
          <a:xfrm>
            <a:off x="2934119" y="2522136"/>
            <a:ext cx="0" cy="2713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B98D7-7C1F-E5C0-DC47-15DF27F5BB69}"/>
              </a:ext>
            </a:extLst>
          </p:cNvPr>
          <p:cNvCxnSpPr/>
          <p:nvPr/>
        </p:nvCxnSpPr>
        <p:spPr>
          <a:xfrm flipH="1">
            <a:off x="2944167" y="2522136"/>
            <a:ext cx="15976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76A4DE-D476-0214-82B9-D266FD5390C8}"/>
              </a:ext>
            </a:extLst>
          </p:cNvPr>
          <p:cNvCxnSpPr/>
          <p:nvPr/>
        </p:nvCxnSpPr>
        <p:spPr>
          <a:xfrm>
            <a:off x="4531807" y="2522136"/>
            <a:ext cx="0" cy="195942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B7307F-3752-E6F5-CD89-7929EE66EA69}"/>
              </a:ext>
            </a:extLst>
          </p:cNvPr>
          <p:cNvCxnSpPr/>
          <p:nvPr/>
        </p:nvCxnSpPr>
        <p:spPr>
          <a:xfrm flipH="1">
            <a:off x="844062" y="2793442"/>
            <a:ext cx="2090057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3C1D0-49C7-7DB4-83FA-B1BC3FD98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28" y="163090"/>
            <a:ext cx="2038635" cy="5430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7C22DA-0B1B-B741-6B8A-87CF8D896E6F}"/>
              </a:ext>
            </a:extLst>
          </p:cNvPr>
          <p:cNvSpPr/>
          <p:nvPr/>
        </p:nvSpPr>
        <p:spPr>
          <a:xfrm>
            <a:off x="6624127" y="163090"/>
            <a:ext cx="2038635" cy="54300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BF9047-9716-E08D-E1FF-EDD116934DDC}"/>
              </a:ext>
            </a:extLst>
          </p:cNvPr>
          <p:cNvCxnSpPr>
            <a:cxnSpLocks/>
          </p:cNvCxnSpPr>
          <p:nvPr/>
        </p:nvCxnSpPr>
        <p:spPr>
          <a:xfrm flipH="1">
            <a:off x="8827643" y="437312"/>
            <a:ext cx="758485" cy="0"/>
          </a:xfrm>
          <a:prstGeom prst="lin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3B907B-A3FE-F0E8-04B6-A3CB8E9D9B80}"/>
              </a:ext>
            </a:extLst>
          </p:cNvPr>
          <p:cNvSpPr txBox="1"/>
          <p:nvPr/>
        </p:nvSpPr>
        <p:spPr>
          <a:xfrm>
            <a:off x="9555984" y="256374"/>
            <a:ext cx="240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Create new empty file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C75E307-D3E5-A65E-766E-9ED302DD7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87028"/>
            <a:ext cx="6081287" cy="359453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A7C761-09A5-A6BB-2BA0-D13E53C1081D}"/>
              </a:ext>
            </a:extLst>
          </p:cNvPr>
          <p:cNvCxnSpPr>
            <a:cxnSpLocks/>
          </p:cNvCxnSpPr>
          <p:nvPr/>
        </p:nvCxnSpPr>
        <p:spPr>
          <a:xfrm flipV="1">
            <a:off x="5024176" y="3054699"/>
            <a:ext cx="2659464" cy="610174"/>
          </a:xfrm>
          <a:prstGeom prst="line">
            <a:avLst/>
          </a:prstGeom>
          <a:solidFill>
            <a:srgbClr val="E71224">
              <a:alpha val="5000"/>
            </a:srgbClr>
          </a:solidFill>
          <a:ln w="76200">
            <a:solidFill>
              <a:srgbClr val="E71224"/>
            </a:solidFill>
            <a:tailEnd type="arrow"/>
          </a:ln>
          <a:effectLst>
            <a:glow rad="127000">
              <a:srgbClr val="00B0F0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2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DA437C-966B-5ED0-7093-65A6B1832AD7}"/>
              </a:ext>
            </a:extLst>
          </p:cNvPr>
          <p:cNvSpPr txBox="1"/>
          <p:nvPr/>
        </p:nvSpPr>
        <p:spPr>
          <a:xfrm>
            <a:off x="442127" y="4793064"/>
            <a:ext cx="11515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- Do research and copy and paste portions of the beginning hex 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 values to see if they match up with any potential file signatures. 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- Save the file as a .zip file.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- Then unzip/extract the file.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EE8A80-5123-BFAB-8182-269401C6A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5004" cy="34064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E9FC93-8D60-8A15-DC40-B1AA27DCE85C}"/>
              </a:ext>
            </a:extLst>
          </p:cNvPr>
          <p:cNvSpPr/>
          <p:nvPr/>
        </p:nvSpPr>
        <p:spPr>
          <a:xfrm>
            <a:off x="6660032" y="211016"/>
            <a:ext cx="1234972" cy="65947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0C53D5-242A-7BFB-B046-4BFCD9A57A9B}"/>
              </a:ext>
            </a:extLst>
          </p:cNvPr>
          <p:cNvCxnSpPr/>
          <p:nvPr/>
        </p:nvCxnSpPr>
        <p:spPr>
          <a:xfrm rot="10800000">
            <a:off x="8047412" y="540752"/>
            <a:ext cx="73152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5715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23BADD-3643-778F-0A08-181B99C1A893}"/>
              </a:ext>
            </a:extLst>
          </p:cNvPr>
          <p:cNvSpPr txBox="1"/>
          <p:nvPr/>
        </p:nvSpPr>
        <p:spPr>
          <a:xfrm>
            <a:off x="8753099" y="309637"/>
            <a:ext cx="231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CTRL + 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F8628B-583E-570A-9C29-A38221523327}"/>
              </a:ext>
            </a:extLst>
          </p:cNvPr>
          <p:cNvSpPr/>
          <p:nvPr/>
        </p:nvSpPr>
        <p:spPr>
          <a:xfrm>
            <a:off x="3215375" y="1285618"/>
            <a:ext cx="2355002" cy="207279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E793EA-B5CB-4CF6-DF33-42936629B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111" y="2483400"/>
            <a:ext cx="3465427" cy="10011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9F537-3C23-58AA-670D-86995F6D1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59" y="945874"/>
            <a:ext cx="1345042" cy="1514686"/>
          </a:xfrm>
          <a:prstGeom prst="rect">
            <a:avLst/>
          </a:prstGeom>
        </p:spPr>
      </p:pic>
      <p:sp>
        <p:nvSpPr>
          <p:cNvPr id="13" name="Arrow: Bent 12">
            <a:extLst>
              <a:ext uri="{FF2B5EF4-FFF2-40B4-BE49-F238E27FC236}">
                <a16:creationId xmlns:a16="http://schemas.microsoft.com/office/drawing/2014/main" id="{787E2718-EBFB-A0B4-0812-CBA876EC27DD}"/>
              </a:ext>
            </a:extLst>
          </p:cNvPr>
          <p:cNvSpPr/>
          <p:nvPr/>
        </p:nvSpPr>
        <p:spPr>
          <a:xfrm rot="5400000">
            <a:off x="10086392" y="1332176"/>
            <a:ext cx="977828" cy="1147666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38B68E-3EC8-D6BF-2798-79EB742C2416}"/>
              </a:ext>
            </a:extLst>
          </p:cNvPr>
          <p:cNvSpPr/>
          <p:nvPr/>
        </p:nvSpPr>
        <p:spPr>
          <a:xfrm>
            <a:off x="10224824" y="2618202"/>
            <a:ext cx="1463040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6B7108-223B-E311-EA28-9E163FE36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89" y="3498059"/>
            <a:ext cx="1229812" cy="1093165"/>
          </a:xfrm>
          <a:prstGeom prst="rect">
            <a:avLst/>
          </a:prstGeom>
        </p:spPr>
      </p:pic>
      <p:sp>
        <p:nvSpPr>
          <p:cNvPr id="20" name="Arrow: Bent 19">
            <a:extLst>
              <a:ext uri="{FF2B5EF4-FFF2-40B4-BE49-F238E27FC236}">
                <a16:creationId xmlns:a16="http://schemas.microsoft.com/office/drawing/2014/main" id="{31E1F3CE-4A53-C584-5E02-E52B362D038E}"/>
              </a:ext>
            </a:extLst>
          </p:cNvPr>
          <p:cNvSpPr/>
          <p:nvPr/>
        </p:nvSpPr>
        <p:spPr>
          <a:xfrm rot="10800000">
            <a:off x="10086392" y="3470808"/>
            <a:ext cx="977828" cy="899783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01DCA7-D6B4-5C6B-4FA3-EDE709985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96" y="3482638"/>
            <a:ext cx="1239502" cy="1106698"/>
          </a:xfrm>
          <a:prstGeom prst="rect">
            <a:avLst/>
          </a:prstGeom>
        </p:spPr>
      </p:pic>
      <p:sp>
        <p:nvSpPr>
          <p:cNvPr id="23" name="Arrow: Left 22">
            <a:extLst>
              <a:ext uri="{FF2B5EF4-FFF2-40B4-BE49-F238E27FC236}">
                <a16:creationId xmlns:a16="http://schemas.microsoft.com/office/drawing/2014/main" id="{08D250B4-8F28-43EF-27B4-024B55D90993}"/>
              </a:ext>
            </a:extLst>
          </p:cNvPr>
          <p:cNvSpPr/>
          <p:nvPr/>
        </p:nvSpPr>
        <p:spPr>
          <a:xfrm>
            <a:off x="7361853" y="3828908"/>
            <a:ext cx="994915" cy="5142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F6A174-DA2E-E05C-4A7A-5D7D6644F19E}"/>
              </a:ext>
            </a:extLst>
          </p:cNvPr>
          <p:cNvSpPr txBox="1"/>
          <p:nvPr/>
        </p:nvSpPr>
        <p:spPr>
          <a:xfrm>
            <a:off x="454090" y="5066523"/>
            <a:ext cx="11420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- Open the Monkey.bat file in the hex editor to reveal the flag.</a:t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- The .bat file is safe you can run it if you’d like.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7D0B5-A611-9CBD-9B7F-8AEB38E5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" y="-2"/>
            <a:ext cx="5216339" cy="4030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086A6C-FBE1-034A-63D5-9E2314A32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71" y="-1"/>
            <a:ext cx="6831029" cy="45813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0E641A-A419-A062-1591-5B8C58A542D9}"/>
              </a:ext>
            </a:extLst>
          </p:cNvPr>
          <p:cNvSpPr/>
          <p:nvPr/>
        </p:nvSpPr>
        <p:spPr>
          <a:xfrm>
            <a:off x="3399334" y="1948738"/>
            <a:ext cx="1844471" cy="505212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E6BFF-2577-D753-4CE8-861D71B41883}"/>
              </a:ext>
            </a:extLst>
          </p:cNvPr>
          <p:cNvSpPr/>
          <p:nvPr/>
        </p:nvSpPr>
        <p:spPr>
          <a:xfrm>
            <a:off x="7997040" y="4063680"/>
            <a:ext cx="2639858" cy="36576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8866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{83B7D492-732E-4AAF-9E70-8758BF6A64A3}tf56160789_win32</Template>
  <TotalTime>163</TotalTime>
  <Words>276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Custom</vt:lpstr>
      <vt:lpstr>Nick’s Medium CTF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Nick’s Medium CTF</dc:title>
  <dc:creator>Nicholas Heitman</dc:creator>
  <cp:lastModifiedBy>Nicholas Heitman</cp:lastModifiedBy>
  <cp:revision>4</cp:revision>
  <dcterms:created xsi:type="dcterms:W3CDTF">2024-02-15T19:41:45Z</dcterms:created>
  <dcterms:modified xsi:type="dcterms:W3CDTF">2024-02-15T22:26:42Z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