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27"/>
  </p:notesMasterIdLst>
  <p:sldIdLst>
    <p:sldId id="28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82" r:id="rId15"/>
    <p:sldId id="268" r:id="rId16"/>
    <p:sldId id="269" r:id="rId17"/>
    <p:sldId id="270" r:id="rId18"/>
    <p:sldId id="281" r:id="rId19"/>
    <p:sldId id="271" r:id="rId20"/>
    <p:sldId id="274" r:id="rId21"/>
    <p:sldId id="275" r:id="rId22"/>
    <p:sldId id="276" r:id="rId23"/>
    <p:sldId id="273" r:id="rId24"/>
    <p:sldId id="277" r:id="rId25"/>
    <p:sldId id="280" r:id="rId26"/>
  </p:sldIdLst>
  <p:sldSz cx="13931900" cy="10439400"/>
  <p:notesSz cx="6858000" cy="9144000"/>
  <p:defaultTextStyle>
    <a:defPPr>
      <a:defRPr lang="zh-CN"/>
    </a:defPPr>
    <a:lvl1pPr marL="0" algn="l" defTabSz="1168856" rtl="0" eaLnBrk="1" latinLnBrk="0" hangingPunct="1">
      <a:defRPr sz="2299" kern="1200">
        <a:solidFill>
          <a:schemeClr val="tx1"/>
        </a:solidFill>
        <a:latin typeface="+mn-lt"/>
        <a:ea typeface="+mn-ea"/>
        <a:cs typeface="+mn-cs"/>
      </a:defRPr>
    </a:lvl1pPr>
    <a:lvl2pPr marL="584433" algn="l" defTabSz="1168856" rtl="0" eaLnBrk="1" latinLnBrk="0" hangingPunct="1">
      <a:defRPr sz="2299" kern="1200">
        <a:solidFill>
          <a:schemeClr val="tx1"/>
        </a:solidFill>
        <a:latin typeface="+mn-lt"/>
        <a:ea typeface="+mn-ea"/>
        <a:cs typeface="+mn-cs"/>
      </a:defRPr>
    </a:lvl2pPr>
    <a:lvl3pPr marL="1168856" algn="l" defTabSz="1168856" rtl="0" eaLnBrk="1" latinLnBrk="0" hangingPunct="1">
      <a:defRPr sz="2299" kern="1200">
        <a:solidFill>
          <a:schemeClr val="tx1"/>
        </a:solidFill>
        <a:latin typeface="+mn-lt"/>
        <a:ea typeface="+mn-ea"/>
        <a:cs typeface="+mn-cs"/>
      </a:defRPr>
    </a:lvl3pPr>
    <a:lvl4pPr marL="1753279" algn="l" defTabSz="1168856" rtl="0" eaLnBrk="1" latinLnBrk="0" hangingPunct="1">
      <a:defRPr sz="2299" kern="1200">
        <a:solidFill>
          <a:schemeClr val="tx1"/>
        </a:solidFill>
        <a:latin typeface="+mn-lt"/>
        <a:ea typeface="+mn-ea"/>
        <a:cs typeface="+mn-cs"/>
      </a:defRPr>
    </a:lvl4pPr>
    <a:lvl5pPr marL="2337702" algn="l" defTabSz="1168856" rtl="0" eaLnBrk="1" latinLnBrk="0" hangingPunct="1">
      <a:defRPr sz="2299" kern="1200">
        <a:solidFill>
          <a:schemeClr val="tx1"/>
        </a:solidFill>
        <a:latin typeface="+mn-lt"/>
        <a:ea typeface="+mn-ea"/>
        <a:cs typeface="+mn-cs"/>
      </a:defRPr>
    </a:lvl5pPr>
    <a:lvl6pPr marL="2922135" algn="l" defTabSz="1168856" rtl="0" eaLnBrk="1" latinLnBrk="0" hangingPunct="1">
      <a:defRPr sz="2299" kern="1200">
        <a:solidFill>
          <a:schemeClr val="tx1"/>
        </a:solidFill>
        <a:latin typeface="+mn-lt"/>
        <a:ea typeface="+mn-ea"/>
        <a:cs typeface="+mn-cs"/>
      </a:defRPr>
    </a:lvl6pPr>
    <a:lvl7pPr marL="3506569" algn="l" defTabSz="1168856" rtl="0" eaLnBrk="1" latinLnBrk="0" hangingPunct="1">
      <a:defRPr sz="2299" kern="1200">
        <a:solidFill>
          <a:schemeClr val="tx1"/>
        </a:solidFill>
        <a:latin typeface="+mn-lt"/>
        <a:ea typeface="+mn-ea"/>
        <a:cs typeface="+mn-cs"/>
      </a:defRPr>
    </a:lvl7pPr>
    <a:lvl8pPr marL="4090992" algn="l" defTabSz="1168856" rtl="0" eaLnBrk="1" latinLnBrk="0" hangingPunct="1">
      <a:defRPr sz="2299" kern="1200">
        <a:solidFill>
          <a:schemeClr val="tx1"/>
        </a:solidFill>
        <a:latin typeface="+mn-lt"/>
        <a:ea typeface="+mn-ea"/>
        <a:cs typeface="+mn-cs"/>
      </a:defRPr>
    </a:lvl8pPr>
    <a:lvl9pPr marL="4675415" algn="l" defTabSz="1168856" rtl="0" eaLnBrk="1" latinLnBrk="0" hangingPunct="1">
      <a:defRPr sz="22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11" userDrawn="1">
          <p15:clr>
            <a:srgbClr val="A4A3A4"/>
          </p15:clr>
        </p15:guide>
        <p15:guide id="2" pos="43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4A4A"/>
    <a:srgbClr val="E86839"/>
    <a:srgbClr val="1363A3"/>
    <a:srgbClr val="136981"/>
    <a:srgbClr val="7DBCC8"/>
    <a:srgbClr val="424242"/>
    <a:srgbClr val="6BAEBE"/>
    <a:srgbClr val="969696"/>
    <a:srgbClr val="696969"/>
    <a:srgbClr val="5979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56"/>
    <p:restoredTop sz="91489"/>
  </p:normalViewPr>
  <p:slideViewPr>
    <p:cSldViewPr snapToGrid="0" snapToObjects="1">
      <p:cViewPr>
        <p:scale>
          <a:sx n="51" d="100"/>
          <a:sy n="51" d="100"/>
        </p:scale>
        <p:origin x="2856" y="768"/>
      </p:cViewPr>
      <p:guideLst>
        <p:guide orient="horz" pos="3311"/>
        <p:guide pos="43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624BB-4E1A-EA42-ACA5-8A0F4EFEAC87}" type="datetimeFigureOut">
              <a:rPr kumimoji="1" lang="zh-CN" altLang="en-US" smtClean="0"/>
              <a:t>2018/10/13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0013" y="1143000"/>
            <a:ext cx="4117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D5A63-B58E-7B4C-B183-F637614A49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5419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68856" rtl="0" eaLnBrk="1" latinLnBrk="0" hangingPunct="1">
      <a:defRPr sz="1539" kern="1200">
        <a:solidFill>
          <a:schemeClr val="tx1"/>
        </a:solidFill>
        <a:latin typeface="+mn-lt"/>
        <a:ea typeface="+mn-ea"/>
        <a:cs typeface="+mn-cs"/>
      </a:defRPr>
    </a:lvl1pPr>
    <a:lvl2pPr marL="584433" algn="l" defTabSz="1168856" rtl="0" eaLnBrk="1" latinLnBrk="0" hangingPunct="1">
      <a:defRPr sz="1539" kern="1200">
        <a:solidFill>
          <a:schemeClr val="tx1"/>
        </a:solidFill>
        <a:latin typeface="+mn-lt"/>
        <a:ea typeface="+mn-ea"/>
        <a:cs typeface="+mn-cs"/>
      </a:defRPr>
    </a:lvl2pPr>
    <a:lvl3pPr marL="1168856" algn="l" defTabSz="1168856" rtl="0" eaLnBrk="1" latinLnBrk="0" hangingPunct="1">
      <a:defRPr sz="1539" kern="1200">
        <a:solidFill>
          <a:schemeClr val="tx1"/>
        </a:solidFill>
        <a:latin typeface="+mn-lt"/>
        <a:ea typeface="+mn-ea"/>
        <a:cs typeface="+mn-cs"/>
      </a:defRPr>
    </a:lvl3pPr>
    <a:lvl4pPr marL="1753279" algn="l" defTabSz="1168856" rtl="0" eaLnBrk="1" latinLnBrk="0" hangingPunct="1">
      <a:defRPr sz="1539" kern="1200">
        <a:solidFill>
          <a:schemeClr val="tx1"/>
        </a:solidFill>
        <a:latin typeface="+mn-lt"/>
        <a:ea typeface="+mn-ea"/>
        <a:cs typeface="+mn-cs"/>
      </a:defRPr>
    </a:lvl4pPr>
    <a:lvl5pPr marL="2337702" algn="l" defTabSz="1168856" rtl="0" eaLnBrk="1" latinLnBrk="0" hangingPunct="1">
      <a:defRPr sz="1539" kern="1200">
        <a:solidFill>
          <a:schemeClr val="tx1"/>
        </a:solidFill>
        <a:latin typeface="+mn-lt"/>
        <a:ea typeface="+mn-ea"/>
        <a:cs typeface="+mn-cs"/>
      </a:defRPr>
    </a:lvl5pPr>
    <a:lvl6pPr marL="2922135" algn="l" defTabSz="1168856" rtl="0" eaLnBrk="1" latinLnBrk="0" hangingPunct="1">
      <a:defRPr sz="1539" kern="1200">
        <a:solidFill>
          <a:schemeClr val="tx1"/>
        </a:solidFill>
        <a:latin typeface="+mn-lt"/>
        <a:ea typeface="+mn-ea"/>
        <a:cs typeface="+mn-cs"/>
      </a:defRPr>
    </a:lvl6pPr>
    <a:lvl7pPr marL="3506569" algn="l" defTabSz="1168856" rtl="0" eaLnBrk="1" latinLnBrk="0" hangingPunct="1">
      <a:defRPr sz="1539" kern="1200">
        <a:solidFill>
          <a:schemeClr val="tx1"/>
        </a:solidFill>
        <a:latin typeface="+mn-lt"/>
        <a:ea typeface="+mn-ea"/>
        <a:cs typeface="+mn-cs"/>
      </a:defRPr>
    </a:lvl7pPr>
    <a:lvl8pPr marL="4090992" algn="l" defTabSz="1168856" rtl="0" eaLnBrk="1" latinLnBrk="0" hangingPunct="1">
      <a:defRPr sz="1539" kern="1200">
        <a:solidFill>
          <a:schemeClr val="tx1"/>
        </a:solidFill>
        <a:latin typeface="+mn-lt"/>
        <a:ea typeface="+mn-ea"/>
        <a:cs typeface="+mn-cs"/>
      </a:defRPr>
    </a:lvl8pPr>
    <a:lvl9pPr marL="4675415" algn="l" defTabSz="1168856" rtl="0" eaLnBrk="1" latinLnBrk="0" hangingPunct="1">
      <a:defRPr sz="153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4893" y="1708486"/>
            <a:ext cx="11842115" cy="3634458"/>
          </a:xfrm>
        </p:spPr>
        <p:txBody>
          <a:bodyPr anchor="b"/>
          <a:lstStyle>
            <a:lvl1pPr algn="ctr">
              <a:defRPr sz="9133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1488" y="5483102"/>
            <a:ext cx="10448925" cy="2520438"/>
          </a:xfrm>
        </p:spPr>
        <p:txBody>
          <a:bodyPr/>
          <a:lstStyle>
            <a:lvl1pPr marL="0" indent="0" algn="ctr">
              <a:buNone/>
              <a:defRPr sz="3653"/>
            </a:lvl1pPr>
            <a:lvl2pPr marL="695950" indent="0" algn="ctr">
              <a:buNone/>
              <a:defRPr sz="3044"/>
            </a:lvl2pPr>
            <a:lvl3pPr marL="1391900" indent="0" algn="ctr">
              <a:buNone/>
              <a:defRPr sz="2740"/>
            </a:lvl3pPr>
            <a:lvl4pPr marL="2087850" indent="0" algn="ctr">
              <a:buNone/>
              <a:defRPr sz="2436"/>
            </a:lvl4pPr>
            <a:lvl5pPr marL="2783799" indent="0" algn="ctr">
              <a:buNone/>
              <a:defRPr sz="2436"/>
            </a:lvl5pPr>
            <a:lvl6pPr marL="3479749" indent="0" algn="ctr">
              <a:buNone/>
              <a:defRPr sz="2436"/>
            </a:lvl6pPr>
            <a:lvl7pPr marL="4175699" indent="0" algn="ctr">
              <a:buNone/>
              <a:defRPr sz="2436"/>
            </a:lvl7pPr>
            <a:lvl8pPr marL="4871649" indent="0" algn="ctr">
              <a:buNone/>
              <a:defRPr sz="2436"/>
            </a:lvl8pPr>
            <a:lvl9pPr marL="5567599" indent="0" algn="ctr">
              <a:buNone/>
              <a:defRPr sz="2436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71AA-E7C7-BF47-AE27-A70B540A2CE3}" type="datetimeFigureOut">
              <a:rPr kumimoji="1" lang="zh-CN" altLang="en-US" smtClean="0"/>
              <a:t>2018/10/13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8040-7136-A14E-AE8D-20D28D8C1F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71AA-E7C7-BF47-AE27-A70B540A2CE3}" type="datetimeFigureOut">
              <a:rPr kumimoji="1" lang="zh-CN" altLang="en-US" smtClean="0"/>
              <a:t>2018/10/13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8040-7136-A14E-AE8D-20D28D8C1F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70017" y="555801"/>
            <a:ext cx="3004066" cy="884690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7819" y="555801"/>
            <a:ext cx="8838049" cy="884690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71AA-E7C7-BF47-AE27-A70B540A2CE3}" type="datetimeFigureOut">
              <a:rPr kumimoji="1" lang="zh-CN" altLang="en-US" smtClean="0"/>
              <a:t>2018/10/13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8040-7136-A14E-AE8D-20D28D8C1F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71AA-E7C7-BF47-AE27-A70B540A2CE3}" type="datetimeFigureOut">
              <a:rPr kumimoji="1" lang="zh-CN" altLang="en-US" smtClean="0"/>
              <a:t>2018/10/13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8040-7136-A14E-AE8D-20D28D8C1F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563" y="2602603"/>
            <a:ext cx="12016264" cy="4342500"/>
          </a:xfrm>
        </p:spPr>
        <p:txBody>
          <a:bodyPr anchor="b"/>
          <a:lstStyle>
            <a:lvl1pPr>
              <a:defRPr sz="9133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0563" y="6986185"/>
            <a:ext cx="12016264" cy="2283618"/>
          </a:xfrm>
        </p:spPr>
        <p:txBody>
          <a:bodyPr/>
          <a:lstStyle>
            <a:lvl1pPr marL="0" indent="0">
              <a:buNone/>
              <a:defRPr sz="3653">
                <a:solidFill>
                  <a:schemeClr val="tx1"/>
                </a:solidFill>
              </a:defRPr>
            </a:lvl1pPr>
            <a:lvl2pPr marL="695950" indent="0">
              <a:buNone/>
              <a:defRPr sz="3044">
                <a:solidFill>
                  <a:schemeClr val="tx1">
                    <a:tint val="75000"/>
                  </a:schemeClr>
                </a:solidFill>
              </a:defRPr>
            </a:lvl2pPr>
            <a:lvl3pPr marL="1391900" indent="0">
              <a:buNone/>
              <a:defRPr sz="2740">
                <a:solidFill>
                  <a:schemeClr val="tx1">
                    <a:tint val="75000"/>
                  </a:schemeClr>
                </a:solidFill>
              </a:defRPr>
            </a:lvl3pPr>
            <a:lvl4pPr marL="2087850" indent="0">
              <a:buNone/>
              <a:defRPr sz="2436">
                <a:solidFill>
                  <a:schemeClr val="tx1">
                    <a:tint val="75000"/>
                  </a:schemeClr>
                </a:solidFill>
              </a:defRPr>
            </a:lvl4pPr>
            <a:lvl5pPr marL="2783799" indent="0">
              <a:buNone/>
              <a:defRPr sz="2436">
                <a:solidFill>
                  <a:schemeClr val="tx1">
                    <a:tint val="75000"/>
                  </a:schemeClr>
                </a:solidFill>
              </a:defRPr>
            </a:lvl5pPr>
            <a:lvl6pPr marL="3479749" indent="0">
              <a:buNone/>
              <a:defRPr sz="2436">
                <a:solidFill>
                  <a:schemeClr val="tx1">
                    <a:tint val="75000"/>
                  </a:schemeClr>
                </a:solidFill>
              </a:defRPr>
            </a:lvl6pPr>
            <a:lvl7pPr marL="4175699" indent="0">
              <a:buNone/>
              <a:defRPr sz="2436">
                <a:solidFill>
                  <a:schemeClr val="tx1">
                    <a:tint val="75000"/>
                  </a:schemeClr>
                </a:solidFill>
              </a:defRPr>
            </a:lvl7pPr>
            <a:lvl8pPr marL="4871649" indent="0">
              <a:buNone/>
              <a:defRPr sz="2436">
                <a:solidFill>
                  <a:schemeClr val="tx1">
                    <a:tint val="75000"/>
                  </a:schemeClr>
                </a:solidFill>
              </a:defRPr>
            </a:lvl8pPr>
            <a:lvl9pPr marL="5567599" indent="0">
              <a:buNone/>
              <a:defRPr sz="24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71AA-E7C7-BF47-AE27-A70B540A2CE3}" type="datetimeFigureOut">
              <a:rPr kumimoji="1" lang="zh-CN" altLang="en-US" smtClean="0"/>
              <a:t>2018/10/13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8040-7136-A14E-AE8D-20D28D8C1F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7818" y="2779007"/>
            <a:ext cx="5921058" cy="662370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3024" y="2779007"/>
            <a:ext cx="5921058" cy="662370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71AA-E7C7-BF47-AE27-A70B540A2CE3}" type="datetimeFigureOut">
              <a:rPr kumimoji="1" lang="zh-CN" altLang="en-US" smtClean="0"/>
              <a:t>2018/10/13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8040-7136-A14E-AE8D-20D28D8C1F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633" y="555804"/>
            <a:ext cx="12016264" cy="201780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9634" y="2559104"/>
            <a:ext cx="5893846" cy="1254177"/>
          </a:xfrm>
        </p:spPr>
        <p:txBody>
          <a:bodyPr anchor="b"/>
          <a:lstStyle>
            <a:lvl1pPr marL="0" indent="0">
              <a:buNone/>
              <a:defRPr sz="3653" b="1"/>
            </a:lvl1pPr>
            <a:lvl2pPr marL="695950" indent="0">
              <a:buNone/>
              <a:defRPr sz="3044" b="1"/>
            </a:lvl2pPr>
            <a:lvl3pPr marL="1391900" indent="0">
              <a:buNone/>
              <a:defRPr sz="2740" b="1"/>
            </a:lvl3pPr>
            <a:lvl4pPr marL="2087850" indent="0">
              <a:buNone/>
              <a:defRPr sz="2436" b="1"/>
            </a:lvl4pPr>
            <a:lvl5pPr marL="2783799" indent="0">
              <a:buNone/>
              <a:defRPr sz="2436" b="1"/>
            </a:lvl5pPr>
            <a:lvl6pPr marL="3479749" indent="0">
              <a:buNone/>
              <a:defRPr sz="2436" b="1"/>
            </a:lvl6pPr>
            <a:lvl7pPr marL="4175699" indent="0">
              <a:buNone/>
              <a:defRPr sz="2436" b="1"/>
            </a:lvl7pPr>
            <a:lvl8pPr marL="4871649" indent="0">
              <a:buNone/>
              <a:defRPr sz="2436" b="1"/>
            </a:lvl8pPr>
            <a:lvl9pPr marL="5567599" indent="0">
              <a:buNone/>
              <a:defRPr sz="2436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9634" y="3813281"/>
            <a:ext cx="5893846" cy="56087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53025" y="2559104"/>
            <a:ext cx="5922872" cy="1254177"/>
          </a:xfrm>
        </p:spPr>
        <p:txBody>
          <a:bodyPr anchor="b"/>
          <a:lstStyle>
            <a:lvl1pPr marL="0" indent="0">
              <a:buNone/>
              <a:defRPr sz="3653" b="1"/>
            </a:lvl1pPr>
            <a:lvl2pPr marL="695950" indent="0">
              <a:buNone/>
              <a:defRPr sz="3044" b="1"/>
            </a:lvl2pPr>
            <a:lvl3pPr marL="1391900" indent="0">
              <a:buNone/>
              <a:defRPr sz="2740" b="1"/>
            </a:lvl3pPr>
            <a:lvl4pPr marL="2087850" indent="0">
              <a:buNone/>
              <a:defRPr sz="2436" b="1"/>
            </a:lvl4pPr>
            <a:lvl5pPr marL="2783799" indent="0">
              <a:buNone/>
              <a:defRPr sz="2436" b="1"/>
            </a:lvl5pPr>
            <a:lvl6pPr marL="3479749" indent="0">
              <a:buNone/>
              <a:defRPr sz="2436" b="1"/>
            </a:lvl6pPr>
            <a:lvl7pPr marL="4175699" indent="0">
              <a:buNone/>
              <a:defRPr sz="2436" b="1"/>
            </a:lvl7pPr>
            <a:lvl8pPr marL="4871649" indent="0">
              <a:buNone/>
              <a:defRPr sz="2436" b="1"/>
            </a:lvl8pPr>
            <a:lvl9pPr marL="5567599" indent="0">
              <a:buNone/>
              <a:defRPr sz="2436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53025" y="3813281"/>
            <a:ext cx="5922872" cy="56087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71AA-E7C7-BF47-AE27-A70B540A2CE3}" type="datetimeFigureOut">
              <a:rPr kumimoji="1" lang="zh-CN" altLang="en-US" smtClean="0"/>
              <a:t>2018/10/13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8040-7136-A14E-AE8D-20D28D8C1F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71AA-E7C7-BF47-AE27-A70B540A2CE3}" type="datetimeFigureOut">
              <a:rPr kumimoji="1" lang="zh-CN" altLang="en-US" smtClean="0"/>
              <a:t>2018/10/13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8040-7136-A14E-AE8D-20D28D8C1F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71AA-E7C7-BF47-AE27-A70B540A2CE3}" type="datetimeFigureOut">
              <a:rPr kumimoji="1" lang="zh-CN" altLang="en-US" smtClean="0"/>
              <a:t>2018/10/13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8040-7136-A14E-AE8D-20D28D8C1F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633" y="695960"/>
            <a:ext cx="4493400" cy="2435860"/>
          </a:xfrm>
        </p:spPr>
        <p:txBody>
          <a:bodyPr anchor="b"/>
          <a:lstStyle>
            <a:lvl1pPr>
              <a:defRPr sz="487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2872" y="1503083"/>
            <a:ext cx="7053024" cy="7418740"/>
          </a:xfrm>
        </p:spPr>
        <p:txBody>
          <a:bodyPr/>
          <a:lstStyle>
            <a:lvl1pPr>
              <a:defRPr sz="4871"/>
            </a:lvl1pPr>
            <a:lvl2pPr>
              <a:defRPr sz="4262"/>
            </a:lvl2pPr>
            <a:lvl3pPr>
              <a:defRPr sz="3653"/>
            </a:lvl3pPr>
            <a:lvl4pPr>
              <a:defRPr sz="3044"/>
            </a:lvl4pPr>
            <a:lvl5pPr>
              <a:defRPr sz="3044"/>
            </a:lvl5pPr>
            <a:lvl6pPr>
              <a:defRPr sz="3044"/>
            </a:lvl6pPr>
            <a:lvl7pPr>
              <a:defRPr sz="3044"/>
            </a:lvl7pPr>
            <a:lvl8pPr>
              <a:defRPr sz="3044"/>
            </a:lvl8pPr>
            <a:lvl9pPr>
              <a:defRPr sz="3044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9633" y="3131820"/>
            <a:ext cx="4493400" cy="5802084"/>
          </a:xfrm>
        </p:spPr>
        <p:txBody>
          <a:bodyPr/>
          <a:lstStyle>
            <a:lvl1pPr marL="0" indent="0">
              <a:buNone/>
              <a:defRPr sz="2436"/>
            </a:lvl1pPr>
            <a:lvl2pPr marL="695950" indent="0">
              <a:buNone/>
              <a:defRPr sz="2131"/>
            </a:lvl2pPr>
            <a:lvl3pPr marL="1391900" indent="0">
              <a:buNone/>
              <a:defRPr sz="1827"/>
            </a:lvl3pPr>
            <a:lvl4pPr marL="2087850" indent="0">
              <a:buNone/>
              <a:defRPr sz="1522"/>
            </a:lvl4pPr>
            <a:lvl5pPr marL="2783799" indent="0">
              <a:buNone/>
              <a:defRPr sz="1522"/>
            </a:lvl5pPr>
            <a:lvl6pPr marL="3479749" indent="0">
              <a:buNone/>
              <a:defRPr sz="1522"/>
            </a:lvl6pPr>
            <a:lvl7pPr marL="4175699" indent="0">
              <a:buNone/>
              <a:defRPr sz="1522"/>
            </a:lvl7pPr>
            <a:lvl8pPr marL="4871649" indent="0">
              <a:buNone/>
              <a:defRPr sz="1522"/>
            </a:lvl8pPr>
            <a:lvl9pPr marL="5567599" indent="0">
              <a:buNone/>
              <a:defRPr sz="152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71AA-E7C7-BF47-AE27-A70B540A2CE3}" type="datetimeFigureOut">
              <a:rPr kumimoji="1" lang="zh-CN" altLang="en-US" smtClean="0"/>
              <a:t>2018/10/13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8040-7136-A14E-AE8D-20D28D8C1F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633" y="695960"/>
            <a:ext cx="4493400" cy="2435860"/>
          </a:xfrm>
        </p:spPr>
        <p:txBody>
          <a:bodyPr anchor="b"/>
          <a:lstStyle>
            <a:lvl1pPr>
              <a:defRPr sz="487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22872" y="1503083"/>
            <a:ext cx="7053024" cy="7418740"/>
          </a:xfrm>
        </p:spPr>
        <p:txBody>
          <a:bodyPr anchor="t"/>
          <a:lstStyle>
            <a:lvl1pPr marL="0" indent="0">
              <a:buNone/>
              <a:defRPr sz="4871"/>
            </a:lvl1pPr>
            <a:lvl2pPr marL="695950" indent="0">
              <a:buNone/>
              <a:defRPr sz="4262"/>
            </a:lvl2pPr>
            <a:lvl3pPr marL="1391900" indent="0">
              <a:buNone/>
              <a:defRPr sz="3653"/>
            </a:lvl3pPr>
            <a:lvl4pPr marL="2087850" indent="0">
              <a:buNone/>
              <a:defRPr sz="3044"/>
            </a:lvl4pPr>
            <a:lvl5pPr marL="2783799" indent="0">
              <a:buNone/>
              <a:defRPr sz="3044"/>
            </a:lvl5pPr>
            <a:lvl6pPr marL="3479749" indent="0">
              <a:buNone/>
              <a:defRPr sz="3044"/>
            </a:lvl6pPr>
            <a:lvl7pPr marL="4175699" indent="0">
              <a:buNone/>
              <a:defRPr sz="3044"/>
            </a:lvl7pPr>
            <a:lvl8pPr marL="4871649" indent="0">
              <a:buNone/>
              <a:defRPr sz="3044"/>
            </a:lvl8pPr>
            <a:lvl9pPr marL="5567599" indent="0">
              <a:buNone/>
              <a:defRPr sz="3044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9633" y="3131820"/>
            <a:ext cx="4493400" cy="5802084"/>
          </a:xfrm>
        </p:spPr>
        <p:txBody>
          <a:bodyPr/>
          <a:lstStyle>
            <a:lvl1pPr marL="0" indent="0">
              <a:buNone/>
              <a:defRPr sz="2436"/>
            </a:lvl1pPr>
            <a:lvl2pPr marL="695950" indent="0">
              <a:buNone/>
              <a:defRPr sz="2131"/>
            </a:lvl2pPr>
            <a:lvl3pPr marL="1391900" indent="0">
              <a:buNone/>
              <a:defRPr sz="1827"/>
            </a:lvl3pPr>
            <a:lvl4pPr marL="2087850" indent="0">
              <a:buNone/>
              <a:defRPr sz="1522"/>
            </a:lvl4pPr>
            <a:lvl5pPr marL="2783799" indent="0">
              <a:buNone/>
              <a:defRPr sz="1522"/>
            </a:lvl5pPr>
            <a:lvl6pPr marL="3479749" indent="0">
              <a:buNone/>
              <a:defRPr sz="1522"/>
            </a:lvl6pPr>
            <a:lvl7pPr marL="4175699" indent="0">
              <a:buNone/>
              <a:defRPr sz="1522"/>
            </a:lvl7pPr>
            <a:lvl8pPr marL="4871649" indent="0">
              <a:buNone/>
              <a:defRPr sz="1522"/>
            </a:lvl8pPr>
            <a:lvl9pPr marL="5567599" indent="0">
              <a:buNone/>
              <a:defRPr sz="152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71AA-E7C7-BF47-AE27-A70B540A2CE3}" type="datetimeFigureOut">
              <a:rPr kumimoji="1" lang="zh-CN" altLang="en-US" smtClean="0"/>
              <a:t>2018/10/13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8040-7136-A14E-AE8D-20D28D8C1F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7818" y="555804"/>
            <a:ext cx="12016264" cy="201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7818" y="2779007"/>
            <a:ext cx="12016264" cy="6623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7818" y="9675780"/>
            <a:ext cx="3134678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B71AA-E7C7-BF47-AE27-A70B540A2CE3}" type="datetimeFigureOut">
              <a:rPr kumimoji="1" lang="zh-CN" altLang="en-US" smtClean="0"/>
              <a:t>2018/10/13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942" y="9675780"/>
            <a:ext cx="4702016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9404" y="9675780"/>
            <a:ext cx="3134678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08040-7136-A14E-AE8D-20D28D8C1F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69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391900" rtl="0" eaLnBrk="1" latinLnBrk="0" hangingPunct="1">
        <a:lnSpc>
          <a:spcPct val="90000"/>
        </a:lnSpc>
        <a:spcBef>
          <a:spcPct val="0"/>
        </a:spcBef>
        <a:buNone/>
        <a:defRPr sz="66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7975" indent="-347975" algn="l" defTabSz="1391900" rtl="0" eaLnBrk="1" latinLnBrk="0" hangingPunct="1">
        <a:lnSpc>
          <a:spcPct val="90000"/>
        </a:lnSpc>
        <a:spcBef>
          <a:spcPts val="1522"/>
        </a:spcBef>
        <a:buFont typeface="Arial" panose="020B0604020202020204" pitchFamily="34" charset="0"/>
        <a:buChar char="•"/>
        <a:defRPr sz="4262" kern="1200">
          <a:solidFill>
            <a:schemeClr val="tx1"/>
          </a:solidFill>
          <a:latin typeface="+mn-lt"/>
          <a:ea typeface="+mn-ea"/>
          <a:cs typeface="+mn-cs"/>
        </a:defRPr>
      </a:lvl1pPr>
      <a:lvl2pPr marL="1043925" indent="-347975" algn="l" defTabSz="139190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3653" kern="1200">
          <a:solidFill>
            <a:schemeClr val="tx1"/>
          </a:solidFill>
          <a:latin typeface="+mn-lt"/>
          <a:ea typeface="+mn-ea"/>
          <a:cs typeface="+mn-cs"/>
        </a:defRPr>
      </a:lvl2pPr>
      <a:lvl3pPr marL="1739875" indent="-347975" algn="l" defTabSz="139190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3044" kern="1200">
          <a:solidFill>
            <a:schemeClr val="tx1"/>
          </a:solidFill>
          <a:latin typeface="+mn-lt"/>
          <a:ea typeface="+mn-ea"/>
          <a:cs typeface="+mn-cs"/>
        </a:defRPr>
      </a:lvl3pPr>
      <a:lvl4pPr marL="2435824" indent="-347975" algn="l" defTabSz="139190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2740" kern="1200">
          <a:solidFill>
            <a:schemeClr val="tx1"/>
          </a:solidFill>
          <a:latin typeface="+mn-lt"/>
          <a:ea typeface="+mn-ea"/>
          <a:cs typeface="+mn-cs"/>
        </a:defRPr>
      </a:lvl4pPr>
      <a:lvl5pPr marL="3131774" indent="-347975" algn="l" defTabSz="139190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2740" kern="1200">
          <a:solidFill>
            <a:schemeClr val="tx1"/>
          </a:solidFill>
          <a:latin typeface="+mn-lt"/>
          <a:ea typeface="+mn-ea"/>
          <a:cs typeface="+mn-cs"/>
        </a:defRPr>
      </a:lvl5pPr>
      <a:lvl6pPr marL="3827724" indent="-347975" algn="l" defTabSz="139190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2740" kern="1200">
          <a:solidFill>
            <a:schemeClr val="tx1"/>
          </a:solidFill>
          <a:latin typeface="+mn-lt"/>
          <a:ea typeface="+mn-ea"/>
          <a:cs typeface="+mn-cs"/>
        </a:defRPr>
      </a:lvl6pPr>
      <a:lvl7pPr marL="4523674" indent="-347975" algn="l" defTabSz="139190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2740" kern="1200">
          <a:solidFill>
            <a:schemeClr val="tx1"/>
          </a:solidFill>
          <a:latin typeface="+mn-lt"/>
          <a:ea typeface="+mn-ea"/>
          <a:cs typeface="+mn-cs"/>
        </a:defRPr>
      </a:lvl7pPr>
      <a:lvl8pPr marL="5219624" indent="-347975" algn="l" defTabSz="139190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2740" kern="1200">
          <a:solidFill>
            <a:schemeClr val="tx1"/>
          </a:solidFill>
          <a:latin typeface="+mn-lt"/>
          <a:ea typeface="+mn-ea"/>
          <a:cs typeface="+mn-cs"/>
        </a:defRPr>
      </a:lvl8pPr>
      <a:lvl9pPr marL="5915574" indent="-347975" algn="l" defTabSz="139190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27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91900" rtl="0" eaLnBrk="1" latinLnBrk="0" hangingPunct="1">
        <a:defRPr sz="2740" kern="1200">
          <a:solidFill>
            <a:schemeClr val="tx1"/>
          </a:solidFill>
          <a:latin typeface="+mn-lt"/>
          <a:ea typeface="+mn-ea"/>
          <a:cs typeface="+mn-cs"/>
        </a:defRPr>
      </a:lvl1pPr>
      <a:lvl2pPr marL="695950" algn="l" defTabSz="1391900" rtl="0" eaLnBrk="1" latinLnBrk="0" hangingPunct="1">
        <a:defRPr sz="2740" kern="1200">
          <a:solidFill>
            <a:schemeClr val="tx1"/>
          </a:solidFill>
          <a:latin typeface="+mn-lt"/>
          <a:ea typeface="+mn-ea"/>
          <a:cs typeface="+mn-cs"/>
        </a:defRPr>
      </a:lvl2pPr>
      <a:lvl3pPr marL="1391900" algn="l" defTabSz="1391900" rtl="0" eaLnBrk="1" latinLnBrk="0" hangingPunct="1">
        <a:defRPr sz="2740" kern="1200">
          <a:solidFill>
            <a:schemeClr val="tx1"/>
          </a:solidFill>
          <a:latin typeface="+mn-lt"/>
          <a:ea typeface="+mn-ea"/>
          <a:cs typeface="+mn-cs"/>
        </a:defRPr>
      </a:lvl3pPr>
      <a:lvl4pPr marL="2087850" algn="l" defTabSz="1391900" rtl="0" eaLnBrk="1" latinLnBrk="0" hangingPunct="1">
        <a:defRPr sz="2740" kern="1200">
          <a:solidFill>
            <a:schemeClr val="tx1"/>
          </a:solidFill>
          <a:latin typeface="+mn-lt"/>
          <a:ea typeface="+mn-ea"/>
          <a:cs typeface="+mn-cs"/>
        </a:defRPr>
      </a:lvl4pPr>
      <a:lvl5pPr marL="2783799" algn="l" defTabSz="1391900" rtl="0" eaLnBrk="1" latinLnBrk="0" hangingPunct="1">
        <a:defRPr sz="2740" kern="1200">
          <a:solidFill>
            <a:schemeClr val="tx1"/>
          </a:solidFill>
          <a:latin typeface="+mn-lt"/>
          <a:ea typeface="+mn-ea"/>
          <a:cs typeface="+mn-cs"/>
        </a:defRPr>
      </a:lvl5pPr>
      <a:lvl6pPr marL="3479749" algn="l" defTabSz="1391900" rtl="0" eaLnBrk="1" latinLnBrk="0" hangingPunct="1">
        <a:defRPr sz="2740" kern="1200">
          <a:solidFill>
            <a:schemeClr val="tx1"/>
          </a:solidFill>
          <a:latin typeface="+mn-lt"/>
          <a:ea typeface="+mn-ea"/>
          <a:cs typeface="+mn-cs"/>
        </a:defRPr>
      </a:lvl6pPr>
      <a:lvl7pPr marL="4175699" algn="l" defTabSz="1391900" rtl="0" eaLnBrk="1" latinLnBrk="0" hangingPunct="1">
        <a:defRPr sz="2740" kern="1200">
          <a:solidFill>
            <a:schemeClr val="tx1"/>
          </a:solidFill>
          <a:latin typeface="+mn-lt"/>
          <a:ea typeface="+mn-ea"/>
          <a:cs typeface="+mn-cs"/>
        </a:defRPr>
      </a:lvl7pPr>
      <a:lvl8pPr marL="4871649" algn="l" defTabSz="1391900" rtl="0" eaLnBrk="1" latinLnBrk="0" hangingPunct="1">
        <a:defRPr sz="2740" kern="1200">
          <a:solidFill>
            <a:schemeClr val="tx1"/>
          </a:solidFill>
          <a:latin typeface="+mn-lt"/>
          <a:ea typeface="+mn-ea"/>
          <a:cs typeface="+mn-cs"/>
        </a:defRPr>
      </a:lvl8pPr>
      <a:lvl9pPr marL="5567599" algn="l" defTabSz="1391900" rtl="0" eaLnBrk="1" latinLnBrk="0" hangingPunct="1">
        <a:defRPr sz="27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用</a:t>
            </a:r>
            <a:r>
              <a:rPr kumimoji="1" lang="en-US" altLang="zh-CN" dirty="0" err="1" smtClean="0"/>
              <a:t>png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774</a:t>
            </a:r>
            <a:r>
              <a:rPr kumimoji="1" lang="zh-CN" altLang="en-US" dirty="0" smtClean="0"/>
              <a:t> * </a:t>
            </a:r>
            <a:r>
              <a:rPr kumimoji="1" lang="en-US" altLang="zh-CN" dirty="0" smtClean="0"/>
              <a:t>580</a:t>
            </a:r>
            <a:r>
              <a:rPr kumimoji="1" lang="zh-CN" altLang="en-US" dirty="0" smtClean="0"/>
              <a:t> 导出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3417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A4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730" y="4507732"/>
            <a:ext cx="1423936" cy="142393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754071" y="4434870"/>
            <a:ext cx="63401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960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网易云课堂</a:t>
            </a:r>
            <a:endParaRPr kumimoji="1" lang="zh-CN" altLang="en-US" sz="960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1576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069" y="1962150"/>
            <a:ext cx="4195762" cy="419576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279156" y="6157912"/>
            <a:ext cx="537358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3800" b="1" smtClean="0"/>
              <a:t>GitHub</a:t>
            </a:r>
            <a:endParaRPr kumimoji="1" lang="zh-CN" altLang="en-US" sz="13800" b="1" dirty="0"/>
          </a:p>
        </p:txBody>
      </p:sp>
    </p:spTree>
    <p:extLst>
      <p:ext uri="{BB962C8B-B14F-4D97-AF65-F5344CB8AC3E}">
        <p14:creationId xmlns:p14="http://schemas.microsoft.com/office/powerpoint/2010/main" val="31768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25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588" y="4235450"/>
            <a:ext cx="6100723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361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212" y="4142326"/>
            <a:ext cx="5959475" cy="215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58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281" y="2687782"/>
            <a:ext cx="3559337" cy="468052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65292" y="6926523"/>
            <a:ext cx="4801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7200" b="1" smtClean="0">
                <a:solidFill>
                  <a:srgbClr val="1363A3"/>
                </a:solidFill>
                <a:latin typeface="SimSun" charset="-122"/>
                <a:ea typeface="SimSun" charset="-122"/>
                <a:cs typeface="SimSun" charset="-122"/>
              </a:rPr>
              <a:t>国家图书馆</a:t>
            </a:r>
            <a:endParaRPr kumimoji="1" lang="zh-CN" altLang="en-US" sz="7200" b="1">
              <a:solidFill>
                <a:srgbClr val="1363A3"/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0789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24319" y="4148217"/>
            <a:ext cx="688326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800" smtClean="0">
                <a:latin typeface="Toppan Bunkyu Midashi Gothic Extrabold" charset="-128"/>
                <a:ea typeface="Toppan Bunkyu Midashi Gothic Extrabold" charset="-128"/>
                <a:cs typeface="Toppan Bunkyu Midashi Gothic Extrabold" charset="-128"/>
              </a:rPr>
              <a:t>TOPYS.</a:t>
            </a:r>
            <a:endParaRPr lang="zh-CN" altLang="en-US" sz="13800" dirty="0">
              <a:latin typeface="Toppan Bunkyu Midashi Gothic Extrabold" charset="-128"/>
              <a:ea typeface="Toppan Bunkyu Midashi Gothic Extrabold" charset="-128"/>
              <a:cs typeface="Toppan Bunkyu Midashi Gothic Extrabold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0380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2E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975" y="4060777"/>
            <a:ext cx="3155950" cy="239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157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79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350" y="4273550"/>
            <a:ext cx="65532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56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69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845" y="4122088"/>
            <a:ext cx="2310885" cy="2268249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5992510" y="4122088"/>
            <a:ext cx="365025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500" dirty="0" smtClean="0">
                <a:solidFill>
                  <a:schemeClr val="bg1"/>
                </a:solidFill>
                <a:latin typeface="PingFang SC Light" charset="-122"/>
                <a:ea typeface="PingFang SC Light" charset="-122"/>
                <a:cs typeface="PingFang SC Light" charset="-122"/>
              </a:rPr>
              <a:t>葡萄</a:t>
            </a:r>
            <a:endParaRPr kumimoji="1" lang="zh-CN" altLang="en-US" sz="11500" dirty="0">
              <a:solidFill>
                <a:schemeClr val="bg1"/>
              </a:solidFill>
              <a:latin typeface="PingFang SC Light" charset="-122"/>
              <a:ea typeface="PingFang SC Light" charset="-122"/>
              <a:cs typeface="PingFang SC Light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034614" y="5681285"/>
            <a:ext cx="63777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dirty="0" smtClean="0">
                <a:solidFill>
                  <a:schemeClr val="bg1"/>
                </a:solidFill>
                <a:latin typeface="PingFang SC Light" charset="-122"/>
                <a:ea typeface="PingFang SC Light" charset="-122"/>
                <a:cs typeface="PingFang SC Light" charset="-122"/>
              </a:rPr>
              <a:t>Free</a:t>
            </a:r>
            <a:r>
              <a:rPr kumimoji="1" lang="zh-CN" altLang="en-US" sz="4400" dirty="0" smtClean="0">
                <a:solidFill>
                  <a:schemeClr val="bg1"/>
                </a:solidFill>
                <a:latin typeface="PingFang SC Light" charset="-122"/>
                <a:ea typeface="PingFang SC Light" charset="-122"/>
                <a:cs typeface="PingFang SC Light" charset="-122"/>
              </a:rPr>
              <a:t> </a:t>
            </a:r>
            <a:r>
              <a:rPr kumimoji="1" lang="en-US" altLang="zh-CN" sz="4400" dirty="0" smtClean="0">
                <a:solidFill>
                  <a:schemeClr val="bg1"/>
                </a:solidFill>
                <a:latin typeface="PingFang SC Light" charset="-122"/>
                <a:ea typeface="PingFang SC Light" charset="-122"/>
                <a:cs typeface="PingFang SC Light" charset="-122"/>
              </a:rPr>
              <a:t>Share,</a:t>
            </a:r>
            <a:r>
              <a:rPr kumimoji="1" lang="zh-CN" altLang="en-US" sz="4400" dirty="0" smtClean="0">
                <a:solidFill>
                  <a:schemeClr val="bg1"/>
                </a:solidFill>
                <a:latin typeface="PingFang SC Light" charset="-122"/>
                <a:ea typeface="PingFang SC Light" charset="-122"/>
                <a:cs typeface="PingFang SC Light" charset="-122"/>
              </a:rPr>
              <a:t> </a:t>
            </a:r>
            <a:r>
              <a:rPr kumimoji="1" lang="en-US" altLang="zh-CN" sz="4400" dirty="0" smtClean="0">
                <a:solidFill>
                  <a:schemeClr val="bg1"/>
                </a:solidFill>
                <a:latin typeface="PingFang SC Light" charset="-122"/>
                <a:ea typeface="PingFang SC Light" charset="-122"/>
                <a:cs typeface="PingFang SC Light" charset="-122"/>
              </a:rPr>
              <a:t>Join</a:t>
            </a:r>
            <a:r>
              <a:rPr kumimoji="1" lang="zh-CN" altLang="en-US" sz="4400" dirty="0" smtClean="0">
                <a:solidFill>
                  <a:schemeClr val="bg1"/>
                </a:solidFill>
                <a:latin typeface="PingFang SC Light" charset="-122"/>
                <a:ea typeface="PingFang SC Light" charset="-122"/>
                <a:cs typeface="PingFang SC Light" charset="-122"/>
              </a:rPr>
              <a:t> </a:t>
            </a:r>
            <a:r>
              <a:rPr kumimoji="1" lang="en-US" altLang="zh-CN" sz="4400" dirty="0" smtClean="0">
                <a:solidFill>
                  <a:schemeClr val="bg1"/>
                </a:solidFill>
                <a:latin typeface="PingFang SC Light" charset="-122"/>
                <a:ea typeface="PingFang SC Light" charset="-122"/>
                <a:cs typeface="PingFang SC Light" charset="-122"/>
              </a:rPr>
              <a:t>us!</a:t>
            </a:r>
            <a:endParaRPr kumimoji="1" lang="zh-CN" altLang="en-US" sz="4400" dirty="0">
              <a:solidFill>
                <a:schemeClr val="bg1"/>
              </a:solidFill>
              <a:latin typeface="PingFang SC Light" charset="-122"/>
              <a:ea typeface="PingFang SC Light" charset="-122"/>
              <a:cs typeface="PingFang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6464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353" y="4328712"/>
            <a:ext cx="6701194" cy="185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336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53516" y="3890603"/>
            <a:ext cx="6715300" cy="2705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980" dirty="0">
                <a:solidFill>
                  <a:srgbClr val="235397"/>
                </a:solidFill>
                <a:latin typeface="Yuanti SC" charset="-122"/>
                <a:ea typeface="Yuanti SC" charset="-122"/>
                <a:cs typeface="Yuanti SC" charset="-122"/>
              </a:rPr>
              <a:t>追新番</a:t>
            </a:r>
          </a:p>
        </p:txBody>
      </p:sp>
    </p:spTree>
    <p:extLst>
      <p:ext uri="{BB962C8B-B14F-4D97-AF65-F5344CB8AC3E}">
        <p14:creationId xmlns:p14="http://schemas.microsoft.com/office/powerpoint/2010/main" val="2089588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564" y="4282659"/>
            <a:ext cx="8074772" cy="194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416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68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640" y="3684311"/>
            <a:ext cx="9208620" cy="314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128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18821" y="4594493"/>
            <a:ext cx="829425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0" dirty="0" smtClean="0">
                <a:solidFill>
                  <a:schemeClr val="bg1"/>
                </a:solidFill>
                <a:latin typeface="PingFang SC" charset="-122"/>
                <a:ea typeface="PingFang SC" charset="-122"/>
                <a:cs typeface="PingFang SC" charset="-122"/>
              </a:rPr>
              <a:t>S</a:t>
            </a:r>
            <a:r>
              <a:rPr lang="zh-CN" altLang="en-US" sz="8000" dirty="0" smtClean="0">
                <a:solidFill>
                  <a:schemeClr val="bg1"/>
                </a:solidFill>
                <a:latin typeface="PingFang SC" charset="-122"/>
                <a:ea typeface="PingFang SC" charset="-122"/>
                <a:cs typeface="PingFang SC" charset="-122"/>
              </a:rPr>
              <a:t>imple </a:t>
            </a:r>
            <a:r>
              <a:rPr lang="en-US" altLang="zh-CN" sz="8000" b="1" dirty="0" smtClean="0">
                <a:solidFill>
                  <a:schemeClr val="bg1"/>
                </a:solidFill>
                <a:latin typeface="PingFang SC" charset="-122"/>
                <a:ea typeface="PingFang SC" charset="-122"/>
                <a:cs typeface="PingFang SC" charset="-122"/>
              </a:rPr>
              <a:t>D</a:t>
            </a:r>
            <a:r>
              <a:rPr lang="zh-CN" altLang="en-US" sz="8000" b="1" dirty="0" smtClean="0">
                <a:solidFill>
                  <a:schemeClr val="bg1"/>
                </a:solidFill>
                <a:latin typeface="PingFang SC" charset="-122"/>
                <a:ea typeface="PingFang SC" charset="-122"/>
                <a:cs typeface="PingFang SC" charset="-122"/>
              </a:rPr>
              <a:t>esktops</a:t>
            </a:r>
            <a:endParaRPr lang="zh-CN" altLang="en-US" sz="8000" b="1" dirty="0">
              <a:solidFill>
                <a:schemeClr val="bg1"/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9079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339" y="4223371"/>
            <a:ext cx="5317221" cy="206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0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93786" y="4148217"/>
            <a:ext cx="854432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3800" dirty="0" smtClean="0">
                <a:solidFill>
                  <a:srgbClr val="00B0F0"/>
                </a:solidFill>
                <a:latin typeface="Bauhaus 93" charset="0"/>
                <a:ea typeface="Bauhaus 93" charset="0"/>
                <a:cs typeface="Bauhaus 93" charset="0"/>
              </a:rPr>
              <a:t>0</a:t>
            </a:r>
            <a:r>
              <a:rPr kumimoji="1" lang="en-US" altLang="zh-CN" sz="13800" dirty="0" smtClean="0">
                <a:solidFill>
                  <a:schemeClr val="bg1"/>
                </a:solidFill>
                <a:latin typeface="Bauhaus 93" charset="0"/>
                <a:ea typeface="Bauhaus 93" charset="0"/>
                <a:cs typeface="Bauhaus 93" charset="0"/>
              </a:rPr>
              <a:t>daydown</a:t>
            </a:r>
            <a:endParaRPr kumimoji="1" lang="zh-CN" altLang="en-US" sz="13800" dirty="0">
              <a:solidFill>
                <a:schemeClr val="bg1"/>
              </a:solidFill>
              <a:latin typeface="Bauhaus 93" charset="0"/>
              <a:ea typeface="Bauhaus 93" charset="0"/>
              <a:cs typeface="Bauhaus 9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744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615" y="3877130"/>
            <a:ext cx="7374669" cy="275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792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34171" y="3640386"/>
            <a:ext cx="3863558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400" b="1" dirty="0" smtClean="0">
                <a:solidFill>
                  <a:schemeClr val="bg1"/>
                </a:solidFill>
                <a:latin typeface="Franklin Gothic Heavy" charset="0"/>
                <a:ea typeface="Franklin Gothic Heavy" charset="0"/>
                <a:cs typeface="Franklin Gothic Heavy" charset="0"/>
              </a:rPr>
              <a:t>i</a:t>
            </a:r>
            <a:r>
              <a:rPr kumimoji="1" lang="en-US" altLang="zh-CN" sz="20400" b="1" dirty="0" smtClean="0">
                <a:solidFill>
                  <a:srgbClr val="4F9394"/>
                </a:solidFill>
                <a:latin typeface="Franklin Gothic Heavy" charset="0"/>
                <a:ea typeface="Franklin Gothic Heavy" charset="0"/>
                <a:cs typeface="Franklin Gothic Heavy" charset="0"/>
              </a:rPr>
              <a:t>c</a:t>
            </a:r>
            <a:r>
              <a:rPr kumimoji="1" lang="en-US" altLang="zh-CN" sz="20400" b="1" dirty="0" smtClean="0">
                <a:solidFill>
                  <a:srgbClr val="F7452E"/>
                </a:solidFill>
                <a:latin typeface="Franklin Gothic Heavy" charset="0"/>
                <a:ea typeface="Franklin Gothic Heavy" charset="0"/>
                <a:cs typeface="Franklin Gothic Heavy" charset="0"/>
              </a:rPr>
              <a:t>e</a:t>
            </a:r>
            <a:endParaRPr kumimoji="1" lang="zh-CN" altLang="en-US" sz="20400" b="1" dirty="0">
              <a:solidFill>
                <a:srgbClr val="F7452E"/>
              </a:solidFill>
              <a:latin typeface="Franklin Gothic Heavy" charset="0"/>
              <a:ea typeface="Franklin Gothic Heavy" charset="0"/>
              <a:cs typeface="Franklin Gothic Heav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835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30395" y="3896261"/>
            <a:ext cx="8271110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600" dirty="0" smtClean="0">
                <a:solidFill>
                  <a:srgbClr val="145AAB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G</a:t>
            </a:r>
            <a:r>
              <a:rPr lang="zh-CN" altLang="en-US" sz="8800" dirty="0" smtClean="0">
                <a:solidFill>
                  <a:srgbClr val="145AAB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dygang</a:t>
            </a:r>
            <a:r>
              <a:rPr lang="en-US" altLang="zh-CN" sz="8800" dirty="0" smtClean="0">
                <a:solidFill>
                  <a:srgbClr val="F3A43A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.NET</a:t>
            </a:r>
            <a:endParaRPr lang="zh-CN" altLang="en-US" sz="8800" dirty="0">
              <a:solidFill>
                <a:srgbClr val="F3A43A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163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79019" y="3332609"/>
            <a:ext cx="6373861" cy="3847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400" dirty="0" smtClean="0">
                <a:solidFill>
                  <a:schemeClr val="bg1"/>
                </a:solidFill>
                <a:latin typeface="Microsoft Himalaya" charset="-122"/>
                <a:ea typeface="Microsoft Himalaya" charset="-122"/>
                <a:cs typeface="Microsoft Himalaya" charset="-122"/>
              </a:rPr>
              <a:t>i</a:t>
            </a:r>
            <a:r>
              <a:rPr lang="en-US" altLang="zh-CN" sz="24400" dirty="0" smtClean="0">
                <a:solidFill>
                  <a:schemeClr val="bg1"/>
                </a:solidFill>
                <a:latin typeface="Microsoft Himalaya" charset="-122"/>
                <a:ea typeface="Microsoft Himalaya" charset="-122"/>
                <a:cs typeface="Microsoft Himalaya" charset="-122"/>
              </a:rPr>
              <a:t>HD</a:t>
            </a:r>
            <a:r>
              <a:rPr lang="zh-CN" altLang="en-US" sz="20400" dirty="0" smtClean="0">
                <a:solidFill>
                  <a:schemeClr val="bg1"/>
                </a:solidFill>
                <a:latin typeface="Microsoft Himalaya" charset="-122"/>
                <a:ea typeface="Microsoft Himalaya" charset="-122"/>
                <a:cs typeface="Microsoft Himalaya" charset="-122"/>
              </a:rPr>
              <a:t>.me</a:t>
            </a:r>
            <a:endParaRPr lang="zh-CN" altLang="en-US" sz="24400" dirty="0">
              <a:solidFill>
                <a:schemeClr val="bg1"/>
              </a:solidFill>
              <a:latin typeface="Microsoft Himalaya" charset="-122"/>
              <a:ea typeface="Microsoft Himalaya" charset="-122"/>
              <a:cs typeface="Microsoft Himalaya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3951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978" y="4203700"/>
            <a:ext cx="78740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15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133" y="2990822"/>
            <a:ext cx="3305629" cy="322500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071840" y="6564169"/>
            <a:ext cx="378821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0" i="0" dirty="0" smtClean="0">
                <a:solidFill>
                  <a:schemeClr val="bg1"/>
                </a:solidFill>
                <a:effectLst/>
                <a:latin typeface="Menlo" charset="0"/>
              </a:rPr>
              <a:t>BT</a:t>
            </a:r>
            <a:r>
              <a:rPr lang="zh-CN" altLang="en-US" sz="5400" b="0" i="0" dirty="0" smtClean="0">
                <a:solidFill>
                  <a:schemeClr val="bg1"/>
                </a:solidFill>
                <a:effectLst/>
                <a:latin typeface="Menlo" charset="0"/>
              </a:rPr>
              <a:t>部落天堂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592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306864" y="3347357"/>
            <a:ext cx="9318171" cy="3744686"/>
          </a:xfrm>
          <a:prstGeom prst="roundRect">
            <a:avLst>
              <a:gd name="adj" fmla="val 8504"/>
            </a:avLst>
          </a:prstGeom>
          <a:solidFill>
            <a:srgbClr val="EFC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600" dirty="0" smtClean="0">
                <a:solidFill>
                  <a:schemeClr val="tx1"/>
                </a:solidFill>
                <a:latin typeface="Toppan Bunkyu Midashi Gothic Extrabold" charset="-128"/>
                <a:ea typeface="Toppan Bunkyu Midashi Gothic Extrabold" charset="-128"/>
                <a:cs typeface="Toppan Bunkyu Midashi Gothic Extrabold" charset="-128"/>
              </a:rPr>
              <a:t>IMDb</a:t>
            </a:r>
            <a:endParaRPr kumimoji="1" lang="zh-CN" altLang="en-US" sz="16600" dirty="0">
              <a:solidFill>
                <a:schemeClr val="tx1"/>
              </a:solidFill>
              <a:latin typeface="Toppan Bunkyu Midashi Gothic Extrabold" charset="-128"/>
              <a:ea typeface="Toppan Bunkyu Midashi Gothic Extrabold" charset="-128"/>
              <a:cs typeface="Toppan Bunkyu Midashi Gothic Extrabold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5836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410" y="3904796"/>
            <a:ext cx="8013080" cy="262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25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</TotalTime>
  <Words>39</Words>
  <Application>Microsoft Macintosh PowerPoint</Application>
  <PresentationFormat>自定义</PresentationFormat>
  <Paragraphs>15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2" baseType="lpstr">
      <vt:lpstr>American Typewriter</vt:lpstr>
      <vt:lpstr>Arial</vt:lpstr>
      <vt:lpstr>Bauhaus 93</vt:lpstr>
      <vt:lpstr>Calibri</vt:lpstr>
      <vt:lpstr>Calibri Light</vt:lpstr>
      <vt:lpstr>DengXian</vt:lpstr>
      <vt:lpstr>Franklin Gothic Heavy</vt:lpstr>
      <vt:lpstr>Menlo</vt:lpstr>
      <vt:lpstr>Microsoft Himalaya</vt:lpstr>
      <vt:lpstr>PingFang SC</vt:lpstr>
      <vt:lpstr>PingFang SC Light</vt:lpstr>
      <vt:lpstr>SimSun</vt:lpstr>
      <vt:lpstr>Toppan Bunkyu Midashi Gothic Extrabold</vt:lpstr>
      <vt:lpstr>Yuanti SC</vt:lpstr>
      <vt:lpstr>等线</vt:lpstr>
      <vt:lpstr>等线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41</cp:revision>
  <dcterms:created xsi:type="dcterms:W3CDTF">2018-10-12T05:26:04Z</dcterms:created>
  <dcterms:modified xsi:type="dcterms:W3CDTF">2018-10-13T07:47:06Z</dcterms:modified>
</cp:coreProperties>
</file>