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81" r:id="rId19"/>
    <p:sldId id="271" r:id="rId20"/>
    <p:sldId id="274" r:id="rId21"/>
    <p:sldId id="275" r:id="rId22"/>
    <p:sldId id="276" r:id="rId23"/>
    <p:sldId id="273" r:id="rId24"/>
    <p:sldId id="277" r:id="rId25"/>
    <p:sldId id="280" r:id="rId26"/>
    <p:sldId id="284" r:id="rId27"/>
  </p:sldIdLst>
  <p:sldSz cx="13931900" cy="10439400"/>
  <p:notesSz cx="6858000" cy="9144000"/>
  <p:defaultTextStyle>
    <a:defPPr>
      <a:defRPr lang="zh-CN"/>
    </a:defPPr>
    <a:lvl1pPr marL="0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584433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168856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1753279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2337702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2922135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3506569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4090992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4675415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1" userDrawn="1">
          <p15:clr>
            <a:srgbClr val="A4A3A4"/>
          </p15:clr>
        </p15:guide>
        <p15:guide id="2" pos="4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E86839"/>
    <a:srgbClr val="1363A3"/>
    <a:srgbClr val="136981"/>
    <a:srgbClr val="7DBCC8"/>
    <a:srgbClr val="424242"/>
    <a:srgbClr val="6BAEBE"/>
    <a:srgbClr val="969696"/>
    <a:srgbClr val="696969"/>
    <a:srgbClr val="597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91540"/>
  </p:normalViewPr>
  <p:slideViewPr>
    <p:cSldViewPr snapToGrid="0" snapToObjects="1">
      <p:cViewPr varScale="1">
        <p:scale>
          <a:sx n="66" d="100"/>
          <a:sy n="66" d="100"/>
        </p:scale>
        <p:origin x="2184" y="208"/>
      </p:cViewPr>
      <p:guideLst>
        <p:guide orient="horz" pos="3311"/>
        <p:guide pos="43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624BB-4E1A-EA42-ACA5-8A0F4EFEAC87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5A63-B58E-7B4C-B183-F637614A49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1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1pPr>
    <a:lvl2pPr marL="584433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2pPr>
    <a:lvl3pPr marL="1168856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3pPr>
    <a:lvl4pPr marL="1753279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4pPr>
    <a:lvl5pPr marL="2337702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5pPr>
    <a:lvl6pPr marL="2922135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6pPr>
    <a:lvl7pPr marL="3506569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7pPr>
    <a:lvl8pPr marL="4090992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8pPr>
    <a:lvl9pPr marL="4675415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893" y="1708486"/>
            <a:ext cx="11842115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488" y="5483102"/>
            <a:ext cx="10448925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50" indent="0" algn="ctr">
              <a:buNone/>
              <a:defRPr sz="3044"/>
            </a:lvl2pPr>
            <a:lvl3pPr marL="1391900" indent="0" algn="ctr">
              <a:buNone/>
              <a:defRPr sz="2740"/>
            </a:lvl3pPr>
            <a:lvl4pPr marL="2087850" indent="0" algn="ctr">
              <a:buNone/>
              <a:defRPr sz="2436"/>
            </a:lvl4pPr>
            <a:lvl5pPr marL="2783799" indent="0" algn="ctr">
              <a:buNone/>
              <a:defRPr sz="2436"/>
            </a:lvl5pPr>
            <a:lvl6pPr marL="3479749" indent="0" algn="ctr">
              <a:buNone/>
              <a:defRPr sz="2436"/>
            </a:lvl6pPr>
            <a:lvl7pPr marL="4175699" indent="0" algn="ctr">
              <a:buNone/>
              <a:defRPr sz="2436"/>
            </a:lvl7pPr>
            <a:lvl8pPr marL="4871649" indent="0" algn="ctr">
              <a:buNone/>
              <a:defRPr sz="2436"/>
            </a:lvl8pPr>
            <a:lvl9pPr marL="5567599" indent="0" algn="ctr">
              <a:buNone/>
              <a:defRPr sz="24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0017" y="555801"/>
            <a:ext cx="3004066" cy="88469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7819" y="555801"/>
            <a:ext cx="8838049" cy="88469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63" y="2602603"/>
            <a:ext cx="12016264" cy="4342500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563" y="6986185"/>
            <a:ext cx="12016264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50" indent="0">
              <a:buNone/>
              <a:defRPr sz="3044">
                <a:solidFill>
                  <a:schemeClr val="tx1">
                    <a:tint val="75000"/>
                  </a:schemeClr>
                </a:solidFill>
              </a:defRPr>
            </a:lvl2pPr>
            <a:lvl3pPr marL="1391900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3pPr>
            <a:lvl4pPr marL="2087850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37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797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56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16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75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818" y="2779007"/>
            <a:ext cx="5921058" cy="66237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3024" y="2779007"/>
            <a:ext cx="5921058" cy="66237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555804"/>
            <a:ext cx="12016264" cy="20178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634" y="2559104"/>
            <a:ext cx="5893846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634" y="3813281"/>
            <a:ext cx="5893846" cy="5608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3025" y="2559104"/>
            <a:ext cx="5922872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3025" y="3813281"/>
            <a:ext cx="5922872" cy="5608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695960"/>
            <a:ext cx="4493400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72" y="1503083"/>
            <a:ext cx="7053024" cy="7418740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4"/>
            </a:lvl4pPr>
            <a:lvl5pPr>
              <a:defRPr sz="3044"/>
            </a:lvl5pPr>
            <a:lvl6pPr>
              <a:defRPr sz="3044"/>
            </a:lvl6pPr>
            <a:lvl7pPr>
              <a:defRPr sz="3044"/>
            </a:lvl7pPr>
            <a:lvl8pPr>
              <a:defRPr sz="3044"/>
            </a:lvl8pPr>
            <a:lvl9pPr>
              <a:defRPr sz="30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633" y="3131820"/>
            <a:ext cx="4493400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695960"/>
            <a:ext cx="4493400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22872" y="1503083"/>
            <a:ext cx="7053024" cy="7418740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50" indent="0">
              <a:buNone/>
              <a:defRPr sz="4262"/>
            </a:lvl2pPr>
            <a:lvl3pPr marL="1391900" indent="0">
              <a:buNone/>
              <a:defRPr sz="3653"/>
            </a:lvl3pPr>
            <a:lvl4pPr marL="2087850" indent="0">
              <a:buNone/>
              <a:defRPr sz="3044"/>
            </a:lvl4pPr>
            <a:lvl5pPr marL="2783799" indent="0">
              <a:buNone/>
              <a:defRPr sz="3044"/>
            </a:lvl5pPr>
            <a:lvl6pPr marL="3479749" indent="0">
              <a:buNone/>
              <a:defRPr sz="3044"/>
            </a:lvl6pPr>
            <a:lvl7pPr marL="4175699" indent="0">
              <a:buNone/>
              <a:defRPr sz="3044"/>
            </a:lvl7pPr>
            <a:lvl8pPr marL="4871649" indent="0">
              <a:buNone/>
              <a:defRPr sz="3044"/>
            </a:lvl8pPr>
            <a:lvl9pPr marL="5567599" indent="0">
              <a:buNone/>
              <a:defRPr sz="304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633" y="3131820"/>
            <a:ext cx="4493400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818" y="555804"/>
            <a:ext cx="12016264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18" y="2779007"/>
            <a:ext cx="12016264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818" y="9675780"/>
            <a:ext cx="313467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71AA-E7C7-BF47-AE27-A70B540A2CE3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942" y="9675780"/>
            <a:ext cx="470201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9404" y="9675780"/>
            <a:ext cx="313467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91900" rtl="0" eaLnBrk="1" latinLnBrk="0" hangingPunct="1">
        <a:lnSpc>
          <a:spcPct val="90000"/>
        </a:lnSpc>
        <a:spcBef>
          <a:spcPct val="0"/>
        </a:spcBef>
        <a:buNone/>
        <a:defRPr sz="6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75" indent="-347975" algn="l" defTabSz="1391900" rtl="0" eaLnBrk="1" latinLnBrk="0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2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87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4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31317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8277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5236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52196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9155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59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190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37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797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56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16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75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774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580</a:t>
            </a:r>
            <a:r>
              <a:rPr kumimoji="1" lang="zh-CN" altLang="en-US" dirty="0" smtClean="0"/>
              <a:t> 导出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1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4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4507732"/>
            <a:ext cx="1423936" cy="14239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4071" y="443487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网易云课堂</a:t>
            </a:r>
            <a:endParaRPr kumimoji="1" lang="zh-CN" altLang="en-US" sz="960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69" y="1962150"/>
            <a:ext cx="4195762" cy="4195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9156" y="6157912"/>
            <a:ext cx="53735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b="1" smtClean="0"/>
              <a:t>GitHub</a:t>
            </a:r>
            <a:endParaRPr kumimoji="1"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17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5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88" y="4235450"/>
            <a:ext cx="6100723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4142326"/>
            <a:ext cx="5959475" cy="21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1" y="2687782"/>
            <a:ext cx="3559337" cy="4680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5292" y="69265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b="1" smtClean="0">
                <a:solidFill>
                  <a:srgbClr val="1363A3"/>
                </a:solidFill>
                <a:latin typeface="SimSun" charset="-122"/>
                <a:ea typeface="SimSun" charset="-122"/>
                <a:cs typeface="SimSun" charset="-122"/>
              </a:rPr>
              <a:t>国家图书馆</a:t>
            </a:r>
            <a:endParaRPr kumimoji="1" lang="zh-CN" altLang="en-US" sz="7200" b="1">
              <a:solidFill>
                <a:srgbClr val="1363A3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78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24319" y="4148217"/>
            <a:ext cx="688326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smtClean="0">
                <a:latin typeface="Toppan Bunkyu Midashi Gothic Extrabold" charset="-128"/>
                <a:ea typeface="Toppan Bunkyu Midashi Gothic Extrabold" charset="-128"/>
                <a:cs typeface="Toppan Bunkyu Midashi Gothic Extrabold" charset="-128"/>
              </a:rPr>
              <a:t>TOPYS.</a:t>
            </a:r>
            <a:endParaRPr lang="zh-CN" altLang="en-US" sz="13800" dirty="0">
              <a:latin typeface="Toppan Bunkyu Midashi Gothic Extrabold" charset="-128"/>
              <a:ea typeface="Toppan Bunkyu Midashi Gothic Extrabold" charset="-128"/>
              <a:cs typeface="Toppan Bunkyu Midashi Gothic Extrabold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3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4060777"/>
            <a:ext cx="3155950" cy="23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4273550"/>
            <a:ext cx="6553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9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45" y="4122088"/>
            <a:ext cx="2310885" cy="226824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992510" y="4122088"/>
            <a:ext cx="3650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葡萄</a:t>
            </a:r>
            <a:endParaRPr kumimoji="1" lang="zh-CN" altLang="en-US" sz="115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34614" y="5681285"/>
            <a:ext cx="6377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Free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Share,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Join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us!</a:t>
            </a:r>
            <a:endParaRPr kumimoji="1" lang="zh-CN" altLang="en-US" sz="44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53" y="4328712"/>
            <a:ext cx="6701194" cy="18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3516" y="3890603"/>
            <a:ext cx="6715300" cy="270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980" dirty="0">
                <a:solidFill>
                  <a:srgbClr val="235397"/>
                </a:solidFill>
                <a:latin typeface="Yuanti SC" charset="-122"/>
                <a:ea typeface="Yuanti SC" charset="-122"/>
                <a:cs typeface="Yuanti SC" charset="-122"/>
              </a:rPr>
              <a:t>追新番</a:t>
            </a:r>
          </a:p>
        </p:txBody>
      </p:sp>
    </p:spTree>
    <p:extLst>
      <p:ext uri="{BB962C8B-B14F-4D97-AF65-F5344CB8AC3E}">
        <p14:creationId xmlns:p14="http://schemas.microsoft.com/office/powerpoint/2010/main" val="208958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4" y="4282659"/>
            <a:ext cx="8074772" cy="19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40" y="3684311"/>
            <a:ext cx="9208620" cy="31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821" y="4594493"/>
            <a:ext cx="82942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S</a:t>
            </a:r>
            <a:r>
              <a:rPr lang="zh-CN" altLang="en-US" sz="8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imple </a:t>
            </a:r>
            <a:r>
              <a:rPr lang="en-US" altLang="zh-CN" sz="8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D</a:t>
            </a:r>
            <a:r>
              <a:rPr lang="zh-CN" altLang="en-US" sz="8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esktops</a:t>
            </a:r>
            <a:endParaRPr lang="zh-CN" altLang="en-US" sz="8000" b="1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0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39" y="4223371"/>
            <a:ext cx="5317221" cy="20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3786" y="4148217"/>
            <a:ext cx="85443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 smtClean="0">
                <a:solidFill>
                  <a:srgbClr val="00B0F0"/>
                </a:solidFill>
                <a:latin typeface="Bauhaus 93" charset="0"/>
                <a:ea typeface="Bauhaus 93" charset="0"/>
                <a:cs typeface="Bauhaus 93" charset="0"/>
              </a:rPr>
              <a:t>0</a:t>
            </a:r>
            <a:r>
              <a:rPr kumimoji="1" lang="en-US" altLang="zh-CN" sz="13800" dirty="0" smtClean="0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daydown</a:t>
            </a:r>
            <a:endParaRPr kumimoji="1" lang="zh-CN" altLang="en-US" sz="13800" dirty="0">
              <a:solidFill>
                <a:schemeClr val="bg1"/>
              </a:solidFill>
              <a:latin typeface="Bauhaus 93" charset="0"/>
              <a:ea typeface="Bauhaus 93" charset="0"/>
              <a:cs typeface="Bauhaus 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44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15" y="3877130"/>
            <a:ext cx="7374669" cy="27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89" y="3113064"/>
            <a:ext cx="6934200" cy="3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34171" y="3640386"/>
            <a:ext cx="386355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400" b="1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i</a:t>
            </a:r>
            <a:r>
              <a:rPr kumimoji="1" lang="en-US" altLang="zh-CN" sz="20400" b="1" dirty="0" smtClean="0">
                <a:solidFill>
                  <a:srgbClr val="4F9394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c</a:t>
            </a:r>
            <a:r>
              <a:rPr kumimoji="1" lang="en-US" altLang="zh-CN" sz="20400" b="1" dirty="0" smtClean="0">
                <a:solidFill>
                  <a:srgbClr val="F7452E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e</a:t>
            </a:r>
            <a:endParaRPr kumimoji="1" lang="zh-CN" altLang="en-US" sz="20400" b="1" dirty="0">
              <a:solidFill>
                <a:srgbClr val="F7452E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30395" y="3896261"/>
            <a:ext cx="827111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smtClean="0">
                <a:solidFill>
                  <a:srgbClr val="145AA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zh-CN" altLang="en-US" sz="8800" dirty="0" smtClean="0">
                <a:solidFill>
                  <a:srgbClr val="145AA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dygang</a:t>
            </a:r>
            <a:r>
              <a:rPr lang="en-US" altLang="zh-CN" sz="8800" dirty="0" smtClean="0">
                <a:solidFill>
                  <a:srgbClr val="F3A43A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.NET</a:t>
            </a:r>
            <a:endParaRPr lang="zh-CN" altLang="en-US" sz="8800" dirty="0">
              <a:solidFill>
                <a:srgbClr val="F3A43A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19" y="3332609"/>
            <a:ext cx="6373861" cy="384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i</a:t>
            </a:r>
            <a:r>
              <a:rPr lang="en-US" altLang="zh-CN" sz="24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HD</a:t>
            </a:r>
            <a:r>
              <a:rPr lang="zh-CN" altLang="en-US" sz="20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.me</a:t>
            </a:r>
            <a:endParaRPr lang="zh-CN" altLang="en-US" sz="24400" dirty="0">
              <a:solidFill>
                <a:schemeClr val="bg1"/>
              </a:solidFill>
              <a:latin typeface="Microsoft Himalaya" charset="-122"/>
              <a:ea typeface="Microsoft Himalaya" charset="-122"/>
              <a:cs typeface="Microsoft Himalaya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9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78" y="4203700"/>
            <a:ext cx="787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33" y="2990822"/>
            <a:ext cx="3305629" cy="32250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1840" y="6564169"/>
            <a:ext cx="3788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0" i="0" dirty="0" smtClean="0">
                <a:solidFill>
                  <a:schemeClr val="bg1"/>
                </a:solidFill>
                <a:effectLst/>
                <a:latin typeface="Menlo" charset="0"/>
              </a:rPr>
              <a:t>BT</a:t>
            </a:r>
            <a:r>
              <a:rPr lang="zh-CN" altLang="en-US" sz="5400" b="0" i="0" dirty="0" smtClean="0">
                <a:solidFill>
                  <a:schemeClr val="bg1"/>
                </a:solidFill>
                <a:effectLst/>
                <a:latin typeface="Menlo" charset="0"/>
              </a:rPr>
              <a:t>部落天堂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6864" y="3347357"/>
            <a:ext cx="9318171" cy="3744686"/>
          </a:xfrm>
          <a:prstGeom prst="roundRect">
            <a:avLst>
              <a:gd name="adj" fmla="val 8504"/>
            </a:avLst>
          </a:prstGeom>
          <a:solidFill>
            <a:srgbClr val="E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600" dirty="0" smtClean="0">
                <a:solidFill>
                  <a:schemeClr val="tx1"/>
                </a:solidFill>
                <a:latin typeface="Toppan Bunkyu Midashi Gothic Extrabold" charset="-128"/>
                <a:ea typeface="Toppan Bunkyu Midashi Gothic Extrabold" charset="-128"/>
                <a:cs typeface="Toppan Bunkyu Midashi Gothic Extrabold" charset="-128"/>
              </a:rPr>
              <a:t>IMDb</a:t>
            </a:r>
            <a:endParaRPr kumimoji="1" lang="zh-CN" altLang="en-US" sz="16600" dirty="0">
              <a:solidFill>
                <a:schemeClr val="tx1"/>
              </a:solidFill>
              <a:latin typeface="Toppan Bunkyu Midashi Gothic Extrabold" charset="-128"/>
              <a:ea typeface="Toppan Bunkyu Midashi Gothic Extrabold" charset="-128"/>
              <a:cs typeface="Toppan Bunkyu Midashi Gothic Extrabold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10" y="3904796"/>
            <a:ext cx="8013080" cy="26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39</Words>
  <Application>Microsoft Macintosh PowerPoint</Application>
  <PresentationFormat>自定义</PresentationFormat>
  <Paragraphs>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American Typewriter</vt:lpstr>
      <vt:lpstr>Arial</vt:lpstr>
      <vt:lpstr>Bauhaus 93</vt:lpstr>
      <vt:lpstr>Calibri</vt:lpstr>
      <vt:lpstr>Calibri Light</vt:lpstr>
      <vt:lpstr>DengXian</vt:lpstr>
      <vt:lpstr>Franklin Gothic Heavy</vt:lpstr>
      <vt:lpstr>Menlo</vt:lpstr>
      <vt:lpstr>Microsoft Himalaya</vt:lpstr>
      <vt:lpstr>PingFang SC</vt:lpstr>
      <vt:lpstr>PingFang SC Light</vt:lpstr>
      <vt:lpstr>SimSun</vt:lpstr>
      <vt:lpstr>Toppan Bunkyu Midashi Gothic Extrabold</vt:lpstr>
      <vt:lpstr>Yuanti SC</vt:lpstr>
      <vt:lpstr>等线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43</cp:revision>
  <dcterms:created xsi:type="dcterms:W3CDTF">2018-10-12T05:26:04Z</dcterms:created>
  <dcterms:modified xsi:type="dcterms:W3CDTF">2019-03-02T08:39:36Z</dcterms:modified>
</cp:coreProperties>
</file>