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8A740-CD44-4E74-B3D8-E18091661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B8DF0E-5075-49B6-BA5E-5001E0569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299101-5606-46D4-AE4D-83285941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F5E6-84AB-4825-AF43-560C4CC793F3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358AE7-5E52-481A-AB90-E3B6B1D4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EB066-6F42-4009-ACF7-8072ECF6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FBC3-18EC-4D60-B3FB-88EC119DF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4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BA14E-DDFC-4C86-935D-F8D74340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AFE576-1AD6-4F56-B765-8DD8A7FDD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55D72-FF24-40C4-8FC3-471221E0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F5E6-84AB-4825-AF43-560C4CC793F3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42671D-1FED-41C1-8D52-3E6B15DC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7D3D5-2ECE-42C0-ACA0-FE5E8653C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FBC3-18EC-4D60-B3FB-88EC119DF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83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0524AE-56A7-4AEB-93D5-B81DC7606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3B2CA5-17DF-4668-8B7C-8CBEF6838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B4FADD-2E0F-48FD-B52D-8FC5EFAE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F5E6-84AB-4825-AF43-560C4CC793F3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100E24-5C18-4393-BBA1-3D3A5EEF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C6824A-C6B9-499E-BD06-70BE3B33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FBC3-18EC-4D60-B3FB-88EC119DF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F2675-3DE6-4F04-9CFE-34B437A4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E182A-9F4F-443E-A6B8-B9512127F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B0967-E1B3-433E-99A4-F44BE3A6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F5E6-84AB-4825-AF43-560C4CC793F3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E5B707-5C3B-4F51-A200-E28C56CF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25F27-28E3-4543-8A93-EF46D197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FBC3-18EC-4D60-B3FB-88EC119DF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46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F084F-B40E-42AA-AD05-901168A0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0C077F-135C-48A1-B272-9285D7C11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0AB81-78B5-4291-A6A8-F4F83E7C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F5E6-84AB-4825-AF43-560C4CC793F3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95AF1-CFE9-4001-B64A-C7D1647A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69C3E4-8603-4ED0-9337-2D1371FD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FBC3-18EC-4D60-B3FB-88EC119DF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78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29012-A650-4E36-B6D5-24DA9DDB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6CAEA-2E74-4E00-BEBA-E79B7D478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92608B-B4FD-4355-8929-EE57E2AE5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137A7A-BD97-4688-98EE-56C0A58D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F5E6-84AB-4825-AF43-560C4CC793F3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BCF191-FB7D-43B1-A56A-059DE8AA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EE655A-1CB1-405B-AC3E-14C3A4BD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FBC3-18EC-4D60-B3FB-88EC119DF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22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FB380-19CF-4F33-AE7D-3B60D7E0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F11EC2-0707-4D89-A8F1-5ECA664E1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B86FA0-F526-4D94-ACDA-20C4AAF56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D0C5D3-7A0B-4ACD-A3DB-5F28948BA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FCAE92-F72E-4507-987B-644090D56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482522-510C-4DA7-AA12-A425B503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F5E6-84AB-4825-AF43-560C4CC793F3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842F6F-44B3-4D66-B177-437AF8D6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A4F623-BF91-4731-9F7D-2DD1998F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FBC3-18EC-4D60-B3FB-88EC119DF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53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538A8-CE19-4A22-99D5-1F821C13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3A74C4-F66A-4456-B7F6-7DEF6237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F5E6-84AB-4825-AF43-560C4CC793F3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ED50D1-1E3A-4096-9AE9-540A7605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10FD3E-16FB-4193-B497-D7AC3A90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FBC3-18EC-4D60-B3FB-88EC119DF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5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8CF88E-F9E3-41B2-A6D3-B8BC9D1C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F5E6-84AB-4825-AF43-560C4CC793F3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2FC89E-9DBE-4DC5-BE97-C75D4877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FD7225-C59E-40EC-9BC9-E7209362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FBC3-18EC-4D60-B3FB-88EC119DF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95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2CDB1-573E-403B-830C-397DD6C23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18EBD-A90D-411E-AF8C-DD157E161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6203AF-3273-4E55-9434-F974AE5C2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719EAF-2FE7-47C6-8EF4-F2FEA5E5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F5E6-84AB-4825-AF43-560C4CC793F3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DC3722-032A-43ED-A687-FB6158D2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2FBC63-6778-4E24-BF4A-A047395D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FBC3-18EC-4D60-B3FB-88EC119DF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7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6D6BD-4C7B-4364-AD09-A127872A1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B9E9AE-4468-43FA-8E48-FB1703678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7E4C1C-9478-429A-A8C5-08013F844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225BB3-4947-4972-A598-189F713F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F5E6-84AB-4825-AF43-560C4CC793F3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E2AC14-DB94-4AF7-B6DE-5AFDF1AF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557B21-14C7-4AC6-B666-CD241280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FBC3-18EC-4D60-B3FB-88EC119DF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21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E62918-7542-461B-94B6-42A82992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BD88D8-C5C6-4DDB-8DE2-BDD0BA463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0148F6-AE73-4271-B881-89947D42E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7F5E6-84AB-4825-AF43-560C4CC793F3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4A3D8-6E3B-4AF4-8ABB-89AA885E7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BF64D-E5F5-447D-A55A-C6548C46B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DFBC3-18EC-4D60-B3FB-88EC119DF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47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B65D182A-7269-472C-94E0-F8322056A65B}"/>
              </a:ext>
            </a:extLst>
          </p:cNvPr>
          <p:cNvGrpSpPr/>
          <p:nvPr/>
        </p:nvGrpSpPr>
        <p:grpSpPr>
          <a:xfrm>
            <a:off x="57154" y="218659"/>
            <a:ext cx="11089486" cy="3520320"/>
            <a:chOff x="57154" y="218659"/>
            <a:chExt cx="11089486" cy="352032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398E02C-E29F-4659-A790-A3508593B3DB}"/>
                </a:ext>
              </a:extLst>
            </p:cNvPr>
            <p:cNvSpPr txBox="1"/>
            <p:nvPr/>
          </p:nvSpPr>
          <p:spPr>
            <a:xfrm>
              <a:off x="5513544" y="218659"/>
              <a:ext cx="604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Arad</a:t>
              </a:r>
              <a:endParaRPr lang="zh-CN" altLang="en-US" sz="1600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D9FAF4B-1613-4153-859B-2739429AF745}"/>
                </a:ext>
              </a:extLst>
            </p:cNvPr>
            <p:cNvSpPr txBox="1"/>
            <p:nvPr/>
          </p:nvSpPr>
          <p:spPr>
            <a:xfrm>
              <a:off x="9127707" y="819150"/>
              <a:ext cx="5725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Z 75</a:t>
              </a:r>
              <a:endParaRPr lang="zh-CN" altLang="en-US" sz="16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CBF6A90-DC00-4B61-B46A-A0E1565EBF6D}"/>
                </a:ext>
              </a:extLst>
            </p:cNvPr>
            <p:cNvSpPr txBox="1"/>
            <p:nvPr/>
          </p:nvSpPr>
          <p:spPr>
            <a:xfrm>
              <a:off x="6024501" y="819150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T 118</a:t>
              </a:r>
              <a:endParaRPr lang="zh-CN" altLang="en-US" sz="16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9583F36-1ACF-4E0D-AEF8-B5B0C1239E88}"/>
                </a:ext>
              </a:extLst>
            </p:cNvPr>
            <p:cNvSpPr txBox="1"/>
            <p:nvPr/>
          </p:nvSpPr>
          <p:spPr>
            <a:xfrm>
              <a:off x="1636706" y="828675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 140</a:t>
              </a:r>
              <a:endParaRPr lang="zh-CN" altLang="en-US" sz="16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3AA56B2-6001-4ED3-89B2-793BF030FC0F}"/>
                </a:ext>
              </a:extLst>
            </p:cNvPr>
            <p:cNvSpPr txBox="1"/>
            <p:nvPr/>
          </p:nvSpPr>
          <p:spPr>
            <a:xfrm>
              <a:off x="9878909" y="1466850"/>
              <a:ext cx="7184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O 146</a:t>
              </a:r>
              <a:endParaRPr lang="zh-CN" altLang="en-US" sz="16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028CBBF-39D9-4351-BB6F-15EE49B3435A}"/>
                </a:ext>
              </a:extLst>
            </p:cNvPr>
            <p:cNvSpPr txBox="1"/>
            <p:nvPr/>
          </p:nvSpPr>
          <p:spPr>
            <a:xfrm>
              <a:off x="8367049" y="1485900"/>
              <a:ext cx="692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A 150</a:t>
              </a:r>
              <a:endParaRPr lang="zh-CN" altLang="en-US" sz="1600" strike="sngStrike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6DA58D0-19FA-4752-9F30-D50171CA6F1C}"/>
                </a:ext>
              </a:extLst>
            </p:cNvPr>
            <p:cNvSpPr txBox="1"/>
            <p:nvPr/>
          </p:nvSpPr>
          <p:spPr>
            <a:xfrm>
              <a:off x="6603588" y="148590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L 229</a:t>
              </a:r>
              <a:endParaRPr lang="zh-CN" altLang="en-US" sz="16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600E498-63FA-4362-96E3-A353CB9B260C}"/>
                </a:ext>
              </a:extLst>
            </p:cNvPr>
            <p:cNvSpPr txBox="1"/>
            <p:nvPr/>
          </p:nvSpPr>
          <p:spPr>
            <a:xfrm>
              <a:off x="5420504" y="1485900"/>
              <a:ext cx="692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A 236</a:t>
              </a:r>
              <a:endParaRPr lang="zh-CN" altLang="en-US" sz="1600" strike="sngStrike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E5351D7-368F-4FD6-9D7F-14BC348DD5B4}"/>
                </a:ext>
              </a:extLst>
            </p:cNvPr>
            <p:cNvSpPr txBox="1"/>
            <p:nvPr/>
          </p:nvSpPr>
          <p:spPr>
            <a:xfrm>
              <a:off x="3251136" y="1485900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R 220</a:t>
              </a:r>
              <a:endParaRPr lang="zh-CN" altLang="en-US" sz="16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DA5D94F-E77B-4E4B-BF95-5AE66BFB9073}"/>
                </a:ext>
              </a:extLst>
            </p:cNvPr>
            <p:cNvSpPr txBox="1"/>
            <p:nvPr/>
          </p:nvSpPr>
          <p:spPr>
            <a:xfrm>
              <a:off x="1086228" y="1485900"/>
              <a:ext cx="6607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F 239</a:t>
              </a:r>
              <a:endParaRPr lang="zh-CN" altLang="en-US" sz="16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16BB49E-8454-4B1E-93A2-B9E6871655C1}"/>
                </a:ext>
              </a:extLst>
            </p:cNvPr>
            <p:cNvSpPr txBox="1"/>
            <p:nvPr/>
          </p:nvSpPr>
          <p:spPr>
            <a:xfrm>
              <a:off x="57154" y="1485900"/>
              <a:ext cx="692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A 280</a:t>
              </a:r>
              <a:endParaRPr lang="zh-CN" altLang="en-US" sz="1600" strike="sngStrike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2A1A51D-8989-4AA8-8C8A-F6324D29F847}"/>
                </a:ext>
              </a:extLst>
            </p:cNvPr>
            <p:cNvSpPr txBox="1"/>
            <p:nvPr/>
          </p:nvSpPr>
          <p:spPr>
            <a:xfrm>
              <a:off x="2139828" y="1485900"/>
              <a:ext cx="7184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O 291</a:t>
              </a:r>
              <a:endParaRPr lang="zh-CN" altLang="en-US" sz="1600" strike="sngStrike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FCE43EA-D130-432A-A6A8-5B3CD86C654F}"/>
                </a:ext>
              </a:extLst>
            </p:cNvPr>
            <p:cNvSpPr txBox="1"/>
            <p:nvPr/>
          </p:nvSpPr>
          <p:spPr>
            <a:xfrm>
              <a:off x="10466646" y="2124075"/>
              <a:ext cx="6799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Z 217</a:t>
              </a:r>
              <a:endParaRPr lang="zh-CN" altLang="en-US" sz="1600" strike="sngStrike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B17BC36-0B17-4185-8AD4-B3D9A375441C}"/>
                </a:ext>
              </a:extLst>
            </p:cNvPr>
            <p:cNvSpPr txBox="1"/>
            <p:nvPr/>
          </p:nvSpPr>
          <p:spPr>
            <a:xfrm>
              <a:off x="9414004" y="2124075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S 297</a:t>
              </a:r>
              <a:endParaRPr lang="zh-CN" altLang="en-US" sz="1600" strike="sngStrike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F461FD7-56E4-4921-ADF0-0782DD14C7AF}"/>
                </a:ext>
              </a:extLst>
            </p:cNvPr>
            <p:cNvSpPr txBox="1"/>
            <p:nvPr/>
          </p:nvSpPr>
          <p:spPr>
            <a:xfrm>
              <a:off x="3174201" y="2124075"/>
              <a:ext cx="6767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P 317</a:t>
              </a:r>
              <a:endParaRPr lang="zh-CN" altLang="en-US" sz="16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742E6FD-8486-424A-8E30-FD35965D1C4D}"/>
                </a:ext>
              </a:extLst>
            </p:cNvPr>
            <p:cNvSpPr txBox="1"/>
            <p:nvPr/>
          </p:nvSpPr>
          <p:spPr>
            <a:xfrm>
              <a:off x="4030099" y="2124075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S 300</a:t>
              </a:r>
              <a:endParaRPr lang="zh-CN" altLang="en-US" sz="1600" strike="sngStrike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433BC9F-A8B6-4623-862D-99A3117FB63A}"/>
                </a:ext>
              </a:extLst>
            </p:cNvPr>
            <p:cNvSpPr txBox="1"/>
            <p:nvPr/>
          </p:nvSpPr>
          <p:spPr>
            <a:xfrm>
              <a:off x="2305479" y="2124075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C 366</a:t>
              </a:r>
              <a:endParaRPr lang="zh-CN" altLang="en-US" sz="16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629171B-5413-419B-B9E3-5F5D707EDF19}"/>
                </a:ext>
              </a:extLst>
            </p:cNvPr>
            <p:cNvSpPr txBox="1"/>
            <p:nvPr/>
          </p:nvSpPr>
          <p:spPr>
            <a:xfrm>
              <a:off x="6107058" y="2124075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M 299</a:t>
              </a:r>
              <a:endParaRPr lang="zh-CN" altLang="en-US" sz="16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BAE5C61-4908-4160-B53B-AC547B3D7B7B}"/>
                </a:ext>
              </a:extLst>
            </p:cNvPr>
            <p:cNvSpPr txBox="1"/>
            <p:nvPr/>
          </p:nvSpPr>
          <p:spPr>
            <a:xfrm>
              <a:off x="6999465" y="2124075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T 340</a:t>
              </a:r>
              <a:endParaRPr lang="zh-CN" altLang="en-US" sz="1600" strike="sngStrike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5510ABE-3326-4161-9F13-D57851CC653C}"/>
                </a:ext>
              </a:extLst>
            </p:cNvPr>
            <p:cNvSpPr txBox="1"/>
            <p:nvPr/>
          </p:nvSpPr>
          <p:spPr>
            <a:xfrm>
              <a:off x="453847" y="2124075"/>
              <a:ext cx="6783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B 440</a:t>
              </a:r>
              <a:endParaRPr lang="zh-CN" altLang="en-US" sz="16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EDA4191-BBF3-489D-8D76-FB45657BCC88}"/>
                </a:ext>
              </a:extLst>
            </p:cNvPr>
            <p:cNvSpPr txBox="1"/>
            <p:nvPr/>
          </p:nvSpPr>
          <p:spPr>
            <a:xfrm>
              <a:off x="5654848" y="2762250"/>
              <a:ext cx="7040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D 374</a:t>
              </a:r>
              <a:endParaRPr lang="zh-CN" altLang="en-US" sz="1600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8C038FA-BB48-47FC-942F-BDB6FC359832}"/>
                </a:ext>
              </a:extLst>
            </p:cNvPr>
            <p:cNvSpPr txBox="1"/>
            <p:nvPr/>
          </p:nvSpPr>
          <p:spPr>
            <a:xfrm>
              <a:off x="6629812" y="276225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L 369</a:t>
              </a:r>
              <a:endParaRPr lang="zh-CN" altLang="en-US" sz="1600" strike="sngStrike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6BC6DDB-7CFC-45F0-8291-7034E1266A71}"/>
                </a:ext>
              </a:extLst>
            </p:cNvPr>
            <p:cNvSpPr txBox="1"/>
            <p:nvPr/>
          </p:nvSpPr>
          <p:spPr>
            <a:xfrm>
              <a:off x="2212244" y="2762250"/>
              <a:ext cx="6783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B 418</a:t>
              </a:r>
              <a:endParaRPr lang="zh-CN" altLang="en-US" sz="1600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8C677DD5-F778-43F5-A60D-B4911A1ED3AB}"/>
                </a:ext>
              </a:extLst>
            </p:cNvPr>
            <p:cNvSpPr/>
            <p:nvPr/>
          </p:nvSpPr>
          <p:spPr>
            <a:xfrm>
              <a:off x="2116199" y="2762251"/>
              <a:ext cx="923925" cy="33855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C0AAE55-91E9-4E08-84BD-7BA5BCA9D6CC}"/>
                </a:ext>
              </a:extLst>
            </p:cNvPr>
            <p:cNvSpPr txBox="1"/>
            <p:nvPr/>
          </p:nvSpPr>
          <p:spPr>
            <a:xfrm>
              <a:off x="5168738" y="3400425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C 494</a:t>
              </a:r>
              <a:endParaRPr lang="zh-CN" altLang="en-US" sz="1600" strike="sngStrike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2A53D10-3F2F-4F72-ADCC-2C2D51CA18FA}"/>
                </a:ext>
              </a:extLst>
            </p:cNvPr>
            <p:cNvSpPr txBox="1"/>
            <p:nvPr/>
          </p:nvSpPr>
          <p:spPr>
            <a:xfrm>
              <a:off x="6107058" y="3400425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M 449</a:t>
              </a:r>
              <a:endParaRPr lang="zh-CN" altLang="en-US" sz="1600" strike="sngStrike" dirty="0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93DDBCB9-79F4-4AC7-A45E-07C92758FF2C}"/>
                </a:ext>
              </a:extLst>
            </p:cNvPr>
            <p:cNvCxnSpPr>
              <a:cxnSpLocks/>
              <a:stCxn id="7" idx="0"/>
              <a:endCxn id="4" idx="2"/>
            </p:cNvCxnSpPr>
            <p:nvPr/>
          </p:nvCxnSpPr>
          <p:spPr>
            <a:xfrm flipV="1">
              <a:off x="1971093" y="557213"/>
              <a:ext cx="3844778" cy="271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A7C96460-2872-4200-96BF-75CCB0E83F10}"/>
                </a:ext>
              </a:extLst>
            </p:cNvPr>
            <p:cNvCxnSpPr>
              <a:stCxn id="6" idx="0"/>
              <a:endCxn id="4" idx="2"/>
            </p:cNvCxnSpPr>
            <p:nvPr/>
          </p:nvCxnSpPr>
          <p:spPr>
            <a:xfrm flipH="1" flipV="1">
              <a:off x="5815871" y="557213"/>
              <a:ext cx="543017" cy="2619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0546727F-49CA-45DD-99D5-3DCAAB3DF3D7}"/>
                </a:ext>
              </a:extLst>
            </p:cNvPr>
            <p:cNvCxnSpPr>
              <a:cxnSpLocks/>
              <a:stCxn id="5" idx="0"/>
              <a:endCxn id="4" idx="2"/>
            </p:cNvCxnSpPr>
            <p:nvPr/>
          </p:nvCxnSpPr>
          <p:spPr>
            <a:xfrm flipH="1" flipV="1">
              <a:off x="5815871" y="557213"/>
              <a:ext cx="3598133" cy="2619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62EDDB2-4127-4700-80B2-B27BEA911BBA}"/>
                </a:ext>
              </a:extLst>
            </p:cNvPr>
            <p:cNvCxnSpPr>
              <a:cxnSpLocks/>
              <a:stCxn id="15" idx="0"/>
              <a:endCxn id="7" idx="2"/>
            </p:cNvCxnSpPr>
            <p:nvPr/>
          </p:nvCxnSpPr>
          <p:spPr>
            <a:xfrm flipV="1">
              <a:off x="403563" y="1167229"/>
              <a:ext cx="1567530" cy="3186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A3E91FB-1323-497D-B786-39897F84AC79}"/>
                </a:ext>
              </a:extLst>
            </p:cNvPr>
            <p:cNvCxnSpPr>
              <a:cxnSpLocks/>
              <a:stCxn id="24" idx="0"/>
              <a:endCxn id="14" idx="2"/>
            </p:cNvCxnSpPr>
            <p:nvPr/>
          </p:nvCxnSpPr>
          <p:spPr>
            <a:xfrm flipV="1">
              <a:off x="793043" y="1824454"/>
              <a:ext cx="623564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743A4DC-6567-46E0-8B59-CFA65790A952}"/>
                </a:ext>
              </a:extLst>
            </p:cNvPr>
            <p:cNvSpPr txBox="1"/>
            <p:nvPr/>
          </p:nvSpPr>
          <p:spPr>
            <a:xfrm>
              <a:off x="1383815" y="2124075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S 438</a:t>
              </a:r>
              <a:endParaRPr lang="zh-CN" altLang="en-US" sz="1600" strike="sngStrike" dirty="0"/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7FCF0EFE-24FC-49EA-BA56-14089A1849B3}"/>
                </a:ext>
              </a:extLst>
            </p:cNvPr>
            <p:cNvCxnSpPr>
              <a:cxnSpLocks/>
              <a:stCxn id="48" idx="0"/>
              <a:endCxn id="14" idx="2"/>
            </p:cNvCxnSpPr>
            <p:nvPr/>
          </p:nvCxnSpPr>
          <p:spPr>
            <a:xfrm flipH="1" flipV="1">
              <a:off x="1416607" y="1824454"/>
              <a:ext cx="301595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6EDFB88-B0F3-4D01-A278-C1D072193D7D}"/>
                </a:ext>
              </a:extLst>
            </p:cNvPr>
            <p:cNvCxnSpPr>
              <a:cxnSpLocks/>
              <a:stCxn id="21" idx="0"/>
              <a:endCxn id="13" idx="2"/>
            </p:cNvCxnSpPr>
            <p:nvPr/>
          </p:nvCxnSpPr>
          <p:spPr>
            <a:xfrm flipV="1">
              <a:off x="2650285" y="1824454"/>
              <a:ext cx="941650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C6DBEDBB-62FB-478F-A996-DD55B3CB248E}"/>
                </a:ext>
              </a:extLst>
            </p:cNvPr>
            <p:cNvCxnSpPr>
              <a:cxnSpLocks/>
              <a:stCxn id="19" idx="0"/>
              <a:endCxn id="13" idx="2"/>
            </p:cNvCxnSpPr>
            <p:nvPr/>
          </p:nvCxnSpPr>
          <p:spPr>
            <a:xfrm flipV="1">
              <a:off x="3512595" y="1824454"/>
              <a:ext cx="79340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28225712-B020-439D-BD8B-FED7C7893733}"/>
                </a:ext>
              </a:extLst>
            </p:cNvPr>
            <p:cNvCxnSpPr>
              <a:cxnSpLocks/>
              <a:stCxn id="20" idx="0"/>
              <a:endCxn id="13" idx="2"/>
            </p:cNvCxnSpPr>
            <p:nvPr/>
          </p:nvCxnSpPr>
          <p:spPr>
            <a:xfrm flipH="1" flipV="1">
              <a:off x="3591935" y="1824454"/>
              <a:ext cx="772551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2F6FB7FB-017F-4C84-B413-8D4FFB4337CA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5766913" y="1157704"/>
              <a:ext cx="591975" cy="328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13EC0FE5-7957-47BF-A77D-8855530237CB}"/>
                </a:ext>
              </a:extLst>
            </p:cNvPr>
            <p:cNvCxnSpPr>
              <a:cxnSpLocks/>
              <a:stCxn id="10" idx="0"/>
              <a:endCxn id="6" idx="2"/>
            </p:cNvCxnSpPr>
            <p:nvPr/>
          </p:nvCxnSpPr>
          <p:spPr>
            <a:xfrm flipH="1" flipV="1">
              <a:off x="6358888" y="1157704"/>
              <a:ext cx="573476" cy="328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D5919578-223C-4A6D-93F8-21709CB07223}"/>
                </a:ext>
              </a:extLst>
            </p:cNvPr>
            <p:cNvCxnSpPr>
              <a:cxnSpLocks/>
              <a:stCxn id="9" idx="0"/>
              <a:endCxn id="5" idx="2"/>
            </p:cNvCxnSpPr>
            <p:nvPr/>
          </p:nvCxnSpPr>
          <p:spPr>
            <a:xfrm flipV="1">
              <a:off x="8713458" y="1157704"/>
              <a:ext cx="700546" cy="328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18C7F2C3-55AB-47AE-AE36-BCC86BEB207F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H="1" flipV="1">
              <a:off x="9414004" y="1157704"/>
              <a:ext cx="824138" cy="3091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F0770F3-EEFE-4702-9968-416FAD0A084A}"/>
                </a:ext>
              </a:extLst>
            </p:cNvPr>
            <p:cNvCxnSpPr>
              <a:cxnSpLocks/>
              <a:stCxn id="17" idx="0"/>
              <a:endCxn id="8" idx="2"/>
            </p:cNvCxnSpPr>
            <p:nvPr/>
          </p:nvCxnSpPr>
          <p:spPr>
            <a:xfrm flipH="1" flipV="1">
              <a:off x="10238142" y="1805404"/>
              <a:ext cx="568501" cy="3186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94568B81-B1C2-4EFD-A33B-A6A694210F8D}"/>
                </a:ext>
              </a:extLst>
            </p:cNvPr>
            <p:cNvCxnSpPr>
              <a:cxnSpLocks/>
              <a:stCxn id="18" idx="0"/>
              <a:endCxn id="8" idx="2"/>
            </p:cNvCxnSpPr>
            <p:nvPr/>
          </p:nvCxnSpPr>
          <p:spPr>
            <a:xfrm flipV="1">
              <a:off x="9748391" y="1805404"/>
              <a:ext cx="489751" cy="3186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6DA0F4EA-D49D-4985-904D-832F347AA23B}"/>
                </a:ext>
              </a:extLst>
            </p:cNvPr>
            <p:cNvCxnSpPr>
              <a:cxnSpLocks/>
              <a:stCxn id="22" idx="0"/>
              <a:endCxn id="10" idx="2"/>
            </p:cNvCxnSpPr>
            <p:nvPr/>
          </p:nvCxnSpPr>
          <p:spPr>
            <a:xfrm flipV="1">
              <a:off x="6477512" y="1824454"/>
              <a:ext cx="454852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CC6EBCFB-4A91-45F5-BC48-7599A976BCD3}"/>
                </a:ext>
              </a:extLst>
            </p:cNvPr>
            <p:cNvCxnSpPr>
              <a:cxnSpLocks/>
              <a:stCxn id="23" idx="0"/>
              <a:endCxn id="10" idx="2"/>
            </p:cNvCxnSpPr>
            <p:nvPr/>
          </p:nvCxnSpPr>
          <p:spPr>
            <a:xfrm flipH="1" flipV="1">
              <a:off x="6932364" y="1824454"/>
              <a:ext cx="401488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49E0C148-B47B-49B9-8D1F-2A83F9C3839B}"/>
                </a:ext>
              </a:extLst>
            </p:cNvPr>
            <p:cNvCxnSpPr>
              <a:cxnSpLocks/>
              <a:stCxn id="28" idx="0"/>
              <a:endCxn id="22" idx="2"/>
            </p:cNvCxnSpPr>
            <p:nvPr/>
          </p:nvCxnSpPr>
          <p:spPr>
            <a:xfrm flipH="1" flipV="1">
              <a:off x="6477512" y="2462629"/>
              <a:ext cx="481076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26264BD4-C113-491D-8D02-AF80C1EF294C}"/>
                </a:ext>
              </a:extLst>
            </p:cNvPr>
            <p:cNvCxnSpPr>
              <a:cxnSpLocks/>
              <a:stCxn id="27" idx="0"/>
              <a:endCxn id="22" idx="2"/>
            </p:cNvCxnSpPr>
            <p:nvPr/>
          </p:nvCxnSpPr>
          <p:spPr>
            <a:xfrm flipV="1">
              <a:off x="6006868" y="2462629"/>
              <a:ext cx="470644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48EE51AC-C197-4F1D-BC2B-A473FA1590E1}"/>
                </a:ext>
              </a:extLst>
            </p:cNvPr>
            <p:cNvCxnSpPr>
              <a:cxnSpLocks/>
              <a:stCxn id="31" idx="0"/>
              <a:endCxn id="27" idx="2"/>
            </p:cNvCxnSpPr>
            <p:nvPr/>
          </p:nvCxnSpPr>
          <p:spPr>
            <a:xfrm flipV="1">
              <a:off x="5513544" y="3100804"/>
              <a:ext cx="493324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20A18575-FA6B-47BE-9790-2B88AAC28F3F}"/>
                </a:ext>
              </a:extLst>
            </p:cNvPr>
            <p:cNvCxnSpPr>
              <a:cxnSpLocks/>
              <a:stCxn id="32" idx="0"/>
              <a:endCxn id="27" idx="2"/>
            </p:cNvCxnSpPr>
            <p:nvPr/>
          </p:nvCxnSpPr>
          <p:spPr>
            <a:xfrm flipH="1" flipV="1">
              <a:off x="6006868" y="3100804"/>
              <a:ext cx="470644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4D324F5B-8557-4CA4-8A6D-38C3C5A38130}"/>
                </a:ext>
              </a:extLst>
            </p:cNvPr>
            <p:cNvCxnSpPr>
              <a:cxnSpLocks/>
              <a:stCxn id="29" idx="0"/>
              <a:endCxn id="19" idx="2"/>
            </p:cNvCxnSpPr>
            <p:nvPr/>
          </p:nvCxnSpPr>
          <p:spPr>
            <a:xfrm flipV="1">
              <a:off x="2551440" y="2462629"/>
              <a:ext cx="961155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F993B563-C2E5-4806-8B20-EFF3E45E0D2A}"/>
                </a:ext>
              </a:extLst>
            </p:cNvPr>
            <p:cNvSpPr txBox="1"/>
            <p:nvPr/>
          </p:nvSpPr>
          <p:spPr>
            <a:xfrm>
              <a:off x="3158749" y="2762250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C 455</a:t>
              </a:r>
              <a:endParaRPr lang="zh-CN" altLang="en-US" sz="1600" strike="sngStrike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FD05FDF1-B7B3-401A-B9FF-F26E319A0642}"/>
                </a:ext>
              </a:extLst>
            </p:cNvPr>
            <p:cNvSpPr txBox="1"/>
            <p:nvPr/>
          </p:nvSpPr>
          <p:spPr>
            <a:xfrm>
              <a:off x="3938073" y="2762250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R 414</a:t>
              </a:r>
              <a:endParaRPr lang="zh-CN" altLang="en-US" sz="1600" strike="sngStrike" dirty="0"/>
            </a:p>
          </p:txBody>
        </p: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592EAB6-108A-447E-8569-A8607EC53519}"/>
                </a:ext>
              </a:extLst>
            </p:cNvPr>
            <p:cNvCxnSpPr>
              <a:cxnSpLocks/>
              <a:stCxn id="105" idx="0"/>
              <a:endCxn id="19" idx="2"/>
            </p:cNvCxnSpPr>
            <p:nvPr/>
          </p:nvCxnSpPr>
          <p:spPr>
            <a:xfrm flipV="1">
              <a:off x="3503555" y="2462629"/>
              <a:ext cx="9040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DD08BA76-25E0-4CF4-9E6F-6FBDC1DBA33F}"/>
                </a:ext>
              </a:extLst>
            </p:cNvPr>
            <p:cNvCxnSpPr>
              <a:cxnSpLocks/>
              <a:stCxn id="106" idx="0"/>
              <a:endCxn id="19" idx="2"/>
            </p:cNvCxnSpPr>
            <p:nvPr/>
          </p:nvCxnSpPr>
          <p:spPr>
            <a:xfrm flipH="1" flipV="1">
              <a:off x="3512595" y="2462629"/>
              <a:ext cx="766277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3C060B3E-B09B-48EF-9A9D-5A1785F20E17}"/>
                </a:ext>
              </a:extLst>
            </p:cNvPr>
            <p:cNvCxnSpPr>
              <a:cxnSpLocks/>
              <a:stCxn id="14" idx="0"/>
              <a:endCxn id="7" idx="2"/>
            </p:cNvCxnSpPr>
            <p:nvPr/>
          </p:nvCxnSpPr>
          <p:spPr>
            <a:xfrm flipV="1">
              <a:off x="1416607" y="1167229"/>
              <a:ext cx="554486" cy="3186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41A2C62D-9D94-4758-BB59-2BC3F4E4A4D3}"/>
                </a:ext>
              </a:extLst>
            </p:cNvPr>
            <p:cNvCxnSpPr>
              <a:cxnSpLocks/>
              <a:stCxn id="16" idx="0"/>
              <a:endCxn id="7" idx="2"/>
            </p:cNvCxnSpPr>
            <p:nvPr/>
          </p:nvCxnSpPr>
          <p:spPr>
            <a:xfrm flipH="1" flipV="1">
              <a:off x="1971093" y="1167229"/>
              <a:ext cx="527968" cy="3186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CEC24F29-50A2-45D2-B9D0-C28508D9E93F}"/>
                </a:ext>
              </a:extLst>
            </p:cNvPr>
            <p:cNvCxnSpPr>
              <a:cxnSpLocks/>
              <a:stCxn id="13" idx="0"/>
              <a:endCxn id="7" idx="2"/>
            </p:cNvCxnSpPr>
            <p:nvPr/>
          </p:nvCxnSpPr>
          <p:spPr>
            <a:xfrm flipH="1" flipV="1">
              <a:off x="1971093" y="1167229"/>
              <a:ext cx="1620842" cy="3186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372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1CB007E-E04B-488E-A0EA-DB6004144689}"/>
              </a:ext>
            </a:extLst>
          </p:cNvPr>
          <p:cNvSpPr txBox="1"/>
          <p:nvPr/>
        </p:nvSpPr>
        <p:spPr>
          <a:xfrm>
            <a:off x="1989814" y="208997"/>
            <a:ext cx="1008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M=5,K=3</a:t>
            </a:r>
            <a:endParaRPr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C08B50-76E0-4D80-9449-ADEC761D008D}"/>
              </a:ext>
            </a:extLst>
          </p:cNvPr>
          <p:cNvSpPr txBox="1"/>
          <p:nvPr/>
        </p:nvSpPr>
        <p:spPr>
          <a:xfrm>
            <a:off x="3681572" y="208997"/>
            <a:ext cx="725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(5,5,1)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3BEC51-A77D-481A-A9C7-D09A4782EFDE}"/>
              </a:ext>
            </a:extLst>
          </p:cNvPr>
          <p:cNvSpPr txBox="1"/>
          <p:nvPr/>
        </p:nvSpPr>
        <p:spPr>
          <a:xfrm>
            <a:off x="168067" y="885409"/>
            <a:ext cx="159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(0,1)=&gt;(5,4,0)</a:t>
            </a:r>
          </a:p>
          <a:p>
            <a:r>
              <a:rPr lang="en-US" altLang="zh-CN" sz="1600" dirty="0"/>
              <a:t>g=1 h=9</a:t>
            </a:r>
          </a:p>
          <a:p>
            <a:r>
              <a:rPr lang="en-US" altLang="zh-CN" sz="1600" dirty="0"/>
              <a:t>f=10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F4199D-650B-4C8A-BF6A-FB1066CC1880}"/>
              </a:ext>
            </a:extLst>
          </p:cNvPr>
          <p:cNvSpPr txBox="1"/>
          <p:nvPr/>
        </p:nvSpPr>
        <p:spPr>
          <a:xfrm>
            <a:off x="2039469" y="885409"/>
            <a:ext cx="159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(0,2)=&gt;(5,3,0)</a:t>
            </a:r>
          </a:p>
          <a:p>
            <a:r>
              <a:rPr lang="en-US" altLang="zh-CN" sz="1600" dirty="0"/>
              <a:t>g=1 h=8</a:t>
            </a:r>
          </a:p>
          <a:p>
            <a:r>
              <a:rPr lang="en-US" altLang="zh-CN" sz="1600" dirty="0"/>
              <a:t>f=9</a:t>
            </a:r>
            <a:endParaRPr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3210C9-F640-4D0F-AD38-6F19263FCF12}"/>
              </a:ext>
            </a:extLst>
          </p:cNvPr>
          <p:cNvSpPr txBox="1"/>
          <p:nvPr/>
        </p:nvSpPr>
        <p:spPr>
          <a:xfrm>
            <a:off x="3910871" y="885407"/>
            <a:ext cx="159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(0,3)=&gt;(5,2,0)</a:t>
            </a:r>
          </a:p>
          <a:p>
            <a:r>
              <a:rPr lang="en-US" altLang="zh-CN" sz="1600" dirty="0"/>
              <a:t>g=1 h=7 (0,3)</a:t>
            </a:r>
          </a:p>
          <a:p>
            <a:r>
              <a:rPr lang="en-US" altLang="zh-CN" sz="1600" dirty="0"/>
              <a:t>f=8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227798-6003-4569-9393-940F47E38AE9}"/>
              </a:ext>
            </a:extLst>
          </p:cNvPr>
          <p:cNvSpPr txBox="1"/>
          <p:nvPr/>
        </p:nvSpPr>
        <p:spPr>
          <a:xfrm>
            <a:off x="5782273" y="885407"/>
            <a:ext cx="159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(1,1)=&gt;(4,4,0)</a:t>
            </a:r>
          </a:p>
          <a:p>
            <a:r>
              <a:rPr lang="en-US" altLang="zh-CN" sz="1600" dirty="0"/>
              <a:t>g=1 h=8</a:t>
            </a:r>
          </a:p>
          <a:p>
            <a:r>
              <a:rPr lang="en-US" altLang="zh-CN" sz="1600" dirty="0"/>
              <a:t>f=9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9E13DE-24EC-4B58-8E65-70F8C6A0A202}"/>
              </a:ext>
            </a:extLst>
          </p:cNvPr>
          <p:cNvSpPr txBox="1"/>
          <p:nvPr/>
        </p:nvSpPr>
        <p:spPr>
          <a:xfrm>
            <a:off x="5115326" y="6748011"/>
            <a:ext cx="159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(2,2)=&gt;(3,3,0)</a:t>
            </a:r>
          </a:p>
          <a:p>
            <a:r>
              <a:rPr lang="en-US" altLang="zh-CN" sz="1600" dirty="0"/>
              <a:t>g=1 h=6</a:t>
            </a:r>
          </a:p>
          <a:p>
            <a:r>
              <a:rPr lang="en-US" altLang="zh-CN" sz="1600" dirty="0"/>
              <a:t>f=7</a:t>
            </a:r>
            <a:endParaRPr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7019FC-BDF8-4AEB-9225-4A251C2E7FE2}"/>
              </a:ext>
            </a:extLst>
          </p:cNvPr>
          <p:cNvSpPr txBox="1"/>
          <p:nvPr/>
        </p:nvSpPr>
        <p:spPr>
          <a:xfrm>
            <a:off x="6986728" y="6757118"/>
            <a:ext cx="159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(3,3)=&gt;(2,2,0)</a:t>
            </a:r>
          </a:p>
          <a:p>
            <a:r>
              <a:rPr lang="en-US" altLang="zh-CN" sz="1600" dirty="0"/>
              <a:t>g=1 h=4</a:t>
            </a:r>
          </a:p>
          <a:p>
            <a:r>
              <a:rPr lang="en-US" altLang="zh-CN" sz="1600" dirty="0"/>
              <a:t>f=5</a:t>
            </a:r>
            <a:endParaRPr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8291885-8F8F-407B-AD9A-965D603C2210}"/>
              </a:ext>
            </a:extLst>
          </p:cNvPr>
          <p:cNvSpPr txBox="1"/>
          <p:nvPr/>
        </p:nvSpPr>
        <p:spPr>
          <a:xfrm>
            <a:off x="5115326" y="8091037"/>
            <a:ext cx="159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(1,1)=&gt;(3,3,1)</a:t>
            </a:r>
          </a:p>
          <a:p>
            <a:r>
              <a:rPr lang="en-US" altLang="zh-CN" sz="1600" dirty="0"/>
              <a:t>g=2 h=4</a:t>
            </a:r>
          </a:p>
          <a:p>
            <a:r>
              <a:rPr lang="en-US" altLang="zh-CN" sz="1600" dirty="0"/>
              <a:t>f=6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09D5A7-FA5E-41BD-9722-D23E414B4BFD}"/>
              </a:ext>
            </a:extLst>
          </p:cNvPr>
          <p:cNvSpPr txBox="1"/>
          <p:nvPr/>
        </p:nvSpPr>
        <p:spPr>
          <a:xfrm>
            <a:off x="6986728" y="8091037"/>
            <a:ext cx="159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(2,2)=&gt;(4,4,1)</a:t>
            </a:r>
          </a:p>
          <a:p>
            <a:r>
              <a:rPr lang="en-US" altLang="zh-CN" sz="1600" dirty="0"/>
              <a:t>g=2 h=6</a:t>
            </a:r>
          </a:p>
          <a:p>
            <a:r>
              <a:rPr lang="en-US" altLang="zh-CN" sz="1600" dirty="0"/>
              <a:t>f=8</a:t>
            </a:r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DE9912-5A91-4631-926E-700EBDD95F40}"/>
              </a:ext>
            </a:extLst>
          </p:cNvPr>
          <p:cNvSpPr txBox="1"/>
          <p:nvPr/>
        </p:nvSpPr>
        <p:spPr>
          <a:xfrm>
            <a:off x="8858130" y="8091037"/>
            <a:ext cx="159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(3,3)=&gt;(5,5,1)</a:t>
            </a:r>
          </a:p>
          <a:p>
            <a:r>
              <a:rPr lang="en-US" altLang="zh-CN" sz="1600" dirty="0"/>
              <a:t>g=2 h=8</a:t>
            </a:r>
          </a:p>
          <a:p>
            <a:r>
              <a:rPr lang="en-US" altLang="zh-CN" sz="1600" dirty="0"/>
              <a:t>f=10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AE6B631-006A-4F62-8660-C4D5C4F497B1}"/>
              </a:ext>
            </a:extLst>
          </p:cNvPr>
          <p:cNvSpPr txBox="1"/>
          <p:nvPr/>
        </p:nvSpPr>
        <p:spPr>
          <a:xfrm>
            <a:off x="3243924" y="9291602"/>
            <a:ext cx="159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(1,1)=&gt;(2,2,0)</a:t>
            </a:r>
          </a:p>
          <a:p>
            <a:r>
              <a:rPr lang="en-US" altLang="zh-CN" sz="1600" dirty="0"/>
              <a:t>g=3 h=4</a:t>
            </a:r>
          </a:p>
          <a:p>
            <a:r>
              <a:rPr lang="en-US" altLang="zh-CN" sz="1600" dirty="0"/>
              <a:t>f=7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8178DA2-4FE9-470D-9951-98CED0F8561A}"/>
              </a:ext>
            </a:extLst>
          </p:cNvPr>
          <p:cNvSpPr txBox="1"/>
          <p:nvPr/>
        </p:nvSpPr>
        <p:spPr>
          <a:xfrm>
            <a:off x="5115326" y="9291604"/>
            <a:ext cx="159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(2,2)=&gt;(1,1,0)</a:t>
            </a:r>
          </a:p>
          <a:p>
            <a:r>
              <a:rPr lang="en-US" altLang="zh-CN" sz="1600" dirty="0"/>
              <a:t>g=3 h=2</a:t>
            </a:r>
          </a:p>
          <a:p>
            <a:r>
              <a:rPr lang="en-US" altLang="zh-CN" sz="1600" dirty="0"/>
              <a:t>f=5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31E370-77ED-47A9-A392-50C440BCE4BA}"/>
              </a:ext>
            </a:extLst>
          </p:cNvPr>
          <p:cNvSpPr txBox="1"/>
          <p:nvPr/>
        </p:nvSpPr>
        <p:spPr>
          <a:xfrm>
            <a:off x="6986728" y="9291603"/>
            <a:ext cx="159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(3,3)=&gt;(0,0,0)</a:t>
            </a:r>
          </a:p>
          <a:p>
            <a:r>
              <a:rPr lang="en-US" altLang="zh-CN" sz="1600" dirty="0"/>
              <a:t>g=3 h=0</a:t>
            </a:r>
          </a:p>
          <a:p>
            <a:r>
              <a:rPr lang="en-US" altLang="zh-CN" sz="1600" dirty="0"/>
              <a:t>f=3</a:t>
            </a:r>
            <a:endParaRPr lang="zh-CN" altLang="en-US" sz="16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CA47D73-1B93-43DB-BBDA-6309394FDE44}"/>
              </a:ext>
            </a:extLst>
          </p:cNvPr>
          <p:cNvSpPr/>
          <p:nvPr/>
        </p:nvSpPr>
        <p:spPr>
          <a:xfrm>
            <a:off x="6729456" y="9291602"/>
            <a:ext cx="1851330" cy="8309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4BBBF10-9905-417E-96F9-913649C22E5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965096" y="547551"/>
            <a:ext cx="3079142" cy="337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0BCD247-10E8-4329-A408-E3C95706EE07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2836498" y="547551"/>
            <a:ext cx="1207740" cy="337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585F2A6-9EA3-41DF-B98E-1722D3527EB8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H="1" flipV="1">
            <a:off x="4044238" y="547551"/>
            <a:ext cx="663662" cy="3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A82793D-55EB-4324-9B82-9D453C6AF04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4044238" y="547551"/>
            <a:ext cx="2535064" cy="3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EE0017D-7C77-4A38-A7E6-1801A292597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5912355" y="7588115"/>
            <a:ext cx="1871402" cy="502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8ED2D94-5430-4D72-9C01-3820FC025D5D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7783757" y="7588115"/>
            <a:ext cx="0" cy="502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AC84DF6-808D-4760-8880-41A125112020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flipH="1" flipV="1">
            <a:off x="7783757" y="7588115"/>
            <a:ext cx="1871402" cy="502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CCFFB52-2435-4385-93DB-0A1094445EF6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V="1">
            <a:off x="4040953" y="8922034"/>
            <a:ext cx="1871402" cy="369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E0C1786-783F-42EB-AC4C-46817C820648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flipV="1">
            <a:off x="5912355" y="8922034"/>
            <a:ext cx="0" cy="369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1F9FC6E-913A-4335-AB4A-DD26862869FD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H="1" flipV="1">
            <a:off x="5912355" y="8922034"/>
            <a:ext cx="1871402" cy="369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C2D2A1E5-DFD6-48A7-94FD-04DC914AF0E7}"/>
              </a:ext>
            </a:extLst>
          </p:cNvPr>
          <p:cNvSpPr txBox="1"/>
          <p:nvPr/>
        </p:nvSpPr>
        <p:spPr>
          <a:xfrm>
            <a:off x="965096" y="2054264"/>
            <a:ext cx="1594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(0,3)=&gt;(5,5,1)</a:t>
            </a:r>
            <a:endParaRPr lang="zh-CN" altLang="en-US" sz="16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F372A4A-1C26-4E38-83A7-FBDFDEC8DE98}"/>
              </a:ext>
            </a:extLst>
          </p:cNvPr>
          <p:cNvSpPr txBox="1"/>
          <p:nvPr/>
        </p:nvSpPr>
        <p:spPr>
          <a:xfrm>
            <a:off x="2782011" y="2054264"/>
            <a:ext cx="159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(0,2)=&gt;(5,4,1)</a:t>
            </a:r>
          </a:p>
          <a:p>
            <a:r>
              <a:rPr lang="en-US" altLang="zh-CN" sz="1600" dirty="0"/>
              <a:t>g=2 h=7 (0,1)</a:t>
            </a:r>
          </a:p>
          <a:p>
            <a:r>
              <a:rPr lang="en-US" altLang="zh-CN" sz="1600" dirty="0"/>
              <a:t>f=9</a:t>
            </a:r>
            <a:endParaRPr lang="zh-CN" altLang="en-US" sz="16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A16EFBA-0F4A-43B4-8E22-E71CA1B280CB}"/>
              </a:ext>
            </a:extLst>
          </p:cNvPr>
          <p:cNvSpPr txBox="1"/>
          <p:nvPr/>
        </p:nvSpPr>
        <p:spPr>
          <a:xfrm>
            <a:off x="7922429" y="2054259"/>
            <a:ext cx="159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(0,1)=&gt;(5,3,1)</a:t>
            </a:r>
          </a:p>
          <a:p>
            <a:r>
              <a:rPr lang="en-US" altLang="zh-CN" sz="1600" dirty="0"/>
              <a:t>g=2 h=6 (0,2)</a:t>
            </a:r>
          </a:p>
          <a:p>
            <a:r>
              <a:rPr lang="en-US" altLang="zh-CN" sz="1600" dirty="0"/>
              <a:t>f=8</a:t>
            </a:r>
            <a:endParaRPr lang="zh-CN" altLang="en-US" sz="16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72DBE1C-E228-4F7C-9DC9-03DC6AE4D80A}"/>
              </a:ext>
            </a:extLst>
          </p:cNvPr>
          <p:cNvSpPr txBox="1"/>
          <p:nvPr/>
        </p:nvSpPr>
        <p:spPr>
          <a:xfrm>
            <a:off x="4501942" y="3228009"/>
            <a:ext cx="1594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(0,1)=&gt;(5,2,0)</a:t>
            </a:r>
            <a:endParaRPr lang="zh-CN" altLang="en-US" sz="16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B4A4A17-DB8B-4679-87E3-2BB5FF5C2F32}"/>
              </a:ext>
            </a:extLst>
          </p:cNvPr>
          <p:cNvSpPr txBox="1"/>
          <p:nvPr/>
        </p:nvSpPr>
        <p:spPr>
          <a:xfrm>
            <a:off x="6323689" y="3228008"/>
            <a:ext cx="159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(0,2)=&gt;(5,1,0)</a:t>
            </a:r>
          </a:p>
          <a:p>
            <a:r>
              <a:rPr lang="en-US" altLang="zh-CN" sz="1600" dirty="0"/>
              <a:t>g=3 h=6 (0,4)</a:t>
            </a:r>
          </a:p>
          <a:p>
            <a:r>
              <a:rPr lang="en-US" altLang="zh-CN" sz="1600" dirty="0"/>
              <a:t>f=9</a:t>
            </a:r>
            <a:endParaRPr lang="zh-CN" altLang="en-US" sz="16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C416FA1-5F1D-4A34-9CFA-A1D8F87E98A5}"/>
              </a:ext>
            </a:extLst>
          </p:cNvPr>
          <p:cNvSpPr txBox="1"/>
          <p:nvPr/>
        </p:nvSpPr>
        <p:spPr>
          <a:xfrm>
            <a:off x="8374828" y="3228006"/>
            <a:ext cx="159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(0,3)=&gt;(5,0,0)</a:t>
            </a:r>
          </a:p>
          <a:p>
            <a:r>
              <a:rPr lang="en-US" altLang="zh-CN" sz="1600" dirty="0"/>
              <a:t>g=3 h=5</a:t>
            </a:r>
          </a:p>
          <a:p>
            <a:r>
              <a:rPr lang="en-US" altLang="zh-CN" sz="1600" dirty="0"/>
              <a:t>f=8</a:t>
            </a:r>
            <a:endParaRPr lang="zh-CN" altLang="en-US" sz="16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9A564B4-AA15-47B9-8DC2-FD11E638E4D3}"/>
              </a:ext>
            </a:extLst>
          </p:cNvPr>
          <p:cNvSpPr txBox="1"/>
          <p:nvPr/>
        </p:nvSpPr>
        <p:spPr>
          <a:xfrm>
            <a:off x="10116148" y="3230712"/>
            <a:ext cx="159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(2,0)=&gt;(3,3,0)</a:t>
            </a:r>
          </a:p>
          <a:p>
            <a:r>
              <a:rPr lang="en-US" altLang="zh-CN" sz="1600" dirty="0"/>
              <a:t>g=3 h=6 (2,2)</a:t>
            </a:r>
          </a:p>
          <a:p>
            <a:r>
              <a:rPr lang="en-US" altLang="zh-CN" sz="1600" dirty="0"/>
              <a:t>f=9</a:t>
            </a:r>
            <a:endParaRPr lang="zh-CN" altLang="en-US" sz="16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3098E34-66D6-490E-BADD-0CCEC1AC91E0}"/>
              </a:ext>
            </a:extLst>
          </p:cNvPr>
          <p:cNvSpPr txBox="1"/>
          <p:nvPr/>
        </p:nvSpPr>
        <p:spPr>
          <a:xfrm>
            <a:off x="5185713" y="4526345"/>
            <a:ext cx="159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(0,1)=&gt;(5,2,1)</a:t>
            </a:r>
          </a:p>
          <a:p>
            <a:r>
              <a:rPr lang="en-US" altLang="zh-CN" sz="1600" dirty="0"/>
              <a:t>g=4 h=4 (0,3)</a:t>
            </a:r>
          </a:p>
          <a:p>
            <a:r>
              <a:rPr lang="en-US" altLang="zh-CN" sz="1600" dirty="0"/>
              <a:t>F=8</a:t>
            </a:r>
            <a:endParaRPr lang="zh-CN" altLang="en-US" sz="1600" dirty="0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FAD0AEE4-7051-47AB-9C66-099E6A897931}"/>
              </a:ext>
            </a:extLst>
          </p:cNvPr>
          <p:cNvCxnSpPr/>
          <p:nvPr/>
        </p:nvCxnSpPr>
        <p:spPr>
          <a:xfrm flipV="1">
            <a:off x="854579" y="2054260"/>
            <a:ext cx="1529698" cy="8309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C8F4D14C-DCA7-4803-9052-652834F81656}"/>
              </a:ext>
            </a:extLst>
          </p:cNvPr>
          <p:cNvCxnSpPr/>
          <p:nvPr/>
        </p:nvCxnSpPr>
        <p:spPr>
          <a:xfrm flipV="1">
            <a:off x="4486139" y="3151064"/>
            <a:ext cx="1529698" cy="8309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2135FC23-701A-498F-950A-4CDE06395B30}"/>
              </a:ext>
            </a:extLst>
          </p:cNvPr>
          <p:cNvSpPr txBox="1"/>
          <p:nvPr/>
        </p:nvSpPr>
        <p:spPr>
          <a:xfrm>
            <a:off x="2287738" y="3198515"/>
            <a:ext cx="15940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(0,1)=&gt;(5,3,0)</a:t>
            </a:r>
          </a:p>
          <a:p>
            <a:r>
              <a:rPr lang="en-US" altLang="zh-CN" sz="1600" dirty="0"/>
              <a:t>(0,2)=&gt;(5,2,0)</a:t>
            </a:r>
          </a:p>
          <a:p>
            <a:r>
              <a:rPr lang="en-US" altLang="zh-CN" sz="1600" dirty="0"/>
              <a:t>(0,3)=&gt;(5,1,0)</a:t>
            </a:r>
          </a:p>
          <a:p>
            <a:r>
              <a:rPr lang="en-US" altLang="zh-CN" sz="1600" dirty="0"/>
              <a:t>(2,1)=&gt;(3,3,0)</a:t>
            </a: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05070075-44AC-4F31-AED9-D3FF7B5302AE}"/>
              </a:ext>
            </a:extLst>
          </p:cNvPr>
          <p:cNvCxnSpPr/>
          <p:nvPr/>
        </p:nvCxnSpPr>
        <p:spPr>
          <a:xfrm flipV="1">
            <a:off x="2177221" y="3198511"/>
            <a:ext cx="1529698" cy="8309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B626C67F-AEC8-411B-BBE9-2857204A29AF}"/>
              </a:ext>
            </a:extLst>
          </p:cNvPr>
          <p:cNvSpPr txBox="1"/>
          <p:nvPr/>
        </p:nvSpPr>
        <p:spPr>
          <a:xfrm>
            <a:off x="6780770" y="4561925"/>
            <a:ext cx="1594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(0,2)=&gt;(5,3,1)</a:t>
            </a:r>
            <a:endParaRPr lang="zh-CN" altLang="en-US" sz="16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F2A9C2AE-1277-4F81-81AE-1E910DF0B2B1}"/>
              </a:ext>
            </a:extLst>
          </p:cNvPr>
          <p:cNvSpPr txBox="1"/>
          <p:nvPr/>
        </p:nvSpPr>
        <p:spPr>
          <a:xfrm>
            <a:off x="6779771" y="4894816"/>
            <a:ext cx="1594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(0,3)=&gt;(5,4,1)</a:t>
            </a:r>
            <a:endParaRPr lang="zh-CN" altLang="en-US" sz="16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BA45F938-49B5-4E13-9B98-4C779C65DBBD}"/>
              </a:ext>
            </a:extLst>
          </p:cNvPr>
          <p:cNvSpPr txBox="1"/>
          <p:nvPr/>
        </p:nvSpPr>
        <p:spPr>
          <a:xfrm>
            <a:off x="8977574" y="4526345"/>
            <a:ext cx="159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(1,1)=&gt;(4,4,1)</a:t>
            </a:r>
          </a:p>
          <a:p>
            <a:r>
              <a:rPr lang="en-US" altLang="zh-CN" sz="1600" dirty="0"/>
              <a:t>g=4 h=6</a:t>
            </a:r>
          </a:p>
          <a:p>
            <a:r>
              <a:rPr lang="en-US" altLang="zh-CN" sz="1600" dirty="0"/>
              <a:t>f=10</a:t>
            </a:r>
            <a:endParaRPr lang="zh-CN" altLang="en-US" sz="16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2AA17B2-B9A5-4D02-9D39-2AA6C7B85E03}"/>
              </a:ext>
            </a:extLst>
          </p:cNvPr>
          <p:cNvSpPr txBox="1"/>
          <p:nvPr/>
        </p:nvSpPr>
        <p:spPr>
          <a:xfrm>
            <a:off x="11120574" y="4526345"/>
            <a:ext cx="1594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(2,1)=&gt;(5,4,1)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2858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C24B0E51-FF4B-4C62-ABC9-71ED5999B567}"/>
              </a:ext>
            </a:extLst>
          </p:cNvPr>
          <p:cNvGrpSpPr/>
          <p:nvPr/>
        </p:nvGrpSpPr>
        <p:grpSpPr>
          <a:xfrm>
            <a:off x="0" y="0"/>
            <a:ext cx="12202768" cy="6349042"/>
            <a:chOff x="0" y="0"/>
            <a:chExt cx="12202768" cy="634904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F1C77AD-B29B-49BE-9FDF-F1C650B76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202768" cy="6349042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D8D8D7-F296-47B3-B599-81A9BB8B3C80}"/>
                </a:ext>
              </a:extLst>
            </p:cNvPr>
            <p:cNvSpPr txBox="1"/>
            <p:nvPr/>
          </p:nvSpPr>
          <p:spPr>
            <a:xfrm>
              <a:off x="897146" y="3428999"/>
              <a:ext cx="43132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3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2E96004-E57E-413E-8956-0403F136676D}"/>
                </a:ext>
              </a:extLst>
            </p:cNvPr>
            <p:cNvSpPr txBox="1"/>
            <p:nvPr/>
          </p:nvSpPr>
          <p:spPr>
            <a:xfrm>
              <a:off x="1328468" y="1933574"/>
              <a:ext cx="43132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3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0259786-3F6F-49E3-9C6F-4E80959D0A1F}"/>
                </a:ext>
              </a:extLst>
            </p:cNvPr>
            <p:cNvSpPr txBox="1"/>
            <p:nvPr/>
          </p:nvSpPr>
          <p:spPr>
            <a:xfrm>
              <a:off x="1759790" y="3428998"/>
              <a:ext cx="43132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1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802A929-8DDC-4CB7-A5FC-5C177E29B939}"/>
                </a:ext>
              </a:extLst>
            </p:cNvPr>
            <p:cNvCxnSpPr/>
            <p:nvPr/>
          </p:nvCxnSpPr>
          <p:spPr>
            <a:xfrm flipV="1">
              <a:off x="2191112" y="4448175"/>
              <a:ext cx="266338" cy="33337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C301195-8EFC-493E-93FE-2B5DC5AA24A6}"/>
                </a:ext>
              </a:extLst>
            </p:cNvPr>
            <p:cNvSpPr txBox="1"/>
            <p:nvPr/>
          </p:nvSpPr>
          <p:spPr>
            <a:xfrm>
              <a:off x="2108620" y="998919"/>
              <a:ext cx="43132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3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9FA655E-3B81-4144-A661-78EB829EC547}"/>
                </a:ext>
              </a:extLst>
            </p:cNvPr>
            <p:cNvSpPr txBox="1"/>
            <p:nvPr/>
          </p:nvSpPr>
          <p:spPr>
            <a:xfrm>
              <a:off x="2457450" y="3428998"/>
              <a:ext cx="43132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4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1C05FC3-99FE-463C-8DA4-1B3F55BBA108}"/>
                </a:ext>
              </a:extLst>
            </p:cNvPr>
            <p:cNvSpPr txBox="1"/>
            <p:nvPr/>
          </p:nvSpPr>
          <p:spPr>
            <a:xfrm>
              <a:off x="3343275" y="1933572"/>
              <a:ext cx="43132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4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8C3AD89-4F54-46F1-BA94-78CD0D8C8006}"/>
                </a:ext>
              </a:extLst>
            </p:cNvPr>
            <p:cNvCxnSpPr/>
            <p:nvPr/>
          </p:nvCxnSpPr>
          <p:spPr>
            <a:xfrm flipV="1">
              <a:off x="3508259" y="3262310"/>
              <a:ext cx="266338" cy="33337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B295C10-4230-4B8D-982F-1942DB0E802B}"/>
                </a:ext>
              </a:extLst>
            </p:cNvPr>
            <p:cNvSpPr txBox="1"/>
            <p:nvPr/>
          </p:nvSpPr>
          <p:spPr>
            <a:xfrm>
              <a:off x="4003921" y="3428998"/>
              <a:ext cx="61570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-1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06C243E-140B-48FB-8FF0-347FD8FF9DEC}"/>
                </a:ext>
              </a:extLst>
            </p:cNvPr>
            <p:cNvSpPr txBox="1"/>
            <p:nvPr/>
          </p:nvSpPr>
          <p:spPr>
            <a:xfrm>
              <a:off x="4295775" y="1933572"/>
              <a:ext cx="91709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strike="sngStrike" dirty="0">
                  <a:solidFill>
                    <a:srgbClr val="FF0000"/>
                  </a:solidFill>
                </a:rPr>
                <a:t>-1</a:t>
              </a:r>
              <a:r>
                <a:rPr lang="en-US" altLang="zh-CN" sz="2500" dirty="0">
                  <a:solidFill>
                    <a:srgbClr val="FF0000"/>
                  </a:solidFill>
                </a:rPr>
                <a:t>, 7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8A82CC8-68AE-41E6-9B33-6F60503B6729}"/>
                </a:ext>
              </a:extLst>
            </p:cNvPr>
            <p:cNvSpPr txBox="1"/>
            <p:nvPr/>
          </p:nvSpPr>
          <p:spPr>
            <a:xfrm>
              <a:off x="5566195" y="31904"/>
              <a:ext cx="43132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3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1272CFA-66A3-48B2-ABC6-4D031E7B1B6E}"/>
                </a:ext>
              </a:extLst>
            </p:cNvPr>
            <p:cNvSpPr txBox="1"/>
            <p:nvPr/>
          </p:nvSpPr>
          <p:spPr>
            <a:xfrm>
              <a:off x="5134871" y="3428998"/>
              <a:ext cx="43132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7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306DB22-FD83-40C7-AF51-A24998188B58}"/>
                </a:ext>
              </a:extLst>
            </p:cNvPr>
            <p:cNvSpPr txBox="1"/>
            <p:nvPr/>
          </p:nvSpPr>
          <p:spPr>
            <a:xfrm>
              <a:off x="5212872" y="998919"/>
              <a:ext cx="78464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strike="sngStrike" dirty="0">
                  <a:solidFill>
                    <a:srgbClr val="FF0000"/>
                  </a:solidFill>
                </a:rPr>
                <a:t>7</a:t>
              </a:r>
              <a:r>
                <a:rPr lang="en-US" altLang="zh-CN" sz="2500" dirty="0">
                  <a:solidFill>
                    <a:srgbClr val="FF0000"/>
                  </a:solidFill>
                </a:rPr>
                <a:t>,-1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6DEA389-3B5D-4471-947F-75D9836FCB60}"/>
                </a:ext>
              </a:extLst>
            </p:cNvPr>
            <p:cNvSpPr txBox="1"/>
            <p:nvPr/>
          </p:nvSpPr>
          <p:spPr>
            <a:xfrm>
              <a:off x="5997517" y="3428998"/>
              <a:ext cx="51794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-1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C92258A-2717-4BD0-836A-7112F3622248}"/>
                </a:ext>
              </a:extLst>
            </p:cNvPr>
            <p:cNvSpPr txBox="1"/>
            <p:nvPr/>
          </p:nvSpPr>
          <p:spPr>
            <a:xfrm>
              <a:off x="7104578" y="1933572"/>
              <a:ext cx="51794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-1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B6AC009-C434-42B8-AB2D-BA24284583BF}"/>
                </a:ext>
              </a:extLst>
            </p:cNvPr>
            <p:cNvSpPr txBox="1"/>
            <p:nvPr/>
          </p:nvSpPr>
          <p:spPr>
            <a:xfrm>
              <a:off x="7211768" y="3467094"/>
              <a:ext cx="51794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-2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5264B25-E82D-4DF4-A1FA-37D27490EFA4}"/>
                </a:ext>
              </a:extLst>
            </p:cNvPr>
            <p:cNvSpPr txBox="1"/>
            <p:nvPr/>
          </p:nvSpPr>
          <p:spPr>
            <a:xfrm>
              <a:off x="8022293" y="3467094"/>
              <a:ext cx="51794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2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EA9CF5E-DBFD-4E03-9712-58A3C40A3E23}"/>
                </a:ext>
              </a:extLst>
            </p:cNvPr>
            <p:cNvSpPr txBox="1"/>
            <p:nvPr/>
          </p:nvSpPr>
          <p:spPr>
            <a:xfrm>
              <a:off x="8540236" y="1933572"/>
              <a:ext cx="41163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2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90154F3-9FE0-4E53-8D52-6437F4244B8F}"/>
                </a:ext>
              </a:extLst>
            </p:cNvPr>
            <p:cNvSpPr txBox="1"/>
            <p:nvPr/>
          </p:nvSpPr>
          <p:spPr>
            <a:xfrm>
              <a:off x="8713129" y="3428997"/>
              <a:ext cx="78894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strike="sngStrike" dirty="0">
                  <a:solidFill>
                    <a:srgbClr val="FF0000"/>
                  </a:solidFill>
                </a:rPr>
                <a:t>7</a:t>
              </a:r>
              <a:r>
                <a:rPr lang="en-US" altLang="zh-CN" sz="2500" dirty="0">
                  <a:solidFill>
                    <a:srgbClr val="FF0000"/>
                  </a:solidFill>
                </a:rPr>
                <a:t>, 2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0E717DB-7645-4BC9-B2C3-4A49F5171577}"/>
                </a:ext>
              </a:extLst>
            </p:cNvPr>
            <p:cNvSpPr txBox="1"/>
            <p:nvPr/>
          </p:nvSpPr>
          <p:spPr>
            <a:xfrm>
              <a:off x="9968986" y="998919"/>
              <a:ext cx="41163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2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66E90E8-9F82-423A-BD69-9A01F3E9E0B2}"/>
                </a:ext>
              </a:extLst>
            </p:cNvPr>
            <p:cNvCxnSpPr/>
            <p:nvPr/>
          </p:nvCxnSpPr>
          <p:spPr>
            <a:xfrm flipV="1">
              <a:off x="10178000" y="1933572"/>
              <a:ext cx="266338" cy="33337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047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423</Words>
  <Application>Microsoft Office PowerPoint</Application>
  <PresentationFormat>宽屏</PresentationFormat>
  <Paragraphs>114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鸿峥 陈</dc:creator>
  <cp:lastModifiedBy>鸿峥 陈</cp:lastModifiedBy>
  <cp:revision>20</cp:revision>
  <dcterms:created xsi:type="dcterms:W3CDTF">2019-09-19T16:04:37Z</dcterms:created>
  <dcterms:modified xsi:type="dcterms:W3CDTF">2019-09-24T08:55:51Z</dcterms:modified>
</cp:coreProperties>
</file>