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Roboto Bold" charset="1" panose="02000000000000000000"/>
      <p:regular r:id="rId10"/>
    </p:embeddedFont>
    <p:embeddedFont>
      <p:font typeface="Open Sans Bold" charset="1" panose="020B0806030504020204"/>
      <p:regular r:id="rId11"/>
    </p:embeddedFont>
    <p:embeddedFont>
      <p:font typeface="Roboto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1521" y="3934924"/>
            <a:ext cx="14184959" cy="2417152"/>
          </a:xfrm>
          <a:custGeom>
            <a:avLst/>
            <a:gdLst/>
            <a:ahLst/>
            <a:cxnLst/>
            <a:rect r="r" b="b" t="t" l="l"/>
            <a:pathLst>
              <a:path h="2417152" w="14184959">
                <a:moveTo>
                  <a:pt x="0" y="0"/>
                </a:moveTo>
                <a:lnTo>
                  <a:pt x="14184958" y="0"/>
                </a:lnTo>
                <a:lnTo>
                  <a:pt x="14184958" y="2417152"/>
                </a:lnTo>
                <a:lnTo>
                  <a:pt x="0" y="2417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899" r="0" b="-298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8840" y="8250606"/>
            <a:ext cx="651971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Nome: Andiara de Moura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RA: 202408635761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8797" y="4705350"/>
            <a:ext cx="1301040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C8BCCB"/>
                </a:solidFill>
                <a:latin typeface="Roboto Bold"/>
                <a:ea typeface="Roboto Bold"/>
                <a:cs typeface="Roboto Bold"/>
                <a:sym typeface="Roboto Bold"/>
              </a:rPr>
              <a:t>Desenvolvimento Rápido de Aplicações em Python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68"/>
            <a:ext cx="1423960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05"/>
              </a:lnSpc>
            </a:pPr>
            <a:r>
              <a:rPr lang="en-US" b="true" sz="833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Descrição do Projeto </a:t>
            </a:r>
          </a:p>
          <a:p>
            <a:pPr algn="l" marL="0" indent="0" lvl="0">
              <a:lnSpc>
                <a:spcPts val="10005"/>
              </a:lnSpc>
            </a:pPr>
            <a:r>
              <a:rPr lang="en-US" b="true" sz="833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Gerador de Senhas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17336"/>
            <a:ext cx="14239600" cy="45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34"/>
              </a:lnSpc>
            </a:pPr>
            <a:r>
              <a:rPr lang="en-US" b="true" sz="27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Como funciona: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27016"/>
            <a:ext cx="10394960" cy="289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usuário informa a quantidade de senhas que deseja gerar.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sistema solicita o tamanho de cada senha, com um mínimo de 8 caracteres.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Ao clicar em "sugerir senha forte" (ou equivalente, dependendo da interface), o sistema gera e exibe as senhas.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Utilidade: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Criação de novas contas.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Troca de senhas existentes.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Sugestão de senhas mais robustas.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2275"/>
            <a:ext cx="10394960" cy="135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3"/>
              </a:lnSpc>
            </a:pPr>
            <a:r>
              <a:rPr lang="en-US" b="true" sz="408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Gerador de Senhas que oferece interações</a:t>
            </a:r>
          </a:p>
          <a:p>
            <a:pPr algn="l" marL="0" indent="0" lvl="0">
              <a:lnSpc>
                <a:spcPts val="5313"/>
              </a:lnSpc>
            </a:pPr>
            <a:r>
              <a:rPr lang="en-US" b="true" sz="408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simples e eficientes para o usuário.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362997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7788" y="704850"/>
            <a:ext cx="17650212" cy="878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Geração das senhas: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 usada a biblioteca random do Python para garantir que as senhas sejam geradas aleatoriamente em sua escolha de caracteres e ordem.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Caracteres utilizados: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criar senhas fortes e variadas, o programa combina os seguintes tipos de caracteres: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Especiais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., +, -, @, #, *, !, ?, ~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0, 1, 2, 3, 4, 5, 6, 7, 8, 9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Letras minúsculas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 a z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Letras maiúsculas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 a Z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05171" y="7513739"/>
            <a:ext cx="1754129" cy="1744561"/>
          </a:xfrm>
          <a:custGeom>
            <a:avLst/>
            <a:gdLst/>
            <a:ahLst/>
            <a:cxnLst/>
            <a:rect r="r" b="b" t="t" l="l"/>
            <a:pathLst>
              <a:path h="1744561" w="1754129">
                <a:moveTo>
                  <a:pt x="0" y="0"/>
                </a:moveTo>
                <a:lnTo>
                  <a:pt x="1754129" y="0"/>
                </a:lnTo>
                <a:lnTo>
                  <a:pt x="1754129" y="1744561"/>
                </a:lnTo>
                <a:lnTo>
                  <a:pt x="0" y="1744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1120" y="3253740"/>
            <a:ext cx="9885759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Como executar o programa: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Você pode rodar o programa em um 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ambiente de desenvolvimento Python ou 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diretamente pelo prompt de comando, 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executando o arquivo Python.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7634760"/>
            <a:ext cx="1635435" cy="1623540"/>
          </a:xfrm>
          <a:custGeom>
            <a:avLst/>
            <a:gdLst/>
            <a:ahLst/>
            <a:cxnLst/>
            <a:rect r="r" b="b" t="t" l="l"/>
            <a:pathLst>
              <a:path h="1623540" w="1635435">
                <a:moveTo>
                  <a:pt x="0" y="0"/>
                </a:moveTo>
                <a:lnTo>
                  <a:pt x="1635435" y="0"/>
                </a:lnTo>
                <a:lnTo>
                  <a:pt x="1635435" y="1623540"/>
                </a:lnTo>
                <a:lnTo>
                  <a:pt x="0" y="162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DAGp5sjUVnI</dc:identifier>
  <dcterms:modified xsi:type="dcterms:W3CDTF">2011-08-01T06:04:30Z</dcterms:modified>
  <cp:revision>1</cp:revision>
  <dc:title>Nome: Andiara de Moura RA: 202408635761</dc:title>
</cp:coreProperties>
</file>