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Quattrocento Bold" charset="1" panose="02020802030000000404"/>
      <p:regular r:id="rId10"/>
    </p:embeddedFont>
    <p:embeddedFont>
      <p:font typeface="Questrial" charset="1" panose="02000000000000000000"/>
      <p:regular r:id="rId11"/>
    </p:embeddedFont>
    <p:embeddedFont>
      <p:font typeface="Open Sans Bold" charset="1" panose="020B0806030504020204"/>
      <p:regular r:id="rId12"/>
    </p:embeddedFont>
    <p:embeddedFont>
      <p:font typeface="Roboto Bold" charset="1" panose="02000000000000000000"/>
      <p:regular r:id="rId13"/>
    </p:embeddedFont>
    <p:embeddedFont>
      <p:font typeface="Roboto" charset="1" panose="02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8BC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1500" y="4376691"/>
            <a:ext cx="16305001" cy="1924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9"/>
              </a:lnSpc>
            </a:pPr>
            <a:r>
              <a:rPr lang="en-US" b="true" sz="5499">
                <a:solidFill>
                  <a:srgbClr val="000000"/>
                </a:solidFill>
                <a:latin typeface="Quattrocento Bold"/>
                <a:ea typeface="Quattrocento Bold"/>
                <a:cs typeface="Quattrocento Bold"/>
                <a:sym typeface="Quattrocento Bold"/>
              </a:rPr>
              <a:t>DESENVOLVIMENTO RÁPIDO DE APLICAÇÕES EM PYTHON</a:t>
            </a:r>
          </a:p>
          <a:p>
            <a:pPr algn="ctr">
              <a:lnSpc>
                <a:spcPts val="516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13256298" y="5577828"/>
            <a:ext cx="8006005" cy="800600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FAE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644739" y="-4003002"/>
            <a:ext cx="8006005" cy="800600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FAE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770859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644739" y="61722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83928" y="6663788"/>
            <a:ext cx="10720144" cy="615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1FAEE"/>
                </a:solidFill>
                <a:latin typeface="Questrial"/>
                <a:ea typeface="Questrial"/>
                <a:cs typeface="Questrial"/>
                <a:sym typeface="Questrial"/>
              </a:rPr>
              <a:t>Adicione uma breve descrição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8BC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85868"/>
            <a:ext cx="14239600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05"/>
              </a:lnSpc>
            </a:pPr>
            <a:r>
              <a:rPr lang="en-US" b="true" sz="833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Descrição do Projeto </a:t>
            </a:r>
          </a:p>
          <a:p>
            <a:pPr algn="l" marL="0" indent="0" lvl="0">
              <a:lnSpc>
                <a:spcPts val="10005"/>
              </a:lnSpc>
            </a:pPr>
            <a:r>
              <a:rPr lang="en-US" b="true" sz="833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Gerador de Senhas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5517336"/>
            <a:ext cx="14239600" cy="451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34"/>
              </a:lnSpc>
            </a:pPr>
            <a:r>
              <a:rPr lang="en-US" b="true" sz="27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Como funciona: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17491"/>
            <a:ext cx="10394960" cy="35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5"/>
              </a:lnSpc>
            </a:pPr>
            <a:r>
              <a:rPr lang="en-US" sz="24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usuário informa a quantidade de senhas que deseja gerar.</a:t>
            </a:r>
          </a:p>
          <a:p>
            <a:pPr algn="l" marL="0" indent="0" lvl="0">
              <a:lnSpc>
                <a:spcPts val="3125"/>
              </a:lnSpc>
            </a:pPr>
            <a:r>
              <a:rPr lang="en-US" sz="24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 sistema solicita o tamanho de cada senha, com um mínimo de 8 caracteres.</a:t>
            </a:r>
          </a:p>
          <a:p>
            <a:pPr algn="l" marL="0" indent="0" lvl="0">
              <a:lnSpc>
                <a:spcPts val="3125"/>
              </a:lnSpc>
            </a:pPr>
            <a:r>
              <a:rPr lang="en-US" sz="24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Ao clicar em "sugerir senha forte" (ou equivalente, dependendo da interface), o sistema gera e exibe as senhas.</a:t>
            </a:r>
          </a:p>
          <a:p>
            <a:pPr algn="l" marL="0" indent="0" lvl="0">
              <a:lnSpc>
                <a:spcPts val="3125"/>
              </a:lnSpc>
            </a:pPr>
            <a:r>
              <a:rPr lang="en-US" sz="24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Utilidade:</a:t>
            </a:r>
          </a:p>
          <a:p>
            <a:pPr algn="l" marL="0" indent="0" lvl="0">
              <a:lnSpc>
                <a:spcPts val="3125"/>
              </a:lnSpc>
            </a:pPr>
            <a:r>
              <a:rPr lang="en-US" sz="24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Criação de novas contas.</a:t>
            </a:r>
          </a:p>
          <a:p>
            <a:pPr algn="l" marL="0" indent="0" lvl="0">
              <a:lnSpc>
                <a:spcPts val="3125"/>
              </a:lnSpc>
            </a:pPr>
            <a:r>
              <a:rPr lang="en-US" sz="24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Troca de senhas existentes.</a:t>
            </a:r>
          </a:p>
          <a:p>
            <a:pPr algn="l" marL="0" indent="0" lvl="0">
              <a:lnSpc>
                <a:spcPts val="3125"/>
              </a:lnSpc>
            </a:pPr>
            <a:r>
              <a:rPr lang="en-US" sz="24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Sugestão de senhas mais robustas.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92275"/>
            <a:ext cx="10394960" cy="135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313"/>
              </a:lnSpc>
            </a:pPr>
            <a:r>
              <a:rPr lang="en-US" b="true" sz="408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Gerador de Senhas que oferece interações</a:t>
            </a:r>
          </a:p>
          <a:p>
            <a:pPr algn="l" marL="0" indent="0" lvl="0">
              <a:lnSpc>
                <a:spcPts val="5313"/>
              </a:lnSpc>
            </a:pPr>
            <a:r>
              <a:rPr lang="en-US" b="true" sz="408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simples e eficientes para o usuário.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700" y="3629979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3632032" y="8653351"/>
            <a:ext cx="3627268" cy="108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5"/>
              </a:lnSpc>
            </a:pPr>
            <a:r>
              <a:rPr lang="en-US" sz="22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HTML, CSS E JAVASCRIPT</a:t>
            </a:r>
          </a:p>
          <a:p>
            <a:pPr algn="l">
              <a:lnSpc>
                <a:spcPts val="2865"/>
              </a:lnSpc>
            </a:pPr>
            <a:r>
              <a:rPr lang="en-US" sz="22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</a:p>
          <a:p>
            <a:pPr algn="l" marL="0" indent="0" lvl="0">
              <a:lnSpc>
                <a:spcPts val="2865"/>
              </a:lnSpc>
            </a:pPr>
            <a:r>
              <a:rPr lang="en-US" sz="22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SQLITE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632032" y="6978298"/>
            <a:ext cx="10394960" cy="135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3"/>
              </a:lnSpc>
            </a:pPr>
            <a:r>
              <a:rPr lang="en-US" sz="4087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Tecnologia </a:t>
            </a:r>
          </a:p>
          <a:p>
            <a:pPr algn="l" marL="0" indent="0" lvl="0">
              <a:lnSpc>
                <a:spcPts val="5313"/>
              </a:lnSpc>
            </a:pPr>
            <a:r>
              <a:rPr lang="en-US" b="true" sz="4087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usada: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13331360" y="3247546"/>
            <a:ext cx="0" cy="649224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8BC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7788" y="704850"/>
            <a:ext cx="17650212" cy="878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Geração das senhas: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É usada a biblioteca random do Python para garantir que as senhas sejam geradas aleatoriamente em sua escolha de caracteres e ordem.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Caracteres utilizados: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Para criar senhas fortes e variadas, o programa combina os seguintes tipos de caracteres: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Especiais</a:t>
            </a: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., +, -, @, #, *, !, ?, ~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Números</a:t>
            </a: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0, 1, 2, 3, 4, 5, 6, 7, 8, 9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Letras minúsculas</a:t>
            </a: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 a z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Letras maiúsculas</a:t>
            </a:r>
            <a:r>
              <a:rPr lang="en-US" sz="4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A a Z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05171" y="7513739"/>
            <a:ext cx="1754129" cy="1744561"/>
          </a:xfrm>
          <a:custGeom>
            <a:avLst/>
            <a:gdLst/>
            <a:ahLst/>
            <a:cxnLst/>
            <a:rect r="r" b="b" t="t" l="l"/>
            <a:pathLst>
              <a:path h="1744561" w="1754129">
                <a:moveTo>
                  <a:pt x="0" y="0"/>
                </a:moveTo>
                <a:lnTo>
                  <a:pt x="1754129" y="0"/>
                </a:lnTo>
                <a:lnTo>
                  <a:pt x="1754129" y="1744561"/>
                </a:lnTo>
                <a:lnTo>
                  <a:pt x="0" y="17445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8BCC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78976" y="611368"/>
            <a:ext cx="10530047" cy="9064264"/>
          </a:xfrm>
          <a:custGeom>
            <a:avLst/>
            <a:gdLst/>
            <a:ahLst/>
            <a:cxnLst/>
            <a:rect r="r" b="b" t="t" l="l"/>
            <a:pathLst>
              <a:path h="9064264" w="10530047">
                <a:moveTo>
                  <a:pt x="0" y="0"/>
                </a:moveTo>
                <a:lnTo>
                  <a:pt x="10530048" y="0"/>
                </a:lnTo>
                <a:lnTo>
                  <a:pt x="10530048" y="9064264"/>
                </a:lnTo>
                <a:lnTo>
                  <a:pt x="0" y="9064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00059" y="3395362"/>
            <a:ext cx="623011" cy="411438"/>
            <a:chOff x="0" y="0"/>
            <a:chExt cx="164085" cy="1083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4085" cy="108362"/>
            </a:xfrm>
            <a:custGeom>
              <a:avLst/>
              <a:gdLst/>
              <a:ahLst/>
              <a:cxnLst/>
              <a:rect r="r" b="b" t="t" l="l"/>
              <a:pathLst>
                <a:path h="108362" w="164085">
                  <a:moveTo>
                    <a:pt x="0" y="0"/>
                  </a:moveTo>
                  <a:lnTo>
                    <a:pt x="164085" y="0"/>
                  </a:lnTo>
                  <a:lnTo>
                    <a:pt x="164085" y="108362"/>
                  </a:lnTo>
                  <a:lnTo>
                    <a:pt x="0" y="1083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4085" cy="14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DAGp5sjUVnI</dc:identifier>
  <dcterms:modified xsi:type="dcterms:W3CDTF">2011-08-01T06:04:30Z</dcterms:modified>
  <cp:revision>1</cp:revision>
  <dc:title>Nome: Andiara de Moura RA: 202408635761</dc:title>
</cp:coreProperties>
</file>