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8" r:id="rId2"/>
    <p:sldId id="259" r:id="rId3"/>
    <p:sldId id="260" r:id="rId4"/>
    <p:sldId id="261" r:id="rId5"/>
    <p:sldId id="262" r:id="rId6"/>
    <p:sldId id="266" r:id="rId7"/>
    <p:sldId id="267" r:id="rId8"/>
    <p:sldId id="269" r:id="rId9"/>
    <p:sldId id="270" r:id="rId10"/>
    <p:sldId id="268" r:id="rId11"/>
    <p:sldId id="263" r:id="rId12"/>
    <p:sldId id="264" r:id="rId13"/>
    <p:sldId id="27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6DB"/>
    <a:srgbClr val="4E3906"/>
    <a:srgbClr val="FF33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7" autoAdjust="0"/>
    <p:restoredTop sz="94414" autoAdjust="0"/>
  </p:normalViewPr>
  <p:slideViewPr>
    <p:cSldViewPr>
      <p:cViewPr varScale="1">
        <p:scale>
          <a:sx n="75" d="100"/>
          <a:sy n="75" d="100"/>
        </p:scale>
        <p:origin x="630" y="7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06142D-AB80-45EC-A966-56661E5D45F5}" type="datetimeFigureOut">
              <a:rPr lang="zh-CN" altLang="en-US" smtClean="0"/>
              <a:t>2015/5/13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804F94-682D-48DA-9CC4-8478A6B37451}" type="slidenum">
              <a:rPr lang="zh-CN" altLang="en-US" smtClean="0"/>
              <a:t>‹#›</a:t>
            </a:fld>
            <a:endParaRPr lang="zh-CN" altLang="en-US"/>
          </a:p>
        </p:txBody>
      </p:sp>
    </p:spTree>
    <p:extLst>
      <p:ext uri="{BB962C8B-B14F-4D97-AF65-F5344CB8AC3E}">
        <p14:creationId xmlns:p14="http://schemas.microsoft.com/office/powerpoint/2010/main" val="3277067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804F94-682D-48DA-9CC4-8478A6B37451}" type="slidenum">
              <a:rPr lang="zh-CN" altLang="en-US" smtClean="0"/>
              <a:t>1</a:t>
            </a:fld>
            <a:endParaRPr lang="zh-CN" altLang="en-US"/>
          </a:p>
        </p:txBody>
      </p:sp>
    </p:spTree>
    <p:extLst>
      <p:ext uri="{BB962C8B-B14F-4D97-AF65-F5344CB8AC3E}">
        <p14:creationId xmlns:p14="http://schemas.microsoft.com/office/powerpoint/2010/main" val="606471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804F94-682D-48DA-9CC4-8478A6B37451}" type="slidenum">
              <a:rPr lang="zh-CN" altLang="en-US" smtClean="0"/>
              <a:t>2</a:t>
            </a:fld>
            <a:endParaRPr lang="zh-CN" altLang="en-US"/>
          </a:p>
        </p:txBody>
      </p:sp>
    </p:spTree>
    <p:extLst>
      <p:ext uri="{BB962C8B-B14F-4D97-AF65-F5344CB8AC3E}">
        <p14:creationId xmlns:p14="http://schemas.microsoft.com/office/powerpoint/2010/main" val="4118824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如到达商店的顾客在上午开始营业和中午时一般人数较少，晚上人数较多，快餐馆在午饭或晚饭时间顾客的到达率要比下午</a:t>
            </a:r>
            <a:r>
              <a:rPr lang="en-US" altLang="zh-CN" dirty="0" smtClean="0"/>
              <a:t>3 </a:t>
            </a:r>
            <a:r>
              <a:rPr lang="zh-CN" altLang="en-US" dirty="0" smtClean="0"/>
              <a:t>点左右高得多等，我们将这一类到达速率随时间而变化的泊松过程称为非平稳的泊松到达过程。</a:t>
            </a:r>
          </a:p>
          <a:p>
            <a:endParaRPr lang="zh-CN" altLang="en-US" dirty="0"/>
          </a:p>
        </p:txBody>
      </p:sp>
      <p:sp>
        <p:nvSpPr>
          <p:cNvPr id="4" name="灯片编号占位符 3"/>
          <p:cNvSpPr>
            <a:spLocks noGrp="1"/>
          </p:cNvSpPr>
          <p:nvPr>
            <p:ph type="sldNum" sz="quarter" idx="10"/>
          </p:nvPr>
        </p:nvSpPr>
        <p:spPr/>
        <p:txBody>
          <a:bodyPr/>
          <a:lstStyle/>
          <a:p>
            <a:fld id="{9C804F94-682D-48DA-9CC4-8478A6B37451}" type="slidenum">
              <a:rPr lang="zh-CN" altLang="en-US" smtClean="0"/>
              <a:t>6</a:t>
            </a:fld>
            <a:endParaRPr lang="zh-CN" altLang="en-US"/>
          </a:p>
        </p:txBody>
      </p:sp>
    </p:spTree>
    <p:extLst>
      <p:ext uri="{BB962C8B-B14F-4D97-AF65-F5344CB8AC3E}">
        <p14:creationId xmlns:p14="http://schemas.microsoft.com/office/powerpoint/2010/main" val="3921256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804F94-682D-48DA-9CC4-8478A6B37451}" type="slidenum">
              <a:rPr lang="zh-CN" altLang="en-US" smtClean="0"/>
              <a:t>8</a:t>
            </a:fld>
            <a:endParaRPr lang="zh-CN" altLang="en-US"/>
          </a:p>
        </p:txBody>
      </p:sp>
    </p:spTree>
    <p:extLst>
      <p:ext uri="{BB962C8B-B14F-4D97-AF65-F5344CB8AC3E}">
        <p14:creationId xmlns:p14="http://schemas.microsoft.com/office/powerpoint/2010/main" val="2871016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804F94-682D-48DA-9CC4-8478A6B37451}" type="slidenum">
              <a:rPr lang="zh-CN" altLang="en-US" smtClean="0"/>
              <a:t>13</a:t>
            </a:fld>
            <a:endParaRPr lang="zh-CN" altLang="en-US"/>
          </a:p>
        </p:txBody>
      </p:sp>
    </p:spTree>
    <p:extLst>
      <p:ext uri="{BB962C8B-B14F-4D97-AF65-F5344CB8AC3E}">
        <p14:creationId xmlns:p14="http://schemas.microsoft.com/office/powerpoint/2010/main" val="3275449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815491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30067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274638"/>
            <a:ext cx="2745317" cy="591661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1" y="274638"/>
            <a:ext cx="8039100" cy="59166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27335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34955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798185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4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12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156846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283467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832288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3255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732585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8517717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flip="none" rotWithShape="1">
          <a:gsLst>
            <a:gs pos="65000">
              <a:schemeClr val="bg1"/>
            </a:gs>
            <a:gs pos="100000">
              <a:schemeClr val="accent1">
                <a:lumMod val="40000"/>
                <a:lumOff val="60000"/>
              </a:schemeClr>
            </a:gs>
          </a:gsLst>
          <a:lin ang="16200000" scaled="1"/>
          <a:tileRect/>
        </a:gradFill>
        <a:effectLst/>
      </p:bgPr>
    </p:bg>
    <p:spTree>
      <p:nvGrpSpPr>
        <p:cNvPr id="1" name=""/>
        <p:cNvGrpSpPr/>
        <p:nvPr/>
      </p:nvGrpSpPr>
      <p:grpSpPr>
        <a:xfrm>
          <a:off x="0" y="0"/>
          <a:ext cx="0" cy="0"/>
          <a:chOff x="0" y="0"/>
          <a:chExt cx="0" cy="0"/>
        </a:xfrm>
      </p:grpSpPr>
      <p:pic>
        <p:nvPicPr>
          <p:cNvPr id="2050" name="图片 3" descr="蓝色系校徽标准版.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3267" y="1279525"/>
            <a:ext cx="6485467" cy="48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1" descr="红色系校徽展开式.png"/>
          <p:cNvPicPr>
            <a:picLocks noChangeAspect="1" noChangeArrowheads="1"/>
          </p:cNvPicPr>
          <p:nvPr/>
        </p:nvPicPr>
        <p:blipFill>
          <a:blip r:embed="rId14">
            <a:extLst>
              <a:ext uri="{28A0092B-C50C-407E-A947-70E740481C1C}">
                <a14:useLocalDpi xmlns:a14="http://schemas.microsoft.com/office/drawing/2010/main" val="0"/>
              </a:ext>
            </a:extLst>
          </a:blip>
          <a:srcRect b="-2881"/>
          <a:stretch>
            <a:fillRect/>
          </a:stretch>
        </p:blipFill>
        <p:spPr bwMode="auto">
          <a:xfrm>
            <a:off x="1390651" y="152401"/>
            <a:ext cx="280246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2" name="Group 4"/>
          <p:cNvGrpSpPr>
            <a:grpSpLocks/>
          </p:cNvGrpSpPr>
          <p:nvPr/>
        </p:nvGrpSpPr>
        <p:grpSpPr bwMode="auto">
          <a:xfrm>
            <a:off x="8320618" y="193676"/>
            <a:ext cx="3871383" cy="625475"/>
            <a:chOff x="0" y="0"/>
            <a:chExt cx="2902937" cy="625068"/>
          </a:xfrm>
        </p:grpSpPr>
        <p:pic>
          <p:nvPicPr>
            <p:cNvPr id="2" name="Picture 2"/>
            <p:cNvPicPr>
              <a:picLocks noChangeAspect="1" noChangeArrowheads="1"/>
            </p:cNvPicPr>
            <p:nvPr userDrawn="1"/>
          </p:nvPicPr>
          <p:blipFill>
            <a:blip r:embed="rId15">
              <a:grayscl/>
            </a:blip>
            <a:srcRect/>
            <a:stretch>
              <a:fillRect/>
            </a:stretch>
          </p:blipFill>
          <p:spPr bwMode="auto">
            <a:xfrm>
              <a:off x="4761" y="0"/>
              <a:ext cx="1439565" cy="487046"/>
            </a:xfrm>
            <a:prstGeom prst="rect">
              <a:avLst/>
            </a:prstGeom>
            <a:noFill/>
            <a:ln w="9525">
              <a:noFill/>
              <a:miter lim="800000"/>
              <a:headEnd/>
              <a:tailEnd/>
            </a:ln>
            <a:effectLst>
              <a:outerShdw dist="35921" dir="2700000" algn="ctr" rotWithShape="0">
                <a:schemeClr val="bg1"/>
              </a:outerShdw>
            </a:effectLst>
          </p:spPr>
        </p:pic>
        <p:pic>
          <p:nvPicPr>
            <p:cNvPr id="3" name="Picture 3"/>
            <p:cNvPicPr>
              <a:picLocks noChangeAspect="1" noChangeArrowheads="1"/>
            </p:cNvPicPr>
            <p:nvPr userDrawn="1"/>
          </p:nvPicPr>
          <p:blipFill>
            <a:blip r:embed="rId16"/>
            <a:srcRect/>
            <a:stretch>
              <a:fillRect/>
            </a:stretch>
          </p:blipFill>
          <p:spPr bwMode="auto">
            <a:xfrm>
              <a:off x="1453850" y="1587"/>
              <a:ext cx="1439564" cy="479113"/>
            </a:xfrm>
            <a:prstGeom prst="rect">
              <a:avLst/>
            </a:prstGeom>
            <a:noFill/>
            <a:ln w="9525">
              <a:noFill/>
              <a:miter lim="800000"/>
              <a:headEnd/>
              <a:tailEnd/>
            </a:ln>
            <a:effectLst>
              <a:outerShdw dist="35921" dir="2700000" algn="ctr" rotWithShape="0">
                <a:schemeClr val="bg1"/>
              </a:outerShdw>
            </a:effectLst>
          </p:spPr>
        </p:pic>
        <p:grpSp>
          <p:nvGrpSpPr>
            <p:cNvPr id="2057" name="Group 7"/>
            <p:cNvGrpSpPr>
              <a:grpSpLocks/>
            </p:cNvGrpSpPr>
            <p:nvPr userDrawn="1"/>
          </p:nvGrpSpPr>
          <p:grpSpPr bwMode="auto">
            <a:xfrm>
              <a:off x="0" y="480700"/>
              <a:ext cx="2902937" cy="144368"/>
              <a:chOff x="0" y="0"/>
              <a:chExt cx="2902937" cy="144368"/>
            </a:xfrm>
          </p:grpSpPr>
          <p:sp>
            <p:nvSpPr>
              <p:cNvPr id="2056" name="Text Box 15"/>
              <p:cNvSpPr txBox="1">
                <a:spLocks noChangeArrowheads="1"/>
              </p:cNvSpPr>
              <p:nvPr userDrawn="1"/>
            </p:nvSpPr>
            <p:spPr bwMode="auto">
              <a:xfrm>
                <a:off x="0" y="0"/>
                <a:ext cx="726925" cy="144368"/>
              </a:xfrm>
              <a:prstGeom prst="rect">
                <a:avLst/>
              </a:prstGeom>
              <a:solidFill>
                <a:srgbClr val="8F1120"/>
              </a:solidFill>
              <a:ln w="9525">
                <a:noFill/>
                <a:miter lim="800000"/>
                <a:headEnd/>
                <a:tailEnd/>
              </a:ln>
            </p:spPr>
            <p:txBody>
              <a:bodyPr lIns="0" tIns="0" rIns="0" bIns="0" anchor="ctr" anchorCtr="1"/>
              <a:lstStyle/>
              <a:p>
                <a:pPr algn="ctr" fontAlgn="base">
                  <a:spcBef>
                    <a:spcPct val="0"/>
                  </a:spcBef>
                  <a:spcAft>
                    <a:spcPct val="0"/>
                  </a:spcAft>
                  <a:defRPr/>
                </a:pPr>
                <a:r>
                  <a:rPr lang="en-US" sz="900" b="1">
                    <a:solidFill>
                      <a:srgbClr val="FFFFFF"/>
                    </a:solidFill>
                    <a:latin typeface="Arial" pitchFamily="34" charset="0"/>
                  </a:rPr>
                  <a:t>1896</a:t>
                </a:r>
              </a:p>
            </p:txBody>
          </p:sp>
          <p:sp>
            <p:nvSpPr>
              <p:cNvPr id="4" name="Text Box 16"/>
              <p:cNvSpPr txBox="1">
                <a:spLocks noChangeArrowheads="1"/>
              </p:cNvSpPr>
              <p:nvPr userDrawn="1"/>
            </p:nvSpPr>
            <p:spPr bwMode="auto">
              <a:xfrm>
                <a:off x="722163" y="0"/>
                <a:ext cx="726925" cy="144368"/>
              </a:xfrm>
              <a:prstGeom prst="rect">
                <a:avLst/>
              </a:prstGeom>
              <a:solidFill>
                <a:srgbClr val="8F1120"/>
              </a:solidFill>
              <a:ln w="9525">
                <a:noFill/>
                <a:miter lim="800000"/>
                <a:headEnd/>
                <a:tailEnd/>
              </a:ln>
            </p:spPr>
            <p:txBody>
              <a:bodyPr lIns="0" tIns="0" rIns="0" bIns="0" anchor="ctr" anchorCtr="1"/>
              <a:lstStyle/>
              <a:p>
                <a:pPr algn="ctr" fontAlgn="base">
                  <a:spcBef>
                    <a:spcPct val="0"/>
                  </a:spcBef>
                  <a:spcAft>
                    <a:spcPct val="0"/>
                  </a:spcAft>
                  <a:defRPr/>
                </a:pPr>
                <a:r>
                  <a:rPr lang="en-US" sz="900" b="1">
                    <a:solidFill>
                      <a:srgbClr val="FFFFFF"/>
                    </a:solidFill>
                    <a:latin typeface="Arial" pitchFamily="34" charset="0"/>
                  </a:rPr>
                  <a:t>1920</a:t>
                </a:r>
              </a:p>
            </p:txBody>
          </p:sp>
          <p:sp>
            <p:nvSpPr>
              <p:cNvPr id="2058" name="Text Box 17"/>
              <p:cNvSpPr txBox="1">
                <a:spLocks noChangeArrowheads="1"/>
              </p:cNvSpPr>
              <p:nvPr userDrawn="1"/>
            </p:nvSpPr>
            <p:spPr bwMode="auto">
              <a:xfrm>
                <a:off x="1449087" y="0"/>
                <a:ext cx="726925" cy="144368"/>
              </a:xfrm>
              <a:prstGeom prst="rect">
                <a:avLst/>
              </a:prstGeom>
              <a:solidFill>
                <a:srgbClr val="8F1120"/>
              </a:solidFill>
              <a:ln w="9525">
                <a:noFill/>
                <a:miter lim="800000"/>
                <a:headEnd/>
                <a:tailEnd/>
              </a:ln>
            </p:spPr>
            <p:txBody>
              <a:bodyPr lIns="0" tIns="0" rIns="0" bIns="0" anchor="ctr" anchorCtr="1"/>
              <a:lstStyle/>
              <a:p>
                <a:pPr algn="ctr" fontAlgn="base">
                  <a:spcBef>
                    <a:spcPct val="0"/>
                  </a:spcBef>
                  <a:spcAft>
                    <a:spcPct val="0"/>
                  </a:spcAft>
                  <a:defRPr/>
                </a:pPr>
                <a:r>
                  <a:rPr lang="en-US" sz="900" b="1">
                    <a:solidFill>
                      <a:srgbClr val="FFFFFF"/>
                    </a:solidFill>
                    <a:latin typeface="Arial" pitchFamily="34" charset="0"/>
                  </a:rPr>
                  <a:t>1987</a:t>
                </a:r>
              </a:p>
            </p:txBody>
          </p:sp>
          <p:sp>
            <p:nvSpPr>
              <p:cNvPr id="2059" name="Text Box 18"/>
              <p:cNvSpPr txBox="1">
                <a:spLocks noChangeArrowheads="1"/>
              </p:cNvSpPr>
              <p:nvPr userDrawn="1"/>
            </p:nvSpPr>
            <p:spPr bwMode="auto">
              <a:xfrm>
                <a:off x="2176012" y="0"/>
                <a:ext cx="726925" cy="144368"/>
              </a:xfrm>
              <a:prstGeom prst="rect">
                <a:avLst/>
              </a:prstGeom>
              <a:solidFill>
                <a:srgbClr val="8F1120"/>
              </a:solidFill>
              <a:ln w="9525">
                <a:noFill/>
                <a:miter lim="800000"/>
                <a:headEnd/>
                <a:tailEnd/>
              </a:ln>
            </p:spPr>
            <p:txBody>
              <a:bodyPr lIns="0" tIns="0" rIns="0" bIns="0" anchor="ctr" anchorCtr="1"/>
              <a:lstStyle/>
              <a:p>
                <a:pPr algn="ctr" fontAlgn="base">
                  <a:spcBef>
                    <a:spcPct val="0"/>
                  </a:spcBef>
                  <a:spcAft>
                    <a:spcPct val="0"/>
                  </a:spcAft>
                  <a:defRPr/>
                </a:pPr>
                <a:r>
                  <a:rPr lang="en-US" sz="900" b="1">
                    <a:solidFill>
                      <a:srgbClr val="FFFFFF"/>
                    </a:solidFill>
                    <a:latin typeface="Arial" pitchFamily="34" charset="0"/>
                  </a:rPr>
                  <a:t>2006</a:t>
                </a:r>
              </a:p>
            </p:txBody>
          </p:sp>
        </p:grpSp>
      </p:grpSp>
      <p:pic>
        <p:nvPicPr>
          <p:cNvPr id="2053" name="Picture 25" descr="红色系校徽标准版"/>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9184" y="152400"/>
            <a:ext cx="100753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Rectangle 5"/>
          <p:cNvSpPr>
            <a:spLocks noGrp="1" noChangeArrowheads="1"/>
          </p:cNvSpPr>
          <p:nvPr>
            <p:ph type="body" idx="1"/>
          </p:nvPr>
        </p:nvSpPr>
        <p:spPr bwMode="auto">
          <a:xfrm>
            <a:off x="624417" y="1125538"/>
            <a:ext cx="109728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extLst>
      <p:ext uri="{BB962C8B-B14F-4D97-AF65-F5344CB8AC3E}">
        <p14:creationId xmlns:p14="http://schemas.microsoft.com/office/powerpoint/2010/main" val="2669501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ctr" rtl="0" eaLnBrk="0" fontAlgn="base" hangingPunct="0">
        <a:spcBef>
          <a:spcPct val="0"/>
        </a:spcBef>
        <a:spcAft>
          <a:spcPct val="0"/>
        </a:spcAft>
        <a:defRPr sz="3200" b="1">
          <a:solidFill>
            <a:srgbClr val="002060"/>
          </a:solidFill>
          <a:latin typeface="+mj-lt"/>
          <a:ea typeface="+mj-ea"/>
          <a:cs typeface="+mj-cs"/>
        </a:defRPr>
      </a:lvl1pPr>
      <a:lvl2pPr algn="ctr" rtl="0" eaLnBrk="0" fontAlgn="base" hangingPunct="0">
        <a:spcBef>
          <a:spcPct val="0"/>
        </a:spcBef>
        <a:spcAft>
          <a:spcPct val="0"/>
        </a:spcAft>
        <a:defRPr sz="3200" b="1">
          <a:solidFill>
            <a:srgbClr val="002060"/>
          </a:solidFill>
          <a:latin typeface="黑体" pitchFamily="2" charset="-122"/>
          <a:ea typeface="黑体" pitchFamily="2" charset="-122"/>
        </a:defRPr>
      </a:lvl2pPr>
      <a:lvl3pPr algn="ctr" rtl="0" eaLnBrk="0" fontAlgn="base" hangingPunct="0">
        <a:spcBef>
          <a:spcPct val="0"/>
        </a:spcBef>
        <a:spcAft>
          <a:spcPct val="0"/>
        </a:spcAft>
        <a:defRPr sz="3200" b="1">
          <a:solidFill>
            <a:srgbClr val="002060"/>
          </a:solidFill>
          <a:latin typeface="黑体" pitchFamily="2" charset="-122"/>
          <a:ea typeface="黑体" pitchFamily="2" charset="-122"/>
        </a:defRPr>
      </a:lvl3pPr>
      <a:lvl4pPr algn="ctr" rtl="0" eaLnBrk="0" fontAlgn="base" hangingPunct="0">
        <a:spcBef>
          <a:spcPct val="0"/>
        </a:spcBef>
        <a:spcAft>
          <a:spcPct val="0"/>
        </a:spcAft>
        <a:defRPr sz="3200" b="1">
          <a:solidFill>
            <a:srgbClr val="002060"/>
          </a:solidFill>
          <a:latin typeface="黑体" pitchFamily="2" charset="-122"/>
          <a:ea typeface="黑体" pitchFamily="2" charset="-122"/>
        </a:defRPr>
      </a:lvl4pPr>
      <a:lvl5pPr algn="ctr" rtl="0" eaLnBrk="0" fontAlgn="base" hangingPunct="0">
        <a:spcBef>
          <a:spcPct val="0"/>
        </a:spcBef>
        <a:spcAft>
          <a:spcPct val="0"/>
        </a:spcAft>
        <a:defRPr sz="3200" b="1">
          <a:solidFill>
            <a:srgbClr val="002060"/>
          </a:solidFill>
          <a:latin typeface="黑体" pitchFamily="2" charset="-122"/>
          <a:ea typeface="黑体" pitchFamily="2" charset="-122"/>
        </a:defRPr>
      </a:lvl5pPr>
      <a:lvl6pPr marL="457200" algn="ctr" rtl="0" eaLnBrk="0" fontAlgn="base" hangingPunct="0">
        <a:spcBef>
          <a:spcPct val="0"/>
        </a:spcBef>
        <a:spcAft>
          <a:spcPct val="0"/>
        </a:spcAft>
        <a:defRPr sz="3200" b="1">
          <a:solidFill>
            <a:srgbClr val="002060"/>
          </a:solidFill>
          <a:latin typeface="黑体" pitchFamily="2" charset="-122"/>
          <a:ea typeface="黑体" pitchFamily="2" charset="-122"/>
        </a:defRPr>
      </a:lvl6pPr>
      <a:lvl7pPr marL="914400" algn="ctr" rtl="0" eaLnBrk="0" fontAlgn="base" hangingPunct="0">
        <a:spcBef>
          <a:spcPct val="0"/>
        </a:spcBef>
        <a:spcAft>
          <a:spcPct val="0"/>
        </a:spcAft>
        <a:defRPr sz="3200" b="1">
          <a:solidFill>
            <a:srgbClr val="002060"/>
          </a:solidFill>
          <a:latin typeface="黑体" pitchFamily="2" charset="-122"/>
          <a:ea typeface="黑体" pitchFamily="2" charset="-122"/>
        </a:defRPr>
      </a:lvl7pPr>
      <a:lvl8pPr marL="1371600" algn="ctr" rtl="0" eaLnBrk="0" fontAlgn="base" hangingPunct="0">
        <a:spcBef>
          <a:spcPct val="0"/>
        </a:spcBef>
        <a:spcAft>
          <a:spcPct val="0"/>
        </a:spcAft>
        <a:defRPr sz="3200" b="1">
          <a:solidFill>
            <a:srgbClr val="002060"/>
          </a:solidFill>
          <a:latin typeface="黑体" pitchFamily="2" charset="-122"/>
          <a:ea typeface="黑体" pitchFamily="2" charset="-122"/>
        </a:defRPr>
      </a:lvl8pPr>
      <a:lvl9pPr marL="1828800" algn="ctr" rtl="0" eaLnBrk="0" fontAlgn="base" hangingPunct="0">
        <a:spcBef>
          <a:spcPct val="0"/>
        </a:spcBef>
        <a:spcAft>
          <a:spcPct val="0"/>
        </a:spcAft>
        <a:defRPr sz="3200" b="1">
          <a:solidFill>
            <a:srgbClr val="002060"/>
          </a:solidFill>
          <a:latin typeface="黑体" pitchFamily="2" charset="-122"/>
          <a:ea typeface="黑体"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8"/>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Arial" pitchFamily="34" charset="0"/>
          <a:ea typeface="宋体" pitchFamily="2" charset="-122"/>
        </a:defRPr>
      </a:lvl3pPr>
      <a:lvl4pPr marL="1730375"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1383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955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30527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5099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9671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slide" Target="slide3.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2439192" y="3035552"/>
            <a:ext cx="7307263" cy="10429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6000" anchorCtr="1"/>
          <a:lstStyle/>
          <a:p>
            <a:pPr eaLnBrk="1" hangingPunct="1">
              <a:lnSpc>
                <a:spcPct val="133000"/>
              </a:lnSpc>
            </a:pPr>
            <a:r>
              <a:rPr lang="zh-CN" altLang="en-US" sz="4800" dirty="0">
                <a:solidFill>
                  <a:srgbClr val="C00000"/>
                </a:solidFill>
                <a:latin typeface="微软雅黑" panose="020B0503020204020204" pitchFamily="34" charset="-122"/>
                <a:ea typeface="微软雅黑" panose="020B0503020204020204" pitchFamily="34" charset="-122"/>
              </a:rPr>
              <a:t>校园餐饮消费分析</a:t>
            </a:r>
            <a:endParaRPr lang="en-US" sz="4800" dirty="0">
              <a:solidFill>
                <a:srgbClr val="C0000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4163848" y="5661248"/>
            <a:ext cx="3914029"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小组成员：</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倪嘉琦  徐</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东</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涛  操</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安</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博</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 name="文本框 2"/>
          <p:cNvSpPr>
            <a:spLocks noChangeArrowheads="1"/>
          </p:cNvSpPr>
          <p:nvPr/>
        </p:nvSpPr>
        <p:spPr bwMode="auto">
          <a:xfrm>
            <a:off x="4683660" y="4074675"/>
            <a:ext cx="25922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sym typeface="黑体" panose="02010609060101010101" pitchFamily="49" charset="-122"/>
              </a:rPr>
              <a:t>校园餐厅用餐人数预测</a:t>
            </a:r>
          </a:p>
        </p:txBody>
      </p:sp>
      <p:sp>
        <p:nvSpPr>
          <p:cNvPr id="6" name="KSO_Shape"/>
          <p:cNvSpPr>
            <a:spLocks/>
          </p:cNvSpPr>
          <p:nvPr/>
        </p:nvSpPr>
        <p:spPr bwMode="auto">
          <a:xfrm>
            <a:off x="1907771" y="2780928"/>
            <a:ext cx="1717675" cy="1905000"/>
          </a:xfrm>
          <a:custGeom>
            <a:avLst/>
            <a:gdLst>
              <a:gd name="T0" fmla="*/ 192087 w 1895475"/>
              <a:gd name="T1" fmla="*/ 2043906 h 2100263"/>
              <a:gd name="T2" fmla="*/ 791196 w 1895475"/>
              <a:gd name="T3" fmla="*/ 1927754 h 2100263"/>
              <a:gd name="T4" fmla="*/ 1003035 w 1895475"/>
              <a:gd name="T5" fmla="*/ 1944842 h 2100263"/>
              <a:gd name="T6" fmla="*/ 971021 w 1895475"/>
              <a:gd name="T7" fmla="*/ 1938036 h 2100263"/>
              <a:gd name="T8" fmla="*/ 1096098 w 1895475"/>
              <a:gd name="T9" fmla="*/ 1923044 h 2100263"/>
              <a:gd name="T10" fmla="*/ 1304925 w 1895475"/>
              <a:gd name="T11" fmla="*/ 1946712 h 2100263"/>
              <a:gd name="T12" fmla="*/ 1356113 w 1895475"/>
              <a:gd name="T13" fmla="*/ 1905000 h 2100263"/>
              <a:gd name="T14" fmla="*/ 1407848 w 1895475"/>
              <a:gd name="T15" fmla="*/ 1937458 h 2100263"/>
              <a:gd name="T16" fmla="*/ 1618398 w 1895475"/>
              <a:gd name="T17" fmla="*/ 1904451 h 2100263"/>
              <a:gd name="T18" fmla="*/ 1736390 w 1895475"/>
              <a:gd name="T19" fmla="*/ 1793875 h 2100263"/>
              <a:gd name="T20" fmla="*/ 473075 w 1895475"/>
              <a:gd name="T21" fmla="*/ 1766887 h 2100263"/>
              <a:gd name="T22" fmla="*/ 1572414 w 1895475"/>
              <a:gd name="T23" fmla="*/ 1692275 h 2100263"/>
              <a:gd name="T24" fmla="*/ 223709 w 1895475"/>
              <a:gd name="T25" fmla="*/ 1691216 h 2100263"/>
              <a:gd name="T26" fmla="*/ 805386 w 1895475"/>
              <a:gd name="T27" fmla="*/ 1628775 h 2100263"/>
              <a:gd name="T28" fmla="*/ 1629308 w 1895475"/>
              <a:gd name="T29" fmla="*/ 1611312 h 2100263"/>
              <a:gd name="T30" fmla="*/ 1225550 w 1895475"/>
              <a:gd name="T31" fmla="*/ 1640938 h 2100263"/>
              <a:gd name="T32" fmla="*/ 58738 w 1895475"/>
              <a:gd name="T33" fmla="*/ 1590675 h 2100263"/>
              <a:gd name="T34" fmla="*/ 788988 w 1895475"/>
              <a:gd name="T35" fmla="*/ 1508704 h 2100263"/>
              <a:gd name="T36" fmla="*/ 1227101 w 1895475"/>
              <a:gd name="T37" fmla="*/ 1468437 h 2100263"/>
              <a:gd name="T38" fmla="*/ 68263 w 1895475"/>
              <a:gd name="T39" fmla="*/ 1435100 h 2100263"/>
              <a:gd name="T40" fmla="*/ 454025 w 1895475"/>
              <a:gd name="T41" fmla="*/ 1396786 h 2100263"/>
              <a:gd name="T42" fmla="*/ 214313 w 1895475"/>
              <a:gd name="T43" fmla="*/ 1427162 h 2100263"/>
              <a:gd name="T44" fmla="*/ 1663690 w 1895475"/>
              <a:gd name="T45" fmla="*/ 1363133 h 2100263"/>
              <a:gd name="T46" fmla="*/ 1605263 w 1895475"/>
              <a:gd name="T47" fmla="*/ 1353820 h 2100263"/>
              <a:gd name="T48" fmla="*/ 1531995 w 1895475"/>
              <a:gd name="T49" fmla="*/ 1329266 h 2100263"/>
              <a:gd name="T50" fmla="*/ 1390800 w 1895475"/>
              <a:gd name="T51" fmla="*/ 1301199 h 2100263"/>
              <a:gd name="T52" fmla="*/ 1300447 w 1895475"/>
              <a:gd name="T53" fmla="*/ 1304720 h 2100263"/>
              <a:gd name="T54" fmla="*/ 1226079 w 1895475"/>
              <a:gd name="T55" fmla="*/ 1287345 h 2100263"/>
              <a:gd name="T56" fmla="*/ 1167606 w 1895475"/>
              <a:gd name="T57" fmla="*/ 1255176 h 2100263"/>
              <a:gd name="T58" fmla="*/ 690296 w 1895475"/>
              <a:gd name="T59" fmla="*/ 1327150 h 2100263"/>
              <a:gd name="T60" fmla="*/ 979223 w 1895475"/>
              <a:gd name="T61" fmla="*/ 1237981 h 2100263"/>
              <a:gd name="T62" fmla="*/ 404687 w 1895475"/>
              <a:gd name="T63" fmla="*/ 1210780 h 2100263"/>
              <a:gd name="T64" fmla="*/ 1629040 w 1895475"/>
              <a:gd name="T65" fmla="*/ 1187450 h 2100263"/>
              <a:gd name="T66" fmla="*/ 1501202 w 1895475"/>
              <a:gd name="T67" fmla="*/ 1156242 h 2100263"/>
              <a:gd name="T68" fmla="*/ 1451240 w 1895475"/>
              <a:gd name="T69" fmla="*/ 1138775 h 2100263"/>
              <a:gd name="T70" fmla="*/ 1308100 w 1895475"/>
              <a:gd name="T71" fmla="*/ 1101725 h 2100263"/>
              <a:gd name="T72" fmla="*/ 1141941 w 1895475"/>
              <a:gd name="T73" fmla="*/ 1067381 h 2100263"/>
              <a:gd name="T74" fmla="*/ 973137 w 1895475"/>
              <a:gd name="T75" fmla="*/ 1041710 h 2100263"/>
              <a:gd name="T76" fmla="*/ 1519143 w 1895475"/>
              <a:gd name="T77" fmla="*/ 995362 h 2100263"/>
              <a:gd name="T78" fmla="*/ 868363 w 1895475"/>
              <a:gd name="T79" fmla="*/ 894266 h 2100263"/>
              <a:gd name="T80" fmla="*/ 624262 w 1895475"/>
              <a:gd name="T81" fmla="*/ 784787 h 2100263"/>
              <a:gd name="T82" fmla="*/ 332826 w 1895475"/>
              <a:gd name="T83" fmla="*/ 778632 h 2100263"/>
              <a:gd name="T84" fmla="*/ 1519555 w 1895475"/>
              <a:gd name="T85" fmla="*/ 709176 h 2100263"/>
              <a:gd name="T86" fmla="*/ 1483312 w 1895475"/>
              <a:gd name="T87" fmla="*/ 691176 h 2100263"/>
              <a:gd name="T88" fmla="*/ 372795 w 1895475"/>
              <a:gd name="T89" fmla="*/ 641604 h 2100263"/>
              <a:gd name="T90" fmla="*/ 1443894 w 1895475"/>
              <a:gd name="T91" fmla="*/ 588201 h 2100263"/>
              <a:gd name="T92" fmla="*/ 506077 w 1895475"/>
              <a:gd name="T93" fmla="*/ 306013 h 2100263"/>
              <a:gd name="T94" fmla="*/ 437031 w 1895475"/>
              <a:gd name="T95" fmla="*/ 142947 h 2100263"/>
              <a:gd name="T96" fmla="*/ 404756 w 1895475"/>
              <a:gd name="T97" fmla="*/ 11648 h 2100263"/>
              <a:gd name="T98" fmla="*/ 407666 w 1895475"/>
              <a:gd name="T99" fmla="*/ 94504 h 2100263"/>
              <a:gd name="T100" fmla="*/ 497083 w 1895475"/>
              <a:gd name="T101" fmla="*/ 236657 h 2100263"/>
              <a:gd name="T102" fmla="*/ 580944 w 1895475"/>
              <a:gd name="T103" fmla="*/ 412958 h 2100263"/>
              <a:gd name="T104" fmla="*/ 757132 w 1895475"/>
              <a:gd name="T105" fmla="*/ 651998 h 2100263"/>
              <a:gd name="T106" fmla="*/ 908717 w 1895475"/>
              <a:gd name="T107" fmla="*/ 817446 h 2100263"/>
              <a:gd name="T108" fmla="*/ 1390192 w 1895475"/>
              <a:gd name="T109" fmla="*/ 644321 h 2100263"/>
              <a:gd name="T110" fmla="*/ 1405800 w 1895475"/>
              <a:gd name="T111" fmla="*/ 492903 h 2100263"/>
              <a:gd name="T112" fmla="*/ 1453418 w 1895475"/>
              <a:gd name="T113" fmla="*/ 492109 h 2100263"/>
              <a:gd name="T114" fmla="*/ 1508179 w 1895475"/>
              <a:gd name="T115" fmla="*/ 664704 h 2100263"/>
              <a:gd name="T116" fmla="*/ 1714790 w 1895475"/>
              <a:gd name="T117" fmla="*/ 954040 h 2100263"/>
              <a:gd name="T118" fmla="*/ 35714 w 1895475"/>
              <a:gd name="T119" fmla="*/ 1211874 h 2100263"/>
              <a:gd name="T120" fmla="*/ 206875 w 1895475"/>
              <a:gd name="T121" fmla="*/ 632938 h 2100263"/>
              <a:gd name="T122" fmla="*/ 313488 w 1895475"/>
              <a:gd name="T123" fmla="*/ 234275 h 2100263"/>
              <a:gd name="T124" fmla="*/ 377243 w 1895475"/>
              <a:gd name="T125" fmla="*/ 100063 h 2100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95475" h="2100263">
                <a:moveTo>
                  <a:pt x="670699" y="1936750"/>
                </a:moveTo>
                <a:lnTo>
                  <a:pt x="669925" y="2035433"/>
                </a:lnTo>
                <a:lnTo>
                  <a:pt x="700088" y="2036763"/>
                </a:lnTo>
                <a:lnTo>
                  <a:pt x="700088" y="1938612"/>
                </a:lnTo>
                <a:lnTo>
                  <a:pt x="670699" y="1936750"/>
                </a:lnTo>
                <a:close/>
                <a:moveTo>
                  <a:pt x="95913" y="1933575"/>
                </a:moveTo>
                <a:lnTo>
                  <a:pt x="94603" y="1933840"/>
                </a:lnTo>
                <a:lnTo>
                  <a:pt x="93293" y="1934636"/>
                </a:lnTo>
                <a:lnTo>
                  <a:pt x="91983" y="1935697"/>
                </a:lnTo>
                <a:lnTo>
                  <a:pt x="90935" y="1937288"/>
                </a:lnTo>
                <a:lnTo>
                  <a:pt x="89625" y="1939144"/>
                </a:lnTo>
                <a:lnTo>
                  <a:pt x="88314" y="1941795"/>
                </a:lnTo>
                <a:lnTo>
                  <a:pt x="87266" y="1944447"/>
                </a:lnTo>
                <a:lnTo>
                  <a:pt x="86480" y="1947629"/>
                </a:lnTo>
                <a:lnTo>
                  <a:pt x="84908" y="1954523"/>
                </a:lnTo>
                <a:lnTo>
                  <a:pt x="83598" y="1962743"/>
                </a:lnTo>
                <a:lnTo>
                  <a:pt x="82812" y="1971759"/>
                </a:lnTo>
                <a:lnTo>
                  <a:pt x="82550" y="1981305"/>
                </a:lnTo>
                <a:lnTo>
                  <a:pt x="82550" y="2050513"/>
                </a:lnTo>
                <a:lnTo>
                  <a:pt x="109538" y="2054225"/>
                </a:lnTo>
                <a:lnTo>
                  <a:pt x="109276" y="1981305"/>
                </a:lnTo>
                <a:lnTo>
                  <a:pt x="109014" y="1971759"/>
                </a:lnTo>
                <a:lnTo>
                  <a:pt x="108228" y="1962743"/>
                </a:lnTo>
                <a:lnTo>
                  <a:pt x="107180" y="1954523"/>
                </a:lnTo>
                <a:lnTo>
                  <a:pt x="105608" y="1947629"/>
                </a:lnTo>
                <a:lnTo>
                  <a:pt x="104560" y="1944447"/>
                </a:lnTo>
                <a:lnTo>
                  <a:pt x="103512" y="1941795"/>
                </a:lnTo>
                <a:lnTo>
                  <a:pt x="102202" y="1939144"/>
                </a:lnTo>
                <a:lnTo>
                  <a:pt x="101153" y="1937288"/>
                </a:lnTo>
                <a:lnTo>
                  <a:pt x="99843" y="1935697"/>
                </a:lnTo>
                <a:lnTo>
                  <a:pt x="98533" y="1934636"/>
                </a:lnTo>
                <a:lnTo>
                  <a:pt x="97223" y="1933840"/>
                </a:lnTo>
                <a:lnTo>
                  <a:pt x="95913" y="1933575"/>
                </a:lnTo>
                <a:close/>
                <a:moveTo>
                  <a:pt x="210869" y="1927225"/>
                </a:moveTo>
                <a:lnTo>
                  <a:pt x="208991" y="1927490"/>
                </a:lnTo>
                <a:lnTo>
                  <a:pt x="207112" y="1928284"/>
                </a:lnTo>
                <a:lnTo>
                  <a:pt x="205503" y="1929342"/>
                </a:lnTo>
                <a:lnTo>
                  <a:pt x="203624" y="1930929"/>
                </a:lnTo>
                <a:lnTo>
                  <a:pt x="201746" y="1933046"/>
                </a:lnTo>
                <a:lnTo>
                  <a:pt x="200136" y="1935427"/>
                </a:lnTo>
                <a:lnTo>
                  <a:pt x="198795" y="1938073"/>
                </a:lnTo>
                <a:lnTo>
                  <a:pt x="197453" y="1941248"/>
                </a:lnTo>
                <a:lnTo>
                  <a:pt x="196380" y="1944688"/>
                </a:lnTo>
                <a:lnTo>
                  <a:pt x="195307" y="1948127"/>
                </a:lnTo>
                <a:lnTo>
                  <a:pt x="194234" y="1952096"/>
                </a:lnTo>
                <a:lnTo>
                  <a:pt x="193429" y="1956329"/>
                </a:lnTo>
                <a:lnTo>
                  <a:pt x="192892" y="1960563"/>
                </a:lnTo>
                <a:lnTo>
                  <a:pt x="192355" y="1965061"/>
                </a:lnTo>
                <a:lnTo>
                  <a:pt x="192087" y="1970088"/>
                </a:lnTo>
                <a:lnTo>
                  <a:pt x="192087" y="1974850"/>
                </a:lnTo>
                <a:lnTo>
                  <a:pt x="192087" y="2043906"/>
                </a:lnTo>
                <a:lnTo>
                  <a:pt x="230187" y="2047875"/>
                </a:lnTo>
                <a:lnTo>
                  <a:pt x="229650" y="1974850"/>
                </a:lnTo>
                <a:lnTo>
                  <a:pt x="229650" y="1970088"/>
                </a:lnTo>
                <a:lnTo>
                  <a:pt x="229382" y="1965061"/>
                </a:lnTo>
                <a:lnTo>
                  <a:pt x="228846" y="1960563"/>
                </a:lnTo>
                <a:lnTo>
                  <a:pt x="228309" y="1956329"/>
                </a:lnTo>
                <a:lnTo>
                  <a:pt x="227504" y="1952096"/>
                </a:lnTo>
                <a:lnTo>
                  <a:pt x="226699" y="1948127"/>
                </a:lnTo>
                <a:lnTo>
                  <a:pt x="225626" y="1944688"/>
                </a:lnTo>
                <a:lnTo>
                  <a:pt x="224284" y="1941248"/>
                </a:lnTo>
                <a:lnTo>
                  <a:pt x="222943" y="1938073"/>
                </a:lnTo>
                <a:lnTo>
                  <a:pt x="221601" y="1935427"/>
                </a:lnTo>
                <a:lnTo>
                  <a:pt x="219991" y="1933046"/>
                </a:lnTo>
                <a:lnTo>
                  <a:pt x="218381" y="1930929"/>
                </a:lnTo>
                <a:lnTo>
                  <a:pt x="216503" y="1929342"/>
                </a:lnTo>
                <a:lnTo>
                  <a:pt x="214625" y="1928284"/>
                </a:lnTo>
                <a:lnTo>
                  <a:pt x="212747" y="1927490"/>
                </a:lnTo>
                <a:lnTo>
                  <a:pt x="210869" y="1927225"/>
                </a:lnTo>
                <a:close/>
                <a:moveTo>
                  <a:pt x="782239" y="1925637"/>
                </a:moveTo>
                <a:lnTo>
                  <a:pt x="779077" y="1925902"/>
                </a:lnTo>
                <a:lnTo>
                  <a:pt x="776179" y="1926431"/>
                </a:lnTo>
                <a:lnTo>
                  <a:pt x="773281" y="1927754"/>
                </a:lnTo>
                <a:lnTo>
                  <a:pt x="770647" y="1929341"/>
                </a:lnTo>
                <a:lnTo>
                  <a:pt x="767749" y="1931193"/>
                </a:lnTo>
                <a:lnTo>
                  <a:pt x="765114" y="1933310"/>
                </a:lnTo>
                <a:lnTo>
                  <a:pt x="763006" y="1935691"/>
                </a:lnTo>
                <a:lnTo>
                  <a:pt x="760635" y="1938602"/>
                </a:lnTo>
                <a:lnTo>
                  <a:pt x="758791" y="1942041"/>
                </a:lnTo>
                <a:lnTo>
                  <a:pt x="757210" y="1945481"/>
                </a:lnTo>
                <a:lnTo>
                  <a:pt x="755366" y="1948921"/>
                </a:lnTo>
                <a:lnTo>
                  <a:pt x="754049" y="1952889"/>
                </a:lnTo>
                <a:lnTo>
                  <a:pt x="752995" y="1957123"/>
                </a:lnTo>
                <a:lnTo>
                  <a:pt x="752468" y="1961356"/>
                </a:lnTo>
                <a:lnTo>
                  <a:pt x="751941" y="1965589"/>
                </a:lnTo>
                <a:lnTo>
                  <a:pt x="751678" y="1970352"/>
                </a:lnTo>
                <a:lnTo>
                  <a:pt x="750887" y="2043112"/>
                </a:lnTo>
                <a:lnTo>
                  <a:pt x="812800" y="2039408"/>
                </a:lnTo>
                <a:lnTo>
                  <a:pt x="812800" y="1970352"/>
                </a:lnTo>
                <a:lnTo>
                  <a:pt x="812273" y="1965589"/>
                </a:lnTo>
                <a:lnTo>
                  <a:pt x="812010" y="1961356"/>
                </a:lnTo>
                <a:lnTo>
                  <a:pt x="811219" y="1957123"/>
                </a:lnTo>
                <a:lnTo>
                  <a:pt x="810166" y="1952889"/>
                </a:lnTo>
                <a:lnTo>
                  <a:pt x="808848" y="1948921"/>
                </a:lnTo>
                <a:lnTo>
                  <a:pt x="807531" y="1945481"/>
                </a:lnTo>
                <a:lnTo>
                  <a:pt x="805687" y="1942041"/>
                </a:lnTo>
                <a:lnTo>
                  <a:pt x="803843" y="1938602"/>
                </a:lnTo>
                <a:lnTo>
                  <a:pt x="801735" y="1935691"/>
                </a:lnTo>
                <a:lnTo>
                  <a:pt x="799364" y="1933310"/>
                </a:lnTo>
                <a:lnTo>
                  <a:pt x="796729" y="1931193"/>
                </a:lnTo>
                <a:lnTo>
                  <a:pt x="794094" y="1929341"/>
                </a:lnTo>
                <a:lnTo>
                  <a:pt x="791196" y="1927754"/>
                </a:lnTo>
                <a:lnTo>
                  <a:pt x="788298" y="1926431"/>
                </a:lnTo>
                <a:lnTo>
                  <a:pt x="785400" y="1925902"/>
                </a:lnTo>
                <a:lnTo>
                  <a:pt x="782239" y="1925637"/>
                </a:lnTo>
                <a:close/>
                <a:moveTo>
                  <a:pt x="449925" y="1925637"/>
                </a:moveTo>
                <a:lnTo>
                  <a:pt x="447028" y="1925902"/>
                </a:lnTo>
                <a:lnTo>
                  <a:pt x="444395" y="1926431"/>
                </a:lnTo>
                <a:lnTo>
                  <a:pt x="441498" y="1928018"/>
                </a:lnTo>
                <a:lnTo>
                  <a:pt x="439128" y="1929606"/>
                </a:lnTo>
                <a:lnTo>
                  <a:pt x="436758" y="1931458"/>
                </a:lnTo>
                <a:lnTo>
                  <a:pt x="434388" y="1933839"/>
                </a:lnTo>
                <a:lnTo>
                  <a:pt x="432282" y="1936485"/>
                </a:lnTo>
                <a:lnTo>
                  <a:pt x="430438" y="1939396"/>
                </a:lnTo>
                <a:lnTo>
                  <a:pt x="428595" y="1943100"/>
                </a:lnTo>
                <a:lnTo>
                  <a:pt x="427015" y="1946804"/>
                </a:lnTo>
                <a:lnTo>
                  <a:pt x="425698" y="1950508"/>
                </a:lnTo>
                <a:lnTo>
                  <a:pt x="424382" y="1954741"/>
                </a:lnTo>
                <a:lnTo>
                  <a:pt x="423592" y="1959239"/>
                </a:lnTo>
                <a:lnTo>
                  <a:pt x="422802" y="1963737"/>
                </a:lnTo>
                <a:lnTo>
                  <a:pt x="422538" y="1968235"/>
                </a:lnTo>
                <a:lnTo>
                  <a:pt x="422275" y="1973262"/>
                </a:lnTo>
                <a:lnTo>
                  <a:pt x="422275" y="2042583"/>
                </a:lnTo>
                <a:lnTo>
                  <a:pt x="477838" y="2046287"/>
                </a:lnTo>
                <a:lnTo>
                  <a:pt x="477311" y="1973262"/>
                </a:lnTo>
                <a:lnTo>
                  <a:pt x="477048" y="1968235"/>
                </a:lnTo>
                <a:lnTo>
                  <a:pt x="476785" y="1963737"/>
                </a:lnTo>
                <a:lnTo>
                  <a:pt x="475995" y="1959239"/>
                </a:lnTo>
                <a:lnTo>
                  <a:pt x="475205" y="1954741"/>
                </a:lnTo>
                <a:lnTo>
                  <a:pt x="474151" y="1950508"/>
                </a:lnTo>
                <a:lnTo>
                  <a:pt x="472571" y="1946804"/>
                </a:lnTo>
                <a:lnTo>
                  <a:pt x="470992" y="1943100"/>
                </a:lnTo>
                <a:lnTo>
                  <a:pt x="469148" y="1939396"/>
                </a:lnTo>
                <a:lnTo>
                  <a:pt x="467305" y="1936485"/>
                </a:lnTo>
                <a:lnTo>
                  <a:pt x="465198" y="1933839"/>
                </a:lnTo>
                <a:lnTo>
                  <a:pt x="462828" y="1931458"/>
                </a:lnTo>
                <a:lnTo>
                  <a:pt x="460458" y="1929606"/>
                </a:lnTo>
                <a:lnTo>
                  <a:pt x="457825" y="1928018"/>
                </a:lnTo>
                <a:lnTo>
                  <a:pt x="455192" y="1926431"/>
                </a:lnTo>
                <a:lnTo>
                  <a:pt x="452558" y="1925902"/>
                </a:lnTo>
                <a:lnTo>
                  <a:pt x="449925" y="1925637"/>
                </a:lnTo>
                <a:close/>
                <a:moveTo>
                  <a:pt x="1029758" y="1922462"/>
                </a:moveTo>
                <a:lnTo>
                  <a:pt x="1026848" y="1922726"/>
                </a:lnTo>
                <a:lnTo>
                  <a:pt x="1023673" y="1923515"/>
                </a:lnTo>
                <a:lnTo>
                  <a:pt x="1020762" y="1924569"/>
                </a:lnTo>
                <a:lnTo>
                  <a:pt x="1017852" y="1925885"/>
                </a:lnTo>
                <a:lnTo>
                  <a:pt x="1015206" y="1927991"/>
                </a:lnTo>
                <a:lnTo>
                  <a:pt x="1012825" y="1930098"/>
                </a:lnTo>
                <a:lnTo>
                  <a:pt x="1010179" y="1932467"/>
                </a:lnTo>
                <a:lnTo>
                  <a:pt x="1008062" y="1935100"/>
                </a:lnTo>
                <a:lnTo>
                  <a:pt x="1006210" y="1937997"/>
                </a:lnTo>
                <a:lnTo>
                  <a:pt x="1004358" y="1941419"/>
                </a:lnTo>
                <a:lnTo>
                  <a:pt x="1003035" y="1944842"/>
                </a:lnTo>
                <a:lnTo>
                  <a:pt x="1001712" y="1948528"/>
                </a:lnTo>
                <a:lnTo>
                  <a:pt x="1000654" y="1952478"/>
                </a:lnTo>
                <a:lnTo>
                  <a:pt x="999860" y="1956690"/>
                </a:lnTo>
                <a:lnTo>
                  <a:pt x="999595" y="1960903"/>
                </a:lnTo>
                <a:lnTo>
                  <a:pt x="999331" y="1965116"/>
                </a:lnTo>
                <a:lnTo>
                  <a:pt x="998537" y="2030412"/>
                </a:lnTo>
                <a:lnTo>
                  <a:pt x="1060450" y="2027253"/>
                </a:lnTo>
                <a:lnTo>
                  <a:pt x="1060450" y="1965116"/>
                </a:lnTo>
                <a:lnTo>
                  <a:pt x="1060186" y="1960903"/>
                </a:lnTo>
                <a:lnTo>
                  <a:pt x="1059656" y="1956690"/>
                </a:lnTo>
                <a:lnTo>
                  <a:pt x="1059127" y="1952478"/>
                </a:lnTo>
                <a:lnTo>
                  <a:pt x="1058069" y="1948528"/>
                </a:lnTo>
                <a:lnTo>
                  <a:pt x="1056746" y="1944842"/>
                </a:lnTo>
                <a:lnTo>
                  <a:pt x="1055158" y="1941419"/>
                </a:lnTo>
                <a:lnTo>
                  <a:pt x="1053306" y="1937997"/>
                </a:lnTo>
                <a:lnTo>
                  <a:pt x="1051454" y="1935100"/>
                </a:lnTo>
                <a:lnTo>
                  <a:pt x="1049073" y="1932467"/>
                </a:lnTo>
                <a:lnTo>
                  <a:pt x="1046956" y="1930098"/>
                </a:lnTo>
                <a:lnTo>
                  <a:pt x="1044310" y="1927991"/>
                </a:lnTo>
                <a:lnTo>
                  <a:pt x="1041665" y="1925885"/>
                </a:lnTo>
                <a:lnTo>
                  <a:pt x="1038754" y="1924569"/>
                </a:lnTo>
                <a:lnTo>
                  <a:pt x="1035844" y="1923515"/>
                </a:lnTo>
                <a:lnTo>
                  <a:pt x="1032933" y="1922726"/>
                </a:lnTo>
                <a:lnTo>
                  <a:pt x="1029758" y="1922462"/>
                </a:lnTo>
                <a:close/>
                <a:moveTo>
                  <a:pt x="947208" y="1922462"/>
                </a:moveTo>
                <a:lnTo>
                  <a:pt x="944298" y="1922726"/>
                </a:lnTo>
                <a:lnTo>
                  <a:pt x="941387" y="1923518"/>
                </a:lnTo>
                <a:lnTo>
                  <a:pt x="938212" y="1924574"/>
                </a:lnTo>
                <a:lnTo>
                  <a:pt x="935302" y="1925894"/>
                </a:lnTo>
                <a:lnTo>
                  <a:pt x="932656" y="1928006"/>
                </a:lnTo>
                <a:lnTo>
                  <a:pt x="930275" y="1930117"/>
                </a:lnTo>
                <a:lnTo>
                  <a:pt x="927893" y="1932493"/>
                </a:lnTo>
                <a:lnTo>
                  <a:pt x="925512" y="1935133"/>
                </a:lnTo>
                <a:lnTo>
                  <a:pt x="923660" y="1938036"/>
                </a:lnTo>
                <a:lnTo>
                  <a:pt x="921808" y="1941468"/>
                </a:lnTo>
                <a:lnTo>
                  <a:pt x="920485" y="1944899"/>
                </a:lnTo>
                <a:lnTo>
                  <a:pt x="919162" y="1948595"/>
                </a:lnTo>
                <a:lnTo>
                  <a:pt x="918104" y="1952554"/>
                </a:lnTo>
                <a:lnTo>
                  <a:pt x="917310" y="1956778"/>
                </a:lnTo>
                <a:lnTo>
                  <a:pt x="917045" y="1961001"/>
                </a:lnTo>
                <a:lnTo>
                  <a:pt x="916781" y="1965225"/>
                </a:lnTo>
                <a:lnTo>
                  <a:pt x="915987" y="2035175"/>
                </a:lnTo>
                <a:lnTo>
                  <a:pt x="977900" y="2031744"/>
                </a:lnTo>
                <a:lnTo>
                  <a:pt x="977900" y="1965225"/>
                </a:lnTo>
                <a:lnTo>
                  <a:pt x="977636" y="1961001"/>
                </a:lnTo>
                <a:lnTo>
                  <a:pt x="977371" y="1956778"/>
                </a:lnTo>
                <a:lnTo>
                  <a:pt x="976577" y="1952554"/>
                </a:lnTo>
                <a:lnTo>
                  <a:pt x="975519" y="1948595"/>
                </a:lnTo>
                <a:lnTo>
                  <a:pt x="974196" y="1944899"/>
                </a:lnTo>
                <a:lnTo>
                  <a:pt x="972608" y="1941468"/>
                </a:lnTo>
                <a:lnTo>
                  <a:pt x="971021" y="1938036"/>
                </a:lnTo>
                <a:lnTo>
                  <a:pt x="969169" y="1935133"/>
                </a:lnTo>
                <a:lnTo>
                  <a:pt x="966788" y="1932493"/>
                </a:lnTo>
                <a:lnTo>
                  <a:pt x="964406" y="1930117"/>
                </a:lnTo>
                <a:lnTo>
                  <a:pt x="961760" y="1928006"/>
                </a:lnTo>
                <a:lnTo>
                  <a:pt x="959379" y="1925894"/>
                </a:lnTo>
                <a:lnTo>
                  <a:pt x="956469" y="1924574"/>
                </a:lnTo>
                <a:lnTo>
                  <a:pt x="953294" y="1923518"/>
                </a:lnTo>
                <a:lnTo>
                  <a:pt x="950383" y="1922726"/>
                </a:lnTo>
                <a:lnTo>
                  <a:pt x="947208" y="1922462"/>
                </a:lnTo>
                <a:close/>
                <a:moveTo>
                  <a:pt x="1193271" y="1917700"/>
                </a:moveTo>
                <a:lnTo>
                  <a:pt x="1190361" y="1917964"/>
                </a:lnTo>
                <a:lnTo>
                  <a:pt x="1187186" y="1918492"/>
                </a:lnTo>
                <a:lnTo>
                  <a:pt x="1184275" y="1919548"/>
                </a:lnTo>
                <a:lnTo>
                  <a:pt x="1181365" y="1921131"/>
                </a:lnTo>
                <a:lnTo>
                  <a:pt x="1178719" y="1922715"/>
                </a:lnTo>
                <a:lnTo>
                  <a:pt x="1176338" y="1924826"/>
                </a:lnTo>
                <a:lnTo>
                  <a:pt x="1173956" y="1927201"/>
                </a:lnTo>
                <a:lnTo>
                  <a:pt x="1171840" y="1930368"/>
                </a:lnTo>
                <a:lnTo>
                  <a:pt x="1169988" y="1933271"/>
                </a:lnTo>
                <a:lnTo>
                  <a:pt x="1167871" y="1936438"/>
                </a:lnTo>
                <a:lnTo>
                  <a:pt x="1166548" y="1939869"/>
                </a:lnTo>
                <a:lnTo>
                  <a:pt x="1165225" y="1943828"/>
                </a:lnTo>
                <a:lnTo>
                  <a:pt x="1164167" y="1947787"/>
                </a:lnTo>
                <a:lnTo>
                  <a:pt x="1163373" y="1951746"/>
                </a:lnTo>
                <a:lnTo>
                  <a:pt x="1162844" y="1956232"/>
                </a:lnTo>
                <a:lnTo>
                  <a:pt x="1162844" y="1960455"/>
                </a:lnTo>
                <a:lnTo>
                  <a:pt x="1162050" y="2022475"/>
                </a:lnTo>
                <a:lnTo>
                  <a:pt x="1223963" y="2019044"/>
                </a:lnTo>
                <a:lnTo>
                  <a:pt x="1223963" y="1960455"/>
                </a:lnTo>
                <a:lnTo>
                  <a:pt x="1223699" y="1956232"/>
                </a:lnTo>
                <a:lnTo>
                  <a:pt x="1223169" y="1951746"/>
                </a:lnTo>
                <a:lnTo>
                  <a:pt x="1222376" y="1947787"/>
                </a:lnTo>
                <a:lnTo>
                  <a:pt x="1221582" y="1943828"/>
                </a:lnTo>
                <a:lnTo>
                  <a:pt x="1220259" y="1939869"/>
                </a:lnTo>
                <a:lnTo>
                  <a:pt x="1218671" y="1936438"/>
                </a:lnTo>
                <a:lnTo>
                  <a:pt x="1217084" y="1933271"/>
                </a:lnTo>
                <a:lnTo>
                  <a:pt x="1214967" y="1930368"/>
                </a:lnTo>
                <a:lnTo>
                  <a:pt x="1212851" y="1927201"/>
                </a:lnTo>
                <a:lnTo>
                  <a:pt x="1210469" y="1924826"/>
                </a:lnTo>
                <a:lnTo>
                  <a:pt x="1207823" y="1922715"/>
                </a:lnTo>
                <a:lnTo>
                  <a:pt x="1205178" y="1921131"/>
                </a:lnTo>
                <a:lnTo>
                  <a:pt x="1202532" y="1919548"/>
                </a:lnTo>
                <a:lnTo>
                  <a:pt x="1199621" y="1918492"/>
                </a:lnTo>
                <a:lnTo>
                  <a:pt x="1196446" y="1917964"/>
                </a:lnTo>
                <a:lnTo>
                  <a:pt x="1193271" y="1917700"/>
                </a:lnTo>
                <a:close/>
                <a:moveTo>
                  <a:pt x="1110588" y="1917700"/>
                </a:moveTo>
                <a:lnTo>
                  <a:pt x="1107690" y="1917967"/>
                </a:lnTo>
                <a:lnTo>
                  <a:pt x="1104529" y="1918769"/>
                </a:lnTo>
                <a:lnTo>
                  <a:pt x="1101894" y="1919838"/>
                </a:lnTo>
                <a:lnTo>
                  <a:pt x="1098996" y="1921173"/>
                </a:lnTo>
                <a:lnTo>
                  <a:pt x="1096098" y="1923044"/>
                </a:lnTo>
                <a:lnTo>
                  <a:pt x="1093727" y="1925181"/>
                </a:lnTo>
                <a:lnTo>
                  <a:pt x="1091356" y="1927853"/>
                </a:lnTo>
                <a:lnTo>
                  <a:pt x="1089248" y="1930524"/>
                </a:lnTo>
                <a:lnTo>
                  <a:pt x="1087404" y="1933463"/>
                </a:lnTo>
                <a:lnTo>
                  <a:pt x="1085560" y="1936669"/>
                </a:lnTo>
                <a:lnTo>
                  <a:pt x="1084242" y="1940409"/>
                </a:lnTo>
                <a:lnTo>
                  <a:pt x="1082925" y="1944150"/>
                </a:lnTo>
                <a:lnTo>
                  <a:pt x="1081608" y="1948157"/>
                </a:lnTo>
                <a:lnTo>
                  <a:pt x="1080817" y="1952165"/>
                </a:lnTo>
                <a:lnTo>
                  <a:pt x="1080291" y="1956706"/>
                </a:lnTo>
                <a:lnTo>
                  <a:pt x="1080291" y="1960981"/>
                </a:lnTo>
                <a:lnTo>
                  <a:pt x="1079500" y="2027238"/>
                </a:lnTo>
                <a:lnTo>
                  <a:pt x="1141413" y="2023765"/>
                </a:lnTo>
                <a:lnTo>
                  <a:pt x="1141413" y="1960981"/>
                </a:lnTo>
                <a:lnTo>
                  <a:pt x="1141150" y="1956706"/>
                </a:lnTo>
                <a:lnTo>
                  <a:pt x="1140623" y="1952165"/>
                </a:lnTo>
                <a:lnTo>
                  <a:pt x="1140096" y="1948157"/>
                </a:lnTo>
                <a:lnTo>
                  <a:pt x="1138779" y="1944150"/>
                </a:lnTo>
                <a:lnTo>
                  <a:pt x="1137461" y="1940409"/>
                </a:lnTo>
                <a:lnTo>
                  <a:pt x="1135880" y="1936669"/>
                </a:lnTo>
                <a:lnTo>
                  <a:pt x="1134300" y="1933463"/>
                </a:lnTo>
                <a:lnTo>
                  <a:pt x="1132192" y="1930524"/>
                </a:lnTo>
                <a:lnTo>
                  <a:pt x="1130084" y="1927853"/>
                </a:lnTo>
                <a:lnTo>
                  <a:pt x="1127977" y="1925181"/>
                </a:lnTo>
                <a:lnTo>
                  <a:pt x="1125342" y="1923044"/>
                </a:lnTo>
                <a:lnTo>
                  <a:pt x="1122444" y="1921173"/>
                </a:lnTo>
                <a:lnTo>
                  <a:pt x="1119809" y="1919838"/>
                </a:lnTo>
                <a:lnTo>
                  <a:pt x="1116911" y="1918769"/>
                </a:lnTo>
                <a:lnTo>
                  <a:pt x="1114013" y="1917967"/>
                </a:lnTo>
                <a:lnTo>
                  <a:pt x="1110588" y="1917700"/>
                </a:lnTo>
                <a:close/>
                <a:moveTo>
                  <a:pt x="1274367" y="1908175"/>
                </a:moveTo>
                <a:lnTo>
                  <a:pt x="1271444" y="1908439"/>
                </a:lnTo>
                <a:lnTo>
                  <a:pt x="1268256" y="1908967"/>
                </a:lnTo>
                <a:lnTo>
                  <a:pt x="1265067" y="1910023"/>
                </a:lnTo>
                <a:lnTo>
                  <a:pt x="1262410" y="1911607"/>
                </a:lnTo>
                <a:lnTo>
                  <a:pt x="1259753" y="1913454"/>
                </a:lnTo>
                <a:lnTo>
                  <a:pt x="1257361" y="1915566"/>
                </a:lnTo>
                <a:lnTo>
                  <a:pt x="1254970" y="1917941"/>
                </a:lnTo>
                <a:lnTo>
                  <a:pt x="1252578" y="1920845"/>
                </a:lnTo>
                <a:lnTo>
                  <a:pt x="1250718" y="1923748"/>
                </a:lnTo>
                <a:lnTo>
                  <a:pt x="1248858" y="1926915"/>
                </a:lnTo>
                <a:lnTo>
                  <a:pt x="1247264" y="1930611"/>
                </a:lnTo>
                <a:lnTo>
                  <a:pt x="1246201" y="1934306"/>
                </a:lnTo>
                <a:lnTo>
                  <a:pt x="1245138" y="1938265"/>
                </a:lnTo>
                <a:lnTo>
                  <a:pt x="1244341" y="1942488"/>
                </a:lnTo>
                <a:lnTo>
                  <a:pt x="1243809" y="1946712"/>
                </a:lnTo>
                <a:lnTo>
                  <a:pt x="1243809" y="1950935"/>
                </a:lnTo>
                <a:lnTo>
                  <a:pt x="1243012" y="2017713"/>
                </a:lnTo>
                <a:lnTo>
                  <a:pt x="1304925" y="2014282"/>
                </a:lnTo>
                <a:lnTo>
                  <a:pt x="1304925" y="1950935"/>
                </a:lnTo>
                <a:lnTo>
                  <a:pt x="1304925" y="1946712"/>
                </a:lnTo>
                <a:lnTo>
                  <a:pt x="1304394" y="1942488"/>
                </a:lnTo>
                <a:lnTo>
                  <a:pt x="1303597" y="1938265"/>
                </a:lnTo>
                <a:lnTo>
                  <a:pt x="1302799" y="1934306"/>
                </a:lnTo>
                <a:lnTo>
                  <a:pt x="1301471" y="1930611"/>
                </a:lnTo>
                <a:lnTo>
                  <a:pt x="1299876" y="1926915"/>
                </a:lnTo>
                <a:lnTo>
                  <a:pt x="1298282" y="1923748"/>
                </a:lnTo>
                <a:lnTo>
                  <a:pt x="1296156" y="1920845"/>
                </a:lnTo>
                <a:lnTo>
                  <a:pt x="1293765" y="1917941"/>
                </a:lnTo>
                <a:lnTo>
                  <a:pt x="1291373" y="1915566"/>
                </a:lnTo>
                <a:lnTo>
                  <a:pt x="1288982" y="1913454"/>
                </a:lnTo>
                <a:lnTo>
                  <a:pt x="1286325" y="1911607"/>
                </a:lnTo>
                <a:lnTo>
                  <a:pt x="1283667" y="1910023"/>
                </a:lnTo>
                <a:lnTo>
                  <a:pt x="1280479" y="1908967"/>
                </a:lnTo>
                <a:lnTo>
                  <a:pt x="1277556" y="1908439"/>
                </a:lnTo>
                <a:lnTo>
                  <a:pt x="1274367" y="1908175"/>
                </a:lnTo>
                <a:close/>
                <a:moveTo>
                  <a:pt x="1356113" y="1905000"/>
                </a:moveTo>
                <a:lnTo>
                  <a:pt x="1353006" y="1905266"/>
                </a:lnTo>
                <a:lnTo>
                  <a:pt x="1349899" y="1905798"/>
                </a:lnTo>
                <a:lnTo>
                  <a:pt x="1347051" y="1906861"/>
                </a:lnTo>
                <a:lnTo>
                  <a:pt x="1344462" y="1908191"/>
                </a:lnTo>
                <a:lnTo>
                  <a:pt x="1341873" y="1910052"/>
                </a:lnTo>
                <a:lnTo>
                  <a:pt x="1339543" y="1912445"/>
                </a:lnTo>
                <a:lnTo>
                  <a:pt x="1336954" y="1914838"/>
                </a:lnTo>
                <a:lnTo>
                  <a:pt x="1334883" y="1917497"/>
                </a:lnTo>
                <a:lnTo>
                  <a:pt x="1333070" y="1920688"/>
                </a:lnTo>
                <a:lnTo>
                  <a:pt x="1331258" y="1923878"/>
                </a:lnTo>
                <a:lnTo>
                  <a:pt x="1329705" y="1927601"/>
                </a:lnTo>
                <a:lnTo>
                  <a:pt x="1328669" y="1931323"/>
                </a:lnTo>
                <a:lnTo>
                  <a:pt x="1327633" y="1935045"/>
                </a:lnTo>
                <a:lnTo>
                  <a:pt x="1326857" y="1939300"/>
                </a:lnTo>
                <a:lnTo>
                  <a:pt x="1326339" y="1943554"/>
                </a:lnTo>
                <a:lnTo>
                  <a:pt x="1326339" y="1948074"/>
                </a:lnTo>
                <a:lnTo>
                  <a:pt x="1325562" y="2012950"/>
                </a:lnTo>
                <a:lnTo>
                  <a:pt x="1385887" y="2009228"/>
                </a:lnTo>
                <a:lnTo>
                  <a:pt x="1385887" y="1948074"/>
                </a:lnTo>
                <a:lnTo>
                  <a:pt x="1385887" y="1943554"/>
                </a:lnTo>
                <a:lnTo>
                  <a:pt x="1385369" y="1939300"/>
                </a:lnTo>
                <a:lnTo>
                  <a:pt x="1384593" y="1935045"/>
                </a:lnTo>
                <a:lnTo>
                  <a:pt x="1383816" y="1931323"/>
                </a:lnTo>
                <a:lnTo>
                  <a:pt x="1382521" y="1927601"/>
                </a:lnTo>
                <a:lnTo>
                  <a:pt x="1380968" y="1923878"/>
                </a:lnTo>
                <a:lnTo>
                  <a:pt x="1379156" y="1920688"/>
                </a:lnTo>
                <a:lnTo>
                  <a:pt x="1377084" y="1917497"/>
                </a:lnTo>
                <a:lnTo>
                  <a:pt x="1375013" y="1914838"/>
                </a:lnTo>
                <a:lnTo>
                  <a:pt x="1372683" y="1912445"/>
                </a:lnTo>
                <a:lnTo>
                  <a:pt x="1370353" y="1910052"/>
                </a:lnTo>
                <a:lnTo>
                  <a:pt x="1367764" y="1908191"/>
                </a:lnTo>
                <a:lnTo>
                  <a:pt x="1364916" y="1906861"/>
                </a:lnTo>
                <a:lnTo>
                  <a:pt x="1362068" y="1905798"/>
                </a:lnTo>
                <a:lnTo>
                  <a:pt x="1359220" y="1905266"/>
                </a:lnTo>
                <a:lnTo>
                  <a:pt x="1356113" y="1905000"/>
                </a:lnTo>
                <a:close/>
                <a:moveTo>
                  <a:pt x="1519626" y="1903412"/>
                </a:moveTo>
                <a:lnTo>
                  <a:pt x="1516519" y="1903675"/>
                </a:lnTo>
                <a:lnTo>
                  <a:pt x="1513671" y="1904202"/>
                </a:lnTo>
                <a:lnTo>
                  <a:pt x="1510823" y="1905255"/>
                </a:lnTo>
                <a:lnTo>
                  <a:pt x="1507975" y="1906834"/>
                </a:lnTo>
                <a:lnTo>
                  <a:pt x="1505386" y="1908413"/>
                </a:lnTo>
                <a:lnTo>
                  <a:pt x="1502797" y="1910518"/>
                </a:lnTo>
                <a:lnTo>
                  <a:pt x="1500726" y="1913414"/>
                </a:lnTo>
                <a:lnTo>
                  <a:pt x="1498655" y="1916045"/>
                </a:lnTo>
                <a:lnTo>
                  <a:pt x="1496583" y="1918941"/>
                </a:lnTo>
                <a:lnTo>
                  <a:pt x="1494771" y="1922099"/>
                </a:lnTo>
                <a:lnTo>
                  <a:pt x="1493218" y="1925520"/>
                </a:lnTo>
                <a:lnTo>
                  <a:pt x="1491923" y="1929468"/>
                </a:lnTo>
                <a:lnTo>
                  <a:pt x="1491146" y="1933416"/>
                </a:lnTo>
                <a:lnTo>
                  <a:pt x="1490370" y="1937364"/>
                </a:lnTo>
                <a:lnTo>
                  <a:pt x="1489852" y="1941838"/>
                </a:lnTo>
                <a:lnTo>
                  <a:pt x="1489852" y="1946049"/>
                </a:lnTo>
                <a:lnTo>
                  <a:pt x="1489075" y="2003425"/>
                </a:lnTo>
                <a:lnTo>
                  <a:pt x="1549400" y="2000004"/>
                </a:lnTo>
                <a:lnTo>
                  <a:pt x="1549400" y="1946049"/>
                </a:lnTo>
                <a:lnTo>
                  <a:pt x="1549400" y="1941838"/>
                </a:lnTo>
                <a:lnTo>
                  <a:pt x="1548882" y="1937364"/>
                </a:lnTo>
                <a:lnTo>
                  <a:pt x="1548106" y="1933416"/>
                </a:lnTo>
                <a:lnTo>
                  <a:pt x="1547070" y="1929468"/>
                </a:lnTo>
                <a:lnTo>
                  <a:pt x="1546034" y="1925520"/>
                </a:lnTo>
                <a:lnTo>
                  <a:pt x="1544481" y="1922099"/>
                </a:lnTo>
                <a:lnTo>
                  <a:pt x="1542669" y="1918941"/>
                </a:lnTo>
                <a:lnTo>
                  <a:pt x="1540856" y="1916045"/>
                </a:lnTo>
                <a:lnTo>
                  <a:pt x="1538785" y="1913414"/>
                </a:lnTo>
                <a:lnTo>
                  <a:pt x="1536196" y="1910518"/>
                </a:lnTo>
                <a:lnTo>
                  <a:pt x="1533866" y="1908413"/>
                </a:lnTo>
                <a:lnTo>
                  <a:pt x="1531277" y="1906834"/>
                </a:lnTo>
                <a:lnTo>
                  <a:pt x="1528688" y="1905255"/>
                </a:lnTo>
                <a:lnTo>
                  <a:pt x="1525840" y="1904202"/>
                </a:lnTo>
                <a:lnTo>
                  <a:pt x="1522474" y="1903675"/>
                </a:lnTo>
                <a:lnTo>
                  <a:pt x="1519626" y="1903412"/>
                </a:lnTo>
                <a:close/>
                <a:moveTo>
                  <a:pt x="1437746" y="1903412"/>
                </a:moveTo>
                <a:lnTo>
                  <a:pt x="1434571" y="1903676"/>
                </a:lnTo>
                <a:lnTo>
                  <a:pt x="1431661" y="1904204"/>
                </a:lnTo>
                <a:lnTo>
                  <a:pt x="1428750" y="1905260"/>
                </a:lnTo>
                <a:lnTo>
                  <a:pt x="1426104" y="1906843"/>
                </a:lnTo>
                <a:lnTo>
                  <a:pt x="1423194" y="1908427"/>
                </a:lnTo>
                <a:lnTo>
                  <a:pt x="1420813" y="1910538"/>
                </a:lnTo>
                <a:lnTo>
                  <a:pt x="1418431" y="1913441"/>
                </a:lnTo>
                <a:lnTo>
                  <a:pt x="1416315" y="1916080"/>
                </a:lnTo>
                <a:lnTo>
                  <a:pt x="1414198" y="1918983"/>
                </a:lnTo>
                <a:lnTo>
                  <a:pt x="1412611" y="1922150"/>
                </a:lnTo>
                <a:lnTo>
                  <a:pt x="1411023" y="1925581"/>
                </a:lnTo>
                <a:lnTo>
                  <a:pt x="1409436" y="1929540"/>
                </a:lnTo>
                <a:lnTo>
                  <a:pt x="1408642" y="1933499"/>
                </a:lnTo>
                <a:lnTo>
                  <a:pt x="1407848" y="1937458"/>
                </a:lnTo>
                <a:lnTo>
                  <a:pt x="1407319" y="1941944"/>
                </a:lnTo>
                <a:lnTo>
                  <a:pt x="1407319" y="1946167"/>
                </a:lnTo>
                <a:lnTo>
                  <a:pt x="1406525" y="2008187"/>
                </a:lnTo>
                <a:lnTo>
                  <a:pt x="1468438" y="2004756"/>
                </a:lnTo>
                <a:lnTo>
                  <a:pt x="1468438" y="1946167"/>
                </a:lnTo>
                <a:lnTo>
                  <a:pt x="1468438" y="1941944"/>
                </a:lnTo>
                <a:lnTo>
                  <a:pt x="1467909" y="1937458"/>
                </a:lnTo>
                <a:lnTo>
                  <a:pt x="1467115" y="1933499"/>
                </a:lnTo>
                <a:lnTo>
                  <a:pt x="1465792" y="1929540"/>
                </a:lnTo>
                <a:lnTo>
                  <a:pt x="1464734" y="1925581"/>
                </a:lnTo>
                <a:lnTo>
                  <a:pt x="1463146" y="1922150"/>
                </a:lnTo>
                <a:lnTo>
                  <a:pt x="1461294" y="1918983"/>
                </a:lnTo>
                <a:lnTo>
                  <a:pt x="1459442" y="1916080"/>
                </a:lnTo>
                <a:lnTo>
                  <a:pt x="1457326" y="1913441"/>
                </a:lnTo>
                <a:lnTo>
                  <a:pt x="1454944" y="1910538"/>
                </a:lnTo>
                <a:lnTo>
                  <a:pt x="1452563" y="1908427"/>
                </a:lnTo>
                <a:lnTo>
                  <a:pt x="1449653" y="1906843"/>
                </a:lnTo>
                <a:lnTo>
                  <a:pt x="1447007" y="1905260"/>
                </a:lnTo>
                <a:lnTo>
                  <a:pt x="1444096" y="1904204"/>
                </a:lnTo>
                <a:lnTo>
                  <a:pt x="1441186" y="1903676"/>
                </a:lnTo>
                <a:lnTo>
                  <a:pt x="1437746" y="1903412"/>
                </a:lnTo>
                <a:close/>
                <a:moveTo>
                  <a:pt x="1601392" y="1897062"/>
                </a:moveTo>
                <a:lnTo>
                  <a:pt x="1598204" y="1897326"/>
                </a:lnTo>
                <a:lnTo>
                  <a:pt x="1595281" y="1897854"/>
                </a:lnTo>
                <a:lnTo>
                  <a:pt x="1592092" y="1899173"/>
                </a:lnTo>
                <a:lnTo>
                  <a:pt x="1589435" y="1900757"/>
                </a:lnTo>
                <a:lnTo>
                  <a:pt x="1586778" y="1902340"/>
                </a:lnTo>
                <a:lnTo>
                  <a:pt x="1584120" y="1904451"/>
                </a:lnTo>
                <a:lnTo>
                  <a:pt x="1581995" y="1906826"/>
                </a:lnTo>
                <a:lnTo>
                  <a:pt x="1579603" y="1909729"/>
                </a:lnTo>
                <a:lnTo>
                  <a:pt x="1577477" y="1912896"/>
                </a:lnTo>
                <a:lnTo>
                  <a:pt x="1575883" y="1916063"/>
                </a:lnTo>
                <a:lnTo>
                  <a:pt x="1574289" y="1919493"/>
                </a:lnTo>
                <a:lnTo>
                  <a:pt x="1572960" y="1923188"/>
                </a:lnTo>
                <a:lnTo>
                  <a:pt x="1572163" y="1927410"/>
                </a:lnTo>
                <a:lnTo>
                  <a:pt x="1571366" y="1931369"/>
                </a:lnTo>
                <a:lnTo>
                  <a:pt x="1570834" y="1935591"/>
                </a:lnTo>
                <a:lnTo>
                  <a:pt x="1570569" y="1939813"/>
                </a:lnTo>
                <a:lnTo>
                  <a:pt x="1570037" y="1998662"/>
                </a:lnTo>
                <a:lnTo>
                  <a:pt x="1631950" y="1995232"/>
                </a:lnTo>
                <a:lnTo>
                  <a:pt x="1631950" y="1939813"/>
                </a:lnTo>
                <a:lnTo>
                  <a:pt x="1631950" y="1935591"/>
                </a:lnTo>
                <a:lnTo>
                  <a:pt x="1631419" y="1931369"/>
                </a:lnTo>
                <a:lnTo>
                  <a:pt x="1630622" y="1927410"/>
                </a:lnTo>
                <a:lnTo>
                  <a:pt x="1629559" y="1923188"/>
                </a:lnTo>
                <a:lnTo>
                  <a:pt x="1628230" y="1919493"/>
                </a:lnTo>
                <a:lnTo>
                  <a:pt x="1626901" y="1916063"/>
                </a:lnTo>
                <a:lnTo>
                  <a:pt x="1625041" y="1912896"/>
                </a:lnTo>
                <a:lnTo>
                  <a:pt x="1623181" y="1909729"/>
                </a:lnTo>
                <a:lnTo>
                  <a:pt x="1620790" y="1906826"/>
                </a:lnTo>
                <a:lnTo>
                  <a:pt x="1618398" y="1904451"/>
                </a:lnTo>
                <a:lnTo>
                  <a:pt x="1616007" y="1902340"/>
                </a:lnTo>
                <a:lnTo>
                  <a:pt x="1613350" y="1900757"/>
                </a:lnTo>
                <a:lnTo>
                  <a:pt x="1610692" y="1899173"/>
                </a:lnTo>
                <a:lnTo>
                  <a:pt x="1607504" y="1897854"/>
                </a:lnTo>
                <a:lnTo>
                  <a:pt x="1604315" y="1897326"/>
                </a:lnTo>
                <a:lnTo>
                  <a:pt x="1601392" y="1897062"/>
                </a:lnTo>
                <a:close/>
                <a:moveTo>
                  <a:pt x="71438" y="1814512"/>
                </a:moveTo>
                <a:lnTo>
                  <a:pt x="61913" y="1820513"/>
                </a:lnTo>
                <a:lnTo>
                  <a:pt x="61913" y="1889125"/>
                </a:lnTo>
                <a:lnTo>
                  <a:pt x="71438" y="1881038"/>
                </a:lnTo>
                <a:lnTo>
                  <a:pt x="71438" y="1814512"/>
                </a:lnTo>
                <a:close/>
                <a:moveTo>
                  <a:pt x="1628006" y="1801812"/>
                </a:moveTo>
                <a:lnTo>
                  <a:pt x="1627187" y="1876160"/>
                </a:lnTo>
                <a:lnTo>
                  <a:pt x="1669231" y="1876425"/>
                </a:lnTo>
                <a:lnTo>
                  <a:pt x="1670050" y="1803671"/>
                </a:lnTo>
                <a:lnTo>
                  <a:pt x="1628006" y="1801812"/>
                </a:lnTo>
                <a:close/>
                <a:moveTo>
                  <a:pt x="1570826" y="1800225"/>
                </a:moveTo>
                <a:lnTo>
                  <a:pt x="1570037" y="1876158"/>
                </a:lnTo>
                <a:lnTo>
                  <a:pt x="1610523" y="1876425"/>
                </a:lnTo>
                <a:lnTo>
                  <a:pt x="1611312" y="1802097"/>
                </a:lnTo>
                <a:lnTo>
                  <a:pt x="1570826" y="1800225"/>
                </a:lnTo>
                <a:close/>
                <a:moveTo>
                  <a:pt x="1508914" y="1798637"/>
                </a:moveTo>
                <a:lnTo>
                  <a:pt x="1508125" y="1874574"/>
                </a:lnTo>
                <a:lnTo>
                  <a:pt x="1548611" y="1874837"/>
                </a:lnTo>
                <a:lnTo>
                  <a:pt x="1549400" y="1801010"/>
                </a:lnTo>
                <a:lnTo>
                  <a:pt x="1508914" y="1798637"/>
                </a:lnTo>
                <a:close/>
                <a:moveTo>
                  <a:pt x="1443826" y="1797050"/>
                </a:moveTo>
                <a:lnTo>
                  <a:pt x="1443037" y="1874314"/>
                </a:lnTo>
                <a:lnTo>
                  <a:pt x="1483523" y="1874838"/>
                </a:lnTo>
                <a:lnTo>
                  <a:pt x="1484312" y="1798884"/>
                </a:lnTo>
                <a:lnTo>
                  <a:pt x="1443826" y="1797050"/>
                </a:lnTo>
                <a:close/>
                <a:moveTo>
                  <a:pt x="1374510" y="1797050"/>
                </a:moveTo>
                <a:lnTo>
                  <a:pt x="1373187" y="1872990"/>
                </a:lnTo>
                <a:lnTo>
                  <a:pt x="1422664" y="1873250"/>
                </a:lnTo>
                <a:lnTo>
                  <a:pt x="1423987" y="1799131"/>
                </a:lnTo>
                <a:lnTo>
                  <a:pt x="1374510" y="1797050"/>
                </a:lnTo>
                <a:close/>
                <a:moveTo>
                  <a:pt x="130175" y="1795462"/>
                </a:moveTo>
                <a:lnTo>
                  <a:pt x="120650" y="1802386"/>
                </a:lnTo>
                <a:lnTo>
                  <a:pt x="120650" y="1878012"/>
                </a:lnTo>
                <a:lnTo>
                  <a:pt x="130175" y="1868958"/>
                </a:lnTo>
                <a:lnTo>
                  <a:pt x="130175" y="1795462"/>
                </a:lnTo>
                <a:close/>
                <a:moveTo>
                  <a:pt x="1841046" y="1793875"/>
                </a:moveTo>
                <a:lnTo>
                  <a:pt x="1839912" y="1863462"/>
                </a:lnTo>
                <a:lnTo>
                  <a:pt x="1855787" y="1863725"/>
                </a:lnTo>
                <a:lnTo>
                  <a:pt x="1855787" y="1794930"/>
                </a:lnTo>
                <a:lnTo>
                  <a:pt x="1841046" y="1793875"/>
                </a:lnTo>
                <a:close/>
                <a:moveTo>
                  <a:pt x="1736390" y="1793875"/>
                </a:moveTo>
                <a:lnTo>
                  <a:pt x="1735137" y="1863461"/>
                </a:lnTo>
                <a:lnTo>
                  <a:pt x="1749174" y="1863725"/>
                </a:lnTo>
                <a:lnTo>
                  <a:pt x="1749425" y="1794669"/>
                </a:lnTo>
                <a:lnTo>
                  <a:pt x="1736390" y="1793875"/>
                </a:lnTo>
                <a:close/>
                <a:moveTo>
                  <a:pt x="1303079" y="1792287"/>
                </a:moveTo>
                <a:lnTo>
                  <a:pt x="1301750" y="1871131"/>
                </a:lnTo>
                <a:lnTo>
                  <a:pt x="1355984" y="1871662"/>
                </a:lnTo>
                <a:lnTo>
                  <a:pt x="1357313" y="1794411"/>
                </a:lnTo>
                <a:lnTo>
                  <a:pt x="1303079" y="1792287"/>
                </a:lnTo>
                <a:close/>
                <a:moveTo>
                  <a:pt x="203200" y="1792287"/>
                </a:moveTo>
                <a:lnTo>
                  <a:pt x="193675" y="1798880"/>
                </a:lnTo>
                <a:lnTo>
                  <a:pt x="193675" y="1873250"/>
                </a:lnTo>
                <a:lnTo>
                  <a:pt x="203200" y="1864284"/>
                </a:lnTo>
                <a:lnTo>
                  <a:pt x="203200" y="1792287"/>
                </a:lnTo>
                <a:close/>
                <a:moveTo>
                  <a:pt x="1228466" y="1790700"/>
                </a:moveTo>
                <a:lnTo>
                  <a:pt x="1227137" y="1869539"/>
                </a:lnTo>
                <a:lnTo>
                  <a:pt x="1282958" y="1870075"/>
                </a:lnTo>
                <a:lnTo>
                  <a:pt x="1284287" y="1792577"/>
                </a:lnTo>
                <a:lnTo>
                  <a:pt x="1228466" y="1790700"/>
                </a:lnTo>
                <a:close/>
                <a:moveTo>
                  <a:pt x="1145899" y="1785937"/>
                </a:moveTo>
                <a:lnTo>
                  <a:pt x="1144587" y="1868225"/>
                </a:lnTo>
                <a:lnTo>
                  <a:pt x="1203601" y="1868487"/>
                </a:lnTo>
                <a:lnTo>
                  <a:pt x="1204912" y="1788034"/>
                </a:lnTo>
                <a:lnTo>
                  <a:pt x="1145899" y="1785937"/>
                </a:lnTo>
                <a:close/>
                <a:moveTo>
                  <a:pt x="1064932" y="1782762"/>
                </a:moveTo>
                <a:lnTo>
                  <a:pt x="1063625" y="1866637"/>
                </a:lnTo>
                <a:lnTo>
                  <a:pt x="1125296" y="1866900"/>
                </a:lnTo>
                <a:lnTo>
                  <a:pt x="1127125" y="1784866"/>
                </a:lnTo>
                <a:lnTo>
                  <a:pt x="1064932" y="1782762"/>
                </a:lnTo>
                <a:close/>
                <a:moveTo>
                  <a:pt x="276225" y="1779587"/>
                </a:moveTo>
                <a:lnTo>
                  <a:pt x="266700" y="1787041"/>
                </a:lnTo>
                <a:lnTo>
                  <a:pt x="266700" y="1866900"/>
                </a:lnTo>
                <a:lnTo>
                  <a:pt x="276225" y="1857583"/>
                </a:lnTo>
                <a:lnTo>
                  <a:pt x="276225" y="1779587"/>
                </a:lnTo>
                <a:close/>
                <a:moveTo>
                  <a:pt x="977880" y="1778000"/>
                </a:moveTo>
                <a:lnTo>
                  <a:pt x="976312" y="1868223"/>
                </a:lnTo>
                <a:lnTo>
                  <a:pt x="1038244" y="1868488"/>
                </a:lnTo>
                <a:lnTo>
                  <a:pt x="1039812" y="1780388"/>
                </a:lnTo>
                <a:lnTo>
                  <a:pt x="977880" y="1778000"/>
                </a:lnTo>
                <a:close/>
                <a:moveTo>
                  <a:pt x="924719" y="1776412"/>
                </a:moveTo>
                <a:lnTo>
                  <a:pt x="923925" y="1856841"/>
                </a:lnTo>
                <a:lnTo>
                  <a:pt x="955146" y="1857375"/>
                </a:lnTo>
                <a:lnTo>
                  <a:pt x="955675" y="1778550"/>
                </a:lnTo>
                <a:lnTo>
                  <a:pt x="924719" y="1776412"/>
                </a:lnTo>
                <a:close/>
                <a:moveTo>
                  <a:pt x="876812" y="1768475"/>
                </a:moveTo>
                <a:lnTo>
                  <a:pt x="876300" y="1853939"/>
                </a:lnTo>
                <a:lnTo>
                  <a:pt x="899601" y="1854200"/>
                </a:lnTo>
                <a:lnTo>
                  <a:pt x="900113" y="1770827"/>
                </a:lnTo>
                <a:lnTo>
                  <a:pt x="876812" y="1768475"/>
                </a:lnTo>
                <a:close/>
                <a:moveTo>
                  <a:pt x="432599" y="1768475"/>
                </a:moveTo>
                <a:lnTo>
                  <a:pt x="388938" y="1773783"/>
                </a:lnTo>
                <a:lnTo>
                  <a:pt x="389990" y="1855788"/>
                </a:lnTo>
                <a:lnTo>
                  <a:pt x="433388" y="1853134"/>
                </a:lnTo>
                <a:lnTo>
                  <a:pt x="432599" y="1768475"/>
                </a:lnTo>
                <a:close/>
                <a:moveTo>
                  <a:pt x="473075" y="1766887"/>
                </a:moveTo>
                <a:lnTo>
                  <a:pt x="451392" y="1768460"/>
                </a:lnTo>
                <a:lnTo>
                  <a:pt x="450850" y="1852612"/>
                </a:lnTo>
                <a:lnTo>
                  <a:pt x="470636" y="1851564"/>
                </a:lnTo>
                <a:lnTo>
                  <a:pt x="473075" y="1766887"/>
                </a:lnTo>
                <a:close/>
                <a:moveTo>
                  <a:pt x="504826" y="1757362"/>
                </a:moveTo>
                <a:lnTo>
                  <a:pt x="490538" y="1759497"/>
                </a:lnTo>
                <a:lnTo>
                  <a:pt x="490824" y="1851025"/>
                </a:lnTo>
                <a:lnTo>
                  <a:pt x="503969" y="1850225"/>
                </a:lnTo>
                <a:lnTo>
                  <a:pt x="504826" y="1849691"/>
                </a:lnTo>
                <a:lnTo>
                  <a:pt x="504826" y="1757362"/>
                </a:lnTo>
                <a:close/>
                <a:moveTo>
                  <a:pt x="662539" y="1755775"/>
                </a:moveTo>
                <a:lnTo>
                  <a:pt x="661987" y="1854197"/>
                </a:lnTo>
                <a:lnTo>
                  <a:pt x="693737" y="1855788"/>
                </a:lnTo>
                <a:lnTo>
                  <a:pt x="693737" y="1757898"/>
                </a:lnTo>
                <a:lnTo>
                  <a:pt x="662539" y="1755775"/>
                </a:lnTo>
                <a:close/>
                <a:moveTo>
                  <a:pt x="68263" y="1711325"/>
                </a:moveTo>
                <a:lnTo>
                  <a:pt x="58738" y="1716571"/>
                </a:lnTo>
                <a:lnTo>
                  <a:pt x="58738" y="1771650"/>
                </a:lnTo>
                <a:lnTo>
                  <a:pt x="68263" y="1764831"/>
                </a:lnTo>
                <a:lnTo>
                  <a:pt x="68263" y="1711325"/>
                </a:lnTo>
                <a:close/>
                <a:moveTo>
                  <a:pt x="1841165" y="1701800"/>
                </a:moveTo>
                <a:lnTo>
                  <a:pt x="1839912" y="1760271"/>
                </a:lnTo>
                <a:lnTo>
                  <a:pt x="1853949" y="1760538"/>
                </a:lnTo>
                <a:lnTo>
                  <a:pt x="1854200" y="1702601"/>
                </a:lnTo>
                <a:lnTo>
                  <a:pt x="1841165" y="1701800"/>
                </a:lnTo>
                <a:close/>
                <a:moveTo>
                  <a:pt x="1804653" y="1700212"/>
                </a:moveTo>
                <a:lnTo>
                  <a:pt x="1803400" y="1758684"/>
                </a:lnTo>
                <a:lnTo>
                  <a:pt x="1817437" y="1758950"/>
                </a:lnTo>
                <a:lnTo>
                  <a:pt x="1817688" y="1701275"/>
                </a:lnTo>
                <a:lnTo>
                  <a:pt x="1804653" y="1700212"/>
                </a:lnTo>
                <a:close/>
                <a:moveTo>
                  <a:pt x="1782196" y="1700212"/>
                </a:moveTo>
                <a:lnTo>
                  <a:pt x="1781175" y="1758684"/>
                </a:lnTo>
                <a:lnTo>
                  <a:pt x="1795463" y="1758950"/>
                </a:lnTo>
                <a:lnTo>
                  <a:pt x="1795463" y="1701275"/>
                </a:lnTo>
                <a:lnTo>
                  <a:pt x="1782196" y="1700212"/>
                </a:lnTo>
                <a:close/>
                <a:moveTo>
                  <a:pt x="1761930" y="1697037"/>
                </a:moveTo>
                <a:lnTo>
                  <a:pt x="1760537" y="1755508"/>
                </a:lnTo>
                <a:lnTo>
                  <a:pt x="1776412" y="1755775"/>
                </a:lnTo>
                <a:lnTo>
                  <a:pt x="1776412" y="1697838"/>
                </a:lnTo>
                <a:lnTo>
                  <a:pt x="1761930" y="1697037"/>
                </a:lnTo>
                <a:close/>
                <a:moveTo>
                  <a:pt x="1736390" y="1697037"/>
                </a:moveTo>
                <a:lnTo>
                  <a:pt x="1735137" y="1755508"/>
                </a:lnTo>
                <a:lnTo>
                  <a:pt x="1749174" y="1755775"/>
                </a:lnTo>
                <a:lnTo>
                  <a:pt x="1749425" y="1697838"/>
                </a:lnTo>
                <a:lnTo>
                  <a:pt x="1736390" y="1697037"/>
                </a:lnTo>
                <a:close/>
                <a:moveTo>
                  <a:pt x="1626645" y="1695450"/>
                </a:moveTo>
                <a:lnTo>
                  <a:pt x="1625600" y="1761860"/>
                </a:lnTo>
                <a:lnTo>
                  <a:pt x="1665830" y="1762125"/>
                </a:lnTo>
                <a:lnTo>
                  <a:pt x="1666875" y="1697044"/>
                </a:lnTo>
                <a:lnTo>
                  <a:pt x="1626645" y="1695450"/>
                </a:lnTo>
                <a:close/>
                <a:moveTo>
                  <a:pt x="1572414" y="1692275"/>
                </a:moveTo>
                <a:lnTo>
                  <a:pt x="1571625" y="1758686"/>
                </a:lnTo>
                <a:lnTo>
                  <a:pt x="1612111" y="1758950"/>
                </a:lnTo>
                <a:lnTo>
                  <a:pt x="1612900" y="1694127"/>
                </a:lnTo>
                <a:lnTo>
                  <a:pt x="1572414" y="1692275"/>
                </a:lnTo>
                <a:close/>
                <a:moveTo>
                  <a:pt x="1509177" y="1689100"/>
                </a:moveTo>
                <a:lnTo>
                  <a:pt x="1508125" y="1755512"/>
                </a:lnTo>
                <a:lnTo>
                  <a:pt x="1548611" y="1755775"/>
                </a:lnTo>
                <a:lnTo>
                  <a:pt x="1549400" y="1690945"/>
                </a:lnTo>
                <a:lnTo>
                  <a:pt x="1509177" y="1689100"/>
                </a:lnTo>
                <a:close/>
                <a:moveTo>
                  <a:pt x="1443826" y="1685925"/>
                </a:moveTo>
                <a:lnTo>
                  <a:pt x="1443037" y="1752338"/>
                </a:lnTo>
                <a:lnTo>
                  <a:pt x="1483523" y="1752600"/>
                </a:lnTo>
                <a:lnTo>
                  <a:pt x="1484312" y="1688025"/>
                </a:lnTo>
                <a:lnTo>
                  <a:pt x="1443826" y="1685925"/>
                </a:lnTo>
                <a:close/>
                <a:moveTo>
                  <a:pt x="1377387" y="1684337"/>
                </a:moveTo>
                <a:lnTo>
                  <a:pt x="1376362" y="1750750"/>
                </a:lnTo>
                <a:lnTo>
                  <a:pt x="1424550" y="1751012"/>
                </a:lnTo>
                <a:lnTo>
                  <a:pt x="1425575" y="1686437"/>
                </a:lnTo>
                <a:lnTo>
                  <a:pt x="1377387" y="1684337"/>
                </a:lnTo>
                <a:close/>
                <a:moveTo>
                  <a:pt x="1304666" y="1677987"/>
                </a:moveTo>
                <a:lnTo>
                  <a:pt x="1303337" y="1745987"/>
                </a:lnTo>
                <a:lnTo>
                  <a:pt x="1357571" y="1746250"/>
                </a:lnTo>
                <a:lnTo>
                  <a:pt x="1358900" y="1679569"/>
                </a:lnTo>
                <a:lnTo>
                  <a:pt x="1304666" y="1677987"/>
                </a:lnTo>
                <a:close/>
                <a:moveTo>
                  <a:pt x="203200" y="1677987"/>
                </a:moveTo>
                <a:lnTo>
                  <a:pt x="193675" y="1683300"/>
                </a:lnTo>
                <a:lnTo>
                  <a:pt x="193675" y="1744662"/>
                </a:lnTo>
                <a:lnTo>
                  <a:pt x="203200" y="1737224"/>
                </a:lnTo>
                <a:lnTo>
                  <a:pt x="203200" y="1677987"/>
                </a:lnTo>
                <a:close/>
                <a:moveTo>
                  <a:pt x="130175" y="1677987"/>
                </a:moveTo>
                <a:lnTo>
                  <a:pt x="120650" y="1684094"/>
                </a:lnTo>
                <a:lnTo>
                  <a:pt x="120650" y="1752600"/>
                </a:lnTo>
                <a:lnTo>
                  <a:pt x="130175" y="1744634"/>
                </a:lnTo>
                <a:lnTo>
                  <a:pt x="130175" y="1677987"/>
                </a:lnTo>
                <a:close/>
                <a:moveTo>
                  <a:pt x="1229793" y="1674812"/>
                </a:moveTo>
                <a:lnTo>
                  <a:pt x="1228725" y="1744139"/>
                </a:lnTo>
                <a:lnTo>
                  <a:pt x="1284540" y="1744662"/>
                </a:lnTo>
                <a:lnTo>
                  <a:pt x="1285875" y="1676644"/>
                </a:lnTo>
                <a:lnTo>
                  <a:pt x="1229793" y="1674812"/>
                </a:lnTo>
                <a:close/>
                <a:moveTo>
                  <a:pt x="247650" y="1671637"/>
                </a:moveTo>
                <a:lnTo>
                  <a:pt x="244561" y="1672166"/>
                </a:lnTo>
                <a:lnTo>
                  <a:pt x="241729" y="1673225"/>
                </a:lnTo>
                <a:lnTo>
                  <a:pt x="239155" y="1674283"/>
                </a:lnTo>
                <a:lnTo>
                  <a:pt x="236580" y="1675606"/>
                </a:lnTo>
                <a:lnTo>
                  <a:pt x="234521" y="1677193"/>
                </a:lnTo>
                <a:lnTo>
                  <a:pt x="232462" y="1678781"/>
                </a:lnTo>
                <a:lnTo>
                  <a:pt x="230402" y="1680368"/>
                </a:lnTo>
                <a:lnTo>
                  <a:pt x="228857" y="1682485"/>
                </a:lnTo>
                <a:lnTo>
                  <a:pt x="227313" y="1684337"/>
                </a:lnTo>
                <a:lnTo>
                  <a:pt x="226026" y="1686718"/>
                </a:lnTo>
                <a:lnTo>
                  <a:pt x="223709" y="1691216"/>
                </a:lnTo>
                <a:lnTo>
                  <a:pt x="222164" y="1695714"/>
                </a:lnTo>
                <a:lnTo>
                  <a:pt x="220877" y="1700741"/>
                </a:lnTo>
                <a:lnTo>
                  <a:pt x="220105" y="1705239"/>
                </a:lnTo>
                <a:lnTo>
                  <a:pt x="219590" y="1709473"/>
                </a:lnTo>
                <a:lnTo>
                  <a:pt x="219332" y="1713971"/>
                </a:lnTo>
                <a:lnTo>
                  <a:pt x="219075" y="1717410"/>
                </a:lnTo>
                <a:lnTo>
                  <a:pt x="219332" y="1722702"/>
                </a:lnTo>
                <a:lnTo>
                  <a:pt x="219590" y="1724818"/>
                </a:lnTo>
                <a:lnTo>
                  <a:pt x="219590" y="1871662"/>
                </a:lnTo>
                <a:lnTo>
                  <a:pt x="247650" y="1871662"/>
                </a:lnTo>
                <a:lnTo>
                  <a:pt x="247650" y="1671637"/>
                </a:lnTo>
                <a:close/>
                <a:moveTo>
                  <a:pt x="1149080" y="1668462"/>
                </a:moveTo>
                <a:lnTo>
                  <a:pt x="1147763" y="1742553"/>
                </a:lnTo>
                <a:lnTo>
                  <a:pt x="1206771" y="1743075"/>
                </a:lnTo>
                <a:lnTo>
                  <a:pt x="1208088" y="1670549"/>
                </a:lnTo>
                <a:lnTo>
                  <a:pt x="1149080" y="1668462"/>
                </a:lnTo>
                <a:close/>
                <a:moveTo>
                  <a:pt x="1066520" y="1660525"/>
                </a:moveTo>
                <a:lnTo>
                  <a:pt x="1065213" y="1738049"/>
                </a:lnTo>
                <a:lnTo>
                  <a:pt x="1127407" y="1738313"/>
                </a:lnTo>
                <a:lnTo>
                  <a:pt x="1128713" y="1662642"/>
                </a:lnTo>
                <a:lnTo>
                  <a:pt x="1066520" y="1660525"/>
                </a:lnTo>
                <a:close/>
                <a:moveTo>
                  <a:pt x="980795" y="1655762"/>
                </a:moveTo>
                <a:lnTo>
                  <a:pt x="979488" y="1733023"/>
                </a:lnTo>
                <a:lnTo>
                  <a:pt x="1041420" y="1733550"/>
                </a:lnTo>
                <a:lnTo>
                  <a:pt x="1042988" y="1657608"/>
                </a:lnTo>
                <a:lnTo>
                  <a:pt x="980795" y="1655762"/>
                </a:lnTo>
                <a:close/>
                <a:moveTo>
                  <a:pt x="274638" y="1654175"/>
                </a:moveTo>
                <a:lnTo>
                  <a:pt x="265113" y="1661077"/>
                </a:lnTo>
                <a:lnTo>
                  <a:pt x="265113" y="1733550"/>
                </a:lnTo>
                <a:lnTo>
                  <a:pt x="274638" y="1724790"/>
                </a:lnTo>
                <a:lnTo>
                  <a:pt x="274638" y="1654175"/>
                </a:lnTo>
                <a:close/>
                <a:moveTo>
                  <a:pt x="923132" y="1649412"/>
                </a:moveTo>
                <a:lnTo>
                  <a:pt x="922338" y="1729841"/>
                </a:lnTo>
                <a:lnTo>
                  <a:pt x="953559" y="1730375"/>
                </a:lnTo>
                <a:lnTo>
                  <a:pt x="954088" y="1651550"/>
                </a:lnTo>
                <a:lnTo>
                  <a:pt x="923132" y="1649412"/>
                </a:lnTo>
                <a:close/>
                <a:moveTo>
                  <a:pt x="876812" y="1636712"/>
                </a:moveTo>
                <a:lnTo>
                  <a:pt x="876300" y="1715562"/>
                </a:lnTo>
                <a:lnTo>
                  <a:pt x="899601" y="1716087"/>
                </a:lnTo>
                <a:lnTo>
                  <a:pt x="900113" y="1638552"/>
                </a:lnTo>
                <a:lnTo>
                  <a:pt x="876812" y="1636712"/>
                </a:lnTo>
                <a:close/>
                <a:moveTo>
                  <a:pt x="438667" y="1633537"/>
                </a:moveTo>
                <a:lnTo>
                  <a:pt x="395288" y="1646936"/>
                </a:lnTo>
                <a:lnTo>
                  <a:pt x="395288" y="1738312"/>
                </a:lnTo>
                <a:lnTo>
                  <a:pt x="439738" y="1726522"/>
                </a:lnTo>
                <a:lnTo>
                  <a:pt x="438667" y="1633537"/>
                </a:lnTo>
                <a:close/>
                <a:moveTo>
                  <a:pt x="805386" y="1628775"/>
                </a:moveTo>
                <a:lnTo>
                  <a:pt x="804863" y="1706789"/>
                </a:lnTo>
                <a:lnTo>
                  <a:pt x="828414" y="1709738"/>
                </a:lnTo>
                <a:lnTo>
                  <a:pt x="828676" y="1632529"/>
                </a:lnTo>
                <a:lnTo>
                  <a:pt x="805386" y="1628775"/>
                </a:lnTo>
                <a:close/>
                <a:moveTo>
                  <a:pt x="765698" y="1627187"/>
                </a:moveTo>
                <a:lnTo>
                  <a:pt x="765175" y="1705211"/>
                </a:lnTo>
                <a:lnTo>
                  <a:pt x="788726" y="1708150"/>
                </a:lnTo>
                <a:lnTo>
                  <a:pt x="788988" y="1631195"/>
                </a:lnTo>
                <a:lnTo>
                  <a:pt x="765698" y="1627187"/>
                </a:lnTo>
                <a:close/>
                <a:moveTo>
                  <a:pt x="473075" y="1625600"/>
                </a:moveTo>
                <a:lnTo>
                  <a:pt x="454025" y="1631719"/>
                </a:lnTo>
                <a:lnTo>
                  <a:pt x="454025" y="1722438"/>
                </a:lnTo>
                <a:lnTo>
                  <a:pt x="473075" y="1717384"/>
                </a:lnTo>
                <a:lnTo>
                  <a:pt x="473075" y="1625600"/>
                </a:lnTo>
                <a:close/>
                <a:moveTo>
                  <a:pt x="724423" y="1624012"/>
                </a:moveTo>
                <a:lnTo>
                  <a:pt x="723900" y="1702026"/>
                </a:lnTo>
                <a:lnTo>
                  <a:pt x="747713" y="1704975"/>
                </a:lnTo>
                <a:lnTo>
                  <a:pt x="747713" y="1627497"/>
                </a:lnTo>
                <a:lnTo>
                  <a:pt x="724423" y="1624012"/>
                </a:lnTo>
                <a:close/>
                <a:moveTo>
                  <a:pt x="662539" y="1620837"/>
                </a:moveTo>
                <a:lnTo>
                  <a:pt x="661987" y="1698907"/>
                </a:lnTo>
                <a:lnTo>
                  <a:pt x="693737" y="1700212"/>
                </a:lnTo>
                <a:lnTo>
                  <a:pt x="693737" y="1622404"/>
                </a:lnTo>
                <a:lnTo>
                  <a:pt x="662539" y="1620837"/>
                </a:lnTo>
                <a:close/>
                <a:moveTo>
                  <a:pt x="504825" y="1619250"/>
                </a:moveTo>
                <a:lnTo>
                  <a:pt x="492125" y="1626659"/>
                </a:lnTo>
                <a:lnTo>
                  <a:pt x="492125" y="1709738"/>
                </a:lnTo>
                <a:lnTo>
                  <a:pt x="504825" y="1699949"/>
                </a:lnTo>
                <a:lnTo>
                  <a:pt x="504825" y="1619250"/>
                </a:lnTo>
                <a:close/>
                <a:moveTo>
                  <a:pt x="68263" y="1617662"/>
                </a:moveTo>
                <a:lnTo>
                  <a:pt x="58738" y="1622667"/>
                </a:lnTo>
                <a:lnTo>
                  <a:pt x="58738" y="1677987"/>
                </a:lnTo>
                <a:lnTo>
                  <a:pt x="68263" y="1671138"/>
                </a:lnTo>
                <a:lnTo>
                  <a:pt x="68263" y="1617662"/>
                </a:lnTo>
                <a:close/>
                <a:moveTo>
                  <a:pt x="1840182" y="1616075"/>
                </a:moveTo>
                <a:lnTo>
                  <a:pt x="1839912" y="1673211"/>
                </a:lnTo>
                <a:lnTo>
                  <a:pt x="1854200" y="1674813"/>
                </a:lnTo>
                <a:lnTo>
                  <a:pt x="1853931" y="1617677"/>
                </a:lnTo>
                <a:lnTo>
                  <a:pt x="1840182" y="1616075"/>
                </a:lnTo>
                <a:close/>
                <a:moveTo>
                  <a:pt x="1802087" y="1616075"/>
                </a:moveTo>
                <a:lnTo>
                  <a:pt x="1801812" y="1671667"/>
                </a:lnTo>
                <a:lnTo>
                  <a:pt x="1816100" y="1673225"/>
                </a:lnTo>
                <a:lnTo>
                  <a:pt x="1816100" y="1617634"/>
                </a:lnTo>
                <a:lnTo>
                  <a:pt x="1802087" y="1616075"/>
                </a:lnTo>
                <a:close/>
                <a:moveTo>
                  <a:pt x="1783006" y="1612900"/>
                </a:moveTo>
                <a:lnTo>
                  <a:pt x="1782762" y="1669769"/>
                </a:lnTo>
                <a:lnTo>
                  <a:pt x="1795462" y="1671638"/>
                </a:lnTo>
                <a:lnTo>
                  <a:pt x="1795462" y="1614502"/>
                </a:lnTo>
                <a:lnTo>
                  <a:pt x="1783006" y="1612900"/>
                </a:lnTo>
                <a:close/>
                <a:moveTo>
                  <a:pt x="1762400" y="1612900"/>
                </a:moveTo>
                <a:lnTo>
                  <a:pt x="1762125" y="1670036"/>
                </a:lnTo>
                <a:lnTo>
                  <a:pt x="1776413" y="1671638"/>
                </a:lnTo>
                <a:lnTo>
                  <a:pt x="1776413" y="1614502"/>
                </a:lnTo>
                <a:lnTo>
                  <a:pt x="1762400" y="1612900"/>
                </a:lnTo>
                <a:close/>
                <a:moveTo>
                  <a:pt x="1629308" y="1611312"/>
                </a:moveTo>
                <a:lnTo>
                  <a:pt x="1628775" y="1672730"/>
                </a:lnTo>
                <a:lnTo>
                  <a:pt x="1668463" y="1674812"/>
                </a:lnTo>
                <a:lnTo>
                  <a:pt x="1668463" y="1615476"/>
                </a:lnTo>
                <a:lnTo>
                  <a:pt x="1629308" y="1611312"/>
                </a:lnTo>
                <a:close/>
                <a:moveTo>
                  <a:pt x="1735412" y="1609725"/>
                </a:moveTo>
                <a:lnTo>
                  <a:pt x="1735137" y="1665317"/>
                </a:lnTo>
                <a:lnTo>
                  <a:pt x="1749425" y="1666875"/>
                </a:lnTo>
                <a:lnTo>
                  <a:pt x="1749425" y="1611284"/>
                </a:lnTo>
                <a:lnTo>
                  <a:pt x="1735412" y="1609725"/>
                </a:lnTo>
                <a:close/>
                <a:moveTo>
                  <a:pt x="1570570" y="1603375"/>
                </a:moveTo>
                <a:lnTo>
                  <a:pt x="1570037" y="1669488"/>
                </a:lnTo>
                <a:lnTo>
                  <a:pt x="1609725" y="1671638"/>
                </a:lnTo>
                <a:lnTo>
                  <a:pt x="1609725" y="1607944"/>
                </a:lnTo>
                <a:lnTo>
                  <a:pt x="1570570" y="1603375"/>
                </a:lnTo>
                <a:close/>
                <a:moveTo>
                  <a:pt x="1507070" y="1598612"/>
                </a:moveTo>
                <a:lnTo>
                  <a:pt x="1506537" y="1663195"/>
                </a:lnTo>
                <a:lnTo>
                  <a:pt x="1546225" y="1665287"/>
                </a:lnTo>
                <a:lnTo>
                  <a:pt x="1546225" y="1603319"/>
                </a:lnTo>
                <a:lnTo>
                  <a:pt x="1507070" y="1598612"/>
                </a:lnTo>
                <a:close/>
                <a:moveTo>
                  <a:pt x="1441966" y="1590675"/>
                </a:moveTo>
                <a:lnTo>
                  <a:pt x="1441450" y="1656788"/>
                </a:lnTo>
                <a:lnTo>
                  <a:pt x="1482725" y="1658938"/>
                </a:lnTo>
                <a:lnTo>
                  <a:pt x="1482725" y="1595244"/>
                </a:lnTo>
                <a:lnTo>
                  <a:pt x="1441966" y="1590675"/>
                </a:lnTo>
                <a:close/>
                <a:moveTo>
                  <a:pt x="1373981" y="1585912"/>
                </a:moveTo>
                <a:lnTo>
                  <a:pt x="1373187" y="1650495"/>
                </a:lnTo>
                <a:lnTo>
                  <a:pt x="1423987" y="1652587"/>
                </a:lnTo>
                <a:lnTo>
                  <a:pt x="1423987" y="1590619"/>
                </a:lnTo>
                <a:lnTo>
                  <a:pt x="1373981" y="1585912"/>
                </a:lnTo>
                <a:close/>
                <a:moveTo>
                  <a:pt x="204788" y="1585912"/>
                </a:moveTo>
                <a:lnTo>
                  <a:pt x="195263" y="1591158"/>
                </a:lnTo>
                <a:lnTo>
                  <a:pt x="195263" y="1646237"/>
                </a:lnTo>
                <a:lnTo>
                  <a:pt x="204788" y="1639680"/>
                </a:lnTo>
                <a:lnTo>
                  <a:pt x="204788" y="1585912"/>
                </a:lnTo>
                <a:close/>
                <a:moveTo>
                  <a:pt x="130175" y="1581150"/>
                </a:moveTo>
                <a:lnTo>
                  <a:pt x="120650" y="1587257"/>
                </a:lnTo>
                <a:lnTo>
                  <a:pt x="120650" y="1655763"/>
                </a:lnTo>
                <a:lnTo>
                  <a:pt x="130175" y="1647797"/>
                </a:lnTo>
                <a:lnTo>
                  <a:pt x="130175" y="1581150"/>
                </a:lnTo>
                <a:close/>
                <a:moveTo>
                  <a:pt x="1304123" y="1576387"/>
                </a:moveTo>
                <a:lnTo>
                  <a:pt x="1303337" y="1645739"/>
                </a:lnTo>
                <a:lnTo>
                  <a:pt x="1358900" y="1647825"/>
                </a:lnTo>
                <a:lnTo>
                  <a:pt x="1358900" y="1581080"/>
                </a:lnTo>
                <a:lnTo>
                  <a:pt x="1304123" y="1576387"/>
                </a:lnTo>
                <a:close/>
                <a:moveTo>
                  <a:pt x="223838" y="1574800"/>
                </a:moveTo>
                <a:lnTo>
                  <a:pt x="214313" y="1579542"/>
                </a:lnTo>
                <a:lnTo>
                  <a:pt x="214313" y="1635125"/>
                </a:lnTo>
                <a:lnTo>
                  <a:pt x="223838" y="1628276"/>
                </a:lnTo>
                <a:lnTo>
                  <a:pt x="223838" y="1574800"/>
                </a:lnTo>
                <a:close/>
                <a:moveTo>
                  <a:pt x="1226355" y="1570037"/>
                </a:moveTo>
                <a:lnTo>
                  <a:pt x="1225550" y="1640938"/>
                </a:lnTo>
                <a:lnTo>
                  <a:pt x="1284288" y="1643062"/>
                </a:lnTo>
                <a:lnTo>
                  <a:pt x="1284288" y="1575348"/>
                </a:lnTo>
                <a:lnTo>
                  <a:pt x="1226355" y="1570037"/>
                </a:lnTo>
                <a:close/>
                <a:moveTo>
                  <a:pt x="242888" y="1566862"/>
                </a:moveTo>
                <a:lnTo>
                  <a:pt x="233363" y="1571867"/>
                </a:lnTo>
                <a:lnTo>
                  <a:pt x="233363" y="1627187"/>
                </a:lnTo>
                <a:lnTo>
                  <a:pt x="242888" y="1620602"/>
                </a:lnTo>
                <a:lnTo>
                  <a:pt x="242888" y="1566862"/>
                </a:lnTo>
                <a:close/>
                <a:moveTo>
                  <a:pt x="1148546" y="1560512"/>
                </a:moveTo>
                <a:lnTo>
                  <a:pt x="1147762" y="1636154"/>
                </a:lnTo>
                <a:lnTo>
                  <a:pt x="1208087" y="1638300"/>
                </a:lnTo>
                <a:lnTo>
                  <a:pt x="1208087" y="1565877"/>
                </a:lnTo>
                <a:lnTo>
                  <a:pt x="1148546" y="1560512"/>
                </a:lnTo>
                <a:close/>
                <a:moveTo>
                  <a:pt x="1065992" y="1552575"/>
                </a:moveTo>
                <a:lnTo>
                  <a:pt x="1065212" y="1627690"/>
                </a:lnTo>
                <a:lnTo>
                  <a:pt x="1125537" y="1630363"/>
                </a:lnTo>
                <a:lnTo>
                  <a:pt x="1125537" y="1557922"/>
                </a:lnTo>
                <a:lnTo>
                  <a:pt x="1065992" y="1552575"/>
                </a:lnTo>
                <a:close/>
                <a:moveTo>
                  <a:pt x="980274" y="1546225"/>
                </a:moveTo>
                <a:lnTo>
                  <a:pt x="979487" y="1620316"/>
                </a:lnTo>
                <a:lnTo>
                  <a:pt x="1039812" y="1622425"/>
                </a:lnTo>
                <a:lnTo>
                  <a:pt x="1039812" y="1551235"/>
                </a:lnTo>
                <a:lnTo>
                  <a:pt x="980274" y="1546225"/>
                </a:lnTo>
                <a:close/>
                <a:moveTo>
                  <a:pt x="1839912" y="1535112"/>
                </a:moveTo>
                <a:lnTo>
                  <a:pt x="1840441" y="1593850"/>
                </a:lnTo>
                <a:lnTo>
                  <a:pt x="1853671" y="1593584"/>
                </a:lnTo>
                <a:lnTo>
                  <a:pt x="1854200" y="1537239"/>
                </a:lnTo>
                <a:lnTo>
                  <a:pt x="1839912" y="1535112"/>
                </a:lnTo>
                <a:close/>
                <a:moveTo>
                  <a:pt x="923131" y="1535112"/>
                </a:moveTo>
                <a:lnTo>
                  <a:pt x="922337" y="1613960"/>
                </a:lnTo>
                <a:lnTo>
                  <a:pt x="953558" y="1614487"/>
                </a:lnTo>
                <a:lnTo>
                  <a:pt x="954087" y="1536958"/>
                </a:lnTo>
                <a:lnTo>
                  <a:pt x="923131" y="1535112"/>
                </a:lnTo>
                <a:close/>
                <a:moveTo>
                  <a:pt x="274638" y="1535112"/>
                </a:moveTo>
                <a:lnTo>
                  <a:pt x="265113" y="1541505"/>
                </a:lnTo>
                <a:lnTo>
                  <a:pt x="265113" y="1614487"/>
                </a:lnTo>
                <a:lnTo>
                  <a:pt x="274638" y="1605964"/>
                </a:lnTo>
                <a:lnTo>
                  <a:pt x="274638" y="1535112"/>
                </a:lnTo>
                <a:close/>
                <a:moveTo>
                  <a:pt x="1803400" y="1530350"/>
                </a:moveTo>
                <a:lnTo>
                  <a:pt x="1803939" y="1589088"/>
                </a:lnTo>
                <a:lnTo>
                  <a:pt x="1817149" y="1588822"/>
                </a:lnTo>
                <a:lnTo>
                  <a:pt x="1817688" y="1532477"/>
                </a:lnTo>
                <a:lnTo>
                  <a:pt x="1803400" y="1530350"/>
                </a:lnTo>
                <a:close/>
                <a:moveTo>
                  <a:pt x="1782762" y="1530350"/>
                </a:moveTo>
                <a:lnTo>
                  <a:pt x="1783241" y="1589088"/>
                </a:lnTo>
                <a:lnTo>
                  <a:pt x="1794983" y="1588824"/>
                </a:lnTo>
                <a:lnTo>
                  <a:pt x="1795462" y="1532467"/>
                </a:lnTo>
                <a:lnTo>
                  <a:pt x="1782762" y="1530350"/>
                </a:lnTo>
                <a:close/>
                <a:moveTo>
                  <a:pt x="68263" y="1530350"/>
                </a:moveTo>
                <a:lnTo>
                  <a:pt x="58738" y="1535596"/>
                </a:lnTo>
                <a:lnTo>
                  <a:pt x="58738" y="1590675"/>
                </a:lnTo>
                <a:lnTo>
                  <a:pt x="68263" y="1583856"/>
                </a:lnTo>
                <a:lnTo>
                  <a:pt x="68263" y="1530350"/>
                </a:lnTo>
                <a:close/>
                <a:moveTo>
                  <a:pt x="1762125" y="1525587"/>
                </a:moveTo>
                <a:lnTo>
                  <a:pt x="1762654" y="1584325"/>
                </a:lnTo>
                <a:lnTo>
                  <a:pt x="1775884" y="1584059"/>
                </a:lnTo>
                <a:lnTo>
                  <a:pt x="1776413" y="1527448"/>
                </a:lnTo>
                <a:lnTo>
                  <a:pt x="1762125" y="1525587"/>
                </a:lnTo>
                <a:close/>
                <a:moveTo>
                  <a:pt x="1628282" y="1522412"/>
                </a:moveTo>
                <a:lnTo>
                  <a:pt x="1627187" y="1582239"/>
                </a:lnTo>
                <a:lnTo>
                  <a:pt x="1666328" y="1585912"/>
                </a:lnTo>
                <a:lnTo>
                  <a:pt x="1666875" y="1527135"/>
                </a:lnTo>
                <a:lnTo>
                  <a:pt x="1628282" y="1522412"/>
                </a:lnTo>
                <a:close/>
                <a:moveTo>
                  <a:pt x="1735137" y="1520825"/>
                </a:moveTo>
                <a:lnTo>
                  <a:pt x="1735676" y="1579563"/>
                </a:lnTo>
                <a:lnTo>
                  <a:pt x="1748886" y="1579296"/>
                </a:lnTo>
                <a:lnTo>
                  <a:pt x="1749425" y="1522694"/>
                </a:lnTo>
                <a:lnTo>
                  <a:pt x="1735137" y="1520825"/>
                </a:lnTo>
                <a:close/>
                <a:moveTo>
                  <a:pt x="875224" y="1519237"/>
                </a:moveTo>
                <a:lnTo>
                  <a:pt x="874712" y="1593588"/>
                </a:lnTo>
                <a:lnTo>
                  <a:pt x="898013" y="1593850"/>
                </a:lnTo>
                <a:lnTo>
                  <a:pt x="898525" y="1521076"/>
                </a:lnTo>
                <a:lnTo>
                  <a:pt x="875224" y="1519237"/>
                </a:lnTo>
                <a:close/>
                <a:moveTo>
                  <a:pt x="438667" y="1517650"/>
                </a:moveTo>
                <a:lnTo>
                  <a:pt x="395288" y="1530846"/>
                </a:lnTo>
                <a:lnTo>
                  <a:pt x="395288" y="1620838"/>
                </a:lnTo>
                <a:lnTo>
                  <a:pt x="439738" y="1609226"/>
                </a:lnTo>
                <a:lnTo>
                  <a:pt x="438667" y="1517650"/>
                </a:lnTo>
                <a:close/>
                <a:moveTo>
                  <a:pt x="1572676" y="1516062"/>
                </a:moveTo>
                <a:lnTo>
                  <a:pt x="1571625" y="1576108"/>
                </a:lnTo>
                <a:lnTo>
                  <a:pt x="1609200" y="1579562"/>
                </a:lnTo>
                <a:lnTo>
                  <a:pt x="1609725" y="1520845"/>
                </a:lnTo>
                <a:lnTo>
                  <a:pt x="1572676" y="1516062"/>
                </a:lnTo>
                <a:close/>
                <a:moveTo>
                  <a:pt x="806973" y="1512887"/>
                </a:moveTo>
                <a:lnTo>
                  <a:pt x="806450" y="1589371"/>
                </a:lnTo>
                <a:lnTo>
                  <a:pt x="830001" y="1592262"/>
                </a:lnTo>
                <a:lnTo>
                  <a:pt x="830263" y="1516567"/>
                </a:lnTo>
                <a:lnTo>
                  <a:pt x="806973" y="1512887"/>
                </a:lnTo>
                <a:close/>
                <a:moveTo>
                  <a:pt x="473075" y="1509712"/>
                </a:moveTo>
                <a:lnTo>
                  <a:pt x="454025" y="1515731"/>
                </a:lnTo>
                <a:lnTo>
                  <a:pt x="454025" y="1604962"/>
                </a:lnTo>
                <a:lnTo>
                  <a:pt x="473075" y="1599990"/>
                </a:lnTo>
                <a:lnTo>
                  <a:pt x="473075" y="1509712"/>
                </a:lnTo>
                <a:close/>
                <a:moveTo>
                  <a:pt x="1509176" y="1506537"/>
                </a:moveTo>
                <a:lnTo>
                  <a:pt x="1508125" y="1566583"/>
                </a:lnTo>
                <a:lnTo>
                  <a:pt x="1545700" y="1570037"/>
                </a:lnTo>
                <a:lnTo>
                  <a:pt x="1546225" y="1511054"/>
                </a:lnTo>
                <a:lnTo>
                  <a:pt x="1509176" y="1506537"/>
                </a:lnTo>
                <a:close/>
                <a:moveTo>
                  <a:pt x="765698" y="1504950"/>
                </a:moveTo>
                <a:lnTo>
                  <a:pt x="765175" y="1582964"/>
                </a:lnTo>
                <a:lnTo>
                  <a:pt x="788726" y="1585913"/>
                </a:lnTo>
                <a:lnTo>
                  <a:pt x="788988" y="1508704"/>
                </a:lnTo>
                <a:lnTo>
                  <a:pt x="765698" y="1504950"/>
                </a:lnTo>
                <a:close/>
                <a:moveTo>
                  <a:pt x="726011" y="1498600"/>
                </a:moveTo>
                <a:lnTo>
                  <a:pt x="725488" y="1575084"/>
                </a:lnTo>
                <a:lnTo>
                  <a:pt x="749301" y="1577975"/>
                </a:lnTo>
                <a:lnTo>
                  <a:pt x="749301" y="1502543"/>
                </a:lnTo>
                <a:lnTo>
                  <a:pt x="726011" y="1498600"/>
                </a:lnTo>
                <a:close/>
                <a:moveTo>
                  <a:pt x="503238" y="1497012"/>
                </a:moveTo>
                <a:lnTo>
                  <a:pt x="490538" y="1504245"/>
                </a:lnTo>
                <a:lnTo>
                  <a:pt x="490538" y="1582737"/>
                </a:lnTo>
                <a:lnTo>
                  <a:pt x="503238" y="1573361"/>
                </a:lnTo>
                <a:lnTo>
                  <a:pt x="503238" y="1497012"/>
                </a:lnTo>
                <a:close/>
                <a:moveTo>
                  <a:pt x="1444385" y="1493837"/>
                </a:moveTo>
                <a:lnTo>
                  <a:pt x="1443037" y="1559673"/>
                </a:lnTo>
                <a:lnTo>
                  <a:pt x="1485361" y="1563687"/>
                </a:lnTo>
                <a:lnTo>
                  <a:pt x="1485900" y="1498922"/>
                </a:lnTo>
                <a:lnTo>
                  <a:pt x="1444385" y="1493837"/>
                </a:lnTo>
                <a:close/>
                <a:moveTo>
                  <a:pt x="662759" y="1492250"/>
                </a:moveTo>
                <a:lnTo>
                  <a:pt x="661987" y="1574245"/>
                </a:lnTo>
                <a:lnTo>
                  <a:pt x="690562" y="1576388"/>
                </a:lnTo>
                <a:lnTo>
                  <a:pt x="690562" y="1495466"/>
                </a:lnTo>
                <a:lnTo>
                  <a:pt x="662759" y="1492250"/>
                </a:lnTo>
                <a:close/>
                <a:moveTo>
                  <a:pt x="1374239" y="1487487"/>
                </a:moveTo>
                <a:lnTo>
                  <a:pt x="1373187" y="1553307"/>
                </a:lnTo>
                <a:lnTo>
                  <a:pt x="1418699" y="1557337"/>
                </a:lnTo>
                <a:lnTo>
                  <a:pt x="1419225" y="1492860"/>
                </a:lnTo>
                <a:lnTo>
                  <a:pt x="1374239" y="1487487"/>
                </a:lnTo>
                <a:close/>
                <a:moveTo>
                  <a:pt x="204788" y="1482725"/>
                </a:moveTo>
                <a:lnTo>
                  <a:pt x="195263" y="1487994"/>
                </a:lnTo>
                <a:lnTo>
                  <a:pt x="195263" y="1543050"/>
                </a:lnTo>
                <a:lnTo>
                  <a:pt x="204788" y="1536728"/>
                </a:lnTo>
                <a:lnTo>
                  <a:pt x="204788" y="1482725"/>
                </a:lnTo>
                <a:close/>
                <a:moveTo>
                  <a:pt x="1303345" y="1476375"/>
                </a:moveTo>
                <a:lnTo>
                  <a:pt x="1301750" y="1546991"/>
                </a:lnTo>
                <a:lnTo>
                  <a:pt x="1358368" y="1550988"/>
                </a:lnTo>
                <a:lnTo>
                  <a:pt x="1358900" y="1481971"/>
                </a:lnTo>
                <a:lnTo>
                  <a:pt x="1303345" y="1476375"/>
                </a:lnTo>
                <a:close/>
                <a:moveTo>
                  <a:pt x="130175" y="1476375"/>
                </a:moveTo>
                <a:lnTo>
                  <a:pt x="120650" y="1482482"/>
                </a:lnTo>
                <a:lnTo>
                  <a:pt x="120650" y="1550988"/>
                </a:lnTo>
                <a:lnTo>
                  <a:pt x="130175" y="1542757"/>
                </a:lnTo>
                <a:lnTo>
                  <a:pt x="130175" y="1476375"/>
                </a:lnTo>
                <a:close/>
                <a:moveTo>
                  <a:pt x="223838" y="1473200"/>
                </a:moveTo>
                <a:lnTo>
                  <a:pt x="214313" y="1478184"/>
                </a:lnTo>
                <a:lnTo>
                  <a:pt x="214313" y="1533525"/>
                </a:lnTo>
                <a:lnTo>
                  <a:pt x="223838" y="1526706"/>
                </a:lnTo>
                <a:lnTo>
                  <a:pt x="223838" y="1473200"/>
                </a:lnTo>
                <a:close/>
                <a:moveTo>
                  <a:pt x="1227101" y="1468437"/>
                </a:moveTo>
                <a:lnTo>
                  <a:pt x="1225550" y="1538787"/>
                </a:lnTo>
                <a:lnTo>
                  <a:pt x="1280338" y="1543050"/>
                </a:lnTo>
                <a:lnTo>
                  <a:pt x="1281113" y="1473767"/>
                </a:lnTo>
                <a:lnTo>
                  <a:pt x="1227101" y="1468437"/>
                </a:lnTo>
                <a:close/>
                <a:moveTo>
                  <a:pt x="242888" y="1463675"/>
                </a:moveTo>
                <a:lnTo>
                  <a:pt x="233363" y="1468680"/>
                </a:lnTo>
                <a:lnTo>
                  <a:pt x="233363" y="1524000"/>
                </a:lnTo>
                <a:lnTo>
                  <a:pt x="242888" y="1517415"/>
                </a:lnTo>
                <a:lnTo>
                  <a:pt x="242888" y="1463675"/>
                </a:lnTo>
                <a:close/>
                <a:moveTo>
                  <a:pt x="1149343" y="1457325"/>
                </a:moveTo>
                <a:lnTo>
                  <a:pt x="1147762" y="1530851"/>
                </a:lnTo>
                <a:lnTo>
                  <a:pt x="1205973" y="1535113"/>
                </a:lnTo>
                <a:lnTo>
                  <a:pt x="1206500" y="1463452"/>
                </a:lnTo>
                <a:lnTo>
                  <a:pt x="1149343" y="1457325"/>
                </a:lnTo>
                <a:close/>
                <a:moveTo>
                  <a:pt x="1842266" y="1450975"/>
                </a:moveTo>
                <a:lnTo>
                  <a:pt x="1841500" y="1503950"/>
                </a:lnTo>
                <a:lnTo>
                  <a:pt x="1855533" y="1508125"/>
                </a:lnTo>
                <a:lnTo>
                  <a:pt x="1855788" y="1454368"/>
                </a:lnTo>
                <a:lnTo>
                  <a:pt x="1842266" y="1450975"/>
                </a:lnTo>
                <a:close/>
                <a:moveTo>
                  <a:pt x="1804166" y="1446212"/>
                </a:moveTo>
                <a:lnTo>
                  <a:pt x="1803400" y="1500144"/>
                </a:lnTo>
                <a:lnTo>
                  <a:pt x="1817433" y="1504950"/>
                </a:lnTo>
                <a:lnTo>
                  <a:pt x="1817688" y="1449683"/>
                </a:lnTo>
                <a:lnTo>
                  <a:pt x="1804166" y="1446212"/>
                </a:lnTo>
                <a:close/>
                <a:moveTo>
                  <a:pt x="1066793" y="1446212"/>
                </a:moveTo>
                <a:lnTo>
                  <a:pt x="1065212" y="1519723"/>
                </a:lnTo>
                <a:lnTo>
                  <a:pt x="1123423" y="1524000"/>
                </a:lnTo>
                <a:lnTo>
                  <a:pt x="1123950" y="1452093"/>
                </a:lnTo>
                <a:lnTo>
                  <a:pt x="1066793" y="1446212"/>
                </a:lnTo>
                <a:close/>
                <a:moveTo>
                  <a:pt x="1783783" y="1444625"/>
                </a:moveTo>
                <a:lnTo>
                  <a:pt x="1782762" y="1498579"/>
                </a:lnTo>
                <a:lnTo>
                  <a:pt x="1796795" y="1503363"/>
                </a:lnTo>
                <a:lnTo>
                  <a:pt x="1797050" y="1448346"/>
                </a:lnTo>
                <a:lnTo>
                  <a:pt x="1783783" y="1444625"/>
                </a:lnTo>
                <a:close/>
                <a:moveTo>
                  <a:pt x="1761671" y="1441450"/>
                </a:moveTo>
                <a:lnTo>
                  <a:pt x="1760537" y="1495916"/>
                </a:lnTo>
                <a:lnTo>
                  <a:pt x="1776129" y="1500188"/>
                </a:lnTo>
                <a:lnTo>
                  <a:pt x="1776412" y="1445455"/>
                </a:lnTo>
                <a:lnTo>
                  <a:pt x="1761671" y="1441450"/>
                </a:lnTo>
                <a:close/>
                <a:moveTo>
                  <a:pt x="1627732" y="1439862"/>
                </a:moveTo>
                <a:lnTo>
                  <a:pt x="1627187" y="1486196"/>
                </a:lnTo>
                <a:lnTo>
                  <a:pt x="1662883" y="1489075"/>
                </a:lnTo>
                <a:lnTo>
                  <a:pt x="1663700" y="1443265"/>
                </a:lnTo>
                <a:lnTo>
                  <a:pt x="1627732" y="1439862"/>
                </a:lnTo>
                <a:close/>
                <a:moveTo>
                  <a:pt x="1735903" y="1438275"/>
                </a:moveTo>
                <a:lnTo>
                  <a:pt x="1735137" y="1491009"/>
                </a:lnTo>
                <a:lnTo>
                  <a:pt x="1748915" y="1495425"/>
                </a:lnTo>
                <a:lnTo>
                  <a:pt x="1749425" y="1441912"/>
                </a:lnTo>
                <a:lnTo>
                  <a:pt x="1735903" y="1438275"/>
                </a:lnTo>
                <a:close/>
                <a:moveTo>
                  <a:pt x="979523" y="1435100"/>
                </a:moveTo>
                <a:lnTo>
                  <a:pt x="977900" y="1508611"/>
                </a:lnTo>
                <a:lnTo>
                  <a:pt x="1037684" y="1512888"/>
                </a:lnTo>
                <a:lnTo>
                  <a:pt x="1038225" y="1440981"/>
                </a:lnTo>
                <a:lnTo>
                  <a:pt x="979523" y="1435100"/>
                </a:lnTo>
                <a:close/>
                <a:moveTo>
                  <a:pt x="68263" y="1435100"/>
                </a:moveTo>
                <a:lnTo>
                  <a:pt x="58738" y="1440237"/>
                </a:lnTo>
                <a:lnTo>
                  <a:pt x="58738" y="1497013"/>
                </a:lnTo>
                <a:lnTo>
                  <a:pt x="68263" y="1490525"/>
                </a:lnTo>
                <a:lnTo>
                  <a:pt x="68263" y="1435100"/>
                </a:lnTo>
                <a:close/>
                <a:moveTo>
                  <a:pt x="1569238" y="1430337"/>
                </a:moveTo>
                <a:lnTo>
                  <a:pt x="1568450" y="1481640"/>
                </a:lnTo>
                <a:lnTo>
                  <a:pt x="1604175" y="1484312"/>
                </a:lnTo>
                <a:lnTo>
                  <a:pt x="1604963" y="1434345"/>
                </a:lnTo>
                <a:lnTo>
                  <a:pt x="1569238" y="1430337"/>
                </a:lnTo>
                <a:close/>
                <a:moveTo>
                  <a:pt x="274638" y="1427162"/>
                </a:moveTo>
                <a:lnTo>
                  <a:pt x="265113" y="1433799"/>
                </a:lnTo>
                <a:lnTo>
                  <a:pt x="265113" y="1506537"/>
                </a:lnTo>
                <a:lnTo>
                  <a:pt x="274638" y="1497777"/>
                </a:lnTo>
                <a:lnTo>
                  <a:pt x="274638" y="1427162"/>
                </a:lnTo>
                <a:close/>
                <a:moveTo>
                  <a:pt x="923131" y="1423987"/>
                </a:moveTo>
                <a:lnTo>
                  <a:pt x="922337" y="1502837"/>
                </a:lnTo>
                <a:lnTo>
                  <a:pt x="953558" y="1503362"/>
                </a:lnTo>
                <a:lnTo>
                  <a:pt x="954087" y="1425827"/>
                </a:lnTo>
                <a:lnTo>
                  <a:pt x="923131" y="1423987"/>
                </a:lnTo>
                <a:close/>
                <a:moveTo>
                  <a:pt x="1504166" y="1419225"/>
                </a:moveTo>
                <a:lnTo>
                  <a:pt x="1503362" y="1475040"/>
                </a:lnTo>
                <a:lnTo>
                  <a:pt x="1545421" y="1477963"/>
                </a:lnTo>
                <a:lnTo>
                  <a:pt x="1546225" y="1423478"/>
                </a:lnTo>
                <a:lnTo>
                  <a:pt x="1504166" y="1419225"/>
                </a:lnTo>
                <a:close/>
                <a:moveTo>
                  <a:pt x="1442224" y="1408112"/>
                </a:moveTo>
                <a:lnTo>
                  <a:pt x="1441450" y="1468450"/>
                </a:lnTo>
                <a:lnTo>
                  <a:pt x="1481951" y="1471612"/>
                </a:lnTo>
                <a:lnTo>
                  <a:pt x="1482725" y="1412592"/>
                </a:lnTo>
                <a:lnTo>
                  <a:pt x="1442224" y="1408112"/>
                </a:lnTo>
                <a:close/>
                <a:moveTo>
                  <a:pt x="875230" y="1400175"/>
                </a:moveTo>
                <a:lnTo>
                  <a:pt x="874712" y="1474526"/>
                </a:lnTo>
                <a:lnTo>
                  <a:pt x="897749" y="1474788"/>
                </a:lnTo>
                <a:lnTo>
                  <a:pt x="898525" y="1402008"/>
                </a:lnTo>
                <a:lnTo>
                  <a:pt x="875230" y="1400175"/>
                </a:lnTo>
                <a:close/>
                <a:moveTo>
                  <a:pt x="438667" y="1400175"/>
                </a:moveTo>
                <a:lnTo>
                  <a:pt x="395288" y="1413337"/>
                </a:lnTo>
                <a:lnTo>
                  <a:pt x="395288" y="1503363"/>
                </a:lnTo>
                <a:lnTo>
                  <a:pt x="439738" y="1492044"/>
                </a:lnTo>
                <a:lnTo>
                  <a:pt x="438667" y="1400175"/>
                </a:lnTo>
                <a:close/>
                <a:moveTo>
                  <a:pt x="1372408" y="1398587"/>
                </a:moveTo>
                <a:lnTo>
                  <a:pt x="1371600" y="1458676"/>
                </a:lnTo>
                <a:lnTo>
                  <a:pt x="1415242" y="1462087"/>
                </a:lnTo>
                <a:lnTo>
                  <a:pt x="1416050" y="1403310"/>
                </a:lnTo>
                <a:lnTo>
                  <a:pt x="1372408" y="1398587"/>
                </a:lnTo>
                <a:close/>
                <a:moveTo>
                  <a:pt x="805386" y="1392237"/>
                </a:moveTo>
                <a:lnTo>
                  <a:pt x="804863" y="1470241"/>
                </a:lnTo>
                <a:lnTo>
                  <a:pt x="828414" y="1473200"/>
                </a:lnTo>
                <a:lnTo>
                  <a:pt x="828676" y="1395734"/>
                </a:lnTo>
                <a:lnTo>
                  <a:pt x="805386" y="1392237"/>
                </a:lnTo>
                <a:close/>
                <a:moveTo>
                  <a:pt x="473075" y="1390650"/>
                </a:moveTo>
                <a:lnTo>
                  <a:pt x="454025" y="1396786"/>
                </a:lnTo>
                <a:lnTo>
                  <a:pt x="454025" y="1487488"/>
                </a:lnTo>
                <a:lnTo>
                  <a:pt x="473075" y="1482686"/>
                </a:lnTo>
                <a:lnTo>
                  <a:pt x="473075" y="1390650"/>
                </a:lnTo>
                <a:close/>
                <a:moveTo>
                  <a:pt x="1301239" y="1387475"/>
                </a:moveTo>
                <a:lnTo>
                  <a:pt x="1300162" y="1452538"/>
                </a:lnTo>
                <a:lnTo>
                  <a:pt x="1345392" y="1455738"/>
                </a:lnTo>
                <a:lnTo>
                  <a:pt x="1346200" y="1392542"/>
                </a:lnTo>
                <a:lnTo>
                  <a:pt x="1301239" y="1387475"/>
                </a:lnTo>
                <a:close/>
                <a:moveTo>
                  <a:pt x="765437" y="1385887"/>
                </a:moveTo>
                <a:lnTo>
                  <a:pt x="765175" y="1462371"/>
                </a:lnTo>
                <a:lnTo>
                  <a:pt x="788726" y="1465262"/>
                </a:lnTo>
                <a:lnTo>
                  <a:pt x="788988" y="1389830"/>
                </a:lnTo>
                <a:lnTo>
                  <a:pt x="765437" y="1385887"/>
                </a:lnTo>
                <a:close/>
                <a:moveTo>
                  <a:pt x="130175" y="1381125"/>
                </a:moveTo>
                <a:lnTo>
                  <a:pt x="120650" y="1387232"/>
                </a:lnTo>
                <a:lnTo>
                  <a:pt x="120650" y="1455738"/>
                </a:lnTo>
                <a:lnTo>
                  <a:pt x="130175" y="1447772"/>
                </a:lnTo>
                <a:lnTo>
                  <a:pt x="130175" y="1381125"/>
                </a:lnTo>
                <a:close/>
                <a:moveTo>
                  <a:pt x="724423" y="1379537"/>
                </a:moveTo>
                <a:lnTo>
                  <a:pt x="723900" y="1456011"/>
                </a:lnTo>
                <a:lnTo>
                  <a:pt x="747451" y="1458912"/>
                </a:lnTo>
                <a:lnTo>
                  <a:pt x="747713" y="1382965"/>
                </a:lnTo>
                <a:lnTo>
                  <a:pt x="724423" y="1379537"/>
                </a:lnTo>
                <a:close/>
                <a:moveTo>
                  <a:pt x="204788" y="1377950"/>
                </a:moveTo>
                <a:lnTo>
                  <a:pt x="195263" y="1382955"/>
                </a:lnTo>
                <a:lnTo>
                  <a:pt x="195263" y="1438275"/>
                </a:lnTo>
                <a:lnTo>
                  <a:pt x="204788" y="1431953"/>
                </a:lnTo>
                <a:lnTo>
                  <a:pt x="204788" y="1377950"/>
                </a:lnTo>
                <a:close/>
                <a:moveTo>
                  <a:pt x="1226852" y="1374775"/>
                </a:moveTo>
                <a:lnTo>
                  <a:pt x="1225550" y="1442274"/>
                </a:lnTo>
                <a:lnTo>
                  <a:pt x="1273722" y="1446213"/>
                </a:lnTo>
                <a:lnTo>
                  <a:pt x="1274763" y="1380028"/>
                </a:lnTo>
                <a:lnTo>
                  <a:pt x="1226852" y="1374775"/>
                </a:lnTo>
                <a:close/>
                <a:moveTo>
                  <a:pt x="503238" y="1374775"/>
                </a:moveTo>
                <a:lnTo>
                  <a:pt x="490538" y="1381611"/>
                </a:lnTo>
                <a:lnTo>
                  <a:pt x="490538" y="1458913"/>
                </a:lnTo>
                <a:lnTo>
                  <a:pt x="503238" y="1449711"/>
                </a:lnTo>
                <a:lnTo>
                  <a:pt x="503238" y="1374775"/>
                </a:lnTo>
                <a:close/>
                <a:moveTo>
                  <a:pt x="662789" y="1370012"/>
                </a:moveTo>
                <a:lnTo>
                  <a:pt x="661988" y="1448026"/>
                </a:lnTo>
                <a:lnTo>
                  <a:pt x="691884" y="1450975"/>
                </a:lnTo>
                <a:lnTo>
                  <a:pt x="692151" y="1373766"/>
                </a:lnTo>
                <a:lnTo>
                  <a:pt x="662789" y="1370012"/>
                </a:lnTo>
                <a:close/>
                <a:moveTo>
                  <a:pt x="1839346" y="1368425"/>
                </a:moveTo>
                <a:lnTo>
                  <a:pt x="1838325" y="1422891"/>
                </a:lnTo>
                <a:lnTo>
                  <a:pt x="1852358" y="1427163"/>
                </a:lnTo>
                <a:lnTo>
                  <a:pt x="1852613" y="1372163"/>
                </a:lnTo>
                <a:lnTo>
                  <a:pt x="1839346" y="1368425"/>
                </a:lnTo>
                <a:close/>
                <a:moveTo>
                  <a:pt x="223838" y="1366837"/>
                </a:moveTo>
                <a:lnTo>
                  <a:pt x="214313" y="1371842"/>
                </a:lnTo>
                <a:lnTo>
                  <a:pt x="214313" y="1427162"/>
                </a:lnTo>
                <a:lnTo>
                  <a:pt x="223838" y="1420840"/>
                </a:lnTo>
                <a:lnTo>
                  <a:pt x="223838" y="1366837"/>
                </a:lnTo>
                <a:close/>
                <a:moveTo>
                  <a:pt x="1802833" y="1360487"/>
                </a:moveTo>
                <a:lnTo>
                  <a:pt x="1801812" y="1414419"/>
                </a:lnTo>
                <a:lnTo>
                  <a:pt x="1815845" y="1419225"/>
                </a:lnTo>
                <a:lnTo>
                  <a:pt x="1816100" y="1363958"/>
                </a:lnTo>
                <a:lnTo>
                  <a:pt x="1802833" y="1360487"/>
                </a:lnTo>
                <a:close/>
                <a:moveTo>
                  <a:pt x="1147223" y="1358900"/>
                </a:moveTo>
                <a:lnTo>
                  <a:pt x="1146175" y="1429339"/>
                </a:lnTo>
                <a:lnTo>
                  <a:pt x="1199102" y="1433513"/>
                </a:lnTo>
                <a:lnTo>
                  <a:pt x="1200150" y="1364379"/>
                </a:lnTo>
                <a:lnTo>
                  <a:pt x="1147223" y="1358900"/>
                </a:lnTo>
                <a:close/>
                <a:moveTo>
                  <a:pt x="242888" y="1358900"/>
                </a:moveTo>
                <a:lnTo>
                  <a:pt x="233363" y="1363884"/>
                </a:lnTo>
                <a:lnTo>
                  <a:pt x="233363" y="1419225"/>
                </a:lnTo>
                <a:lnTo>
                  <a:pt x="242888" y="1412406"/>
                </a:lnTo>
                <a:lnTo>
                  <a:pt x="242888" y="1358900"/>
                </a:lnTo>
                <a:close/>
                <a:moveTo>
                  <a:pt x="1782196" y="1357312"/>
                </a:moveTo>
                <a:lnTo>
                  <a:pt x="1781175" y="1411778"/>
                </a:lnTo>
                <a:lnTo>
                  <a:pt x="1795208" y="1416050"/>
                </a:lnTo>
                <a:lnTo>
                  <a:pt x="1795463" y="1361317"/>
                </a:lnTo>
                <a:lnTo>
                  <a:pt x="1782196" y="1357312"/>
                </a:lnTo>
                <a:close/>
                <a:moveTo>
                  <a:pt x="1762891" y="1354137"/>
                </a:moveTo>
                <a:lnTo>
                  <a:pt x="1762125" y="1408336"/>
                </a:lnTo>
                <a:lnTo>
                  <a:pt x="1776158" y="1412875"/>
                </a:lnTo>
                <a:lnTo>
                  <a:pt x="1776413" y="1357608"/>
                </a:lnTo>
                <a:lnTo>
                  <a:pt x="1762891" y="1354137"/>
                </a:lnTo>
                <a:close/>
                <a:moveTo>
                  <a:pt x="1645577" y="1350962"/>
                </a:moveTo>
                <a:lnTo>
                  <a:pt x="1643713" y="1351227"/>
                </a:lnTo>
                <a:lnTo>
                  <a:pt x="1641848" y="1351491"/>
                </a:lnTo>
                <a:lnTo>
                  <a:pt x="1639984" y="1352021"/>
                </a:lnTo>
                <a:lnTo>
                  <a:pt x="1638119" y="1352550"/>
                </a:lnTo>
                <a:lnTo>
                  <a:pt x="1636521" y="1353344"/>
                </a:lnTo>
                <a:lnTo>
                  <a:pt x="1634656" y="1354402"/>
                </a:lnTo>
                <a:lnTo>
                  <a:pt x="1633058" y="1355460"/>
                </a:lnTo>
                <a:lnTo>
                  <a:pt x="1631726" y="1356783"/>
                </a:lnTo>
                <a:lnTo>
                  <a:pt x="1630395" y="1358106"/>
                </a:lnTo>
                <a:lnTo>
                  <a:pt x="1629329" y="1359694"/>
                </a:lnTo>
                <a:lnTo>
                  <a:pt x="1628530" y="1361546"/>
                </a:lnTo>
                <a:lnTo>
                  <a:pt x="1627731" y="1363133"/>
                </a:lnTo>
                <a:lnTo>
                  <a:pt x="1626932" y="1364985"/>
                </a:lnTo>
                <a:lnTo>
                  <a:pt x="1626399" y="1366837"/>
                </a:lnTo>
                <a:lnTo>
                  <a:pt x="1626133" y="1368689"/>
                </a:lnTo>
                <a:lnTo>
                  <a:pt x="1626133" y="1370806"/>
                </a:lnTo>
                <a:lnTo>
                  <a:pt x="1625600" y="1406525"/>
                </a:lnTo>
                <a:lnTo>
                  <a:pt x="1665288" y="1412875"/>
                </a:lnTo>
                <a:lnTo>
                  <a:pt x="1665288" y="1370806"/>
                </a:lnTo>
                <a:lnTo>
                  <a:pt x="1665288" y="1368689"/>
                </a:lnTo>
                <a:lnTo>
                  <a:pt x="1665022" y="1366837"/>
                </a:lnTo>
                <a:lnTo>
                  <a:pt x="1664223" y="1364985"/>
                </a:lnTo>
                <a:lnTo>
                  <a:pt x="1663690" y="1363133"/>
                </a:lnTo>
                <a:lnTo>
                  <a:pt x="1662891" y="1361546"/>
                </a:lnTo>
                <a:lnTo>
                  <a:pt x="1661825" y="1359694"/>
                </a:lnTo>
                <a:lnTo>
                  <a:pt x="1660760" y="1358106"/>
                </a:lnTo>
                <a:lnTo>
                  <a:pt x="1659428" y="1356783"/>
                </a:lnTo>
                <a:lnTo>
                  <a:pt x="1658096" y="1355460"/>
                </a:lnTo>
                <a:lnTo>
                  <a:pt x="1656765" y="1354402"/>
                </a:lnTo>
                <a:lnTo>
                  <a:pt x="1655166" y="1353344"/>
                </a:lnTo>
                <a:lnTo>
                  <a:pt x="1653302" y="1352550"/>
                </a:lnTo>
                <a:lnTo>
                  <a:pt x="1651704" y="1352021"/>
                </a:lnTo>
                <a:lnTo>
                  <a:pt x="1649573" y="1351491"/>
                </a:lnTo>
                <a:lnTo>
                  <a:pt x="1647708" y="1351227"/>
                </a:lnTo>
                <a:lnTo>
                  <a:pt x="1645577" y="1350962"/>
                </a:lnTo>
                <a:close/>
                <a:moveTo>
                  <a:pt x="1735903" y="1349375"/>
                </a:moveTo>
                <a:lnTo>
                  <a:pt x="1735137" y="1403841"/>
                </a:lnTo>
                <a:lnTo>
                  <a:pt x="1748915" y="1408113"/>
                </a:lnTo>
                <a:lnTo>
                  <a:pt x="1749425" y="1353113"/>
                </a:lnTo>
                <a:lnTo>
                  <a:pt x="1735903" y="1349375"/>
                </a:lnTo>
                <a:close/>
                <a:moveTo>
                  <a:pt x="1064688" y="1349375"/>
                </a:moveTo>
                <a:lnTo>
                  <a:pt x="1063625" y="1419834"/>
                </a:lnTo>
                <a:lnTo>
                  <a:pt x="1120243" y="1425575"/>
                </a:lnTo>
                <a:lnTo>
                  <a:pt x="1120775" y="1354594"/>
                </a:lnTo>
                <a:lnTo>
                  <a:pt x="1064688" y="1349375"/>
                </a:lnTo>
                <a:close/>
                <a:moveTo>
                  <a:pt x="68263" y="1346200"/>
                </a:moveTo>
                <a:lnTo>
                  <a:pt x="58738" y="1351205"/>
                </a:lnTo>
                <a:lnTo>
                  <a:pt x="58738" y="1406525"/>
                </a:lnTo>
                <a:lnTo>
                  <a:pt x="68263" y="1399940"/>
                </a:lnTo>
                <a:lnTo>
                  <a:pt x="68263" y="1346200"/>
                </a:lnTo>
                <a:close/>
                <a:moveTo>
                  <a:pt x="1587758" y="1341437"/>
                </a:moveTo>
                <a:lnTo>
                  <a:pt x="1585956" y="1341701"/>
                </a:lnTo>
                <a:lnTo>
                  <a:pt x="1583896" y="1341964"/>
                </a:lnTo>
                <a:lnTo>
                  <a:pt x="1582094" y="1342491"/>
                </a:lnTo>
                <a:lnTo>
                  <a:pt x="1580549" y="1343018"/>
                </a:lnTo>
                <a:lnTo>
                  <a:pt x="1578490" y="1343808"/>
                </a:lnTo>
                <a:lnTo>
                  <a:pt x="1576945" y="1344862"/>
                </a:lnTo>
                <a:lnTo>
                  <a:pt x="1575658" y="1345916"/>
                </a:lnTo>
                <a:lnTo>
                  <a:pt x="1574371" y="1347497"/>
                </a:lnTo>
                <a:lnTo>
                  <a:pt x="1573084" y="1348814"/>
                </a:lnTo>
                <a:lnTo>
                  <a:pt x="1572054" y="1350395"/>
                </a:lnTo>
                <a:lnTo>
                  <a:pt x="1571024" y="1351976"/>
                </a:lnTo>
                <a:lnTo>
                  <a:pt x="1570252" y="1353820"/>
                </a:lnTo>
                <a:lnTo>
                  <a:pt x="1569737" y="1355401"/>
                </a:lnTo>
                <a:lnTo>
                  <a:pt x="1569222" y="1357245"/>
                </a:lnTo>
                <a:lnTo>
                  <a:pt x="1568965" y="1359353"/>
                </a:lnTo>
                <a:lnTo>
                  <a:pt x="1568965" y="1361460"/>
                </a:lnTo>
                <a:lnTo>
                  <a:pt x="1568450" y="1396764"/>
                </a:lnTo>
                <a:lnTo>
                  <a:pt x="1606550" y="1403350"/>
                </a:lnTo>
                <a:lnTo>
                  <a:pt x="1606550" y="1361460"/>
                </a:lnTo>
                <a:lnTo>
                  <a:pt x="1606550" y="1359353"/>
                </a:lnTo>
                <a:lnTo>
                  <a:pt x="1606293" y="1357245"/>
                </a:lnTo>
                <a:lnTo>
                  <a:pt x="1605778" y="1355401"/>
                </a:lnTo>
                <a:lnTo>
                  <a:pt x="1605263" y="1353820"/>
                </a:lnTo>
                <a:lnTo>
                  <a:pt x="1604491" y="1351976"/>
                </a:lnTo>
                <a:lnTo>
                  <a:pt x="1603461" y="1350395"/>
                </a:lnTo>
                <a:lnTo>
                  <a:pt x="1602431" y="1348814"/>
                </a:lnTo>
                <a:lnTo>
                  <a:pt x="1601144" y="1347497"/>
                </a:lnTo>
                <a:lnTo>
                  <a:pt x="1599857" y="1345916"/>
                </a:lnTo>
                <a:lnTo>
                  <a:pt x="1598312" y="1344862"/>
                </a:lnTo>
                <a:lnTo>
                  <a:pt x="1596768" y="1343808"/>
                </a:lnTo>
                <a:lnTo>
                  <a:pt x="1595223" y="1343018"/>
                </a:lnTo>
                <a:lnTo>
                  <a:pt x="1593164" y="1342491"/>
                </a:lnTo>
                <a:lnTo>
                  <a:pt x="1591362" y="1341964"/>
                </a:lnTo>
                <a:lnTo>
                  <a:pt x="1589560" y="1341701"/>
                </a:lnTo>
                <a:lnTo>
                  <a:pt x="1587758" y="1341437"/>
                </a:lnTo>
                <a:close/>
                <a:moveTo>
                  <a:pt x="977635" y="1335087"/>
                </a:moveTo>
                <a:lnTo>
                  <a:pt x="976312" y="1407015"/>
                </a:lnTo>
                <a:lnTo>
                  <a:pt x="1032933" y="1412875"/>
                </a:lnTo>
                <a:lnTo>
                  <a:pt x="1033462" y="1340415"/>
                </a:lnTo>
                <a:lnTo>
                  <a:pt x="977635" y="1335087"/>
                </a:lnTo>
                <a:close/>
                <a:moveTo>
                  <a:pt x="1527443" y="1328737"/>
                </a:moveTo>
                <a:lnTo>
                  <a:pt x="1525301" y="1329002"/>
                </a:lnTo>
                <a:lnTo>
                  <a:pt x="1522891" y="1329266"/>
                </a:lnTo>
                <a:lnTo>
                  <a:pt x="1520749" y="1329796"/>
                </a:lnTo>
                <a:lnTo>
                  <a:pt x="1518874" y="1330589"/>
                </a:lnTo>
                <a:lnTo>
                  <a:pt x="1517000" y="1331648"/>
                </a:lnTo>
                <a:lnTo>
                  <a:pt x="1515125" y="1332706"/>
                </a:lnTo>
                <a:lnTo>
                  <a:pt x="1513519" y="1333764"/>
                </a:lnTo>
                <a:lnTo>
                  <a:pt x="1511912" y="1335352"/>
                </a:lnTo>
                <a:lnTo>
                  <a:pt x="1510573" y="1336675"/>
                </a:lnTo>
                <a:lnTo>
                  <a:pt x="1509234" y="1338262"/>
                </a:lnTo>
                <a:lnTo>
                  <a:pt x="1508163" y="1340114"/>
                </a:lnTo>
                <a:lnTo>
                  <a:pt x="1507092" y="1341966"/>
                </a:lnTo>
                <a:lnTo>
                  <a:pt x="1506289" y="1343818"/>
                </a:lnTo>
                <a:lnTo>
                  <a:pt x="1505753" y="1346200"/>
                </a:lnTo>
                <a:lnTo>
                  <a:pt x="1505486" y="1348316"/>
                </a:lnTo>
                <a:lnTo>
                  <a:pt x="1505486" y="1350433"/>
                </a:lnTo>
                <a:lnTo>
                  <a:pt x="1504950" y="1388533"/>
                </a:lnTo>
                <a:lnTo>
                  <a:pt x="1549400" y="1395412"/>
                </a:lnTo>
                <a:lnTo>
                  <a:pt x="1549400" y="1350433"/>
                </a:lnTo>
                <a:lnTo>
                  <a:pt x="1549400" y="1348316"/>
                </a:lnTo>
                <a:lnTo>
                  <a:pt x="1548865" y="1346200"/>
                </a:lnTo>
                <a:lnTo>
                  <a:pt x="1548329" y="1343818"/>
                </a:lnTo>
                <a:lnTo>
                  <a:pt x="1547794" y="1341966"/>
                </a:lnTo>
                <a:lnTo>
                  <a:pt x="1546722" y="1340114"/>
                </a:lnTo>
                <a:lnTo>
                  <a:pt x="1545651" y="1338262"/>
                </a:lnTo>
                <a:lnTo>
                  <a:pt x="1544580" y="1336675"/>
                </a:lnTo>
                <a:lnTo>
                  <a:pt x="1542974" y="1335352"/>
                </a:lnTo>
                <a:lnTo>
                  <a:pt x="1541635" y="1333764"/>
                </a:lnTo>
                <a:lnTo>
                  <a:pt x="1539760" y="1332706"/>
                </a:lnTo>
                <a:lnTo>
                  <a:pt x="1537886" y="1331648"/>
                </a:lnTo>
                <a:lnTo>
                  <a:pt x="1536012" y="1330589"/>
                </a:lnTo>
                <a:lnTo>
                  <a:pt x="1533869" y="1329796"/>
                </a:lnTo>
                <a:lnTo>
                  <a:pt x="1531995" y="1329266"/>
                </a:lnTo>
                <a:lnTo>
                  <a:pt x="1529853" y="1329002"/>
                </a:lnTo>
                <a:lnTo>
                  <a:pt x="1527443" y="1328737"/>
                </a:lnTo>
                <a:close/>
                <a:moveTo>
                  <a:pt x="924443" y="1325562"/>
                </a:moveTo>
                <a:lnTo>
                  <a:pt x="923925" y="1396733"/>
                </a:lnTo>
                <a:lnTo>
                  <a:pt x="947220" y="1397000"/>
                </a:lnTo>
                <a:lnTo>
                  <a:pt x="947738" y="1327435"/>
                </a:lnTo>
                <a:lnTo>
                  <a:pt x="924443" y="1325562"/>
                </a:lnTo>
                <a:close/>
                <a:moveTo>
                  <a:pt x="274638" y="1319212"/>
                </a:moveTo>
                <a:lnTo>
                  <a:pt x="265113" y="1325477"/>
                </a:lnTo>
                <a:lnTo>
                  <a:pt x="265113" y="1397000"/>
                </a:lnTo>
                <a:lnTo>
                  <a:pt x="274638" y="1388647"/>
                </a:lnTo>
                <a:lnTo>
                  <a:pt x="274638" y="1319212"/>
                </a:lnTo>
                <a:close/>
                <a:moveTo>
                  <a:pt x="1465263" y="1314450"/>
                </a:moveTo>
                <a:lnTo>
                  <a:pt x="1463146" y="1314718"/>
                </a:lnTo>
                <a:lnTo>
                  <a:pt x="1460765" y="1314985"/>
                </a:lnTo>
                <a:lnTo>
                  <a:pt x="1458383" y="1315520"/>
                </a:lnTo>
                <a:lnTo>
                  <a:pt x="1456267" y="1316323"/>
                </a:lnTo>
                <a:lnTo>
                  <a:pt x="1454415" y="1317393"/>
                </a:lnTo>
                <a:lnTo>
                  <a:pt x="1452563" y="1318730"/>
                </a:lnTo>
                <a:lnTo>
                  <a:pt x="1450446" y="1320068"/>
                </a:lnTo>
                <a:lnTo>
                  <a:pt x="1448858" y="1321673"/>
                </a:lnTo>
                <a:lnTo>
                  <a:pt x="1447271" y="1323277"/>
                </a:lnTo>
                <a:lnTo>
                  <a:pt x="1445948" y="1324882"/>
                </a:lnTo>
                <a:lnTo>
                  <a:pt x="1444890" y="1326755"/>
                </a:lnTo>
                <a:lnTo>
                  <a:pt x="1443831" y="1328895"/>
                </a:lnTo>
                <a:lnTo>
                  <a:pt x="1443038" y="1331035"/>
                </a:lnTo>
                <a:lnTo>
                  <a:pt x="1442508" y="1333442"/>
                </a:lnTo>
                <a:lnTo>
                  <a:pt x="1442244" y="1335850"/>
                </a:lnTo>
                <a:lnTo>
                  <a:pt x="1441979" y="1338257"/>
                </a:lnTo>
                <a:lnTo>
                  <a:pt x="1441450" y="1379986"/>
                </a:lnTo>
                <a:lnTo>
                  <a:pt x="1489075" y="1387475"/>
                </a:lnTo>
                <a:lnTo>
                  <a:pt x="1489075" y="1338257"/>
                </a:lnTo>
                <a:lnTo>
                  <a:pt x="1488811" y="1335850"/>
                </a:lnTo>
                <a:lnTo>
                  <a:pt x="1488546" y="1333442"/>
                </a:lnTo>
                <a:lnTo>
                  <a:pt x="1488017" y="1331035"/>
                </a:lnTo>
                <a:lnTo>
                  <a:pt x="1487223" y="1328895"/>
                </a:lnTo>
                <a:lnTo>
                  <a:pt x="1486165" y="1326755"/>
                </a:lnTo>
                <a:lnTo>
                  <a:pt x="1485106" y="1324882"/>
                </a:lnTo>
                <a:lnTo>
                  <a:pt x="1483783" y="1323277"/>
                </a:lnTo>
                <a:lnTo>
                  <a:pt x="1482196" y="1321673"/>
                </a:lnTo>
                <a:lnTo>
                  <a:pt x="1480608" y="1320068"/>
                </a:lnTo>
                <a:lnTo>
                  <a:pt x="1478492" y="1318730"/>
                </a:lnTo>
                <a:lnTo>
                  <a:pt x="1476640" y="1317393"/>
                </a:lnTo>
                <a:lnTo>
                  <a:pt x="1474788" y="1316323"/>
                </a:lnTo>
                <a:lnTo>
                  <a:pt x="1472406" y="1315520"/>
                </a:lnTo>
                <a:lnTo>
                  <a:pt x="1470290" y="1314985"/>
                </a:lnTo>
                <a:lnTo>
                  <a:pt x="1467908" y="1314718"/>
                </a:lnTo>
                <a:lnTo>
                  <a:pt x="1465263" y="1314450"/>
                </a:lnTo>
                <a:close/>
                <a:moveTo>
                  <a:pt x="1395721" y="1300162"/>
                </a:moveTo>
                <a:lnTo>
                  <a:pt x="1393131" y="1300680"/>
                </a:lnTo>
                <a:lnTo>
                  <a:pt x="1390800" y="1301199"/>
                </a:lnTo>
                <a:lnTo>
                  <a:pt x="1388728" y="1301976"/>
                </a:lnTo>
                <a:lnTo>
                  <a:pt x="1386656" y="1303012"/>
                </a:lnTo>
                <a:lnTo>
                  <a:pt x="1384584" y="1304048"/>
                </a:lnTo>
                <a:lnTo>
                  <a:pt x="1382771" y="1305862"/>
                </a:lnTo>
                <a:lnTo>
                  <a:pt x="1380958" y="1307157"/>
                </a:lnTo>
                <a:lnTo>
                  <a:pt x="1379404" y="1308971"/>
                </a:lnTo>
                <a:lnTo>
                  <a:pt x="1378108" y="1310784"/>
                </a:lnTo>
                <a:lnTo>
                  <a:pt x="1376813" y="1312598"/>
                </a:lnTo>
                <a:lnTo>
                  <a:pt x="1375777" y="1314670"/>
                </a:lnTo>
                <a:lnTo>
                  <a:pt x="1375000" y="1316743"/>
                </a:lnTo>
                <a:lnTo>
                  <a:pt x="1374482" y="1319334"/>
                </a:lnTo>
                <a:lnTo>
                  <a:pt x="1373964" y="1321665"/>
                </a:lnTo>
                <a:lnTo>
                  <a:pt x="1373964" y="1323997"/>
                </a:lnTo>
                <a:lnTo>
                  <a:pt x="1373187" y="1366744"/>
                </a:lnTo>
                <a:lnTo>
                  <a:pt x="1422400" y="1374775"/>
                </a:lnTo>
                <a:lnTo>
                  <a:pt x="1422400" y="1323997"/>
                </a:lnTo>
                <a:lnTo>
                  <a:pt x="1422141" y="1321665"/>
                </a:lnTo>
                <a:lnTo>
                  <a:pt x="1421882" y="1319334"/>
                </a:lnTo>
                <a:lnTo>
                  <a:pt x="1421364" y="1316743"/>
                </a:lnTo>
                <a:lnTo>
                  <a:pt x="1420587" y="1314670"/>
                </a:lnTo>
                <a:lnTo>
                  <a:pt x="1419551" y="1312598"/>
                </a:lnTo>
                <a:lnTo>
                  <a:pt x="1418256" y="1310784"/>
                </a:lnTo>
                <a:lnTo>
                  <a:pt x="1416961" y="1308971"/>
                </a:lnTo>
                <a:lnTo>
                  <a:pt x="1415407" y="1307157"/>
                </a:lnTo>
                <a:lnTo>
                  <a:pt x="1413594" y="1305862"/>
                </a:lnTo>
                <a:lnTo>
                  <a:pt x="1411780" y="1304048"/>
                </a:lnTo>
                <a:lnTo>
                  <a:pt x="1409967" y="1303012"/>
                </a:lnTo>
                <a:lnTo>
                  <a:pt x="1407636" y="1301976"/>
                </a:lnTo>
                <a:lnTo>
                  <a:pt x="1405305" y="1301199"/>
                </a:lnTo>
                <a:lnTo>
                  <a:pt x="1402974" y="1300680"/>
                </a:lnTo>
                <a:lnTo>
                  <a:pt x="1400643" y="1300162"/>
                </a:lnTo>
                <a:lnTo>
                  <a:pt x="1398312" y="1300162"/>
                </a:lnTo>
                <a:lnTo>
                  <a:pt x="1395721" y="1300162"/>
                </a:lnTo>
                <a:close/>
                <a:moveTo>
                  <a:pt x="875230" y="1289050"/>
                </a:moveTo>
                <a:lnTo>
                  <a:pt x="874712" y="1359955"/>
                </a:lnTo>
                <a:lnTo>
                  <a:pt x="897749" y="1360488"/>
                </a:lnTo>
                <a:lnTo>
                  <a:pt x="898525" y="1291183"/>
                </a:lnTo>
                <a:lnTo>
                  <a:pt x="875230" y="1289050"/>
                </a:lnTo>
                <a:close/>
                <a:moveTo>
                  <a:pt x="1321836" y="1287462"/>
                </a:moveTo>
                <a:lnTo>
                  <a:pt x="1319162" y="1287728"/>
                </a:lnTo>
                <a:lnTo>
                  <a:pt x="1317024" y="1288524"/>
                </a:lnTo>
                <a:lnTo>
                  <a:pt x="1314617" y="1289321"/>
                </a:lnTo>
                <a:lnTo>
                  <a:pt x="1312478" y="1290648"/>
                </a:lnTo>
                <a:lnTo>
                  <a:pt x="1310339" y="1291710"/>
                </a:lnTo>
                <a:lnTo>
                  <a:pt x="1308468" y="1293038"/>
                </a:lnTo>
                <a:lnTo>
                  <a:pt x="1306596" y="1294631"/>
                </a:lnTo>
                <a:lnTo>
                  <a:pt x="1304992" y="1296489"/>
                </a:lnTo>
                <a:lnTo>
                  <a:pt x="1303655" y="1298348"/>
                </a:lnTo>
                <a:lnTo>
                  <a:pt x="1302318" y="1300207"/>
                </a:lnTo>
                <a:lnTo>
                  <a:pt x="1301249" y="1302331"/>
                </a:lnTo>
                <a:lnTo>
                  <a:pt x="1300447" y="1304720"/>
                </a:lnTo>
                <a:lnTo>
                  <a:pt x="1299912" y="1307110"/>
                </a:lnTo>
                <a:lnTo>
                  <a:pt x="1299645" y="1309499"/>
                </a:lnTo>
                <a:lnTo>
                  <a:pt x="1299377" y="1311889"/>
                </a:lnTo>
                <a:lnTo>
                  <a:pt x="1298575" y="1355697"/>
                </a:lnTo>
                <a:lnTo>
                  <a:pt x="1349375" y="1363662"/>
                </a:lnTo>
                <a:lnTo>
                  <a:pt x="1349375" y="1311889"/>
                </a:lnTo>
                <a:lnTo>
                  <a:pt x="1349375" y="1309499"/>
                </a:lnTo>
                <a:lnTo>
                  <a:pt x="1348840" y="1307110"/>
                </a:lnTo>
                <a:lnTo>
                  <a:pt x="1348306" y="1304720"/>
                </a:lnTo>
                <a:lnTo>
                  <a:pt x="1347504" y="1302331"/>
                </a:lnTo>
                <a:lnTo>
                  <a:pt x="1346434" y="1300207"/>
                </a:lnTo>
                <a:lnTo>
                  <a:pt x="1345097" y="1298348"/>
                </a:lnTo>
                <a:lnTo>
                  <a:pt x="1343760" y="1296489"/>
                </a:lnTo>
                <a:lnTo>
                  <a:pt x="1342156" y="1294631"/>
                </a:lnTo>
                <a:lnTo>
                  <a:pt x="1340552" y="1293038"/>
                </a:lnTo>
                <a:lnTo>
                  <a:pt x="1338413" y="1291710"/>
                </a:lnTo>
                <a:lnTo>
                  <a:pt x="1336274" y="1290648"/>
                </a:lnTo>
                <a:lnTo>
                  <a:pt x="1334135" y="1289321"/>
                </a:lnTo>
                <a:lnTo>
                  <a:pt x="1331729" y="1288524"/>
                </a:lnTo>
                <a:lnTo>
                  <a:pt x="1329590" y="1287728"/>
                </a:lnTo>
                <a:lnTo>
                  <a:pt x="1326916" y="1287462"/>
                </a:lnTo>
                <a:lnTo>
                  <a:pt x="1324242" y="1287462"/>
                </a:lnTo>
                <a:lnTo>
                  <a:pt x="1321836" y="1287462"/>
                </a:lnTo>
                <a:close/>
                <a:moveTo>
                  <a:pt x="1839176" y="1284287"/>
                </a:moveTo>
                <a:lnTo>
                  <a:pt x="1838325" y="1334274"/>
                </a:lnTo>
                <a:lnTo>
                  <a:pt x="1853633" y="1338262"/>
                </a:lnTo>
                <a:lnTo>
                  <a:pt x="1854200" y="1287478"/>
                </a:lnTo>
                <a:lnTo>
                  <a:pt x="1839176" y="1284287"/>
                </a:lnTo>
                <a:close/>
                <a:moveTo>
                  <a:pt x="130175" y="1281112"/>
                </a:moveTo>
                <a:lnTo>
                  <a:pt x="120650" y="1287219"/>
                </a:lnTo>
                <a:lnTo>
                  <a:pt x="120650" y="1355725"/>
                </a:lnTo>
                <a:lnTo>
                  <a:pt x="130175" y="1347759"/>
                </a:lnTo>
                <a:lnTo>
                  <a:pt x="130175" y="1281112"/>
                </a:lnTo>
                <a:close/>
                <a:moveTo>
                  <a:pt x="805386" y="1276350"/>
                </a:moveTo>
                <a:lnTo>
                  <a:pt x="804863" y="1354354"/>
                </a:lnTo>
                <a:lnTo>
                  <a:pt x="828414" y="1357313"/>
                </a:lnTo>
                <a:lnTo>
                  <a:pt x="828676" y="1280116"/>
                </a:lnTo>
                <a:lnTo>
                  <a:pt x="805386" y="1276350"/>
                </a:lnTo>
                <a:close/>
                <a:moveTo>
                  <a:pt x="1248568" y="1270000"/>
                </a:moveTo>
                <a:lnTo>
                  <a:pt x="1245923" y="1270263"/>
                </a:lnTo>
                <a:lnTo>
                  <a:pt x="1243541" y="1271051"/>
                </a:lnTo>
                <a:lnTo>
                  <a:pt x="1241160" y="1271840"/>
                </a:lnTo>
                <a:lnTo>
                  <a:pt x="1238514" y="1272891"/>
                </a:lnTo>
                <a:lnTo>
                  <a:pt x="1236398" y="1274205"/>
                </a:lnTo>
                <a:lnTo>
                  <a:pt x="1234281" y="1275782"/>
                </a:lnTo>
                <a:lnTo>
                  <a:pt x="1232429" y="1277359"/>
                </a:lnTo>
                <a:lnTo>
                  <a:pt x="1230841" y="1279198"/>
                </a:lnTo>
                <a:lnTo>
                  <a:pt x="1229254" y="1281038"/>
                </a:lnTo>
                <a:lnTo>
                  <a:pt x="1227931" y="1282877"/>
                </a:lnTo>
                <a:lnTo>
                  <a:pt x="1226873" y="1285242"/>
                </a:lnTo>
                <a:lnTo>
                  <a:pt x="1226079" y="1287345"/>
                </a:lnTo>
                <a:lnTo>
                  <a:pt x="1225285" y="1289973"/>
                </a:lnTo>
                <a:lnTo>
                  <a:pt x="1224756" y="1292338"/>
                </a:lnTo>
                <a:lnTo>
                  <a:pt x="1224491" y="1294966"/>
                </a:lnTo>
                <a:lnTo>
                  <a:pt x="1223962" y="1339642"/>
                </a:lnTo>
                <a:lnTo>
                  <a:pt x="1277937" y="1347788"/>
                </a:lnTo>
                <a:lnTo>
                  <a:pt x="1277937" y="1294966"/>
                </a:lnTo>
                <a:lnTo>
                  <a:pt x="1277937" y="1292338"/>
                </a:lnTo>
                <a:lnTo>
                  <a:pt x="1277408" y="1289973"/>
                </a:lnTo>
                <a:lnTo>
                  <a:pt x="1276879" y="1287345"/>
                </a:lnTo>
                <a:lnTo>
                  <a:pt x="1275820" y="1285242"/>
                </a:lnTo>
                <a:lnTo>
                  <a:pt x="1274762" y="1282877"/>
                </a:lnTo>
                <a:lnTo>
                  <a:pt x="1273439" y="1281038"/>
                </a:lnTo>
                <a:lnTo>
                  <a:pt x="1272116" y="1279198"/>
                </a:lnTo>
                <a:lnTo>
                  <a:pt x="1270264" y="1277359"/>
                </a:lnTo>
                <a:lnTo>
                  <a:pt x="1268412" y="1275782"/>
                </a:lnTo>
                <a:lnTo>
                  <a:pt x="1266295" y="1274205"/>
                </a:lnTo>
                <a:lnTo>
                  <a:pt x="1264179" y="1272891"/>
                </a:lnTo>
                <a:lnTo>
                  <a:pt x="1261798" y="1271840"/>
                </a:lnTo>
                <a:lnTo>
                  <a:pt x="1259416" y="1271051"/>
                </a:lnTo>
                <a:lnTo>
                  <a:pt x="1256770" y="1270263"/>
                </a:lnTo>
                <a:lnTo>
                  <a:pt x="1254125" y="1270000"/>
                </a:lnTo>
                <a:lnTo>
                  <a:pt x="1251214" y="1270000"/>
                </a:lnTo>
                <a:lnTo>
                  <a:pt x="1248568" y="1270000"/>
                </a:lnTo>
                <a:close/>
                <a:moveTo>
                  <a:pt x="765422" y="1270000"/>
                </a:moveTo>
                <a:lnTo>
                  <a:pt x="765175" y="1348014"/>
                </a:lnTo>
                <a:lnTo>
                  <a:pt x="787400" y="1350963"/>
                </a:lnTo>
                <a:lnTo>
                  <a:pt x="787400" y="1273754"/>
                </a:lnTo>
                <a:lnTo>
                  <a:pt x="765422" y="1270000"/>
                </a:lnTo>
                <a:close/>
                <a:moveTo>
                  <a:pt x="204788" y="1270000"/>
                </a:moveTo>
                <a:lnTo>
                  <a:pt x="195263" y="1274763"/>
                </a:lnTo>
                <a:lnTo>
                  <a:pt x="195263" y="1330325"/>
                </a:lnTo>
                <a:lnTo>
                  <a:pt x="204788" y="1323975"/>
                </a:lnTo>
                <a:lnTo>
                  <a:pt x="204788" y="1270000"/>
                </a:lnTo>
                <a:close/>
                <a:moveTo>
                  <a:pt x="1732983" y="1263650"/>
                </a:moveTo>
                <a:lnTo>
                  <a:pt x="1731962" y="1313617"/>
                </a:lnTo>
                <a:lnTo>
                  <a:pt x="1745995" y="1317625"/>
                </a:lnTo>
                <a:lnTo>
                  <a:pt x="1746250" y="1267124"/>
                </a:lnTo>
                <a:lnTo>
                  <a:pt x="1732983" y="1263650"/>
                </a:lnTo>
                <a:close/>
                <a:moveTo>
                  <a:pt x="724423" y="1262062"/>
                </a:moveTo>
                <a:lnTo>
                  <a:pt x="723900" y="1338536"/>
                </a:lnTo>
                <a:lnTo>
                  <a:pt x="747451" y="1341437"/>
                </a:lnTo>
                <a:lnTo>
                  <a:pt x="747713" y="1265754"/>
                </a:lnTo>
                <a:lnTo>
                  <a:pt x="724423" y="1262062"/>
                </a:lnTo>
                <a:close/>
                <a:moveTo>
                  <a:pt x="223838" y="1258887"/>
                </a:moveTo>
                <a:lnTo>
                  <a:pt x="214313" y="1264133"/>
                </a:lnTo>
                <a:lnTo>
                  <a:pt x="214313" y="1319212"/>
                </a:lnTo>
                <a:lnTo>
                  <a:pt x="223838" y="1312393"/>
                </a:lnTo>
                <a:lnTo>
                  <a:pt x="223838" y="1258887"/>
                </a:lnTo>
                <a:close/>
                <a:moveTo>
                  <a:pt x="1173162" y="1254125"/>
                </a:moveTo>
                <a:lnTo>
                  <a:pt x="1170516" y="1254651"/>
                </a:lnTo>
                <a:lnTo>
                  <a:pt x="1167606" y="1255176"/>
                </a:lnTo>
                <a:lnTo>
                  <a:pt x="1164960" y="1255965"/>
                </a:lnTo>
                <a:lnTo>
                  <a:pt x="1162844" y="1257016"/>
                </a:lnTo>
                <a:lnTo>
                  <a:pt x="1160462" y="1258330"/>
                </a:lnTo>
                <a:lnTo>
                  <a:pt x="1158346" y="1259644"/>
                </a:lnTo>
                <a:lnTo>
                  <a:pt x="1156493" y="1261484"/>
                </a:lnTo>
                <a:lnTo>
                  <a:pt x="1154906" y="1263323"/>
                </a:lnTo>
                <a:lnTo>
                  <a:pt x="1153054" y="1265163"/>
                </a:lnTo>
                <a:lnTo>
                  <a:pt x="1151731" y="1267265"/>
                </a:lnTo>
                <a:lnTo>
                  <a:pt x="1150408" y="1269367"/>
                </a:lnTo>
                <a:lnTo>
                  <a:pt x="1149614" y="1271733"/>
                </a:lnTo>
                <a:lnTo>
                  <a:pt x="1148820" y="1273835"/>
                </a:lnTo>
                <a:lnTo>
                  <a:pt x="1148556" y="1276726"/>
                </a:lnTo>
                <a:lnTo>
                  <a:pt x="1148291" y="1279091"/>
                </a:lnTo>
                <a:lnTo>
                  <a:pt x="1147762" y="1323767"/>
                </a:lnTo>
                <a:lnTo>
                  <a:pt x="1203325" y="1331913"/>
                </a:lnTo>
                <a:lnTo>
                  <a:pt x="1203325" y="1279091"/>
                </a:lnTo>
                <a:lnTo>
                  <a:pt x="1203061" y="1276726"/>
                </a:lnTo>
                <a:lnTo>
                  <a:pt x="1202796" y="1273835"/>
                </a:lnTo>
                <a:lnTo>
                  <a:pt x="1202002" y="1271733"/>
                </a:lnTo>
                <a:lnTo>
                  <a:pt x="1201208" y="1269367"/>
                </a:lnTo>
                <a:lnTo>
                  <a:pt x="1199886" y="1267265"/>
                </a:lnTo>
                <a:lnTo>
                  <a:pt x="1198563" y="1265163"/>
                </a:lnTo>
                <a:lnTo>
                  <a:pt x="1197240" y="1263323"/>
                </a:lnTo>
                <a:lnTo>
                  <a:pt x="1195123" y="1261484"/>
                </a:lnTo>
                <a:lnTo>
                  <a:pt x="1193271" y="1259644"/>
                </a:lnTo>
                <a:lnTo>
                  <a:pt x="1191154" y="1258330"/>
                </a:lnTo>
                <a:lnTo>
                  <a:pt x="1189037" y="1257016"/>
                </a:lnTo>
                <a:lnTo>
                  <a:pt x="1186656" y="1255965"/>
                </a:lnTo>
                <a:lnTo>
                  <a:pt x="1184010" y="1255176"/>
                </a:lnTo>
                <a:lnTo>
                  <a:pt x="1181365" y="1254651"/>
                </a:lnTo>
                <a:lnTo>
                  <a:pt x="1178454" y="1254125"/>
                </a:lnTo>
                <a:lnTo>
                  <a:pt x="1175808" y="1254125"/>
                </a:lnTo>
                <a:lnTo>
                  <a:pt x="1173162" y="1254125"/>
                </a:lnTo>
                <a:close/>
                <a:moveTo>
                  <a:pt x="503238" y="1254125"/>
                </a:moveTo>
                <a:lnTo>
                  <a:pt x="490538" y="1261358"/>
                </a:lnTo>
                <a:lnTo>
                  <a:pt x="490538" y="1339850"/>
                </a:lnTo>
                <a:lnTo>
                  <a:pt x="503238" y="1330474"/>
                </a:lnTo>
                <a:lnTo>
                  <a:pt x="503238" y="1254125"/>
                </a:lnTo>
                <a:close/>
                <a:moveTo>
                  <a:pt x="242888" y="1250950"/>
                </a:moveTo>
                <a:lnTo>
                  <a:pt x="233363" y="1255955"/>
                </a:lnTo>
                <a:lnTo>
                  <a:pt x="233363" y="1311275"/>
                </a:lnTo>
                <a:lnTo>
                  <a:pt x="242888" y="1304953"/>
                </a:lnTo>
                <a:lnTo>
                  <a:pt x="242888" y="1250950"/>
                </a:lnTo>
                <a:close/>
                <a:moveTo>
                  <a:pt x="68263" y="1250950"/>
                </a:moveTo>
                <a:lnTo>
                  <a:pt x="58738" y="1255817"/>
                </a:lnTo>
                <a:lnTo>
                  <a:pt x="58738" y="1312863"/>
                </a:lnTo>
                <a:lnTo>
                  <a:pt x="68263" y="1306104"/>
                </a:lnTo>
                <a:lnTo>
                  <a:pt x="68263" y="1250950"/>
                </a:lnTo>
                <a:close/>
                <a:moveTo>
                  <a:pt x="660934" y="1247775"/>
                </a:moveTo>
                <a:lnTo>
                  <a:pt x="660400" y="1324249"/>
                </a:lnTo>
                <a:lnTo>
                  <a:pt x="690296" y="1327150"/>
                </a:lnTo>
                <a:lnTo>
                  <a:pt x="690563" y="1251467"/>
                </a:lnTo>
                <a:lnTo>
                  <a:pt x="660934" y="1247775"/>
                </a:lnTo>
                <a:close/>
                <a:moveTo>
                  <a:pt x="1090348" y="1239837"/>
                </a:moveTo>
                <a:lnTo>
                  <a:pt x="1087437" y="1240100"/>
                </a:lnTo>
                <a:lnTo>
                  <a:pt x="1084791" y="1240363"/>
                </a:lnTo>
                <a:lnTo>
                  <a:pt x="1081881" y="1240888"/>
                </a:lnTo>
                <a:lnTo>
                  <a:pt x="1079500" y="1241940"/>
                </a:lnTo>
                <a:lnTo>
                  <a:pt x="1077119" y="1242991"/>
                </a:lnTo>
                <a:lnTo>
                  <a:pt x="1075002" y="1244042"/>
                </a:lnTo>
                <a:lnTo>
                  <a:pt x="1072885" y="1245619"/>
                </a:lnTo>
                <a:lnTo>
                  <a:pt x="1071033" y="1247458"/>
                </a:lnTo>
                <a:lnTo>
                  <a:pt x="1069181" y="1249035"/>
                </a:lnTo>
                <a:lnTo>
                  <a:pt x="1067329" y="1250875"/>
                </a:lnTo>
                <a:lnTo>
                  <a:pt x="1066006" y="1252977"/>
                </a:lnTo>
                <a:lnTo>
                  <a:pt x="1064948" y="1255079"/>
                </a:lnTo>
                <a:lnTo>
                  <a:pt x="1063889" y="1257445"/>
                </a:lnTo>
                <a:lnTo>
                  <a:pt x="1063360" y="1259810"/>
                </a:lnTo>
                <a:lnTo>
                  <a:pt x="1062831" y="1262438"/>
                </a:lnTo>
                <a:lnTo>
                  <a:pt x="1062831" y="1265066"/>
                </a:lnTo>
                <a:lnTo>
                  <a:pt x="1062037" y="1309479"/>
                </a:lnTo>
                <a:lnTo>
                  <a:pt x="1117600" y="1317625"/>
                </a:lnTo>
                <a:lnTo>
                  <a:pt x="1117600" y="1265066"/>
                </a:lnTo>
                <a:lnTo>
                  <a:pt x="1117600" y="1262438"/>
                </a:lnTo>
                <a:lnTo>
                  <a:pt x="1117071" y="1259810"/>
                </a:lnTo>
                <a:lnTo>
                  <a:pt x="1116542" y="1257445"/>
                </a:lnTo>
                <a:lnTo>
                  <a:pt x="1115483" y="1255079"/>
                </a:lnTo>
                <a:lnTo>
                  <a:pt x="1114425" y="1252977"/>
                </a:lnTo>
                <a:lnTo>
                  <a:pt x="1113102" y="1250875"/>
                </a:lnTo>
                <a:lnTo>
                  <a:pt x="1111250" y="1249035"/>
                </a:lnTo>
                <a:lnTo>
                  <a:pt x="1109398" y="1247458"/>
                </a:lnTo>
                <a:lnTo>
                  <a:pt x="1107546" y="1245619"/>
                </a:lnTo>
                <a:lnTo>
                  <a:pt x="1105429" y="1244042"/>
                </a:lnTo>
                <a:lnTo>
                  <a:pt x="1103312" y="1242991"/>
                </a:lnTo>
                <a:lnTo>
                  <a:pt x="1100931" y="1241940"/>
                </a:lnTo>
                <a:lnTo>
                  <a:pt x="1098550" y="1240888"/>
                </a:lnTo>
                <a:lnTo>
                  <a:pt x="1095640" y="1240363"/>
                </a:lnTo>
                <a:lnTo>
                  <a:pt x="1092994" y="1240100"/>
                </a:lnTo>
                <a:lnTo>
                  <a:pt x="1090348" y="1239837"/>
                </a:lnTo>
                <a:close/>
                <a:moveTo>
                  <a:pt x="1004623" y="1222375"/>
                </a:moveTo>
                <a:lnTo>
                  <a:pt x="1001712" y="1222644"/>
                </a:lnTo>
                <a:lnTo>
                  <a:pt x="999066" y="1222913"/>
                </a:lnTo>
                <a:lnTo>
                  <a:pt x="996421" y="1223452"/>
                </a:lnTo>
                <a:lnTo>
                  <a:pt x="993775" y="1224259"/>
                </a:lnTo>
                <a:lnTo>
                  <a:pt x="991394" y="1225335"/>
                </a:lnTo>
                <a:lnTo>
                  <a:pt x="989277" y="1226680"/>
                </a:lnTo>
                <a:lnTo>
                  <a:pt x="987160" y="1228026"/>
                </a:lnTo>
                <a:lnTo>
                  <a:pt x="985308" y="1229640"/>
                </a:lnTo>
                <a:lnTo>
                  <a:pt x="983456" y="1231524"/>
                </a:lnTo>
                <a:lnTo>
                  <a:pt x="981604" y="1233676"/>
                </a:lnTo>
                <a:lnTo>
                  <a:pt x="980281" y="1235829"/>
                </a:lnTo>
                <a:lnTo>
                  <a:pt x="979223" y="1237981"/>
                </a:lnTo>
                <a:lnTo>
                  <a:pt x="978429" y="1240403"/>
                </a:lnTo>
                <a:lnTo>
                  <a:pt x="977635" y="1242824"/>
                </a:lnTo>
                <a:lnTo>
                  <a:pt x="977370" y="1245246"/>
                </a:lnTo>
                <a:lnTo>
                  <a:pt x="977106" y="1247937"/>
                </a:lnTo>
                <a:lnTo>
                  <a:pt x="976312" y="1293678"/>
                </a:lnTo>
                <a:lnTo>
                  <a:pt x="1031875" y="1301750"/>
                </a:lnTo>
                <a:lnTo>
                  <a:pt x="1031875" y="1247937"/>
                </a:lnTo>
                <a:lnTo>
                  <a:pt x="1031875" y="1245246"/>
                </a:lnTo>
                <a:lnTo>
                  <a:pt x="1031346" y="1242824"/>
                </a:lnTo>
                <a:lnTo>
                  <a:pt x="1030817" y="1240403"/>
                </a:lnTo>
                <a:lnTo>
                  <a:pt x="1029758" y="1237981"/>
                </a:lnTo>
                <a:lnTo>
                  <a:pt x="1028700" y="1235829"/>
                </a:lnTo>
                <a:lnTo>
                  <a:pt x="1027377" y="1233676"/>
                </a:lnTo>
                <a:lnTo>
                  <a:pt x="1025790" y="1231524"/>
                </a:lnTo>
                <a:lnTo>
                  <a:pt x="1023938" y="1229640"/>
                </a:lnTo>
                <a:lnTo>
                  <a:pt x="1021821" y="1228026"/>
                </a:lnTo>
                <a:lnTo>
                  <a:pt x="1019969" y="1226680"/>
                </a:lnTo>
                <a:lnTo>
                  <a:pt x="1017587" y="1225335"/>
                </a:lnTo>
                <a:lnTo>
                  <a:pt x="1015206" y="1224259"/>
                </a:lnTo>
                <a:lnTo>
                  <a:pt x="1012825" y="1223452"/>
                </a:lnTo>
                <a:lnTo>
                  <a:pt x="1009915" y="1222913"/>
                </a:lnTo>
                <a:lnTo>
                  <a:pt x="1007269" y="1222644"/>
                </a:lnTo>
                <a:lnTo>
                  <a:pt x="1004623" y="1222375"/>
                </a:lnTo>
                <a:close/>
                <a:moveTo>
                  <a:pt x="920750" y="1208087"/>
                </a:moveTo>
                <a:lnTo>
                  <a:pt x="920750" y="1282436"/>
                </a:lnTo>
                <a:lnTo>
                  <a:pt x="944563" y="1285875"/>
                </a:lnTo>
                <a:lnTo>
                  <a:pt x="944563" y="1232694"/>
                </a:lnTo>
                <a:lnTo>
                  <a:pt x="944296" y="1230312"/>
                </a:lnTo>
                <a:lnTo>
                  <a:pt x="944028" y="1228196"/>
                </a:lnTo>
                <a:lnTo>
                  <a:pt x="943493" y="1226079"/>
                </a:lnTo>
                <a:lnTo>
                  <a:pt x="942690" y="1223962"/>
                </a:lnTo>
                <a:lnTo>
                  <a:pt x="941620" y="1221846"/>
                </a:lnTo>
                <a:lnTo>
                  <a:pt x="940282" y="1219994"/>
                </a:lnTo>
                <a:lnTo>
                  <a:pt x="938944" y="1217877"/>
                </a:lnTo>
                <a:lnTo>
                  <a:pt x="937607" y="1216289"/>
                </a:lnTo>
                <a:lnTo>
                  <a:pt x="936001" y="1214702"/>
                </a:lnTo>
                <a:lnTo>
                  <a:pt x="934128" y="1213379"/>
                </a:lnTo>
                <a:lnTo>
                  <a:pt x="932255" y="1212056"/>
                </a:lnTo>
                <a:lnTo>
                  <a:pt x="930115" y="1210998"/>
                </a:lnTo>
                <a:lnTo>
                  <a:pt x="927974" y="1209939"/>
                </a:lnTo>
                <a:lnTo>
                  <a:pt x="925566" y="1209146"/>
                </a:lnTo>
                <a:lnTo>
                  <a:pt x="923158" y="1208352"/>
                </a:lnTo>
                <a:lnTo>
                  <a:pt x="920750" y="1208087"/>
                </a:lnTo>
                <a:close/>
                <a:moveTo>
                  <a:pt x="420741" y="1203325"/>
                </a:moveTo>
                <a:lnTo>
                  <a:pt x="418333" y="1203591"/>
                </a:lnTo>
                <a:lnTo>
                  <a:pt x="415657" y="1204656"/>
                </a:lnTo>
                <a:lnTo>
                  <a:pt x="413249" y="1205455"/>
                </a:lnTo>
                <a:lnTo>
                  <a:pt x="411109" y="1206520"/>
                </a:lnTo>
                <a:lnTo>
                  <a:pt x="408701" y="1207585"/>
                </a:lnTo>
                <a:lnTo>
                  <a:pt x="406560" y="1209183"/>
                </a:lnTo>
                <a:lnTo>
                  <a:pt x="404687" y="1210780"/>
                </a:lnTo>
                <a:lnTo>
                  <a:pt x="402547" y="1212644"/>
                </a:lnTo>
                <a:lnTo>
                  <a:pt x="400674" y="1214507"/>
                </a:lnTo>
                <a:lnTo>
                  <a:pt x="398801" y="1216637"/>
                </a:lnTo>
                <a:lnTo>
                  <a:pt x="397463" y="1219034"/>
                </a:lnTo>
                <a:lnTo>
                  <a:pt x="396125" y="1221164"/>
                </a:lnTo>
                <a:lnTo>
                  <a:pt x="394788" y="1223560"/>
                </a:lnTo>
                <a:lnTo>
                  <a:pt x="393985" y="1225956"/>
                </a:lnTo>
                <a:lnTo>
                  <a:pt x="393182" y="1228352"/>
                </a:lnTo>
                <a:lnTo>
                  <a:pt x="392380" y="1231015"/>
                </a:lnTo>
                <a:lnTo>
                  <a:pt x="392112" y="1233677"/>
                </a:lnTo>
                <a:lnTo>
                  <a:pt x="392112" y="1236073"/>
                </a:lnTo>
                <a:lnTo>
                  <a:pt x="392112" y="1371857"/>
                </a:lnTo>
                <a:lnTo>
                  <a:pt x="392112" y="1373188"/>
                </a:lnTo>
                <a:lnTo>
                  <a:pt x="439737" y="1358545"/>
                </a:lnTo>
                <a:lnTo>
                  <a:pt x="439737" y="1223826"/>
                </a:lnTo>
                <a:lnTo>
                  <a:pt x="439737" y="1221164"/>
                </a:lnTo>
                <a:lnTo>
                  <a:pt x="439202" y="1218767"/>
                </a:lnTo>
                <a:lnTo>
                  <a:pt x="438667" y="1216105"/>
                </a:lnTo>
                <a:lnTo>
                  <a:pt x="437864" y="1213975"/>
                </a:lnTo>
                <a:lnTo>
                  <a:pt x="437062" y="1212111"/>
                </a:lnTo>
                <a:lnTo>
                  <a:pt x="435724" y="1210248"/>
                </a:lnTo>
                <a:lnTo>
                  <a:pt x="434386" y="1208650"/>
                </a:lnTo>
                <a:lnTo>
                  <a:pt x="432781" y="1207319"/>
                </a:lnTo>
                <a:lnTo>
                  <a:pt x="431175" y="1205988"/>
                </a:lnTo>
                <a:lnTo>
                  <a:pt x="429035" y="1205189"/>
                </a:lnTo>
                <a:lnTo>
                  <a:pt x="427162" y="1204124"/>
                </a:lnTo>
                <a:lnTo>
                  <a:pt x="425289" y="1203591"/>
                </a:lnTo>
                <a:lnTo>
                  <a:pt x="422881" y="1203325"/>
                </a:lnTo>
                <a:lnTo>
                  <a:pt x="420741" y="1203325"/>
                </a:lnTo>
                <a:close/>
                <a:moveTo>
                  <a:pt x="274638" y="1201737"/>
                </a:moveTo>
                <a:lnTo>
                  <a:pt x="265113" y="1208396"/>
                </a:lnTo>
                <a:lnTo>
                  <a:pt x="265113" y="1281112"/>
                </a:lnTo>
                <a:lnTo>
                  <a:pt x="274638" y="1272589"/>
                </a:lnTo>
                <a:lnTo>
                  <a:pt x="274638" y="1201737"/>
                </a:lnTo>
                <a:close/>
                <a:moveTo>
                  <a:pt x="1626129" y="1187450"/>
                </a:moveTo>
                <a:lnTo>
                  <a:pt x="1623483" y="1187988"/>
                </a:lnTo>
                <a:lnTo>
                  <a:pt x="1621102" y="1188257"/>
                </a:lnTo>
                <a:lnTo>
                  <a:pt x="1617927" y="1189063"/>
                </a:lnTo>
                <a:lnTo>
                  <a:pt x="1616604" y="1189601"/>
                </a:lnTo>
                <a:lnTo>
                  <a:pt x="1616075" y="1207883"/>
                </a:lnTo>
                <a:lnTo>
                  <a:pt x="1660525" y="1220788"/>
                </a:lnTo>
                <a:lnTo>
                  <a:pt x="1660525" y="1204388"/>
                </a:lnTo>
                <a:lnTo>
                  <a:pt x="1657350" y="1200086"/>
                </a:lnTo>
                <a:lnTo>
                  <a:pt x="1653911" y="1196591"/>
                </a:lnTo>
                <a:lnTo>
                  <a:pt x="1649942" y="1193634"/>
                </a:lnTo>
                <a:lnTo>
                  <a:pt x="1646238" y="1191483"/>
                </a:lnTo>
                <a:lnTo>
                  <a:pt x="1642533" y="1189601"/>
                </a:lnTo>
                <a:lnTo>
                  <a:pt x="1639094" y="1188526"/>
                </a:lnTo>
                <a:lnTo>
                  <a:pt x="1635390" y="1187719"/>
                </a:lnTo>
                <a:lnTo>
                  <a:pt x="1631950" y="1187450"/>
                </a:lnTo>
                <a:lnTo>
                  <a:pt x="1629040" y="1187450"/>
                </a:lnTo>
                <a:lnTo>
                  <a:pt x="1626129" y="1187450"/>
                </a:lnTo>
                <a:close/>
                <a:moveTo>
                  <a:pt x="469900" y="1174750"/>
                </a:moveTo>
                <a:lnTo>
                  <a:pt x="466305" y="1177408"/>
                </a:lnTo>
                <a:lnTo>
                  <a:pt x="462966" y="1180597"/>
                </a:lnTo>
                <a:lnTo>
                  <a:pt x="460141" y="1184052"/>
                </a:lnTo>
                <a:lnTo>
                  <a:pt x="457316" y="1188039"/>
                </a:lnTo>
                <a:lnTo>
                  <a:pt x="455262" y="1192291"/>
                </a:lnTo>
                <a:lnTo>
                  <a:pt x="453721" y="1196809"/>
                </a:lnTo>
                <a:lnTo>
                  <a:pt x="452694" y="1201327"/>
                </a:lnTo>
                <a:lnTo>
                  <a:pt x="452694" y="1203453"/>
                </a:lnTo>
                <a:lnTo>
                  <a:pt x="452437" y="1206111"/>
                </a:lnTo>
                <a:lnTo>
                  <a:pt x="452437" y="1350956"/>
                </a:lnTo>
                <a:lnTo>
                  <a:pt x="452694" y="1352550"/>
                </a:lnTo>
                <a:lnTo>
                  <a:pt x="469900" y="1346438"/>
                </a:lnTo>
                <a:lnTo>
                  <a:pt x="469900" y="1174750"/>
                </a:lnTo>
                <a:close/>
                <a:moveTo>
                  <a:pt x="1565275" y="1173162"/>
                </a:moveTo>
                <a:lnTo>
                  <a:pt x="1562894" y="1173418"/>
                </a:lnTo>
                <a:lnTo>
                  <a:pt x="1560513" y="1173930"/>
                </a:lnTo>
                <a:lnTo>
                  <a:pt x="1557338" y="1174699"/>
                </a:lnTo>
                <a:lnTo>
                  <a:pt x="1556279" y="1174955"/>
                </a:lnTo>
                <a:lnTo>
                  <a:pt x="1555750" y="1192622"/>
                </a:lnTo>
                <a:lnTo>
                  <a:pt x="1600200" y="1204912"/>
                </a:lnTo>
                <a:lnTo>
                  <a:pt x="1600200" y="1189293"/>
                </a:lnTo>
                <a:lnTo>
                  <a:pt x="1596761" y="1185197"/>
                </a:lnTo>
                <a:lnTo>
                  <a:pt x="1593056" y="1181868"/>
                </a:lnTo>
                <a:lnTo>
                  <a:pt x="1589352" y="1179051"/>
                </a:lnTo>
                <a:lnTo>
                  <a:pt x="1585913" y="1177003"/>
                </a:lnTo>
                <a:lnTo>
                  <a:pt x="1582208" y="1175211"/>
                </a:lnTo>
                <a:lnTo>
                  <a:pt x="1578240" y="1174186"/>
                </a:lnTo>
                <a:lnTo>
                  <a:pt x="1574800" y="1173418"/>
                </a:lnTo>
                <a:lnTo>
                  <a:pt x="1571625" y="1173162"/>
                </a:lnTo>
                <a:lnTo>
                  <a:pt x="1568450" y="1173162"/>
                </a:lnTo>
                <a:lnTo>
                  <a:pt x="1565275" y="1173162"/>
                </a:lnTo>
                <a:close/>
                <a:moveTo>
                  <a:pt x="872095" y="1169987"/>
                </a:moveTo>
                <a:lnTo>
                  <a:pt x="871537" y="1242477"/>
                </a:lnTo>
                <a:lnTo>
                  <a:pt x="896379" y="1243012"/>
                </a:lnTo>
                <a:lnTo>
                  <a:pt x="896937" y="1171860"/>
                </a:lnTo>
                <a:lnTo>
                  <a:pt x="872095" y="1169987"/>
                </a:lnTo>
                <a:close/>
                <a:moveTo>
                  <a:pt x="204788" y="1169987"/>
                </a:moveTo>
                <a:lnTo>
                  <a:pt x="195263" y="1175124"/>
                </a:lnTo>
                <a:lnTo>
                  <a:pt x="195263" y="1231900"/>
                </a:lnTo>
                <a:lnTo>
                  <a:pt x="204788" y="1225141"/>
                </a:lnTo>
                <a:lnTo>
                  <a:pt x="204788" y="1169987"/>
                </a:lnTo>
                <a:close/>
                <a:moveTo>
                  <a:pt x="223838" y="1160462"/>
                </a:moveTo>
                <a:lnTo>
                  <a:pt x="214313" y="1165708"/>
                </a:lnTo>
                <a:lnTo>
                  <a:pt x="214313" y="1220787"/>
                </a:lnTo>
                <a:lnTo>
                  <a:pt x="223838" y="1214230"/>
                </a:lnTo>
                <a:lnTo>
                  <a:pt x="223838" y="1160462"/>
                </a:lnTo>
                <a:close/>
                <a:moveTo>
                  <a:pt x="1506462" y="1155700"/>
                </a:moveTo>
                <a:lnTo>
                  <a:pt x="1503832" y="1155971"/>
                </a:lnTo>
                <a:lnTo>
                  <a:pt x="1501202" y="1156242"/>
                </a:lnTo>
                <a:lnTo>
                  <a:pt x="1499097" y="1156513"/>
                </a:lnTo>
                <a:lnTo>
                  <a:pt x="1495941" y="1157326"/>
                </a:lnTo>
                <a:lnTo>
                  <a:pt x="1494626" y="1157869"/>
                </a:lnTo>
                <a:lnTo>
                  <a:pt x="1493837" y="1176299"/>
                </a:lnTo>
                <a:lnTo>
                  <a:pt x="1538287" y="1189038"/>
                </a:lnTo>
                <a:lnTo>
                  <a:pt x="1538287" y="1172776"/>
                </a:lnTo>
                <a:lnTo>
                  <a:pt x="1534868" y="1168439"/>
                </a:lnTo>
                <a:lnTo>
                  <a:pt x="1531186" y="1164916"/>
                </a:lnTo>
                <a:lnTo>
                  <a:pt x="1527766" y="1161934"/>
                </a:lnTo>
                <a:lnTo>
                  <a:pt x="1524084" y="1159766"/>
                </a:lnTo>
                <a:lnTo>
                  <a:pt x="1520139" y="1158140"/>
                </a:lnTo>
                <a:lnTo>
                  <a:pt x="1516720" y="1156784"/>
                </a:lnTo>
                <a:lnTo>
                  <a:pt x="1513300" y="1156242"/>
                </a:lnTo>
                <a:lnTo>
                  <a:pt x="1509881" y="1155700"/>
                </a:lnTo>
                <a:lnTo>
                  <a:pt x="1506462" y="1155700"/>
                </a:lnTo>
                <a:close/>
                <a:moveTo>
                  <a:pt x="805386" y="1155700"/>
                </a:moveTo>
                <a:lnTo>
                  <a:pt x="804863" y="1231932"/>
                </a:lnTo>
                <a:lnTo>
                  <a:pt x="828414" y="1235075"/>
                </a:lnTo>
                <a:lnTo>
                  <a:pt x="828676" y="1159368"/>
                </a:lnTo>
                <a:lnTo>
                  <a:pt x="805386" y="1155700"/>
                </a:lnTo>
                <a:close/>
                <a:moveTo>
                  <a:pt x="242888" y="1150937"/>
                </a:moveTo>
                <a:lnTo>
                  <a:pt x="233363" y="1155942"/>
                </a:lnTo>
                <a:lnTo>
                  <a:pt x="233363" y="1211262"/>
                </a:lnTo>
                <a:lnTo>
                  <a:pt x="242888" y="1204940"/>
                </a:lnTo>
                <a:lnTo>
                  <a:pt x="242888" y="1150937"/>
                </a:lnTo>
                <a:close/>
                <a:moveTo>
                  <a:pt x="765440" y="1149350"/>
                </a:moveTo>
                <a:lnTo>
                  <a:pt x="765175" y="1225824"/>
                </a:lnTo>
                <a:lnTo>
                  <a:pt x="788988" y="1228725"/>
                </a:lnTo>
                <a:lnTo>
                  <a:pt x="788988" y="1153042"/>
                </a:lnTo>
                <a:lnTo>
                  <a:pt x="765440" y="1149350"/>
                </a:lnTo>
                <a:close/>
                <a:moveTo>
                  <a:pt x="724423" y="1139825"/>
                </a:moveTo>
                <a:lnTo>
                  <a:pt x="723900" y="1216046"/>
                </a:lnTo>
                <a:lnTo>
                  <a:pt x="747451" y="1219200"/>
                </a:lnTo>
                <a:lnTo>
                  <a:pt x="747713" y="1143505"/>
                </a:lnTo>
                <a:lnTo>
                  <a:pt x="724423" y="1139825"/>
                </a:lnTo>
                <a:close/>
                <a:moveTo>
                  <a:pt x="1444625" y="1138237"/>
                </a:moveTo>
                <a:lnTo>
                  <a:pt x="1441715" y="1138506"/>
                </a:lnTo>
                <a:lnTo>
                  <a:pt x="1439333" y="1138775"/>
                </a:lnTo>
                <a:lnTo>
                  <a:pt x="1436688" y="1139313"/>
                </a:lnTo>
                <a:lnTo>
                  <a:pt x="1433777" y="1140119"/>
                </a:lnTo>
                <a:lnTo>
                  <a:pt x="1432454" y="1140388"/>
                </a:lnTo>
                <a:lnTo>
                  <a:pt x="1431925" y="1158670"/>
                </a:lnTo>
                <a:lnTo>
                  <a:pt x="1476375" y="1171575"/>
                </a:lnTo>
                <a:lnTo>
                  <a:pt x="1476375" y="1155175"/>
                </a:lnTo>
                <a:lnTo>
                  <a:pt x="1473200" y="1151142"/>
                </a:lnTo>
                <a:lnTo>
                  <a:pt x="1469496" y="1147647"/>
                </a:lnTo>
                <a:lnTo>
                  <a:pt x="1465792" y="1144421"/>
                </a:lnTo>
                <a:lnTo>
                  <a:pt x="1462088" y="1142270"/>
                </a:lnTo>
                <a:lnTo>
                  <a:pt x="1458383" y="1140657"/>
                </a:lnTo>
                <a:lnTo>
                  <a:pt x="1454944" y="1139582"/>
                </a:lnTo>
                <a:lnTo>
                  <a:pt x="1451240" y="1138775"/>
                </a:lnTo>
                <a:lnTo>
                  <a:pt x="1447800" y="1138506"/>
                </a:lnTo>
                <a:lnTo>
                  <a:pt x="1444625" y="1138237"/>
                </a:lnTo>
                <a:close/>
                <a:moveTo>
                  <a:pt x="503238" y="1131887"/>
                </a:moveTo>
                <a:lnTo>
                  <a:pt x="490538" y="1139388"/>
                </a:lnTo>
                <a:lnTo>
                  <a:pt x="490538" y="1217612"/>
                </a:lnTo>
                <a:lnTo>
                  <a:pt x="503238" y="1208504"/>
                </a:lnTo>
                <a:lnTo>
                  <a:pt x="503238" y="1131887"/>
                </a:lnTo>
                <a:close/>
                <a:moveTo>
                  <a:pt x="1835916" y="1130300"/>
                </a:moveTo>
                <a:lnTo>
                  <a:pt x="1835150" y="1178817"/>
                </a:lnTo>
                <a:lnTo>
                  <a:pt x="1849183" y="1182688"/>
                </a:lnTo>
                <a:lnTo>
                  <a:pt x="1849438" y="1133655"/>
                </a:lnTo>
                <a:lnTo>
                  <a:pt x="1835916" y="1130300"/>
                </a:lnTo>
                <a:close/>
                <a:moveTo>
                  <a:pt x="660934" y="1123950"/>
                </a:moveTo>
                <a:lnTo>
                  <a:pt x="660400" y="1200424"/>
                </a:lnTo>
                <a:lnTo>
                  <a:pt x="690296" y="1203325"/>
                </a:lnTo>
                <a:lnTo>
                  <a:pt x="690563" y="1127378"/>
                </a:lnTo>
                <a:lnTo>
                  <a:pt x="660934" y="1123950"/>
                </a:lnTo>
                <a:close/>
                <a:moveTo>
                  <a:pt x="1372129" y="1120775"/>
                </a:moveTo>
                <a:lnTo>
                  <a:pt x="1369483" y="1121317"/>
                </a:lnTo>
                <a:lnTo>
                  <a:pt x="1367367" y="1121588"/>
                </a:lnTo>
                <a:lnTo>
                  <a:pt x="1363927" y="1122401"/>
                </a:lnTo>
                <a:lnTo>
                  <a:pt x="1362604" y="1122944"/>
                </a:lnTo>
                <a:lnTo>
                  <a:pt x="1362075" y="1141103"/>
                </a:lnTo>
                <a:lnTo>
                  <a:pt x="1406525" y="1154113"/>
                </a:lnTo>
                <a:lnTo>
                  <a:pt x="1406525" y="1137851"/>
                </a:lnTo>
                <a:lnTo>
                  <a:pt x="1403350" y="1133514"/>
                </a:lnTo>
                <a:lnTo>
                  <a:pt x="1399646" y="1129720"/>
                </a:lnTo>
                <a:lnTo>
                  <a:pt x="1396206" y="1126738"/>
                </a:lnTo>
                <a:lnTo>
                  <a:pt x="1392238" y="1124570"/>
                </a:lnTo>
                <a:lnTo>
                  <a:pt x="1388533" y="1122944"/>
                </a:lnTo>
                <a:lnTo>
                  <a:pt x="1385094" y="1121859"/>
                </a:lnTo>
                <a:lnTo>
                  <a:pt x="1381654" y="1121046"/>
                </a:lnTo>
                <a:lnTo>
                  <a:pt x="1377950" y="1120775"/>
                </a:lnTo>
                <a:lnTo>
                  <a:pt x="1374775" y="1120775"/>
                </a:lnTo>
                <a:lnTo>
                  <a:pt x="1372129" y="1120775"/>
                </a:lnTo>
                <a:close/>
                <a:moveTo>
                  <a:pt x="1302015" y="1101725"/>
                </a:moveTo>
                <a:lnTo>
                  <a:pt x="1299633" y="1101994"/>
                </a:lnTo>
                <a:lnTo>
                  <a:pt x="1297252" y="1102532"/>
                </a:lnTo>
                <a:lnTo>
                  <a:pt x="1293813" y="1103338"/>
                </a:lnTo>
                <a:lnTo>
                  <a:pt x="1292754" y="1103607"/>
                </a:lnTo>
                <a:lnTo>
                  <a:pt x="1292225" y="1122158"/>
                </a:lnTo>
                <a:lnTo>
                  <a:pt x="1336675" y="1135063"/>
                </a:lnTo>
                <a:lnTo>
                  <a:pt x="1336675" y="1118663"/>
                </a:lnTo>
                <a:lnTo>
                  <a:pt x="1333236" y="1114361"/>
                </a:lnTo>
                <a:lnTo>
                  <a:pt x="1329796" y="1110866"/>
                </a:lnTo>
                <a:lnTo>
                  <a:pt x="1326356" y="1107909"/>
                </a:lnTo>
                <a:lnTo>
                  <a:pt x="1322388" y="1105758"/>
                </a:lnTo>
                <a:lnTo>
                  <a:pt x="1318683" y="1103876"/>
                </a:lnTo>
                <a:lnTo>
                  <a:pt x="1315244" y="1102801"/>
                </a:lnTo>
                <a:lnTo>
                  <a:pt x="1311804" y="1101994"/>
                </a:lnTo>
                <a:lnTo>
                  <a:pt x="1308100" y="1101725"/>
                </a:lnTo>
                <a:lnTo>
                  <a:pt x="1304925" y="1101725"/>
                </a:lnTo>
                <a:lnTo>
                  <a:pt x="1302015" y="1101725"/>
                </a:lnTo>
                <a:close/>
                <a:moveTo>
                  <a:pt x="1592528" y="1098550"/>
                </a:moveTo>
                <a:lnTo>
                  <a:pt x="1592262" y="1138767"/>
                </a:lnTo>
                <a:lnTo>
                  <a:pt x="1636180" y="1147763"/>
                </a:lnTo>
                <a:lnTo>
                  <a:pt x="1636712" y="1110192"/>
                </a:lnTo>
                <a:lnTo>
                  <a:pt x="1592528" y="1098550"/>
                </a:lnTo>
                <a:close/>
                <a:moveTo>
                  <a:pt x="1731141" y="1096962"/>
                </a:moveTo>
                <a:lnTo>
                  <a:pt x="1730375" y="1146683"/>
                </a:lnTo>
                <a:lnTo>
                  <a:pt x="1744408" y="1150937"/>
                </a:lnTo>
                <a:lnTo>
                  <a:pt x="1744663" y="1100153"/>
                </a:lnTo>
                <a:lnTo>
                  <a:pt x="1731141" y="1096962"/>
                </a:lnTo>
                <a:close/>
                <a:moveTo>
                  <a:pt x="274638" y="1096962"/>
                </a:moveTo>
                <a:lnTo>
                  <a:pt x="265113" y="1102432"/>
                </a:lnTo>
                <a:lnTo>
                  <a:pt x="265113" y="1163637"/>
                </a:lnTo>
                <a:lnTo>
                  <a:pt x="274638" y="1156345"/>
                </a:lnTo>
                <a:lnTo>
                  <a:pt x="274638" y="1096962"/>
                </a:lnTo>
                <a:close/>
                <a:moveTo>
                  <a:pt x="1535378" y="1085850"/>
                </a:moveTo>
                <a:lnTo>
                  <a:pt x="1535112" y="1125852"/>
                </a:lnTo>
                <a:lnTo>
                  <a:pt x="1579030" y="1135063"/>
                </a:lnTo>
                <a:lnTo>
                  <a:pt x="1579562" y="1097430"/>
                </a:lnTo>
                <a:lnTo>
                  <a:pt x="1535378" y="1085850"/>
                </a:lnTo>
                <a:close/>
                <a:moveTo>
                  <a:pt x="1228725" y="1084262"/>
                </a:moveTo>
                <a:lnTo>
                  <a:pt x="1225815" y="1084533"/>
                </a:lnTo>
                <a:lnTo>
                  <a:pt x="1223169" y="1084804"/>
                </a:lnTo>
                <a:lnTo>
                  <a:pt x="1220788" y="1085075"/>
                </a:lnTo>
                <a:lnTo>
                  <a:pt x="1217877" y="1085888"/>
                </a:lnTo>
                <a:lnTo>
                  <a:pt x="1216554" y="1086431"/>
                </a:lnTo>
                <a:lnTo>
                  <a:pt x="1216025" y="1104861"/>
                </a:lnTo>
                <a:lnTo>
                  <a:pt x="1260475" y="1117600"/>
                </a:lnTo>
                <a:lnTo>
                  <a:pt x="1260475" y="1101338"/>
                </a:lnTo>
                <a:lnTo>
                  <a:pt x="1257300" y="1097001"/>
                </a:lnTo>
                <a:lnTo>
                  <a:pt x="1253596" y="1093478"/>
                </a:lnTo>
                <a:lnTo>
                  <a:pt x="1249892" y="1090496"/>
                </a:lnTo>
                <a:lnTo>
                  <a:pt x="1246188" y="1088057"/>
                </a:lnTo>
                <a:lnTo>
                  <a:pt x="1242483" y="1086431"/>
                </a:lnTo>
                <a:lnTo>
                  <a:pt x="1238779" y="1085346"/>
                </a:lnTo>
                <a:lnTo>
                  <a:pt x="1235340" y="1084804"/>
                </a:lnTo>
                <a:lnTo>
                  <a:pt x="1231900" y="1084262"/>
                </a:lnTo>
                <a:lnTo>
                  <a:pt x="1228725" y="1084262"/>
                </a:lnTo>
                <a:close/>
                <a:moveTo>
                  <a:pt x="1475053" y="1066800"/>
                </a:moveTo>
                <a:lnTo>
                  <a:pt x="1474787" y="1108314"/>
                </a:lnTo>
                <a:lnTo>
                  <a:pt x="1518705" y="1117600"/>
                </a:lnTo>
                <a:lnTo>
                  <a:pt x="1519237" y="1078817"/>
                </a:lnTo>
                <a:lnTo>
                  <a:pt x="1475053" y="1066800"/>
                </a:lnTo>
                <a:close/>
                <a:moveTo>
                  <a:pt x="1154112" y="1065212"/>
                </a:moveTo>
                <a:lnTo>
                  <a:pt x="1151202" y="1065483"/>
                </a:lnTo>
                <a:lnTo>
                  <a:pt x="1148556" y="1065754"/>
                </a:lnTo>
                <a:lnTo>
                  <a:pt x="1146439" y="1066025"/>
                </a:lnTo>
                <a:lnTo>
                  <a:pt x="1143264" y="1066838"/>
                </a:lnTo>
                <a:lnTo>
                  <a:pt x="1141941" y="1067381"/>
                </a:lnTo>
                <a:lnTo>
                  <a:pt x="1141412" y="1085811"/>
                </a:lnTo>
                <a:lnTo>
                  <a:pt x="1185862" y="1098550"/>
                </a:lnTo>
                <a:lnTo>
                  <a:pt x="1185862" y="1082288"/>
                </a:lnTo>
                <a:lnTo>
                  <a:pt x="1182687" y="1077951"/>
                </a:lnTo>
                <a:lnTo>
                  <a:pt x="1178718" y="1074157"/>
                </a:lnTo>
                <a:lnTo>
                  <a:pt x="1175279" y="1071446"/>
                </a:lnTo>
                <a:lnTo>
                  <a:pt x="1171575" y="1069278"/>
                </a:lnTo>
                <a:lnTo>
                  <a:pt x="1167606" y="1067381"/>
                </a:lnTo>
                <a:lnTo>
                  <a:pt x="1164166" y="1066296"/>
                </a:lnTo>
                <a:lnTo>
                  <a:pt x="1160727" y="1065754"/>
                </a:lnTo>
                <a:lnTo>
                  <a:pt x="1157287" y="1065212"/>
                </a:lnTo>
                <a:lnTo>
                  <a:pt x="1154112" y="1065212"/>
                </a:lnTo>
                <a:close/>
                <a:moveTo>
                  <a:pt x="872846" y="1052512"/>
                </a:moveTo>
                <a:lnTo>
                  <a:pt x="871537" y="1121589"/>
                </a:lnTo>
                <a:lnTo>
                  <a:pt x="894827" y="1127125"/>
                </a:lnTo>
                <a:lnTo>
                  <a:pt x="895350" y="1056994"/>
                </a:lnTo>
                <a:lnTo>
                  <a:pt x="872846" y="1052512"/>
                </a:lnTo>
                <a:close/>
                <a:moveTo>
                  <a:pt x="1411544" y="1047750"/>
                </a:moveTo>
                <a:lnTo>
                  <a:pt x="1411287" y="1087489"/>
                </a:lnTo>
                <a:lnTo>
                  <a:pt x="1453893" y="1096963"/>
                </a:lnTo>
                <a:lnTo>
                  <a:pt x="1454150" y="1059067"/>
                </a:lnTo>
                <a:lnTo>
                  <a:pt x="1411544" y="1047750"/>
                </a:lnTo>
                <a:close/>
                <a:moveTo>
                  <a:pt x="1073338" y="1042987"/>
                </a:moveTo>
                <a:lnTo>
                  <a:pt x="1070445" y="1043256"/>
                </a:lnTo>
                <a:lnTo>
                  <a:pt x="1067552" y="1043525"/>
                </a:lnTo>
                <a:lnTo>
                  <a:pt x="1065447" y="1043794"/>
                </a:lnTo>
                <a:lnTo>
                  <a:pt x="1062291" y="1044869"/>
                </a:lnTo>
                <a:lnTo>
                  <a:pt x="1061239" y="1045138"/>
                </a:lnTo>
                <a:lnTo>
                  <a:pt x="1060450" y="1063689"/>
                </a:lnTo>
                <a:lnTo>
                  <a:pt x="1104900" y="1076325"/>
                </a:lnTo>
                <a:lnTo>
                  <a:pt x="1104900" y="1059925"/>
                </a:lnTo>
                <a:lnTo>
                  <a:pt x="1101481" y="1055623"/>
                </a:lnTo>
                <a:lnTo>
                  <a:pt x="1098062" y="1052128"/>
                </a:lnTo>
                <a:lnTo>
                  <a:pt x="1094116" y="1049440"/>
                </a:lnTo>
                <a:lnTo>
                  <a:pt x="1090434" y="1047020"/>
                </a:lnTo>
                <a:lnTo>
                  <a:pt x="1087015" y="1045407"/>
                </a:lnTo>
                <a:lnTo>
                  <a:pt x="1083070" y="1044063"/>
                </a:lnTo>
                <a:lnTo>
                  <a:pt x="1079650" y="1043525"/>
                </a:lnTo>
                <a:lnTo>
                  <a:pt x="1076231" y="1042987"/>
                </a:lnTo>
                <a:lnTo>
                  <a:pt x="1073338" y="1042987"/>
                </a:lnTo>
                <a:close/>
                <a:moveTo>
                  <a:pt x="1340118" y="1030287"/>
                </a:moveTo>
                <a:lnTo>
                  <a:pt x="1339850" y="1070026"/>
                </a:lnTo>
                <a:lnTo>
                  <a:pt x="1386940" y="1079500"/>
                </a:lnTo>
                <a:lnTo>
                  <a:pt x="1387475" y="1041604"/>
                </a:lnTo>
                <a:lnTo>
                  <a:pt x="1340118" y="1030287"/>
                </a:lnTo>
                <a:close/>
                <a:moveTo>
                  <a:pt x="982662" y="1022350"/>
                </a:moveTo>
                <a:lnTo>
                  <a:pt x="980016" y="1022867"/>
                </a:lnTo>
                <a:lnTo>
                  <a:pt x="977900" y="1023125"/>
                </a:lnTo>
                <a:lnTo>
                  <a:pt x="974725" y="1023899"/>
                </a:lnTo>
                <a:lnTo>
                  <a:pt x="973666" y="1024415"/>
                </a:lnTo>
                <a:lnTo>
                  <a:pt x="973137" y="1041710"/>
                </a:lnTo>
                <a:lnTo>
                  <a:pt x="1017587" y="1054100"/>
                </a:lnTo>
                <a:lnTo>
                  <a:pt x="1017587" y="1038612"/>
                </a:lnTo>
                <a:lnTo>
                  <a:pt x="1014148" y="1034482"/>
                </a:lnTo>
                <a:lnTo>
                  <a:pt x="1010443" y="1030869"/>
                </a:lnTo>
                <a:lnTo>
                  <a:pt x="1006739" y="1028029"/>
                </a:lnTo>
                <a:lnTo>
                  <a:pt x="1003035" y="1025964"/>
                </a:lnTo>
                <a:lnTo>
                  <a:pt x="999595" y="1024415"/>
                </a:lnTo>
                <a:lnTo>
                  <a:pt x="995627" y="1023383"/>
                </a:lnTo>
                <a:lnTo>
                  <a:pt x="992187" y="1022608"/>
                </a:lnTo>
                <a:lnTo>
                  <a:pt x="989012" y="1022350"/>
                </a:lnTo>
                <a:lnTo>
                  <a:pt x="985837" y="1022350"/>
                </a:lnTo>
                <a:lnTo>
                  <a:pt x="982662" y="1022350"/>
                </a:lnTo>
                <a:close/>
                <a:moveTo>
                  <a:pt x="1271855" y="1011237"/>
                </a:moveTo>
                <a:lnTo>
                  <a:pt x="1271587" y="1052478"/>
                </a:lnTo>
                <a:lnTo>
                  <a:pt x="1318677" y="1062037"/>
                </a:lnTo>
                <a:lnTo>
                  <a:pt x="1319212" y="1022981"/>
                </a:lnTo>
                <a:lnTo>
                  <a:pt x="1271855" y="1011237"/>
                </a:lnTo>
                <a:close/>
                <a:moveTo>
                  <a:pt x="503238" y="1011237"/>
                </a:moveTo>
                <a:lnTo>
                  <a:pt x="490538" y="1017302"/>
                </a:lnTo>
                <a:lnTo>
                  <a:pt x="490538" y="1087437"/>
                </a:lnTo>
                <a:lnTo>
                  <a:pt x="503238" y="1079264"/>
                </a:lnTo>
                <a:lnTo>
                  <a:pt x="503238" y="1011237"/>
                </a:lnTo>
                <a:close/>
                <a:moveTo>
                  <a:pt x="660934" y="1001712"/>
                </a:moveTo>
                <a:lnTo>
                  <a:pt x="660400" y="1078196"/>
                </a:lnTo>
                <a:lnTo>
                  <a:pt x="690296" y="1081087"/>
                </a:lnTo>
                <a:lnTo>
                  <a:pt x="690563" y="1005129"/>
                </a:lnTo>
                <a:lnTo>
                  <a:pt x="660934" y="1001712"/>
                </a:lnTo>
                <a:close/>
                <a:moveTo>
                  <a:pt x="134938" y="1000125"/>
                </a:moveTo>
                <a:lnTo>
                  <a:pt x="128588" y="1004073"/>
                </a:lnTo>
                <a:lnTo>
                  <a:pt x="128588" y="1049338"/>
                </a:lnTo>
                <a:lnTo>
                  <a:pt x="134938" y="1043812"/>
                </a:lnTo>
                <a:lnTo>
                  <a:pt x="134938" y="1000125"/>
                </a:lnTo>
                <a:close/>
                <a:moveTo>
                  <a:pt x="1516252" y="995362"/>
                </a:moveTo>
                <a:lnTo>
                  <a:pt x="1513886" y="995619"/>
                </a:lnTo>
                <a:lnTo>
                  <a:pt x="1511521" y="995876"/>
                </a:lnTo>
                <a:lnTo>
                  <a:pt x="1509681" y="996389"/>
                </a:lnTo>
                <a:lnTo>
                  <a:pt x="1506527" y="997672"/>
                </a:lnTo>
                <a:lnTo>
                  <a:pt x="1505476" y="998186"/>
                </a:lnTo>
                <a:lnTo>
                  <a:pt x="1504950" y="1021799"/>
                </a:lnTo>
                <a:lnTo>
                  <a:pt x="1544638" y="1038225"/>
                </a:lnTo>
                <a:lnTo>
                  <a:pt x="1544638" y="1017179"/>
                </a:lnTo>
                <a:lnTo>
                  <a:pt x="1543324" y="1014099"/>
                </a:lnTo>
                <a:lnTo>
                  <a:pt x="1541747" y="1011532"/>
                </a:lnTo>
                <a:lnTo>
                  <a:pt x="1540170" y="1009222"/>
                </a:lnTo>
                <a:lnTo>
                  <a:pt x="1538593" y="1007169"/>
                </a:lnTo>
                <a:lnTo>
                  <a:pt x="1535176" y="1003319"/>
                </a:lnTo>
                <a:lnTo>
                  <a:pt x="1532022" y="1000496"/>
                </a:lnTo>
                <a:lnTo>
                  <a:pt x="1528605" y="998186"/>
                </a:lnTo>
                <a:lnTo>
                  <a:pt x="1525451" y="996902"/>
                </a:lnTo>
                <a:lnTo>
                  <a:pt x="1522034" y="995876"/>
                </a:lnTo>
                <a:lnTo>
                  <a:pt x="1519143" y="995362"/>
                </a:lnTo>
                <a:lnTo>
                  <a:pt x="1516252" y="995362"/>
                </a:lnTo>
                <a:close/>
                <a:moveTo>
                  <a:pt x="1199094" y="992187"/>
                </a:moveTo>
                <a:lnTo>
                  <a:pt x="1198562" y="1033155"/>
                </a:lnTo>
                <a:lnTo>
                  <a:pt x="1245655" y="1042987"/>
                </a:lnTo>
                <a:lnTo>
                  <a:pt x="1246187" y="1003658"/>
                </a:lnTo>
                <a:lnTo>
                  <a:pt x="1199094" y="992187"/>
                </a:lnTo>
                <a:close/>
                <a:moveTo>
                  <a:pt x="1121040" y="968375"/>
                </a:moveTo>
                <a:lnTo>
                  <a:pt x="1120775" y="1008328"/>
                </a:lnTo>
                <a:lnTo>
                  <a:pt x="1167606" y="1017588"/>
                </a:lnTo>
                <a:lnTo>
                  <a:pt x="1168400" y="979752"/>
                </a:lnTo>
                <a:lnTo>
                  <a:pt x="1121040" y="968375"/>
                </a:lnTo>
                <a:close/>
                <a:moveTo>
                  <a:pt x="1040078" y="947737"/>
                </a:moveTo>
                <a:lnTo>
                  <a:pt x="1039812" y="987739"/>
                </a:lnTo>
                <a:lnTo>
                  <a:pt x="1086905" y="996950"/>
                </a:lnTo>
                <a:lnTo>
                  <a:pt x="1087437" y="959317"/>
                </a:lnTo>
                <a:lnTo>
                  <a:pt x="1040078" y="947737"/>
                </a:lnTo>
                <a:close/>
                <a:moveTo>
                  <a:pt x="954344" y="920750"/>
                </a:moveTo>
                <a:lnTo>
                  <a:pt x="954087" y="960703"/>
                </a:lnTo>
                <a:lnTo>
                  <a:pt x="999611" y="969963"/>
                </a:lnTo>
                <a:lnTo>
                  <a:pt x="1000125" y="932127"/>
                </a:lnTo>
                <a:lnTo>
                  <a:pt x="954344" y="920750"/>
                </a:lnTo>
                <a:close/>
                <a:moveTo>
                  <a:pt x="400050" y="901700"/>
                </a:moveTo>
                <a:lnTo>
                  <a:pt x="400050" y="956942"/>
                </a:lnTo>
                <a:lnTo>
                  <a:pt x="425450" y="963613"/>
                </a:lnTo>
                <a:lnTo>
                  <a:pt x="425450" y="907038"/>
                </a:lnTo>
                <a:lnTo>
                  <a:pt x="400050" y="901700"/>
                </a:lnTo>
                <a:close/>
                <a:moveTo>
                  <a:pt x="287338" y="892175"/>
                </a:moveTo>
                <a:lnTo>
                  <a:pt x="274638" y="896893"/>
                </a:lnTo>
                <a:lnTo>
                  <a:pt x="274638" y="947738"/>
                </a:lnTo>
                <a:lnTo>
                  <a:pt x="287338" y="941710"/>
                </a:lnTo>
                <a:lnTo>
                  <a:pt x="287338" y="892175"/>
                </a:lnTo>
                <a:close/>
                <a:moveTo>
                  <a:pt x="134938" y="892175"/>
                </a:moveTo>
                <a:lnTo>
                  <a:pt x="128588" y="896272"/>
                </a:lnTo>
                <a:lnTo>
                  <a:pt x="128588" y="939800"/>
                </a:lnTo>
                <a:lnTo>
                  <a:pt x="134938" y="934935"/>
                </a:lnTo>
                <a:lnTo>
                  <a:pt x="134938" y="892175"/>
                </a:lnTo>
                <a:close/>
                <a:moveTo>
                  <a:pt x="331788" y="884237"/>
                </a:moveTo>
                <a:lnTo>
                  <a:pt x="331788" y="943445"/>
                </a:lnTo>
                <a:lnTo>
                  <a:pt x="357188" y="950912"/>
                </a:lnTo>
                <a:lnTo>
                  <a:pt x="357188" y="889838"/>
                </a:lnTo>
                <a:lnTo>
                  <a:pt x="331788" y="884237"/>
                </a:lnTo>
                <a:close/>
                <a:moveTo>
                  <a:pt x="881988" y="839787"/>
                </a:moveTo>
                <a:lnTo>
                  <a:pt x="879106" y="840053"/>
                </a:lnTo>
                <a:lnTo>
                  <a:pt x="876748" y="840850"/>
                </a:lnTo>
                <a:lnTo>
                  <a:pt x="874390" y="842179"/>
                </a:lnTo>
                <a:lnTo>
                  <a:pt x="872555" y="843773"/>
                </a:lnTo>
                <a:lnTo>
                  <a:pt x="870983" y="845899"/>
                </a:lnTo>
                <a:lnTo>
                  <a:pt x="869411" y="848025"/>
                </a:lnTo>
                <a:lnTo>
                  <a:pt x="868625" y="850949"/>
                </a:lnTo>
                <a:lnTo>
                  <a:pt x="868363" y="853606"/>
                </a:lnTo>
                <a:lnTo>
                  <a:pt x="868363" y="894266"/>
                </a:lnTo>
                <a:lnTo>
                  <a:pt x="895351" y="900112"/>
                </a:lnTo>
                <a:lnTo>
                  <a:pt x="895351" y="853606"/>
                </a:lnTo>
                <a:lnTo>
                  <a:pt x="895089" y="850949"/>
                </a:lnTo>
                <a:lnTo>
                  <a:pt x="894303" y="848025"/>
                </a:lnTo>
                <a:lnTo>
                  <a:pt x="893255" y="845899"/>
                </a:lnTo>
                <a:lnTo>
                  <a:pt x="891683" y="843773"/>
                </a:lnTo>
                <a:lnTo>
                  <a:pt x="889587" y="842179"/>
                </a:lnTo>
                <a:lnTo>
                  <a:pt x="887229" y="840850"/>
                </a:lnTo>
                <a:lnTo>
                  <a:pt x="884870" y="840053"/>
                </a:lnTo>
                <a:lnTo>
                  <a:pt x="881988" y="839787"/>
                </a:lnTo>
                <a:close/>
                <a:moveTo>
                  <a:pt x="713047" y="828675"/>
                </a:moveTo>
                <a:lnTo>
                  <a:pt x="712788" y="876148"/>
                </a:lnTo>
                <a:lnTo>
                  <a:pt x="764917" y="889000"/>
                </a:lnTo>
                <a:lnTo>
                  <a:pt x="765176" y="842576"/>
                </a:lnTo>
                <a:lnTo>
                  <a:pt x="713047" y="828675"/>
                </a:lnTo>
                <a:close/>
                <a:moveTo>
                  <a:pt x="414199" y="815975"/>
                </a:moveTo>
                <a:lnTo>
                  <a:pt x="411425" y="816231"/>
                </a:lnTo>
                <a:lnTo>
                  <a:pt x="408928" y="816743"/>
                </a:lnTo>
                <a:lnTo>
                  <a:pt x="406431" y="817512"/>
                </a:lnTo>
                <a:lnTo>
                  <a:pt x="404212" y="818536"/>
                </a:lnTo>
                <a:lnTo>
                  <a:pt x="402547" y="819816"/>
                </a:lnTo>
                <a:lnTo>
                  <a:pt x="401437" y="821352"/>
                </a:lnTo>
                <a:lnTo>
                  <a:pt x="400328" y="823401"/>
                </a:lnTo>
                <a:lnTo>
                  <a:pt x="400050" y="824937"/>
                </a:lnTo>
                <a:lnTo>
                  <a:pt x="400050" y="851822"/>
                </a:lnTo>
                <a:lnTo>
                  <a:pt x="428625" y="855663"/>
                </a:lnTo>
                <a:lnTo>
                  <a:pt x="428625" y="824937"/>
                </a:lnTo>
                <a:lnTo>
                  <a:pt x="428348" y="823401"/>
                </a:lnTo>
                <a:lnTo>
                  <a:pt x="427515" y="821352"/>
                </a:lnTo>
                <a:lnTo>
                  <a:pt x="426128" y="819816"/>
                </a:lnTo>
                <a:lnTo>
                  <a:pt x="424464" y="818536"/>
                </a:lnTo>
                <a:lnTo>
                  <a:pt x="422522" y="817512"/>
                </a:lnTo>
                <a:lnTo>
                  <a:pt x="420025" y="816743"/>
                </a:lnTo>
                <a:lnTo>
                  <a:pt x="417528" y="816231"/>
                </a:lnTo>
                <a:lnTo>
                  <a:pt x="414199" y="815975"/>
                </a:lnTo>
                <a:close/>
                <a:moveTo>
                  <a:pt x="617818" y="781050"/>
                </a:moveTo>
                <a:lnTo>
                  <a:pt x="615857" y="781317"/>
                </a:lnTo>
                <a:lnTo>
                  <a:pt x="614176" y="782118"/>
                </a:lnTo>
                <a:lnTo>
                  <a:pt x="612215" y="783186"/>
                </a:lnTo>
                <a:lnTo>
                  <a:pt x="610815" y="784787"/>
                </a:lnTo>
                <a:lnTo>
                  <a:pt x="609694" y="786923"/>
                </a:lnTo>
                <a:lnTo>
                  <a:pt x="608854" y="789058"/>
                </a:lnTo>
                <a:lnTo>
                  <a:pt x="608293" y="791727"/>
                </a:lnTo>
                <a:lnTo>
                  <a:pt x="608013" y="794663"/>
                </a:lnTo>
                <a:lnTo>
                  <a:pt x="608013" y="841375"/>
                </a:lnTo>
                <a:lnTo>
                  <a:pt x="627063" y="835236"/>
                </a:lnTo>
                <a:lnTo>
                  <a:pt x="627063" y="794663"/>
                </a:lnTo>
                <a:lnTo>
                  <a:pt x="626783" y="791727"/>
                </a:lnTo>
                <a:lnTo>
                  <a:pt x="626223" y="789058"/>
                </a:lnTo>
                <a:lnTo>
                  <a:pt x="625382" y="786923"/>
                </a:lnTo>
                <a:lnTo>
                  <a:pt x="624262" y="784787"/>
                </a:lnTo>
                <a:lnTo>
                  <a:pt x="622861" y="783186"/>
                </a:lnTo>
                <a:lnTo>
                  <a:pt x="621460" y="782118"/>
                </a:lnTo>
                <a:lnTo>
                  <a:pt x="619499" y="781317"/>
                </a:lnTo>
                <a:lnTo>
                  <a:pt x="617818" y="781050"/>
                </a:lnTo>
                <a:close/>
                <a:moveTo>
                  <a:pt x="675613" y="777875"/>
                </a:moveTo>
                <a:lnTo>
                  <a:pt x="672731" y="778140"/>
                </a:lnTo>
                <a:lnTo>
                  <a:pt x="670111" y="779198"/>
                </a:lnTo>
                <a:lnTo>
                  <a:pt x="667753" y="780521"/>
                </a:lnTo>
                <a:lnTo>
                  <a:pt x="665918" y="782109"/>
                </a:lnTo>
                <a:lnTo>
                  <a:pt x="664346" y="784225"/>
                </a:lnTo>
                <a:lnTo>
                  <a:pt x="663036" y="786342"/>
                </a:lnTo>
                <a:lnTo>
                  <a:pt x="662250" y="788988"/>
                </a:lnTo>
                <a:lnTo>
                  <a:pt x="661988" y="791634"/>
                </a:lnTo>
                <a:lnTo>
                  <a:pt x="661988" y="832115"/>
                </a:lnTo>
                <a:lnTo>
                  <a:pt x="688976" y="838200"/>
                </a:lnTo>
                <a:lnTo>
                  <a:pt x="688976" y="791634"/>
                </a:lnTo>
                <a:lnTo>
                  <a:pt x="688714" y="788988"/>
                </a:lnTo>
                <a:lnTo>
                  <a:pt x="687928" y="786342"/>
                </a:lnTo>
                <a:lnTo>
                  <a:pt x="686880" y="784225"/>
                </a:lnTo>
                <a:lnTo>
                  <a:pt x="685308" y="782109"/>
                </a:lnTo>
                <a:lnTo>
                  <a:pt x="682950" y="780521"/>
                </a:lnTo>
                <a:lnTo>
                  <a:pt x="680592" y="779198"/>
                </a:lnTo>
                <a:lnTo>
                  <a:pt x="678233" y="778140"/>
                </a:lnTo>
                <a:lnTo>
                  <a:pt x="675613" y="777875"/>
                </a:lnTo>
                <a:close/>
                <a:moveTo>
                  <a:pt x="280864" y="774700"/>
                </a:moveTo>
                <a:lnTo>
                  <a:pt x="279619" y="774960"/>
                </a:lnTo>
                <a:lnTo>
                  <a:pt x="278622" y="775741"/>
                </a:lnTo>
                <a:lnTo>
                  <a:pt x="277377" y="777041"/>
                </a:lnTo>
                <a:lnTo>
                  <a:pt x="276630" y="778602"/>
                </a:lnTo>
                <a:lnTo>
                  <a:pt x="275634" y="780944"/>
                </a:lnTo>
                <a:lnTo>
                  <a:pt x="275136" y="783285"/>
                </a:lnTo>
                <a:lnTo>
                  <a:pt x="274887" y="785886"/>
                </a:lnTo>
                <a:lnTo>
                  <a:pt x="274638" y="788488"/>
                </a:lnTo>
                <a:lnTo>
                  <a:pt x="274638" y="836613"/>
                </a:lnTo>
                <a:lnTo>
                  <a:pt x="287338" y="830370"/>
                </a:lnTo>
                <a:lnTo>
                  <a:pt x="287338" y="788488"/>
                </a:lnTo>
                <a:lnTo>
                  <a:pt x="287338" y="785886"/>
                </a:lnTo>
                <a:lnTo>
                  <a:pt x="286840" y="783285"/>
                </a:lnTo>
                <a:lnTo>
                  <a:pt x="286093" y="780944"/>
                </a:lnTo>
                <a:lnTo>
                  <a:pt x="285346" y="778602"/>
                </a:lnTo>
                <a:lnTo>
                  <a:pt x="284350" y="777041"/>
                </a:lnTo>
                <a:lnTo>
                  <a:pt x="283354" y="775741"/>
                </a:lnTo>
                <a:lnTo>
                  <a:pt x="282109" y="774960"/>
                </a:lnTo>
                <a:lnTo>
                  <a:pt x="280864" y="774700"/>
                </a:lnTo>
                <a:close/>
                <a:moveTo>
                  <a:pt x="345282" y="769937"/>
                </a:moveTo>
                <a:lnTo>
                  <a:pt x="342428" y="770201"/>
                </a:lnTo>
                <a:lnTo>
                  <a:pt x="339833" y="770991"/>
                </a:lnTo>
                <a:lnTo>
                  <a:pt x="337757" y="772309"/>
                </a:lnTo>
                <a:lnTo>
                  <a:pt x="335681" y="774153"/>
                </a:lnTo>
                <a:lnTo>
                  <a:pt x="334124" y="776261"/>
                </a:lnTo>
                <a:lnTo>
                  <a:pt x="332826" y="778632"/>
                </a:lnTo>
                <a:lnTo>
                  <a:pt x="332048" y="781531"/>
                </a:lnTo>
                <a:lnTo>
                  <a:pt x="331788" y="784429"/>
                </a:lnTo>
                <a:lnTo>
                  <a:pt x="331788" y="827377"/>
                </a:lnTo>
                <a:lnTo>
                  <a:pt x="358776" y="833437"/>
                </a:lnTo>
                <a:lnTo>
                  <a:pt x="358776" y="784429"/>
                </a:lnTo>
                <a:lnTo>
                  <a:pt x="358517" y="781531"/>
                </a:lnTo>
                <a:lnTo>
                  <a:pt x="357479" y="778632"/>
                </a:lnTo>
                <a:lnTo>
                  <a:pt x="356181" y="776261"/>
                </a:lnTo>
                <a:lnTo>
                  <a:pt x="354624" y="774153"/>
                </a:lnTo>
                <a:lnTo>
                  <a:pt x="352548" y="772309"/>
                </a:lnTo>
                <a:lnTo>
                  <a:pt x="350472" y="770991"/>
                </a:lnTo>
                <a:lnTo>
                  <a:pt x="347877" y="770201"/>
                </a:lnTo>
                <a:lnTo>
                  <a:pt x="345282" y="769937"/>
                </a:lnTo>
                <a:close/>
                <a:moveTo>
                  <a:pt x="709878" y="738187"/>
                </a:moveTo>
                <a:lnTo>
                  <a:pt x="709613" y="785660"/>
                </a:lnTo>
                <a:lnTo>
                  <a:pt x="761737" y="798512"/>
                </a:lnTo>
                <a:lnTo>
                  <a:pt x="762001" y="752088"/>
                </a:lnTo>
                <a:lnTo>
                  <a:pt x="709878" y="738187"/>
                </a:lnTo>
                <a:close/>
                <a:moveTo>
                  <a:pt x="1370351" y="707853"/>
                </a:moveTo>
                <a:lnTo>
                  <a:pt x="1368499" y="708382"/>
                </a:lnTo>
                <a:lnTo>
                  <a:pt x="1366647" y="708912"/>
                </a:lnTo>
                <a:lnTo>
                  <a:pt x="1365060" y="709706"/>
                </a:lnTo>
                <a:lnTo>
                  <a:pt x="1363737" y="710765"/>
                </a:lnTo>
                <a:lnTo>
                  <a:pt x="1362679" y="712088"/>
                </a:lnTo>
                <a:lnTo>
                  <a:pt x="1361885" y="713677"/>
                </a:lnTo>
                <a:lnTo>
                  <a:pt x="1361356" y="715265"/>
                </a:lnTo>
                <a:lnTo>
                  <a:pt x="1361091" y="717118"/>
                </a:lnTo>
                <a:lnTo>
                  <a:pt x="1361091" y="775091"/>
                </a:lnTo>
                <a:lnTo>
                  <a:pt x="1384636" y="775091"/>
                </a:lnTo>
                <a:lnTo>
                  <a:pt x="1384636" y="717118"/>
                </a:lnTo>
                <a:lnTo>
                  <a:pt x="1384372" y="715265"/>
                </a:lnTo>
                <a:lnTo>
                  <a:pt x="1383842" y="713677"/>
                </a:lnTo>
                <a:lnTo>
                  <a:pt x="1383049" y="712088"/>
                </a:lnTo>
                <a:lnTo>
                  <a:pt x="1381991" y="710765"/>
                </a:lnTo>
                <a:lnTo>
                  <a:pt x="1380403" y="709706"/>
                </a:lnTo>
                <a:lnTo>
                  <a:pt x="1378816" y="708912"/>
                </a:lnTo>
                <a:lnTo>
                  <a:pt x="1377229" y="708382"/>
                </a:lnTo>
                <a:lnTo>
                  <a:pt x="1375377" y="707853"/>
                </a:lnTo>
                <a:lnTo>
                  <a:pt x="1370351" y="707853"/>
                </a:lnTo>
                <a:close/>
                <a:moveTo>
                  <a:pt x="1503682" y="701235"/>
                </a:moveTo>
                <a:lnTo>
                  <a:pt x="1501830" y="702029"/>
                </a:lnTo>
                <a:lnTo>
                  <a:pt x="1500507" y="702823"/>
                </a:lnTo>
                <a:lnTo>
                  <a:pt x="1499185" y="703882"/>
                </a:lnTo>
                <a:lnTo>
                  <a:pt x="1498126" y="705470"/>
                </a:lnTo>
                <a:lnTo>
                  <a:pt x="1497333" y="707059"/>
                </a:lnTo>
                <a:lnTo>
                  <a:pt x="1496804" y="709176"/>
                </a:lnTo>
                <a:lnTo>
                  <a:pt x="1496539" y="711294"/>
                </a:lnTo>
                <a:lnTo>
                  <a:pt x="1496539" y="774297"/>
                </a:lnTo>
                <a:lnTo>
                  <a:pt x="1519555" y="774297"/>
                </a:lnTo>
                <a:lnTo>
                  <a:pt x="1519555" y="711294"/>
                </a:lnTo>
                <a:lnTo>
                  <a:pt x="1519555" y="709176"/>
                </a:lnTo>
                <a:lnTo>
                  <a:pt x="1519026" y="707059"/>
                </a:lnTo>
                <a:lnTo>
                  <a:pt x="1518232" y="705470"/>
                </a:lnTo>
                <a:lnTo>
                  <a:pt x="1516909" y="703882"/>
                </a:lnTo>
                <a:lnTo>
                  <a:pt x="1515587" y="702823"/>
                </a:lnTo>
                <a:lnTo>
                  <a:pt x="1514264" y="702029"/>
                </a:lnTo>
                <a:lnTo>
                  <a:pt x="1512677" y="701235"/>
                </a:lnTo>
                <a:lnTo>
                  <a:pt x="1510825" y="701235"/>
                </a:lnTo>
                <a:lnTo>
                  <a:pt x="1505269" y="701235"/>
                </a:lnTo>
                <a:lnTo>
                  <a:pt x="1503682" y="701235"/>
                </a:lnTo>
                <a:close/>
                <a:moveTo>
                  <a:pt x="271916" y="696912"/>
                </a:moveTo>
                <a:lnTo>
                  <a:pt x="271462" y="708025"/>
                </a:lnTo>
                <a:lnTo>
                  <a:pt x="272823" y="707717"/>
                </a:lnTo>
                <a:lnTo>
                  <a:pt x="274637" y="707717"/>
                </a:lnTo>
                <a:lnTo>
                  <a:pt x="274637" y="698764"/>
                </a:lnTo>
                <a:lnTo>
                  <a:pt x="271916" y="696912"/>
                </a:lnTo>
                <a:close/>
                <a:moveTo>
                  <a:pt x="1405800" y="693293"/>
                </a:moveTo>
                <a:lnTo>
                  <a:pt x="1404477" y="693558"/>
                </a:lnTo>
                <a:lnTo>
                  <a:pt x="1403419" y="694352"/>
                </a:lnTo>
                <a:lnTo>
                  <a:pt x="1402361" y="695411"/>
                </a:lnTo>
                <a:lnTo>
                  <a:pt x="1401567" y="696735"/>
                </a:lnTo>
                <a:lnTo>
                  <a:pt x="1400773" y="698323"/>
                </a:lnTo>
                <a:lnTo>
                  <a:pt x="1399980" y="699911"/>
                </a:lnTo>
                <a:lnTo>
                  <a:pt x="1399715" y="702029"/>
                </a:lnTo>
                <a:lnTo>
                  <a:pt x="1399715" y="703882"/>
                </a:lnTo>
                <a:lnTo>
                  <a:pt x="1399715" y="770856"/>
                </a:lnTo>
                <a:lnTo>
                  <a:pt x="1416117" y="770856"/>
                </a:lnTo>
                <a:lnTo>
                  <a:pt x="1416117" y="703882"/>
                </a:lnTo>
                <a:lnTo>
                  <a:pt x="1415853" y="702029"/>
                </a:lnTo>
                <a:lnTo>
                  <a:pt x="1415588" y="699911"/>
                </a:lnTo>
                <a:lnTo>
                  <a:pt x="1415059" y="698323"/>
                </a:lnTo>
                <a:lnTo>
                  <a:pt x="1414265" y="696735"/>
                </a:lnTo>
                <a:lnTo>
                  <a:pt x="1413207" y="695411"/>
                </a:lnTo>
                <a:lnTo>
                  <a:pt x="1412149" y="694352"/>
                </a:lnTo>
                <a:lnTo>
                  <a:pt x="1411091" y="693558"/>
                </a:lnTo>
                <a:lnTo>
                  <a:pt x="1409768" y="693293"/>
                </a:lnTo>
                <a:lnTo>
                  <a:pt x="1405800" y="693293"/>
                </a:lnTo>
                <a:close/>
                <a:moveTo>
                  <a:pt x="1474317" y="686676"/>
                </a:moveTo>
                <a:lnTo>
                  <a:pt x="1472995" y="686940"/>
                </a:lnTo>
                <a:lnTo>
                  <a:pt x="1471936" y="687470"/>
                </a:lnTo>
                <a:lnTo>
                  <a:pt x="1470614" y="688529"/>
                </a:lnTo>
                <a:lnTo>
                  <a:pt x="1469820" y="689587"/>
                </a:lnTo>
                <a:lnTo>
                  <a:pt x="1469026" y="691176"/>
                </a:lnTo>
                <a:lnTo>
                  <a:pt x="1468497" y="693029"/>
                </a:lnTo>
                <a:lnTo>
                  <a:pt x="1468233" y="695147"/>
                </a:lnTo>
                <a:lnTo>
                  <a:pt x="1467968" y="697264"/>
                </a:lnTo>
                <a:lnTo>
                  <a:pt x="1467968" y="763973"/>
                </a:lnTo>
                <a:lnTo>
                  <a:pt x="1484370" y="763973"/>
                </a:lnTo>
                <a:lnTo>
                  <a:pt x="1484370" y="697264"/>
                </a:lnTo>
                <a:lnTo>
                  <a:pt x="1484370" y="695147"/>
                </a:lnTo>
                <a:lnTo>
                  <a:pt x="1483841" y="693029"/>
                </a:lnTo>
                <a:lnTo>
                  <a:pt x="1483312" y="691176"/>
                </a:lnTo>
                <a:lnTo>
                  <a:pt x="1482518" y="689587"/>
                </a:lnTo>
                <a:lnTo>
                  <a:pt x="1481725" y="688529"/>
                </a:lnTo>
                <a:lnTo>
                  <a:pt x="1480666" y="687470"/>
                </a:lnTo>
                <a:lnTo>
                  <a:pt x="1479079" y="686940"/>
                </a:lnTo>
                <a:lnTo>
                  <a:pt x="1478021" y="686676"/>
                </a:lnTo>
                <a:lnTo>
                  <a:pt x="1474317" y="686676"/>
                </a:lnTo>
                <a:close/>
                <a:moveTo>
                  <a:pt x="461506" y="674687"/>
                </a:moveTo>
                <a:lnTo>
                  <a:pt x="459207" y="675211"/>
                </a:lnTo>
                <a:lnTo>
                  <a:pt x="456908" y="675735"/>
                </a:lnTo>
                <a:lnTo>
                  <a:pt x="454864" y="676520"/>
                </a:lnTo>
                <a:lnTo>
                  <a:pt x="453076" y="677306"/>
                </a:lnTo>
                <a:lnTo>
                  <a:pt x="451288" y="678615"/>
                </a:lnTo>
                <a:lnTo>
                  <a:pt x="449500" y="679663"/>
                </a:lnTo>
                <a:lnTo>
                  <a:pt x="447967" y="681495"/>
                </a:lnTo>
                <a:lnTo>
                  <a:pt x="446690" y="683067"/>
                </a:lnTo>
                <a:lnTo>
                  <a:pt x="445412" y="684900"/>
                </a:lnTo>
                <a:lnTo>
                  <a:pt x="444135" y="686733"/>
                </a:lnTo>
                <a:lnTo>
                  <a:pt x="443113" y="688566"/>
                </a:lnTo>
                <a:lnTo>
                  <a:pt x="442347" y="690660"/>
                </a:lnTo>
                <a:lnTo>
                  <a:pt x="441836" y="693017"/>
                </a:lnTo>
                <a:lnTo>
                  <a:pt x="441581" y="695374"/>
                </a:lnTo>
                <a:lnTo>
                  <a:pt x="441325" y="697731"/>
                </a:lnTo>
                <a:lnTo>
                  <a:pt x="441325" y="766337"/>
                </a:lnTo>
                <a:lnTo>
                  <a:pt x="485775" y="776287"/>
                </a:lnTo>
                <a:lnTo>
                  <a:pt x="485775" y="697731"/>
                </a:lnTo>
                <a:lnTo>
                  <a:pt x="485775" y="695374"/>
                </a:lnTo>
                <a:lnTo>
                  <a:pt x="485264" y="693017"/>
                </a:lnTo>
                <a:lnTo>
                  <a:pt x="484753" y="690660"/>
                </a:lnTo>
                <a:lnTo>
                  <a:pt x="483987" y="688566"/>
                </a:lnTo>
                <a:lnTo>
                  <a:pt x="482965" y="686733"/>
                </a:lnTo>
                <a:lnTo>
                  <a:pt x="481943" y="684900"/>
                </a:lnTo>
                <a:lnTo>
                  <a:pt x="480666" y="683067"/>
                </a:lnTo>
                <a:lnTo>
                  <a:pt x="479133" y="681495"/>
                </a:lnTo>
                <a:lnTo>
                  <a:pt x="477600" y="679663"/>
                </a:lnTo>
                <a:lnTo>
                  <a:pt x="476068" y="678615"/>
                </a:lnTo>
                <a:lnTo>
                  <a:pt x="474279" y="677306"/>
                </a:lnTo>
                <a:lnTo>
                  <a:pt x="472236" y="676520"/>
                </a:lnTo>
                <a:lnTo>
                  <a:pt x="470192" y="675735"/>
                </a:lnTo>
                <a:lnTo>
                  <a:pt x="468148" y="675211"/>
                </a:lnTo>
                <a:lnTo>
                  <a:pt x="465849" y="674687"/>
                </a:lnTo>
                <a:lnTo>
                  <a:pt x="463550" y="674687"/>
                </a:lnTo>
                <a:lnTo>
                  <a:pt x="461506" y="674687"/>
                </a:lnTo>
                <a:close/>
                <a:moveTo>
                  <a:pt x="356446" y="639762"/>
                </a:moveTo>
                <a:lnTo>
                  <a:pt x="354837" y="640025"/>
                </a:lnTo>
                <a:lnTo>
                  <a:pt x="353497" y="640552"/>
                </a:lnTo>
                <a:lnTo>
                  <a:pt x="352693" y="641604"/>
                </a:lnTo>
                <a:lnTo>
                  <a:pt x="352425" y="642920"/>
                </a:lnTo>
                <a:lnTo>
                  <a:pt x="352425" y="682651"/>
                </a:lnTo>
                <a:lnTo>
                  <a:pt x="373063" y="687387"/>
                </a:lnTo>
                <a:lnTo>
                  <a:pt x="373063" y="642920"/>
                </a:lnTo>
                <a:lnTo>
                  <a:pt x="372795" y="641604"/>
                </a:lnTo>
                <a:lnTo>
                  <a:pt x="371455" y="640552"/>
                </a:lnTo>
                <a:lnTo>
                  <a:pt x="370383" y="640025"/>
                </a:lnTo>
                <a:lnTo>
                  <a:pt x="368775" y="639762"/>
                </a:lnTo>
                <a:lnTo>
                  <a:pt x="356446" y="639762"/>
                </a:lnTo>
                <a:close/>
                <a:moveTo>
                  <a:pt x="1408710" y="588995"/>
                </a:moveTo>
                <a:lnTo>
                  <a:pt x="1407916" y="589260"/>
                </a:lnTo>
                <a:lnTo>
                  <a:pt x="1407387" y="589789"/>
                </a:lnTo>
                <a:lnTo>
                  <a:pt x="1406593" y="590319"/>
                </a:lnTo>
                <a:lnTo>
                  <a:pt x="1405800" y="591642"/>
                </a:lnTo>
                <a:lnTo>
                  <a:pt x="1405535" y="592436"/>
                </a:lnTo>
                <a:lnTo>
                  <a:pt x="1405535" y="593495"/>
                </a:lnTo>
                <a:lnTo>
                  <a:pt x="1405535" y="622085"/>
                </a:lnTo>
                <a:lnTo>
                  <a:pt x="1416117" y="622085"/>
                </a:lnTo>
                <a:lnTo>
                  <a:pt x="1416117" y="593495"/>
                </a:lnTo>
                <a:lnTo>
                  <a:pt x="1415853" y="592436"/>
                </a:lnTo>
                <a:lnTo>
                  <a:pt x="1415588" y="591642"/>
                </a:lnTo>
                <a:lnTo>
                  <a:pt x="1414794" y="590319"/>
                </a:lnTo>
                <a:lnTo>
                  <a:pt x="1413472" y="589260"/>
                </a:lnTo>
                <a:lnTo>
                  <a:pt x="1412943" y="588995"/>
                </a:lnTo>
                <a:lnTo>
                  <a:pt x="1412149" y="588995"/>
                </a:lnTo>
                <a:lnTo>
                  <a:pt x="1409768" y="588995"/>
                </a:lnTo>
                <a:lnTo>
                  <a:pt x="1408710" y="588995"/>
                </a:lnTo>
                <a:close/>
                <a:moveTo>
                  <a:pt x="1461355" y="583701"/>
                </a:moveTo>
                <a:lnTo>
                  <a:pt x="1460561" y="583965"/>
                </a:lnTo>
                <a:lnTo>
                  <a:pt x="1460032" y="584495"/>
                </a:lnTo>
                <a:lnTo>
                  <a:pt x="1459503" y="585024"/>
                </a:lnTo>
                <a:lnTo>
                  <a:pt x="1458445" y="586348"/>
                </a:lnTo>
                <a:lnTo>
                  <a:pt x="1458180" y="587142"/>
                </a:lnTo>
                <a:lnTo>
                  <a:pt x="1458180" y="588201"/>
                </a:lnTo>
                <a:lnTo>
                  <a:pt x="1458180" y="616790"/>
                </a:lnTo>
                <a:lnTo>
                  <a:pt x="1468497" y="616790"/>
                </a:lnTo>
                <a:lnTo>
                  <a:pt x="1468497" y="588201"/>
                </a:lnTo>
                <a:lnTo>
                  <a:pt x="1468497" y="587142"/>
                </a:lnTo>
                <a:lnTo>
                  <a:pt x="1468233" y="586348"/>
                </a:lnTo>
                <a:lnTo>
                  <a:pt x="1467439" y="585024"/>
                </a:lnTo>
                <a:lnTo>
                  <a:pt x="1466910" y="584495"/>
                </a:lnTo>
                <a:lnTo>
                  <a:pt x="1465852" y="583965"/>
                </a:lnTo>
                <a:lnTo>
                  <a:pt x="1465323" y="583701"/>
                </a:lnTo>
                <a:lnTo>
                  <a:pt x="1464529" y="583701"/>
                </a:lnTo>
                <a:lnTo>
                  <a:pt x="1462148" y="583701"/>
                </a:lnTo>
                <a:lnTo>
                  <a:pt x="1461355" y="583701"/>
                </a:lnTo>
                <a:close/>
                <a:moveTo>
                  <a:pt x="1436487" y="583701"/>
                </a:moveTo>
                <a:lnTo>
                  <a:pt x="1435694" y="583965"/>
                </a:lnTo>
                <a:lnTo>
                  <a:pt x="1435164" y="584495"/>
                </a:lnTo>
                <a:lnTo>
                  <a:pt x="1434635" y="585024"/>
                </a:lnTo>
                <a:lnTo>
                  <a:pt x="1433577" y="586348"/>
                </a:lnTo>
                <a:lnTo>
                  <a:pt x="1433577" y="587142"/>
                </a:lnTo>
                <a:lnTo>
                  <a:pt x="1433313" y="588201"/>
                </a:lnTo>
                <a:lnTo>
                  <a:pt x="1433313" y="616790"/>
                </a:lnTo>
                <a:lnTo>
                  <a:pt x="1443894" y="616790"/>
                </a:lnTo>
                <a:lnTo>
                  <a:pt x="1443894" y="588201"/>
                </a:lnTo>
                <a:lnTo>
                  <a:pt x="1443630" y="587142"/>
                </a:lnTo>
                <a:lnTo>
                  <a:pt x="1443365" y="586348"/>
                </a:lnTo>
                <a:lnTo>
                  <a:pt x="1442572" y="585024"/>
                </a:lnTo>
                <a:lnTo>
                  <a:pt x="1441249" y="583965"/>
                </a:lnTo>
                <a:lnTo>
                  <a:pt x="1440720" y="583701"/>
                </a:lnTo>
                <a:lnTo>
                  <a:pt x="1439926" y="583701"/>
                </a:lnTo>
                <a:lnTo>
                  <a:pt x="1437281" y="583701"/>
                </a:lnTo>
                <a:lnTo>
                  <a:pt x="1436487" y="583701"/>
                </a:lnTo>
                <a:close/>
                <a:moveTo>
                  <a:pt x="1439397" y="528640"/>
                </a:moveTo>
                <a:lnTo>
                  <a:pt x="1437545" y="529963"/>
                </a:lnTo>
                <a:lnTo>
                  <a:pt x="1437545" y="539493"/>
                </a:lnTo>
                <a:lnTo>
                  <a:pt x="1438868" y="539493"/>
                </a:lnTo>
                <a:lnTo>
                  <a:pt x="1440455" y="539758"/>
                </a:lnTo>
                <a:lnTo>
                  <a:pt x="1441514" y="540022"/>
                </a:lnTo>
                <a:lnTo>
                  <a:pt x="1441514" y="529434"/>
                </a:lnTo>
                <a:lnTo>
                  <a:pt x="1439397" y="528640"/>
                </a:lnTo>
                <a:close/>
                <a:moveTo>
                  <a:pt x="320101" y="309719"/>
                </a:moveTo>
                <a:lnTo>
                  <a:pt x="319043" y="310248"/>
                </a:lnTo>
                <a:lnTo>
                  <a:pt x="317985" y="311042"/>
                </a:lnTo>
                <a:lnTo>
                  <a:pt x="317191" y="312366"/>
                </a:lnTo>
                <a:lnTo>
                  <a:pt x="316398" y="313425"/>
                </a:lnTo>
                <a:lnTo>
                  <a:pt x="315604" y="315013"/>
                </a:lnTo>
                <a:lnTo>
                  <a:pt x="315339" y="316337"/>
                </a:lnTo>
                <a:lnTo>
                  <a:pt x="315075" y="318190"/>
                </a:lnTo>
                <a:lnTo>
                  <a:pt x="315075" y="362133"/>
                </a:lnTo>
                <a:lnTo>
                  <a:pt x="320895" y="365309"/>
                </a:lnTo>
                <a:lnTo>
                  <a:pt x="323805" y="367427"/>
                </a:lnTo>
                <a:lnTo>
                  <a:pt x="326979" y="370074"/>
                </a:lnTo>
                <a:lnTo>
                  <a:pt x="327244" y="368221"/>
                </a:lnTo>
                <a:lnTo>
                  <a:pt x="327244" y="318190"/>
                </a:lnTo>
                <a:lnTo>
                  <a:pt x="326979" y="316337"/>
                </a:lnTo>
                <a:lnTo>
                  <a:pt x="326715" y="315013"/>
                </a:lnTo>
                <a:lnTo>
                  <a:pt x="326186" y="313425"/>
                </a:lnTo>
                <a:lnTo>
                  <a:pt x="325392" y="312366"/>
                </a:lnTo>
                <a:lnTo>
                  <a:pt x="324599" y="311042"/>
                </a:lnTo>
                <a:lnTo>
                  <a:pt x="323540" y="310248"/>
                </a:lnTo>
                <a:lnTo>
                  <a:pt x="322482" y="309719"/>
                </a:lnTo>
                <a:lnTo>
                  <a:pt x="321424" y="309719"/>
                </a:lnTo>
                <a:lnTo>
                  <a:pt x="320101" y="309719"/>
                </a:lnTo>
                <a:close/>
                <a:moveTo>
                  <a:pt x="495760" y="292248"/>
                </a:moveTo>
                <a:lnTo>
                  <a:pt x="493908" y="292512"/>
                </a:lnTo>
                <a:lnTo>
                  <a:pt x="492056" y="293306"/>
                </a:lnTo>
                <a:lnTo>
                  <a:pt x="490205" y="294630"/>
                </a:lnTo>
                <a:lnTo>
                  <a:pt x="488882" y="296218"/>
                </a:lnTo>
                <a:lnTo>
                  <a:pt x="487559" y="298336"/>
                </a:lnTo>
                <a:lnTo>
                  <a:pt x="486766" y="300719"/>
                </a:lnTo>
                <a:lnTo>
                  <a:pt x="485707" y="303366"/>
                </a:lnTo>
                <a:lnTo>
                  <a:pt x="485707" y="306013"/>
                </a:lnTo>
                <a:lnTo>
                  <a:pt x="485707" y="365045"/>
                </a:lnTo>
                <a:lnTo>
                  <a:pt x="506077" y="369545"/>
                </a:lnTo>
                <a:lnTo>
                  <a:pt x="506077" y="306013"/>
                </a:lnTo>
                <a:lnTo>
                  <a:pt x="505813" y="303366"/>
                </a:lnTo>
                <a:lnTo>
                  <a:pt x="505284" y="300719"/>
                </a:lnTo>
                <a:lnTo>
                  <a:pt x="504226" y="298336"/>
                </a:lnTo>
                <a:lnTo>
                  <a:pt x="503167" y="296218"/>
                </a:lnTo>
                <a:lnTo>
                  <a:pt x="501580" y="294630"/>
                </a:lnTo>
                <a:lnTo>
                  <a:pt x="499728" y="293306"/>
                </a:lnTo>
                <a:lnTo>
                  <a:pt x="497876" y="292512"/>
                </a:lnTo>
                <a:lnTo>
                  <a:pt x="495760" y="292248"/>
                </a:lnTo>
                <a:close/>
                <a:moveTo>
                  <a:pt x="438354" y="268158"/>
                </a:moveTo>
                <a:lnTo>
                  <a:pt x="437031" y="268423"/>
                </a:lnTo>
                <a:lnTo>
                  <a:pt x="435708" y="269217"/>
                </a:lnTo>
                <a:lnTo>
                  <a:pt x="434650" y="269747"/>
                </a:lnTo>
                <a:lnTo>
                  <a:pt x="432534" y="271335"/>
                </a:lnTo>
                <a:lnTo>
                  <a:pt x="430682" y="273188"/>
                </a:lnTo>
                <a:lnTo>
                  <a:pt x="429094" y="275835"/>
                </a:lnTo>
                <a:lnTo>
                  <a:pt x="427772" y="278482"/>
                </a:lnTo>
                <a:lnTo>
                  <a:pt x="427243" y="281659"/>
                </a:lnTo>
                <a:lnTo>
                  <a:pt x="426978" y="285365"/>
                </a:lnTo>
                <a:lnTo>
                  <a:pt x="426978" y="358427"/>
                </a:lnTo>
                <a:lnTo>
                  <a:pt x="452110" y="363721"/>
                </a:lnTo>
                <a:lnTo>
                  <a:pt x="452110" y="285365"/>
                </a:lnTo>
                <a:lnTo>
                  <a:pt x="451845" y="281659"/>
                </a:lnTo>
                <a:lnTo>
                  <a:pt x="451052" y="278482"/>
                </a:lnTo>
                <a:lnTo>
                  <a:pt x="449994" y="275835"/>
                </a:lnTo>
                <a:lnTo>
                  <a:pt x="448406" y="273188"/>
                </a:lnTo>
                <a:lnTo>
                  <a:pt x="446554" y="271335"/>
                </a:lnTo>
                <a:lnTo>
                  <a:pt x="444438" y="269747"/>
                </a:lnTo>
                <a:lnTo>
                  <a:pt x="443115" y="269217"/>
                </a:lnTo>
                <a:lnTo>
                  <a:pt x="442057" y="268423"/>
                </a:lnTo>
                <a:lnTo>
                  <a:pt x="440734" y="268158"/>
                </a:lnTo>
                <a:lnTo>
                  <a:pt x="439412" y="268158"/>
                </a:lnTo>
                <a:lnTo>
                  <a:pt x="438354" y="268158"/>
                </a:lnTo>
                <a:close/>
                <a:moveTo>
                  <a:pt x="435708" y="142947"/>
                </a:moveTo>
                <a:lnTo>
                  <a:pt x="434650" y="143741"/>
                </a:lnTo>
                <a:lnTo>
                  <a:pt x="433592" y="144800"/>
                </a:lnTo>
                <a:lnTo>
                  <a:pt x="432798" y="146389"/>
                </a:lnTo>
                <a:lnTo>
                  <a:pt x="432004" y="148242"/>
                </a:lnTo>
                <a:lnTo>
                  <a:pt x="431475" y="150095"/>
                </a:lnTo>
                <a:lnTo>
                  <a:pt x="431211" y="152477"/>
                </a:lnTo>
                <a:lnTo>
                  <a:pt x="430946" y="154860"/>
                </a:lnTo>
                <a:lnTo>
                  <a:pt x="430946" y="207538"/>
                </a:lnTo>
                <a:lnTo>
                  <a:pt x="442851" y="211509"/>
                </a:lnTo>
                <a:lnTo>
                  <a:pt x="442851" y="154860"/>
                </a:lnTo>
                <a:lnTo>
                  <a:pt x="442586" y="152477"/>
                </a:lnTo>
                <a:lnTo>
                  <a:pt x="442322" y="150095"/>
                </a:lnTo>
                <a:lnTo>
                  <a:pt x="441793" y="148242"/>
                </a:lnTo>
                <a:lnTo>
                  <a:pt x="440999" y="146389"/>
                </a:lnTo>
                <a:lnTo>
                  <a:pt x="440205" y="144800"/>
                </a:lnTo>
                <a:lnTo>
                  <a:pt x="439147" y="143741"/>
                </a:lnTo>
                <a:lnTo>
                  <a:pt x="438089" y="142947"/>
                </a:lnTo>
                <a:lnTo>
                  <a:pt x="437031" y="142947"/>
                </a:lnTo>
                <a:lnTo>
                  <a:pt x="435708" y="142947"/>
                </a:lnTo>
                <a:close/>
                <a:moveTo>
                  <a:pt x="402111" y="135800"/>
                </a:moveTo>
                <a:lnTo>
                  <a:pt x="400523" y="136329"/>
                </a:lnTo>
                <a:lnTo>
                  <a:pt x="399730" y="136859"/>
                </a:lnTo>
                <a:lnTo>
                  <a:pt x="398672" y="137653"/>
                </a:lnTo>
                <a:lnTo>
                  <a:pt x="398142" y="138447"/>
                </a:lnTo>
                <a:lnTo>
                  <a:pt x="397613" y="139506"/>
                </a:lnTo>
                <a:lnTo>
                  <a:pt x="397084" y="140565"/>
                </a:lnTo>
                <a:lnTo>
                  <a:pt x="397084" y="142153"/>
                </a:lnTo>
                <a:lnTo>
                  <a:pt x="397084" y="174449"/>
                </a:lnTo>
                <a:lnTo>
                  <a:pt x="402904" y="176831"/>
                </a:lnTo>
                <a:lnTo>
                  <a:pt x="405814" y="178155"/>
                </a:lnTo>
                <a:lnTo>
                  <a:pt x="408989" y="180008"/>
                </a:lnTo>
                <a:lnTo>
                  <a:pt x="408989" y="178419"/>
                </a:lnTo>
                <a:lnTo>
                  <a:pt x="408989" y="142153"/>
                </a:lnTo>
                <a:lnTo>
                  <a:pt x="408989" y="140565"/>
                </a:lnTo>
                <a:lnTo>
                  <a:pt x="408724" y="139506"/>
                </a:lnTo>
                <a:lnTo>
                  <a:pt x="408195" y="138447"/>
                </a:lnTo>
                <a:lnTo>
                  <a:pt x="407402" y="137653"/>
                </a:lnTo>
                <a:lnTo>
                  <a:pt x="406608" y="136859"/>
                </a:lnTo>
                <a:lnTo>
                  <a:pt x="405550" y="136329"/>
                </a:lnTo>
                <a:lnTo>
                  <a:pt x="404492" y="135800"/>
                </a:lnTo>
                <a:lnTo>
                  <a:pt x="403169" y="135800"/>
                </a:lnTo>
                <a:lnTo>
                  <a:pt x="402111" y="135800"/>
                </a:lnTo>
                <a:close/>
                <a:moveTo>
                  <a:pt x="397349" y="82857"/>
                </a:moveTo>
                <a:lnTo>
                  <a:pt x="396820" y="92651"/>
                </a:lnTo>
                <a:lnTo>
                  <a:pt x="398407" y="92122"/>
                </a:lnTo>
                <a:lnTo>
                  <a:pt x="399994" y="92122"/>
                </a:lnTo>
                <a:lnTo>
                  <a:pt x="399994" y="84710"/>
                </a:lnTo>
                <a:lnTo>
                  <a:pt x="397349" y="82857"/>
                </a:lnTo>
                <a:close/>
                <a:moveTo>
                  <a:pt x="375656" y="0"/>
                </a:moveTo>
                <a:lnTo>
                  <a:pt x="379095" y="0"/>
                </a:lnTo>
                <a:lnTo>
                  <a:pt x="383592" y="0"/>
                </a:lnTo>
                <a:lnTo>
                  <a:pt x="387032" y="0"/>
                </a:lnTo>
                <a:lnTo>
                  <a:pt x="388883" y="2118"/>
                </a:lnTo>
                <a:lnTo>
                  <a:pt x="389412" y="7412"/>
                </a:lnTo>
                <a:lnTo>
                  <a:pt x="388883" y="10589"/>
                </a:lnTo>
                <a:lnTo>
                  <a:pt x="388354" y="15883"/>
                </a:lnTo>
                <a:lnTo>
                  <a:pt x="387032" y="22766"/>
                </a:lnTo>
                <a:lnTo>
                  <a:pt x="385180" y="25942"/>
                </a:lnTo>
                <a:lnTo>
                  <a:pt x="387032" y="29119"/>
                </a:lnTo>
                <a:lnTo>
                  <a:pt x="391000" y="30707"/>
                </a:lnTo>
                <a:lnTo>
                  <a:pt x="391529" y="26737"/>
                </a:lnTo>
                <a:lnTo>
                  <a:pt x="391793" y="25148"/>
                </a:lnTo>
                <a:lnTo>
                  <a:pt x="392322" y="23560"/>
                </a:lnTo>
                <a:lnTo>
                  <a:pt x="392852" y="22236"/>
                </a:lnTo>
                <a:lnTo>
                  <a:pt x="393645" y="20913"/>
                </a:lnTo>
                <a:lnTo>
                  <a:pt x="395762" y="18530"/>
                </a:lnTo>
                <a:lnTo>
                  <a:pt x="398142" y="16148"/>
                </a:lnTo>
                <a:lnTo>
                  <a:pt x="401317" y="14030"/>
                </a:lnTo>
                <a:lnTo>
                  <a:pt x="404756" y="11648"/>
                </a:lnTo>
                <a:lnTo>
                  <a:pt x="408195" y="10059"/>
                </a:lnTo>
                <a:lnTo>
                  <a:pt x="411634" y="8471"/>
                </a:lnTo>
                <a:lnTo>
                  <a:pt x="419042" y="6089"/>
                </a:lnTo>
                <a:lnTo>
                  <a:pt x="425126" y="4236"/>
                </a:lnTo>
                <a:lnTo>
                  <a:pt x="431211" y="2912"/>
                </a:lnTo>
                <a:lnTo>
                  <a:pt x="434121" y="2118"/>
                </a:lnTo>
                <a:lnTo>
                  <a:pt x="436766" y="1853"/>
                </a:lnTo>
                <a:lnTo>
                  <a:pt x="438618" y="1853"/>
                </a:lnTo>
                <a:lnTo>
                  <a:pt x="440205" y="1853"/>
                </a:lnTo>
                <a:lnTo>
                  <a:pt x="441264" y="2383"/>
                </a:lnTo>
                <a:lnTo>
                  <a:pt x="441793" y="2912"/>
                </a:lnTo>
                <a:lnTo>
                  <a:pt x="442322" y="3706"/>
                </a:lnTo>
                <a:lnTo>
                  <a:pt x="442322" y="4500"/>
                </a:lnTo>
                <a:lnTo>
                  <a:pt x="442322" y="5295"/>
                </a:lnTo>
                <a:lnTo>
                  <a:pt x="442057" y="6089"/>
                </a:lnTo>
                <a:lnTo>
                  <a:pt x="441264" y="7942"/>
                </a:lnTo>
                <a:lnTo>
                  <a:pt x="440205" y="9530"/>
                </a:lnTo>
                <a:lnTo>
                  <a:pt x="439941" y="11648"/>
                </a:lnTo>
                <a:lnTo>
                  <a:pt x="438883" y="14295"/>
                </a:lnTo>
                <a:lnTo>
                  <a:pt x="437560" y="16942"/>
                </a:lnTo>
                <a:lnTo>
                  <a:pt x="435973" y="19589"/>
                </a:lnTo>
                <a:lnTo>
                  <a:pt x="433856" y="22501"/>
                </a:lnTo>
                <a:lnTo>
                  <a:pt x="431740" y="25678"/>
                </a:lnTo>
                <a:lnTo>
                  <a:pt x="426449" y="31766"/>
                </a:lnTo>
                <a:lnTo>
                  <a:pt x="421423" y="37325"/>
                </a:lnTo>
                <a:lnTo>
                  <a:pt x="417190" y="42090"/>
                </a:lnTo>
                <a:lnTo>
                  <a:pt x="412693" y="46326"/>
                </a:lnTo>
                <a:lnTo>
                  <a:pt x="411105" y="48179"/>
                </a:lnTo>
                <a:lnTo>
                  <a:pt x="409783" y="49767"/>
                </a:lnTo>
                <a:lnTo>
                  <a:pt x="408724" y="51620"/>
                </a:lnTo>
                <a:lnTo>
                  <a:pt x="408195" y="53473"/>
                </a:lnTo>
                <a:lnTo>
                  <a:pt x="407931" y="55061"/>
                </a:lnTo>
                <a:lnTo>
                  <a:pt x="407666" y="56914"/>
                </a:lnTo>
                <a:lnTo>
                  <a:pt x="407931" y="58503"/>
                </a:lnTo>
                <a:lnTo>
                  <a:pt x="407931" y="59826"/>
                </a:lnTo>
                <a:lnTo>
                  <a:pt x="408989" y="62473"/>
                </a:lnTo>
                <a:lnTo>
                  <a:pt x="409783" y="64326"/>
                </a:lnTo>
                <a:lnTo>
                  <a:pt x="411105" y="66179"/>
                </a:lnTo>
                <a:lnTo>
                  <a:pt x="411634" y="69091"/>
                </a:lnTo>
                <a:lnTo>
                  <a:pt x="412163" y="73856"/>
                </a:lnTo>
                <a:lnTo>
                  <a:pt x="413222" y="75974"/>
                </a:lnTo>
                <a:lnTo>
                  <a:pt x="414015" y="77827"/>
                </a:lnTo>
                <a:lnTo>
                  <a:pt x="414280" y="79415"/>
                </a:lnTo>
                <a:lnTo>
                  <a:pt x="414280" y="85239"/>
                </a:lnTo>
                <a:lnTo>
                  <a:pt x="412693" y="88680"/>
                </a:lnTo>
                <a:lnTo>
                  <a:pt x="409783" y="90798"/>
                </a:lnTo>
                <a:lnTo>
                  <a:pt x="407137" y="88151"/>
                </a:lnTo>
                <a:lnTo>
                  <a:pt x="403698" y="86827"/>
                </a:lnTo>
                <a:lnTo>
                  <a:pt x="403963" y="92651"/>
                </a:lnTo>
                <a:lnTo>
                  <a:pt x="406079" y="93445"/>
                </a:lnTo>
                <a:lnTo>
                  <a:pt x="407666" y="94504"/>
                </a:lnTo>
                <a:lnTo>
                  <a:pt x="408724" y="95828"/>
                </a:lnTo>
                <a:lnTo>
                  <a:pt x="409518" y="97416"/>
                </a:lnTo>
                <a:lnTo>
                  <a:pt x="414280" y="97945"/>
                </a:lnTo>
                <a:lnTo>
                  <a:pt x="419042" y="99004"/>
                </a:lnTo>
                <a:lnTo>
                  <a:pt x="423274" y="100063"/>
                </a:lnTo>
                <a:lnTo>
                  <a:pt x="427507" y="101387"/>
                </a:lnTo>
                <a:lnTo>
                  <a:pt x="431740" y="102975"/>
                </a:lnTo>
                <a:lnTo>
                  <a:pt x="435444" y="104563"/>
                </a:lnTo>
                <a:lnTo>
                  <a:pt x="438883" y="106681"/>
                </a:lnTo>
                <a:lnTo>
                  <a:pt x="442057" y="108534"/>
                </a:lnTo>
                <a:lnTo>
                  <a:pt x="445232" y="110917"/>
                </a:lnTo>
                <a:lnTo>
                  <a:pt x="447877" y="113564"/>
                </a:lnTo>
                <a:lnTo>
                  <a:pt x="450258" y="115946"/>
                </a:lnTo>
                <a:lnTo>
                  <a:pt x="452110" y="118593"/>
                </a:lnTo>
                <a:lnTo>
                  <a:pt x="453962" y="121505"/>
                </a:lnTo>
                <a:lnTo>
                  <a:pt x="455020" y="124417"/>
                </a:lnTo>
                <a:lnTo>
                  <a:pt x="456078" y="127594"/>
                </a:lnTo>
                <a:lnTo>
                  <a:pt x="456607" y="130506"/>
                </a:lnTo>
                <a:lnTo>
                  <a:pt x="456607" y="132623"/>
                </a:lnTo>
                <a:lnTo>
                  <a:pt x="456607" y="132888"/>
                </a:lnTo>
                <a:lnTo>
                  <a:pt x="456607" y="202244"/>
                </a:lnTo>
                <a:lnTo>
                  <a:pt x="458724" y="204891"/>
                </a:lnTo>
                <a:lnTo>
                  <a:pt x="460575" y="207538"/>
                </a:lnTo>
                <a:lnTo>
                  <a:pt x="463221" y="210450"/>
                </a:lnTo>
                <a:lnTo>
                  <a:pt x="466131" y="213627"/>
                </a:lnTo>
                <a:lnTo>
                  <a:pt x="467983" y="214686"/>
                </a:lnTo>
                <a:lnTo>
                  <a:pt x="469835" y="216009"/>
                </a:lnTo>
                <a:lnTo>
                  <a:pt x="471686" y="216803"/>
                </a:lnTo>
                <a:lnTo>
                  <a:pt x="473803" y="217597"/>
                </a:lnTo>
                <a:lnTo>
                  <a:pt x="475655" y="217862"/>
                </a:lnTo>
                <a:lnTo>
                  <a:pt x="477771" y="217862"/>
                </a:lnTo>
                <a:lnTo>
                  <a:pt x="479358" y="217333"/>
                </a:lnTo>
                <a:lnTo>
                  <a:pt x="481210" y="217068"/>
                </a:lnTo>
                <a:lnTo>
                  <a:pt x="483062" y="217068"/>
                </a:lnTo>
                <a:lnTo>
                  <a:pt x="484120" y="217333"/>
                </a:lnTo>
                <a:lnTo>
                  <a:pt x="485178" y="217597"/>
                </a:lnTo>
                <a:lnTo>
                  <a:pt x="486501" y="218392"/>
                </a:lnTo>
                <a:lnTo>
                  <a:pt x="487295" y="219186"/>
                </a:lnTo>
                <a:lnTo>
                  <a:pt x="488088" y="220509"/>
                </a:lnTo>
                <a:lnTo>
                  <a:pt x="488882" y="222098"/>
                </a:lnTo>
                <a:lnTo>
                  <a:pt x="489411" y="224215"/>
                </a:lnTo>
                <a:lnTo>
                  <a:pt x="489676" y="226863"/>
                </a:lnTo>
                <a:lnTo>
                  <a:pt x="489411" y="228451"/>
                </a:lnTo>
                <a:lnTo>
                  <a:pt x="489676" y="230039"/>
                </a:lnTo>
                <a:lnTo>
                  <a:pt x="490205" y="231892"/>
                </a:lnTo>
                <a:lnTo>
                  <a:pt x="490734" y="232686"/>
                </a:lnTo>
                <a:lnTo>
                  <a:pt x="491527" y="233745"/>
                </a:lnTo>
                <a:lnTo>
                  <a:pt x="492586" y="234539"/>
                </a:lnTo>
                <a:lnTo>
                  <a:pt x="493644" y="235333"/>
                </a:lnTo>
                <a:lnTo>
                  <a:pt x="495231" y="236128"/>
                </a:lnTo>
                <a:lnTo>
                  <a:pt x="497083" y="236657"/>
                </a:lnTo>
                <a:lnTo>
                  <a:pt x="499199" y="236922"/>
                </a:lnTo>
                <a:lnTo>
                  <a:pt x="501845" y="237186"/>
                </a:lnTo>
                <a:lnTo>
                  <a:pt x="502374" y="237451"/>
                </a:lnTo>
                <a:lnTo>
                  <a:pt x="504226" y="237981"/>
                </a:lnTo>
                <a:lnTo>
                  <a:pt x="506607" y="239304"/>
                </a:lnTo>
                <a:lnTo>
                  <a:pt x="507929" y="240098"/>
                </a:lnTo>
                <a:lnTo>
                  <a:pt x="509252" y="241687"/>
                </a:lnTo>
                <a:lnTo>
                  <a:pt x="510575" y="243010"/>
                </a:lnTo>
                <a:lnTo>
                  <a:pt x="511897" y="244599"/>
                </a:lnTo>
                <a:lnTo>
                  <a:pt x="512956" y="246452"/>
                </a:lnTo>
                <a:lnTo>
                  <a:pt x="514278" y="248834"/>
                </a:lnTo>
                <a:lnTo>
                  <a:pt x="515337" y="251216"/>
                </a:lnTo>
                <a:lnTo>
                  <a:pt x="516130" y="254128"/>
                </a:lnTo>
                <a:lnTo>
                  <a:pt x="516659" y="257570"/>
                </a:lnTo>
                <a:lnTo>
                  <a:pt x="516659" y="261276"/>
                </a:lnTo>
                <a:lnTo>
                  <a:pt x="516659" y="378016"/>
                </a:lnTo>
                <a:lnTo>
                  <a:pt x="517188" y="377222"/>
                </a:lnTo>
                <a:lnTo>
                  <a:pt x="518247" y="375104"/>
                </a:lnTo>
                <a:lnTo>
                  <a:pt x="520098" y="371927"/>
                </a:lnTo>
                <a:lnTo>
                  <a:pt x="521421" y="370339"/>
                </a:lnTo>
                <a:lnTo>
                  <a:pt x="523008" y="368751"/>
                </a:lnTo>
                <a:lnTo>
                  <a:pt x="524596" y="366633"/>
                </a:lnTo>
                <a:lnTo>
                  <a:pt x="526712" y="365045"/>
                </a:lnTo>
                <a:lnTo>
                  <a:pt x="529093" y="363456"/>
                </a:lnTo>
                <a:lnTo>
                  <a:pt x="531738" y="362133"/>
                </a:lnTo>
                <a:lnTo>
                  <a:pt x="534384" y="361339"/>
                </a:lnTo>
                <a:lnTo>
                  <a:pt x="537558" y="360545"/>
                </a:lnTo>
                <a:lnTo>
                  <a:pt x="540733" y="360015"/>
                </a:lnTo>
                <a:lnTo>
                  <a:pt x="544437" y="360280"/>
                </a:lnTo>
                <a:lnTo>
                  <a:pt x="545230" y="360280"/>
                </a:lnTo>
                <a:lnTo>
                  <a:pt x="547347" y="360545"/>
                </a:lnTo>
                <a:lnTo>
                  <a:pt x="550257" y="361603"/>
                </a:lnTo>
                <a:lnTo>
                  <a:pt x="552109" y="362398"/>
                </a:lnTo>
                <a:lnTo>
                  <a:pt x="554225" y="363721"/>
                </a:lnTo>
                <a:lnTo>
                  <a:pt x="556341" y="365045"/>
                </a:lnTo>
                <a:lnTo>
                  <a:pt x="558987" y="367162"/>
                </a:lnTo>
                <a:lnTo>
                  <a:pt x="561368" y="369810"/>
                </a:lnTo>
                <a:lnTo>
                  <a:pt x="563484" y="372721"/>
                </a:lnTo>
                <a:lnTo>
                  <a:pt x="565865" y="376163"/>
                </a:lnTo>
                <a:lnTo>
                  <a:pt x="568246" y="380134"/>
                </a:lnTo>
                <a:lnTo>
                  <a:pt x="570627" y="385163"/>
                </a:lnTo>
                <a:lnTo>
                  <a:pt x="573272" y="390722"/>
                </a:lnTo>
                <a:lnTo>
                  <a:pt x="575389" y="393634"/>
                </a:lnTo>
                <a:lnTo>
                  <a:pt x="576976" y="396811"/>
                </a:lnTo>
                <a:lnTo>
                  <a:pt x="578563" y="399987"/>
                </a:lnTo>
                <a:lnTo>
                  <a:pt x="580150" y="403693"/>
                </a:lnTo>
                <a:lnTo>
                  <a:pt x="580680" y="405811"/>
                </a:lnTo>
                <a:lnTo>
                  <a:pt x="580944" y="407664"/>
                </a:lnTo>
                <a:lnTo>
                  <a:pt x="581209" y="409517"/>
                </a:lnTo>
                <a:lnTo>
                  <a:pt x="581209" y="411635"/>
                </a:lnTo>
                <a:lnTo>
                  <a:pt x="580944" y="412958"/>
                </a:lnTo>
                <a:lnTo>
                  <a:pt x="580150" y="414547"/>
                </a:lnTo>
                <a:lnTo>
                  <a:pt x="579092" y="415606"/>
                </a:lnTo>
                <a:lnTo>
                  <a:pt x="577770" y="416135"/>
                </a:lnTo>
                <a:lnTo>
                  <a:pt x="575653" y="417988"/>
                </a:lnTo>
                <a:lnTo>
                  <a:pt x="575653" y="609378"/>
                </a:lnTo>
                <a:lnTo>
                  <a:pt x="592055" y="609378"/>
                </a:lnTo>
                <a:lnTo>
                  <a:pt x="594436" y="609908"/>
                </a:lnTo>
                <a:lnTo>
                  <a:pt x="597081" y="610702"/>
                </a:lnTo>
                <a:lnTo>
                  <a:pt x="600520" y="612290"/>
                </a:lnTo>
                <a:lnTo>
                  <a:pt x="602372" y="613349"/>
                </a:lnTo>
                <a:lnTo>
                  <a:pt x="604224" y="614673"/>
                </a:lnTo>
                <a:lnTo>
                  <a:pt x="606076" y="616261"/>
                </a:lnTo>
                <a:lnTo>
                  <a:pt x="607928" y="618114"/>
                </a:lnTo>
                <a:lnTo>
                  <a:pt x="609780" y="620232"/>
                </a:lnTo>
                <a:lnTo>
                  <a:pt x="611631" y="622614"/>
                </a:lnTo>
                <a:lnTo>
                  <a:pt x="613219" y="625526"/>
                </a:lnTo>
                <a:lnTo>
                  <a:pt x="615071" y="628703"/>
                </a:lnTo>
                <a:lnTo>
                  <a:pt x="618774" y="625261"/>
                </a:lnTo>
                <a:lnTo>
                  <a:pt x="623007" y="621555"/>
                </a:lnTo>
                <a:lnTo>
                  <a:pt x="629092" y="617320"/>
                </a:lnTo>
                <a:lnTo>
                  <a:pt x="632531" y="614937"/>
                </a:lnTo>
                <a:lnTo>
                  <a:pt x="636234" y="612820"/>
                </a:lnTo>
                <a:lnTo>
                  <a:pt x="640202" y="610437"/>
                </a:lnTo>
                <a:lnTo>
                  <a:pt x="644700" y="608055"/>
                </a:lnTo>
                <a:lnTo>
                  <a:pt x="649197" y="605937"/>
                </a:lnTo>
                <a:lnTo>
                  <a:pt x="653959" y="604084"/>
                </a:lnTo>
                <a:lnTo>
                  <a:pt x="659250" y="602496"/>
                </a:lnTo>
                <a:lnTo>
                  <a:pt x="664541" y="601172"/>
                </a:lnTo>
                <a:lnTo>
                  <a:pt x="669832" y="600378"/>
                </a:lnTo>
                <a:lnTo>
                  <a:pt x="675652" y="599584"/>
                </a:lnTo>
                <a:lnTo>
                  <a:pt x="681472" y="599584"/>
                </a:lnTo>
                <a:lnTo>
                  <a:pt x="687556" y="599848"/>
                </a:lnTo>
                <a:lnTo>
                  <a:pt x="693641" y="600643"/>
                </a:lnTo>
                <a:lnTo>
                  <a:pt x="699990" y="602231"/>
                </a:lnTo>
                <a:lnTo>
                  <a:pt x="706075" y="604349"/>
                </a:lnTo>
                <a:lnTo>
                  <a:pt x="709249" y="605672"/>
                </a:lnTo>
                <a:lnTo>
                  <a:pt x="712424" y="607261"/>
                </a:lnTo>
                <a:lnTo>
                  <a:pt x="715598" y="609114"/>
                </a:lnTo>
                <a:lnTo>
                  <a:pt x="718773" y="610967"/>
                </a:lnTo>
                <a:lnTo>
                  <a:pt x="721947" y="613084"/>
                </a:lnTo>
                <a:lnTo>
                  <a:pt x="725122" y="615467"/>
                </a:lnTo>
                <a:lnTo>
                  <a:pt x="728561" y="617849"/>
                </a:lnTo>
                <a:lnTo>
                  <a:pt x="731736" y="620496"/>
                </a:lnTo>
                <a:lnTo>
                  <a:pt x="734910" y="623938"/>
                </a:lnTo>
                <a:lnTo>
                  <a:pt x="738085" y="627114"/>
                </a:lnTo>
                <a:lnTo>
                  <a:pt x="741259" y="630556"/>
                </a:lnTo>
                <a:lnTo>
                  <a:pt x="744434" y="633997"/>
                </a:lnTo>
                <a:lnTo>
                  <a:pt x="747608" y="638232"/>
                </a:lnTo>
                <a:lnTo>
                  <a:pt x="750783" y="642468"/>
                </a:lnTo>
                <a:lnTo>
                  <a:pt x="753957" y="646968"/>
                </a:lnTo>
                <a:lnTo>
                  <a:pt x="757132" y="651998"/>
                </a:lnTo>
                <a:lnTo>
                  <a:pt x="760307" y="656763"/>
                </a:lnTo>
                <a:lnTo>
                  <a:pt x="763217" y="662057"/>
                </a:lnTo>
                <a:lnTo>
                  <a:pt x="794433" y="662057"/>
                </a:lnTo>
                <a:lnTo>
                  <a:pt x="794433" y="670263"/>
                </a:lnTo>
                <a:lnTo>
                  <a:pt x="795756" y="670263"/>
                </a:lnTo>
                <a:lnTo>
                  <a:pt x="799195" y="670263"/>
                </a:lnTo>
                <a:lnTo>
                  <a:pt x="801311" y="670528"/>
                </a:lnTo>
                <a:lnTo>
                  <a:pt x="803692" y="671057"/>
                </a:lnTo>
                <a:lnTo>
                  <a:pt x="806073" y="672116"/>
                </a:lnTo>
                <a:lnTo>
                  <a:pt x="808719" y="673440"/>
                </a:lnTo>
                <a:lnTo>
                  <a:pt x="811099" y="675557"/>
                </a:lnTo>
                <a:lnTo>
                  <a:pt x="813745" y="677940"/>
                </a:lnTo>
                <a:lnTo>
                  <a:pt x="814803" y="679528"/>
                </a:lnTo>
                <a:lnTo>
                  <a:pt x="815861" y="681646"/>
                </a:lnTo>
                <a:lnTo>
                  <a:pt x="816919" y="683764"/>
                </a:lnTo>
                <a:lnTo>
                  <a:pt x="817978" y="685881"/>
                </a:lnTo>
                <a:lnTo>
                  <a:pt x="818771" y="688264"/>
                </a:lnTo>
                <a:lnTo>
                  <a:pt x="819300" y="690911"/>
                </a:lnTo>
                <a:lnTo>
                  <a:pt x="820094" y="693823"/>
                </a:lnTo>
                <a:lnTo>
                  <a:pt x="820359" y="697264"/>
                </a:lnTo>
                <a:lnTo>
                  <a:pt x="820888" y="700706"/>
                </a:lnTo>
                <a:lnTo>
                  <a:pt x="820888" y="704412"/>
                </a:lnTo>
                <a:lnTo>
                  <a:pt x="820888" y="708647"/>
                </a:lnTo>
                <a:lnTo>
                  <a:pt x="820888" y="712883"/>
                </a:lnTo>
                <a:lnTo>
                  <a:pt x="820888" y="723736"/>
                </a:lnTo>
                <a:lnTo>
                  <a:pt x="823533" y="729030"/>
                </a:lnTo>
                <a:lnTo>
                  <a:pt x="825914" y="734589"/>
                </a:lnTo>
                <a:lnTo>
                  <a:pt x="828824" y="741472"/>
                </a:lnTo>
                <a:lnTo>
                  <a:pt x="829882" y="744649"/>
                </a:lnTo>
                <a:lnTo>
                  <a:pt x="830940" y="748090"/>
                </a:lnTo>
                <a:lnTo>
                  <a:pt x="831734" y="751531"/>
                </a:lnTo>
                <a:lnTo>
                  <a:pt x="831999" y="754443"/>
                </a:lnTo>
                <a:lnTo>
                  <a:pt x="831999" y="757090"/>
                </a:lnTo>
                <a:lnTo>
                  <a:pt x="831470" y="759208"/>
                </a:lnTo>
                <a:lnTo>
                  <a:pt x="830940" y="760267"/>
                </a:lnTo>
                <a:lnTo>
                  <a:pt x="830147" y="761061"/>
                </a:lnTo>
                <a:lnTo>
                  <a:pt x="829353" y="761590"/>
                </a:lnTo>
                <a:lnTo>
                  <a:pt x="828560" y="762120"/>
                </a:lnTo>
                <a:lnTo>
                  <a:pt x="828560" y="792298"/>
                </a:lnTo>
                <a:lnTo>
                  <a:pt x="841522" y="785150"/>
                </a:lnTo>
                <a:lnTo>
                  <a:pt x="842580" y="784621"/>
                </a:lnTo>
                <a:lnTo>
                  <a:pt x="844168" y="784356"/>
                </a:lnTo>
                <a:lnTo>
                  <a:pt x="846284" y="784356"/>
                </a:lnTo>
                <a:lnTo>
                  <a:pt x="849194" y="784621"/>
                </a:lnTo>
                <a:lnTo>
                  <a:pt x="852633" y="785944"/>
                </a:lnTo>
                <a:lnTo>
                  <a:pt x="857131" y="787797"/>
                </a:lnTo>
                <a:lnTo>
                  <a:pt x="859511" y="789386"/>
                </a:lnTo>
                <a:lnTo>
                  <a:pt x="861892" y="790974"/>
                </a:lnTo>
                <a:lnTo>
                  <a:pt x="881998" y="799445"/>
                </a:lnTo>
                <a:lnTo>
                  <a:pt x="908717" y="799445"/>
                </a:lnTo>
                <a:lnTo>
                  <a:pt x="908717" y="817446"/>
                </a:lnTo>
                <a:lnTo>
                  <a:pt x="917976" y="817446"/>
                </a:lnTo>
                <a:lnTo>
                  <a:pt x="917976" y="820887"/>
                </a:lnTo>
                <a:lnTo>
                  <a:pt x="908188" y="830682"/>
                </a:lnTo>
                <a:lnTo>
                  <a:pt x="908188" y="868007"/>
                </a:lnTo>
                <a:lnTo>
                  <a:pt x="919828" y="868007"/>
                </a:lnTo>
                <a:lnTo>
                  <a:pt x="919034" y="863771"/>
                </a:lnTo>
                <a:lnTo>
                  <a:pt x="943373" y="871977"/>
                </a:lnTo>
                <a:lnTo>
                  <a:pt x="943373" y="877007"/>
                </a:lnTo>
                <a:lnTo>
                  <a:pt x="1003689" y="896596"/>
                </a:lnTo>
                <a:lnTo>
                  <a:pt x="1003689" y="889449"/>
                </a:lnTo>
                <a:lnTo>
                  <a:pt x="1031996" y="897655"/>
                </a:lnTo>
                <a:lnTo>
                  <a:pt x="1031996" y="904273"/>
                </a:lnTo>
                <a:lnTo>
                  <a:pt x="1088344" y="922009"/>
                </a:lnTo>
                <a:lnTo>
                  <a:pt x="1088344" y="915920"/>
                </a:lnTo>
                <a:lnTo>
                  <a:pt x="1115592" y="922803"/>
                </a:lnTo>
                <a:lnTo>
                  <a:pt x="1115592" y="928362"/>
                </a:lnTo>
                <a:lnTo>
                  <a:pt x="1170883" y="946363"/>
                </a:lnTo>
                <a:lnTo>
                  <a:pt x="1170883" y="941068"/>
                </a:lnTo>
                <a:lnTo>
                  <a:pt x="1197073" y="947951"/>
                </a:lnTo>
                <a:lnTo>
                  <a:pt x="1197073" y="954040"/>
                </a:lnTo>
                <a:lnTo>
                  <a:pt x="1251040" y="969923"/>
                </a:lnTo>
                <a:lnTo>
                  <a:pt x="1251040" y="963569"/>
                </a:lnTo>
                <a:lnTo>
                  <a:pt x="1271146" y="968864"/>
                </a:lnTo>
                <a:lnTo>
                  <a:pt x="1271146" y="974687"/>
                </a:lnTo>
                <a:lnTo>
                  <a:pt x="1308182" y="986864"/>
                </a:lnTo>
                <a:lnTo>
                  <a:pt x="1308182" y="822211"/>
                </a:lnTo>
                <a:lnTo>
                  <a:pt x="1308182" y="796533"/>
                </a:lnTo>
                <a:lnTo>
                  <a:pt x="1351039" y="796533"/>
                </a:lnTo>
                <a:lnTo>
                  <a:pt x="1351039" y="689323"/>
                </a:lnTo>
                <a:lnTo>
                  <a:pt x="1350774" y="688529"/>
                </a:lnTo>
                <a:lnTo>
                  <a:pt x="1351039" y="686676"/>
                </a:lnTo>
                <a:lnTo>
                  <a:pt x="1351303" y="683764"/>
                </a:lnTo>
                <a:lnTo>
                  <a:pt x="1351832" y="682440"/>
                </a:lnTo>
                <a:lnTo>
                  <a:pt x="1352361" y="680852"/>
                </a:lnTo>
                <a:lnTo>
                  <a:pt x="1353420" y="678999"/>
                </a:lnTo>
                <a:lnTo>
                  <a:pt x="1354742" y="677410"/>
                </a:lnTo>
                <a:lnTo>
                  <a:pt x="1356065" y="676087"/>
                </a:lnTo>
                <a:lnTo>
                  <a:pt x="1357917" y="675028"/>
                </a:lnTo>
                <a:lnTo>
                  <a:pt x="1360298" y="673969"/>
                </a:lnTo>
                <a:lnTo>
                  <a:pt x="1362943" y="673175"/>
                </a:lnTo>
                <a:lnTo>
                  <a:pt x="1365853" y="672910"/>
                </a:lnTo>
                <a:lnTo>
                  <a:pt x="1369821" y="672910"/>
                </a:lnTo>
                <a:lnTo>
                  <a:pt x="1369821" y="657557"/>
                </a:lnTo>
                <a:lnTo>
                  <a:pt x="1380668" y="653057"/>
                </a:lnTo>
                <a:lnTo>
                  <a:pt x="1381462" y="651733"/>
                </a:lnTo>
                <a:lnTo>
                  <a:pt x="1382255" y="650145"/>
                </a:lnTo>
                <a:lnTo>
                  <a:pt x="1383578" y="648292"/>
                </a:lnTo>
                <a:lnTo>
                  <a:pt x="1385694" y="646703"/>
                </a:lnTo>
                <a:lnTo>
                  <a:pt x="1387017" y="645909"/>
                </a:lnTo>
                <a:lnTo>
                  <a:pt x="1388604" y="645115"/>
                </a:lnTo>
                <a:lnTo>
                  <a:pt x="1390192" y="644321"/>
                </a:lnTo>
                <a:lnTo>
                  <a:pt x="1392043" y="643791"/>
                </a:lnTo>
                <a:lnTo>
                  <a:pt x="1394160" y="643527"/>
                </a:lnTo>
                <a:lnTo>
                  <a:pt x="1396805" y="643262"/>
                </a:lnTo>
                <a:lnTo>
                  <a:pt x="1396805" y="583436"/>
                </a:lnTo>
                <a:lnTo>
                  <a:pt x="1397599" y="583436"/>
                </a:lnTo>
                <a:lnTo>
                  <a:pt x="1397070" y="579995"/>
                </a:lnTo>
                <a:lnTo>
                  <a:pt x="1396805" y="576818"/>
                </a:lnTo>
                <a:lnTo>
                  <a:pt x="1397070" y="573906"/>
                </a:lnTo>
                <a:lnTo>
                  <a:pt x="1397599" y="570994"/>
                </a:lnTo>
                <a:lnTo>
                  <a:pt x="1398392" y="568082"/>
                </a:lnTo>
                <a:lnTo>
                  <a:pt x="1399451" y="565171"/>
                </a:lnTo>
                <a:lnTo>
                  <a:pt x="1400773" y="562523"/>
                </a:lnTo>
                <a:lnTo>
                  <a:pt x="1402625" y="560141"/>
                </a:lnTo>
                <a:lnTo>
                  <a:pt x="1404477" y="557758"/>
                </a:lnTo>
                <a:lnTo>
                  <a:pt x="1406858" y="555376"/>
                </a:lnTo>
                <a:lnTo>
                  <a:pt x="1409239" y="553523"/>
                </a:lnTo>
                <a:lnTo>
                  <a:pt x="1412149" y="551405"/>
                </a:lnTo>
                <a:lnTo>
                  <a:pt x="1414794" y="549552"/>
                </a:lnTo>
                <a:lnTo>
                  <a:pt x="1417969" y="548229"/>
                </a:lnTo>
                <a:lnTo>
                  <a:pt x="1421143" y="546905"/>
                </a:lnTo>
                <a:lnTo>
                  <a:pt x="1424847" y="545846"/>
                </a:lnTo>
                <a:lnTo>
                  <a:pt x="1428286" y="544787"/>
                </a:lnTo>
                <a:lnTo>
                  <a:pt x="1431725" y="544258"/>
                </a:lnTo>
                <a:lnTo>
                  <a:pt x="1432254" y="543199"/>
                </a:lnTo>
                <a:lnTo>
                  <a:pt x="1432784" y="542405"/>
                </a:lnTo>
                <a:lnTo>
                  <a:pt x="1433313" y="541611"/>
                </a:lnTo>
                <a:lnTo>
                  <a:pt x="1434371" y="540817"/>
                </a:lnTo>
                <a:lnTo>
                  <a:pt x="1434371" y="528640"/>
                </a:lnTo>
                <a:lnTo>
                  <a:pt x="1433048" y="529963"/>
                </a:lnTo>
                <a:lnTo>
                  <a:pt x="1430138" y="528904"/>
                </a:lnTo>
                <a:lnTo>
                  <a:pt x="1428815" y="526787"/>
                </a:lnTo>
                <a:lnTo>
                  <a:pt x="1428551" y="524139"/>
                </a:lnTo>
                <a:lnTo>
                  <a:pt x="1428815" y="519639"/>
                </a:lnTo>
                <a:lnTo>
                  <a:pt x="1427493" y="517257"/>
                </a:lnTo>
                <a:lnTo>
                  <a:pt x="1426964" y="515139"/>
                </a:lnTo>
                <a:lnTo>
                  <a:pt x="1426170" y="512757"/>
                </a:lnTo>
                <a:lnTo>
                  <a:pt x="1425905" y="511168"/>
                </a:lnTo>
                <a:lnTo>
                  <a:pt x="1425376" y="509845"/>
                </a:lnTo>
                <a:lnTo>
                  <a:pt x="1423260" y="505874"/>
                </a:lnTo>
                <a:lnTo>
                  <a:pt x="1421673" y="503227"/>
                </a:lnTo>
                <a:lnTo>
                  <a:pt x="1420085" y="502168"/>
                </a:lnTo>
                <a:lnTo>
                  <a:pt x="1416646" y="501639"/>
                </a:lnTo>
                <a:lnTo>
                  <a:pt x="1413736" y="501639"/>
                </a:lnTo>
                <a:lnTo>
                  <a:pt x="1410297" y="501639"/>
                </a:lnTo>
                <a:lnTo>
                  <a:pt x="1406858" y="501639"/>
                </a:lnTo>
                <a:lnTo>
                  <a:pt x="1404477" y="501903"/>
                </a:lnTo>
                <a:lnTo>
                  <a:pt x="1402625" y="500844"/>
                </a:lnTo>
                <a:lnTo>
                  <a:pt x="1402096" y="498991"/>
                </a:lnTo>
                <a:lnTo>
                  <a:pt x="1402890" y="496079"/>
                </a:lnTo>
                <a:lnTo>
                  <a:pt x="1404213" y="494491"/>
                </a:lnTo>
                <a:lnTo>
                  <a:pt x="1405800" y="492903"/>
                </a:lnTo>
                <a:lnTo>
                  <a:pt x="1408181" y="491315"/>
                </a:lnTo>
                <a:lnTo>
                  <a:pt x="1411091" y="489462"/>
                </a:lnTo>
                <a:lnTo>
                  <a:pt x="1414265" y="487873"/>
                </a:lnTo>
                <a:lnTo>
                  <a:pt x="1417969" y="486814"/>
                </a:lnTo>
                <a:lnTo>
                  <a:pt x="1419821" y="486550"/>
                </a:lnTo>
                <a:lnTo>
                  <a:pt x="1421937" y="486285"/>
                </a:lnTo>
                <a:lnTo>
                  <a:pt x="1424583" y="486285"/>
                </a:lnTo>
                <a:lnTo>
                  <a:pt x="1426964" y="486550"/>
                </a:lnTo>
                <a:lnTo>
                  <a:pt x="1429609" y="487079"/>
                </a:lnTo>
                <a:lnTo>
                  <a:pt x="1432519" y="487873"/>
                </a:lnTo>
                <a:lnTo>
                  <a:pt x="1433842" y="488667"/>
                </a:lnTo>
                <a:lnTo>
                  <a:pt x="1435164" y="489462"/>
                </a:lnTo>
                <a:lnTo>
                  <a:pt x="1436223" y="490520"/>
                </a:lnTo>
                <a:lnTo>
                  <a:pt x="1437016" y="491579"/>
                </a:lnTo>
                <a:lnTo>
                  <a:pt x="1438074" y="492903"/>
                </a:lnTo>
                <a:lnTo>
                  <a:pt x="1438339" y="494756"/>
                </a:lnTo>
                <a:lnTo>
                  <a:pt x="1439397" y="496874"/>
                </a:lnTo>
                <a:lnTo>
                  <a:pt x="1440984" y="497138"/>
                </a:lnTo>
                <a:lnTo>
                  <a:pt x="1442836" y="495815"/>
                </a:lnTo>
                <a:lnTo>
                  <a:pt x="1443101" y="493168"/>
                </a:lnTo>
                <a:lnTo>
                  <a:pt x="1443101" y="491315"/>
                </a:lnTo>
                <a:lnTo>
                  <a:pt x="1443894" y="487873"/>
                </a:lnTo>
                <a:lnTo>
                  <a:pt x="1443894" y="485491"/>
                </a:lnTo>
                <a:lnTo>
                  <a:pt x="1443894" y="482844"/>
                </a:lnTo>
                <a:lnTo>
                  <a:pt x="1446011" y="478873"/>
                </a:lnTo>
                <a:lnTo>
                  <a:pt x="1446275" y="476755"/>
                </a:lnTo>
                <a:lnTo>
                  <a:pt x="1447069" y="474637"/>
                </a:lnTo>
                <a:lnTo>
                  <a:pt x="1449185" y="472784"/>
                </a:lnTo>
                <a:lnTo>
                  <a:pt x="1450508" y="471196"/>
                </a:lnTo>
                <a:lnTo>
                  <a:pt x="1452625" y="469873"/>
                </a:lnTo>
                <a:lnTo>
                  <a:pt x="1454741" y="468549"/>
                </a:lnTo>
                <a:lnTo>
                  <a:pt x="1456328" y="467755"/>
                </a:lnTo>
                <a:lnTo>
                  <a:pt x="1457651" y="466696"/>
                </a:lnTo>
                <a:lnTo>
                  <a:pt x="1459767" y="465108"/>
                </a:lnTo>
                <a:lnTo>
                  <a:pt x="1462148" y="464313"/>
                </a:lnTo>
                <a:lnTo>
                  <a:pt x="1463735" y="464049"/>
                </a:lnTo>
                <a:lnTo>
                  <a:pt x="1465587" y="464578"/>
                </a:lnTo>
                <a:lnTo>
                  <a:pt x="1465587" y="467490"/>
                </a:lnTo>
                <a:lnTo>
                  <a:pt x="1464794" y="469078"/>
                </a:lnTo>
                <a:lnTo>
                  <a:pt x="1462413" y="472255"/>
                </a:lnTo>
                <a:lnTo>
                  <a:pt x="1459767" y="473843"/>
                </a:lnTo>
                <a:lnTo>
                  <a:pt x="1457386" y="475961"/>
                </a:lnTo>
                <a:lnTo>
                  <a:pt x="1455799" y="478343"/>
                </a:lnTo>
                <a:lnTo>
                  <a:pt x="1455270" y="480461"/>
                </a:lnTo>
                <a:lnTo>
                  <a:pt x="1456593" y="481785"/>
                </a:lnTo>
                <a:lnTo>
                  <a:pt x="1457915" y="483108"/>
                </a:lnTo>
                <a:lnTo>
                  <a:pt x="1458180" y="484432"/>
                </a:lnTo>
                <a:lnTo>
                  <a:pt x="1457386" y="486285"/>
                </a:lnTo>
                <a:lnTo>
                  <a:pt x="1455270" y="487609"/>
                </a:lnTo>
                <a:lnTo>
                  <a:pt x="1454212" y="488932"/>
                </a:lnTo>
                <a:lnTo>
                  <a:pt x="1453418" y="492109"/>
                </a:lnTo>
                <a:lnTo>
                  <a:pt x="1453947" y="494756"/>
                </a:lnTo>
                <a:lnTo>
                  <a:pt x="1454476" y="498197"/>
                </a:lnTo>
                <a:lnTo>
                  <a:pt x="1454476" y="501639"/>
                </a:lnTo>
                <a:lnTo>
                  <a:pt x="1454476" y="506139"/>
                </a:lnTo>
                <a:lnTo>
                  <a:pt x="1454476" y="508521"/>
                </a:lnTo>
                <a:lnTo>
                  <a:pt x="1453947" y="512227"/>
                </a:lnTo>
                <a:lnTo>
                  <a:pt x="1452625" y="514610"/>
                </a:lnTo>
                <a:lnTo>
                  <a:pt x="1450508" y="517522"/>
                </a:lnTo>
                <a:lnTo>
                  <a:pt x="1446275" y="520433"/>
                </a:lnTo>
                <a:lnTo>
                  <a:pt x="1444159" y="522022"/>
                </a:lnTo>
                <a:lnTo>
                  <a:pt x="1444159" y="541346"/>
                </a:lnTo>
                <a:lnTo>
                  <a:pt x="1445217" y="542670"/>
                </a:lnTo>
                <a:lnTo>
                  <a:pt x="1445746" y="544258"/>
                </a:lnTo>
                <a:lnTo>
                  <a:pt x="1449450" y="544787"/>
                </a:lnTo>
                <a:lnTo>
                  <a:pt x="1453154" y="545846"/>
                </a:lnTo>
                <a:lnTo>
                  <a:pt x="1456593" y="546905"/>
                </a:lnTo>
                <a:lnTo>
                  <a:pt x="1459767" y="548229"/>
                </a:lnTo>
                <a:lnTo>
                  <a:pt x="1462677" y="549552"/>
                </a:lnTo>
                <a:lnTo>
                  <a:pt x="1465587" y="551405"/>
                </a:lnTo>
                <a:lnTo>
                  <a:pt x="1468497" y="553523"/>
                </a:lnTo>
                <a:lnTo>
                  <a:pt x="1470878" y="555376"/>
                </a:lnTo>
                <a:lnTo>
                  <a:pt x="1472995" y="557758"/>
                </a:lnTo>
                <a:lnTo>
                  <a:pt x="1475111" y="560141"/>
                </a:lnTo>
                <a:lnTo>
                  <a:pt x="1476698" y="562523"/>
                </a:lnTo>
                <a:lnTo>
                  <a:pt x="1478286" y="565171"/>
                </a:lnTo>
                <a:lnTo>
                  <a:pt x="1479344" y="568082"/>
                </a:lnTo>
                <a:lnTo>
                  <a:pt x="1480137" y="570994"/>
                </a:lnTo>
                <a:lnTo>
                  <a:pt x="1480931" y="573906"/>
                </a:lnTo>
                <a:lnTo>
                  <a:pt x="1481196" y="576818"/>
                </a:lnTo>
                <a:lnTo>
                  <a:pt x="1480931" y="579995"/>
                </a:lnTo>
                <a:lnTo>
                  <a:pt x="1480137" y="583436"/>
                </a:lnTo>
                <a:lnTo>
                  <a:pt x="1481196" y="583436"/>
                </a:lnTo>
                <a:lnTo>
                  <a:pt x="1481196" y="635850"/>
                </a:lnTo>
                <a:lnTo>
                  <a:pt x="1483047" y="636115"/>
                </a:lnTo>
                <a:lnTo>
                  <a:pt x="1485428" y="636644"/>
                </a:lnTo>
                <a:lnTo>
                  <a:pt x="1488074" y="637703"/>
                </a:lnTo>
                <a:lnTo>
                  <a:pt x="1490984" y="639027"/>
                </a:lnTo>
                <a:lnTo>
                  <a:pt x="1494158" y="640880"/>
                </a:lnTo>
                <a:lnTo>
                  <a:pt x="1495746" y="642203"/>
                </a:lnTo>
                <a:lnTo>
                  <a:pt x="1497333" y="643527"/>
                </a:lnTo>
                <a:lnTo>
                  <a:pt x="1498656" y="645115"/>
                </a:lnTo>
                <a:lnTo>
                  <a:pt x="1499714" y="646968"/>
                </a:lnTo>
                <a:lnTo>
                  <a:pt x="1500243" y="647762"/>
                </a:lnTo>
                <a:lnTo>
                  <a:pt x="1500772" y="648556"/>
                </a:lnTo>
                <a:lnTo>
                  <a:pt x="1501566" y="649351"/>
                </a:lnTo>
                <a:lnTo>
                  <a:pt x="1502624" y="650145"/>
                </a:lnTo>
                <a:lnTo>
                  <a:pt x="1503947" y="650674"/>
                </a:lnTo>
                <a:lnTo>
                  <a:pt x="1505534" y="650674"/>
                </a:lnTo>
                <a:lnTo>
                  <a:pt x="1507121" y="650409"/>
                </a:lnTo>
                <a:lnTo>
                  <a:pt x="1507121" y="664704"/>
                </a:lnTo>
                <a:lnTo>
                  <a:pt x="1508179" y="664704"/>
                </a:lnTo>
                <a:lnTo>
                  <a:pt x="1510825" y="664175"/>
                </a:lnTo>
                <a:lnTo>
                  <a:pt x="1514264" y="664175"/>
                </a:lnTo>
                <a:lnTo>
                  <a:pt x="1516380" y="664439"/>
                </a:lnTo>
                <a:lnTo>
                  <a:pt x="1518497" y="664969"/>
                </a:lnTo>
                <a:lnTo>
                  <a:pt x="1520348" y="665763"/>
                </a:lnTo>
                <a:lnTo>
                  <a:pt x="1522465" y="666822"/>
                </a:lnTo>
                <a:lnTo>
                  <a:pt x="1524581" y="668145"/>
                </a:lnTo>
                <a:lnTo>
                  <a:pt x="1526168" y="669998"/>
                </a:lnTo>
                <a:lnTo>
                  <a:pt x="1527756" y="672381"/>
                </a:lnTo>
                <a:lnTo>
                  <a:pt x="1528814" y="675293"/>
                </a:lnTo>
                <a:lnTo>
                  <a:pt x="1529608" y="678734"/>
                </a:lnTo>
                <a:lnTo>
                  <a:pt x="1529872" y="682970"/>
                </a:lnTo>
                <a:lnTo>
                  <a:pt x="1529872" y="776944"/>
                </a:lnTo>
                <a:lnTo>
                  <a:pt x="1539396" y="776944"/>
                </a:lnTo>
                <a:lnTo>
                  <a:pt x="1578020" y="776944"/>
                </a:lnTo>
                <a:lnTo>
                  <a:pt x="1581723" y="788856"/>
                </a:lnTo>
                <a:lnTo>
                  <a:pt x="1581723" y="951922"/>
                </a:lnTo>
                <a:lnTo>
                  <a:pt x="1588601" y="953775"/>
                </a:lnTo>
                <a:lnTo>
                  <a:pt x="1596009" y="955893"/>
                </a:lnTo>
                <a:lnTo>
                  <a:pt x="1604210" y="959069"/>
                </a:lnTo>
                <a:lnTo>
                  <a:pt x="1608707" y="960657"/>
                </a:lnTo>
                <a:lnTo>
                  <a:pt x="1612675" y="962510"/>
                </a:lnTo>
                <a:lnTo>
                  <a:pt x="1616379" y="964893"/>
                </a:lnTo>
                <a:lnTo>
                  <a:pt x="1619818" y="967011"/>
                </a:lnTo>
                <a:lnTo>
                  <a:pt x="1622992" y="969128"/>
                </a:lnTo>
                <a:lnTo>
                  <a:pt x="1625109" y="971511"/>
                </a:lnTo>
                <a:lnTo>
                  <a:pt x="1625902" y="972834"/>
                </a:lnTo>
                <a:lnTo>
                  <a:pt x="1626431" y="973893"/>
                </a:lnTo>
                <a:lnTo>
                  <a:pt x="1626961" y="975217"/>
                </a:lnTo>
                <a:lnTo>
                  <a:pt x="1626961" y="976540"/>
                </a:lnTo>
                <a:lnTo>
                  <a:pt x="1626961" y="1012013"/>
                </a:lnTo>
                <a:lnTo>
                  <a:pt x="1632781" y="1012013"/>
                </a:lnTo>
                <a:lnTo>
                  <a:pt x="1633310" y="1005659"/>
                </a:lnTo>
                <a:lnTo>
                  <a:pt x="1634368" y="999571"/>
                </a:lnTo>
                <a:lnTo>
                  <a:pt x="1636220" y="994012"/>
                </a:lnTo>
                <a:lnTo>
                  <a:pt x="1638601" y="988188"/>
                </a:lnTo>
                <a:lnTo>
                  <a:pt x="1641511" y="982894"/>
                </a:lnTo>
                <a:lnTo>
                  <a:pt x="1644685" y="978129"/>
                </a:lnTo>
                <a:lnTo>
                  <a:pt x="1648124" y="973364"/>
                </a:lnTo>
                <a:lnTo>
                  <a:pt x="1652357" y="969128"/>
                </a:lnTo>
                <a:lnTo>
                  <a:pt x="1656854" y="965158"/>
                </a:lnTo>
                <a:lnTo>
                  <a:pt x="1661616" y="961452"/>
                </a:lnTo>
                <a:lnTo>
                  <a:pt x="1666907" y="958540"/>
                </a:lnTo>
                <a:lnTo>
                  <a:pt x="1672198" y="956157"/>
                </a:lnTo>
                <a:lnTo>
                  <a:pt x="1677753" y="954040"/>
                </a:lnTo>
                <a:lnTo>
                  <a:pt x="1683838" y="952716"/>
                </a:lnTo>
                <a:lnTo>
                  <a:pt x="1689923" y="951657"/>
                </a:lnTo>
                <a:lnTo>
                  <a:pt x="1696536" y="951392"/>
                </a:lnTo>
                <a:lnTo>
                  <a:pt x="1702621" y="951657"/>
                </a:lnTo>
                <a:lnTo>
                  <a:pt x="1708970" y="952716"/>
                </a:lnTo>
                <a:lnTo>
                  <a:pt x="1714790" y="954040"/>
                </a:lnTo>
                <a:lnTo>
                  <a:pt x="1720345" y="956157"/>
                </a:lnTo>
                <a:lnTo>
                  <a:pt x="1725901" y="958540"/>
                </a:lnTo>
                <a:lnTo>
                  <a:pt x="1730927" y="961452"/>
                </a:lnTo>
                <a:lnTo>
                  <a:pt x="1735689" y="965158"/>
                </a:lnTo>
                <a:lnTo>
                  <a:pt x="1740451" y="969128"/>
                </a:lnTo>
                <a:lnTo>
                  <a:pt x="1744419" y="973364"/>
                </a:lnTo>
                <a:lnTo>
                  <a:pt x="1748123" y="978129"/>
                </a:lnTo>
                <a:lnTo>
                  <a:pt x="1751562" y="982894"/>
                </a:lnTo>
                <a:lnTo>
                  <a:pt x="1754207" y="988188"/>
                </a:lnTo>
                <a:lnTo>
                  <a:pt x="1756324" y="994012"/>
                </a:lnTo>
                <a:lnTo>
                  <a:pt x="1758176" y="999571"/>
                </a:lnTo>
                <a:lnTo>
                  <a:pt x="1759234" y="1005659"/>
                </a:lnTo>
                <a:lnTo>
                  <a:pt x="1760027" y="1012013"/>
                </a:lnTo>
                <a:lnTo>
                  <a:pt x="1781456" y="1012013"/>
                </a:lnTo>
                <a:lnTo>
                  <a:pt x="1782249" y="1012013"/>
                </a:lnTo>
                <a:lnTo>
                  <a:pt x="1784630" y="1012013"/>
                </a:lnTo>
                <a:lnTo>
                  <a:pt x="1787805" y="1012807"/>
                </a:lnTo>
                <a:lnTo>
                  <a:pt x="1789657" y="1013336"/>
                </a:lnTo>
                <a:lnTo>
                  <a:pt x="1791244" y="1013866"/>
                </a:lnTo>
                <a:lnTo>
                  <a:pt x="1793096" y="1014924"/>
                </a:lnTo>
                <a:lnTo>
                  <a:pt x="1794683" y="1016248"/>
                </a:lnTo>
                <a:lnTo>
                  <a:pt x="1796006" y="1017836"/>
                </a:lnTo>
                <a:lnTo>
                  <a:pt x="1796799" y="1019689"/>
                </a:lnTo>
                <a:lnTo>
                  <a:pt x="1797593" y="1022336"/>
                </a:lnTo>
                <a:lnTo>
                  <a:pt x="1797593" y="1025248"/>
                </a:lnTo>
                <a:lnTo>
                  <a:pt x="1797328" y="1028425"/>
                </a:lnTo>
                <a:lnTo>
                  <a:pt x="1796270" y="1032131"/>
                </a:lnTo>
                <a:lnTo>
                  <a:pt x="1796270" y="1035837"/>
                </a:lnTo>
                <a:lnTo>
                  <a:pt x="1800768" y="1035837"/>
                </a:lnTo>
                <a:lnTo>
                  <a:pt x="1800768" y="1043249"/>
                </a:lnTo>
                <a:lnTo>
                  <a:pt x="1805265" y="1043249"/>
                </a:lnTo>
                <a:lnTo>
                  <a:pt x="1805265" y="1103869"/>
                </a:lnTo>
                <a:lnTo>
                  <a:pt x="1818228" y="1103869"/>
                </a:lnTo>
                <a:lnTo>
                  <a:pt x="1864523" y="1103869"/>
                </a:lnTo>
                <a:lnTo>
                  <a:pt x="1864523" y="1251316"/>
                </a:lnTo>
                <a:lnTo>
                  <a:pt x="1895475" y="1260846"/>
                </a:lnTo>
                <a:lnTo>
                  <a:pt x="1887010" y="1274082"/>
                </a:lnTo>
                <a:lnTo>
                  <a:pt x="1876428" y="1274082"/>
                </a:lnTo>
                <a:lnTo>
                  <a:pt x="1876428" y="1278318"/>
                </a:lnTo>
                <a:lnTo>
                  <a:pt x="1883571" y="1278318"/>
                </a:lnTo>
                <a:lnTo>
                  <a:pt x="1869550" y="1295789"/>
                </a:lnTo>
                <a:lnTo>
                  <a:pt x="1869550" y="1993318"/>
                </a:lnTo>
                <a:lnTo>
                  <a:pt x="1869550" y="2029319"/>
                </a:lnTo>
                <a:lnTo>
                  <a:pt x="1865846" y="2030907"/>
                </a:lnTo>
                <a:lnTo>
                  <a:pt x="600520" y="2100263"/>
                </a:lnTo>
                <a:lnTo>
                  <a:pt x="37830" y="2075909"/>
                </a:lnTo>
                <a:lnTo>
                  <a:pt x="37830" y="1260846"/>
                </a:lnTo>
                <a:lnTo>
                  <a:pt x="24603" y="1246552"/>
                </a:lnTo>
                <a:lnTo>
                  <a:pt x="10846" y="1246552"/>
                </a:lnTo>
                <a:lnTo>
                  <a:pt x="0" y="1231727"/>
                </a:lnTo>
                <a:lnTo>
                  <a:pt x="35714" y="1211874"/>
                </a:lnTo>
                <a:lnTo>
                  <a:pt x="35714" y="1150195"/>
                </a:lnTo>
                <a:lnTo>
                  <a:pt x="58729" y="1134841"/>
                </a:lnTo>
                <a:lnTo>
                  <a:pt x="76189" y="1134841"/>
                </a:lnTo>
                <a:lnTo>
                  <a:pt x="76189" y="1087721"/>
                </a:lnTo>
                <a:lnTo>
                  <a:pt x="93120" y="1078456"/>
                </a:lnTo>
                <a:lnTo>
                  <a:pt x="93120" y="866418"/>
                </a:lnTo>
                <a:lnTo>
                  <a:pt x="87036" y="859271"/>
                </a:lnTo>
                <a:lnTo>
                  <a:pt x="98147" y="852653"/>
                </a:lnTo>
                <a:lnTo>
                  <a:pt x="98147" y="838623"/>
                </a:lnTo>
                <a:lnTo>
                  <a:pt x="136241" y="809239"/>
                </a:lnTo>
                <a:lnTo>
                  <a:pt x="161373" y="815063"/>
                </a:lnTo>
                <a:lnTo>
                  <a:pt x="161373" y="685881"/>
                </a:lnTo>
                <a:lnTo>
                  <a:pt x="153437" y="679263"/>
                </a:lnTo>
                <a:lnTo>
                  <a:pt x="155024" y="678469"/>
                </a:lnTo>
                <a:lnTo>
                  <a:pt x="156876" y="677410"/>
                </a:lnTo>
                <a:lnTo>
                  <a:pt x="159257" y="675557"/>
                </a:lnTo>
                <a:lnTo>
                  <a:pt x="160580" y="674499"/>
                </a:lnTo>
                <a:lnTo>
                  <a:pt x="161638" y="672910"/>
                </a:lnTo>
                <a:lnTo>
                  <a:pt x="162961" y="671322"/>
                </a:lnTo>
                <a:lnTo>
                  <a:pt x="163754" y="669469"/>
                </a:lnTo>
                <a:lnTo>
                  <a:pt x="164812" y="667351"/>
                </a:lnTo>
                <a:lnTo>
                  <a:pt x="165606" y="664704"/>
                </a:lnTo>
                <a:lnTo>
                  <a:pt x="166135" y="661792"/>
                </a:lnTo>
                <a:lnTo>
                  <a:pt x="166664" y="658880"/>
                </a:lnTo>
                <a:lnTo>
                  <a:pt x="167458" y="656233"/>
                </a:lnTo>
                <a:lnTo>
                  <a:pt x="168252" y="653851"/>
                </a:lnTo>
                <a:lnTo>
                  <a:pt x="169839" y="650939"/>
                </a:lnTo>
                <a:lnTo>
                  <a:pt x="170633" y="649615"/>
                </a:lnTo>
                <a:lnTo>
                  <a:pt x="171691" y="648292"/>
                </a:lnTo>
                <a:lnTo>
                  <a:pt x="173013" y="647233"/>
                </a:lnTo>
                <a:lnTo>
                  <a:pt x="174601" y="646439"/>
                </a:lnTo>
                <a:lnTo>
                  <a:pt x="176453" y="645644"/>
                </a:lnTo>
                <a:lnTo>
                  <a:pt x="178040" y="645115"/>
                </a:lnTo>
                <a:lnTo>
                  <a:pt x="180156" y="645115"/>
                </a:lnTo>
                <a:lnTo>
                  <a:pt x="182273" y="645380"/>
                </a:lnTo>
                <a:lnTo>
                  <a:pt x="183595" y="645644"/>
                </a:lnTo>
                <a:lnTo>
                  <a:pt x="184918" y="645909"/>
                </a:lnTo>
                <a:lnTo>
                  <a:pt x="186505" y="645909"/>
                </a:lnTo>
                <a:lnTo>
                  <a:pt x="188622" y="645380"/>
                </a:lnTo>
                <a:lnTo>
                  <a:pt x="190473" y="644586"/>
                </a:lnTo>
                <a:lnTo>
                  <a:pt x="191267" y="643791"/>
                </a:lnTo>
                <a:lnTo>
                  <a:pt x="192325" y="642997"/>
                </a:lnTo>
                <a:lnTo>
                  <a:pt x="193119" y="641938"/>
                </a:lnTo>
                <a:lnTo>
                  <a:pt x="193913" y="640615"/>
                </a:lnTo>
                <a:lnTo>
                  <a:pt x="194971" y="639291"/>
                </a:lnTo>
                <a:lnTo>
                  <a:pt x="196294" y="637968"/>
                </a:lnTo>
                <a:lnTo>
                  <a:pt x="198145" y="636115"/>
                </a:lnTo>
                <a:lnTo>
                  <a:pt x="200526" y="634791"/>
                </a:lnTo>
                <a:lnTo>
                  <a:pt x="203436" y="633467"/>
                </a:lnTo>
                <a:lnTo>
                  <a:pt x="205024" y="633203"/>
                </a:lnTo>
                <a:lnTo>
                  <a:pt x="206875" y="632938"/>
                </a:lnTo>
                <a:lnTo>
                  <a:pt x="208727" y="632673"/>
                </a:lnTo>
                <a:lnTo>
                  <a:pt x="210579" y="632938"/>
                </a:lnTo>
                <a:lnTo>
                  <a:pt x="210579" y="432283"/>
                </a:lnTo>
                <a:lnTo>
                  <a:pt x="208198" y="429900"/>
                </a:lnTo>
                <a:lnTo>
                  <a:pt x="208198" y="425400"/>
                </a:lnTo>
                <a:lnTo>
                  <a:pt x="258462" y="377751"/>
                </a:lnTo>
                <a:lnTo>
                  <a:pt x="279626" y="377751"/>
                </a:lnTo>
                <a:lnTo>
                  <a:pt x="279626" y="293571"/>
                </a:lnTo>
                <a:lnTo>
                  <a:pt x="274599" y="285365"/>
                </a:lnTo>
                <a:lnTo>
                  <a:pt x="284917" y="285365"/>
                </a:lnTo>
                <a:lnTo>
                  <a:pt x="284388" y="284306"/>
                </a:lnTo>
                <a:lnTo>
                  <a:pt x="283594" y="281129"/>
                </a:lnTo>
                <a:lnTo>
                  <a:pt x="283065" y="279276"/>
                </a:lnTo>
                <a:lnTo>
                  <a:pt x="282800" y="277159"/>
                </a:lnTo>
                <a:lnTo>
                  <a:pt x="282536" y="274776"/>
                </a:lnTo>
                <a:lnTo>
                  <a:pt x="282800" y="272129"/>
                </a:lnTo>
                <a:lnTo>
                  <a:pt x="283329" y="269747"/>
                </a:lnTo>
                <a:lnTo>
                  <a:pt x="284388" y="267099"/>
                </a:lnTo>
                <a:lnTo>
                  <a:pt x="285710" y="264717"/>
                </a:lnTo>
                <a:lnTo>
                  <a:pt x="288091" y="262599"/>
                </a:lnTo>
                <a:lnTo>
                  <a:pt x="289414" y="261540"/>
                </a:lnTo>
                <a:lnTo>
                  <a:pt x="290737" y="260746"/>
                </a:lnTo>
                <a:lnTo>
                  <a:pt x="292324" y="259687"/>
                </a:lnTo>
                <a:lnTo>
                  <a:pt x="294176" y="259158"/>
                </a:lnTo>
                <a:lnTo>
                  <a:pt x="296292" y="258364"/>
                </a:lnTo>
                <a:lnTo>
                  <a:pt x="298673" y="257834"/>
                </a:lnTo>
                <a:lnTo>
                  <a:pt x="301054" y="257570"/>
                </a:lnTo>
                <a:lnTo>
                  <a:pt x="303964" y="257305"/>
                </a:lnTo>
                <a:lnTo>
                  <a:pt x="306609" y="256776"/>
                </a:lnTo>
                <a:lnTo>
                  <a:pt x="308990" y="255981"/>
                </a:lnTo>
                <a:lnTo>
                  <a:pt x="311636" y="254923"/>
                </a:lnTo>
                <a:lnTo>
                  <a:pt x="314017" y="253334"/>
                </a:lnTo>
                <a:lnTo>
                  <a:pt x="314810" y="252540"/>
                </a:lnTo>
                <a:lnTo>
                  <a:pt x="315604" y="251746"/>
                </a:lnTo>
                <a:lnTo>
                  <a:pt x="316133" y="250687"/>
                </a:lnTo>
                <a:lnTo>
                  <a:pt x="315604" y="249628"/>
                </a:lnTo>
                <a:lnTo>
                  <a:pt x="315075" y="248569"/>
                </a:lnTo>
                <a:lnTo>
                  <a:pt x="314017" y="247246"/>
                </a:lnTo>
                <a:lnTo>
                  <a:pt x="312694" y="246187"/>
                </a:lnTo>
                <a:lnTo>
                  <a:pt x="311371" y="245128"/>
                </a:lnTo>
                <a:lnTo>
                  <a:pt x="310313" y="243540"/>
                </a:lnTo>
                <a:lnTo>
                  <a:pt x="309519" y="241951"/>
                </a:lnTo>
                <a:lnTo>
                  <a:pt x="309255" y="240893"/>
                </a:lnTo>
                <a:lnTo>
                  <a:pt x="309255" y="239834"/>
                </a:lnTo>
                <a:lnTo>
                  <a:pt x="309519" y="238775"/>
                </a:lnTo>
                <a:lnTo>
                  <a:pt x="310049" y="237716"/>
                </a:lnTo>
                <a:lnTo>
                  <a:pt x="311107" y="236657"/>
                </a:lnTo>
                <a:lnTo>
                  <a:pt x="312165" y="235863"/>
                </a:lnTo>
                <a:lnTo>
                  <a:pt x="312694" y="235333"/>
                </a:lnTo>
                <a:lnTo>
                  <a:pt x="312959" y="234804"/>
                </a:lnTo>
                <a:lnTo>
                  <a:pt x="313488" y="234275"/>
                </a:lnTo>
                <a:lnTo>
                  <a:pt x="314546" y="234010"/>
                </a:lnTo>
                <a:lnTo>
                  <a:pt x="315604" y="233745"/>
                </a:lnTo>
                <a:lnTo>
                  <a:pt x="317191" y="234275"/>
                </a:lnTo>
                <a:lnTo>
                  <a:pt x="318779" y="235069"/>
                </a:lnTo>
                <a:lnTo>
                  <a:pt x="319572" y="235069"/>
                </a:lnTo>
                <a:lnTo>
                  <a:pt x="320366" y="235069"/>
                </a:lnTo>
                <a:lnTo>
                  <a:pt x="320895" y="235069"/>
                </a:lnTo>
                <a:lnTo>
                  <a:pt x="321424" y="234539"/>
                </a:lnTo>
                <a:lnTo>
                  <a:pt x="321689" y="233745"/>
                </a:lnTo>
                <a:lnTo>
                  <a:pt x="321159" y="232422"/>
                </a:lnTo>
                <a:lnTo>
                  <a:pt x="320366" y="230569"/>
                </a:lnTo>
                <a:lnTo>
                  <a:pt x="319572" y="228451"/>
                </a:lnTo>
                <a:lnTo>
                  <a:pt x="318779" y="226333"/>
                </a:lnTo>
                <a:lnTo>
                  <a:pt x="318249" y="223421"/>
                </a:lnTo>
                <a:lnTo>
                  <a:pt x="318249" y="222098"/>
                </a:lnTo>
                <a:lnTo>
                  <a:pt x="318514" y="221039"/>
                </a:lnTo>
                <a:lnTo>
                  <a:pt x="318779" y="219715"/>
                </a:lnTo>
                <a:lnTo>
                  <a:pt x="319308" y="218656"/>
                </a:lnTo>
                <a:lnTo>
                  <a:pt x="320101" y="217597"/>
                </a:lnTo>
                <a:lnTo>
                  <a:pt x="321159" y="216803"/>
                </a:lnTo>
                <a:lnTo>
                  <a:pt x="322747" y="216009"/>
                </a:lnTo>
                <a:lnTo>
                  <a:pt x="324599" y="215744"/>
                </a:lnTo>
                <a:lnTo>
                  <a:pt x="325392" y="215744"/>
                </a:lnTo>
                <a:lnTo>
                  <a:pt x="327244" y="216009"/>
                </a:lnTo>
                <a:lnTo>
                  <a:pt x="330683" y="216009"/>
                </a:lnTo>
                <a:lnTo>
                  <a:pt x="332270" y="215744"/>
                </a:lnTo>
                <a:lnTo>
                  <a:pt x="333858" y="215480"/>
                </a:lnTo>
                <a:lnTo>
                  <a:pt x="335710" y="214686"/>
                </a:lnTo>
                <a:lnTo>
                  <a:pt x="337297" y="213891"/>
                </a:lnTo>
                <a:lnTo>
                  <a:pt x="338884" y="212833"/>
                </a:lnTo>
                <a:lnTo>
                  <a:pt x="340471" y="211244"/>
                </a:lnTo>
                <a:lnTo>
                  <a:pt x="341530" y="209391"/>
                </a:lnTo>
                <a:lnTo>
                  <a:pt x="342588" y="207538"/>
                </a:lnTo>
                <a:lnTo>
                  <a:pt x="343117" y="204891"/>
                </a:lnTo>
                <a:lnTo>
                  <a:pt x="343381" y="201979"/>
                </a:lnTo>
                <a:lnTo>
                  <a:pt x="343381" y="157242"/>
                </a:lnTo>
                <a:lnTo>
                  <a:pt x="343381" y="130506"/>
                </a:lnTo>
                <a:lnTo>
                  <a:pt x="343646" y="130506"/>
                </a:lnTo>
                <a:lnTo>
                  <a:pt x="344440" y="127594"/>
                </a:lnTo>
                <a:lnTo>
                  <a:pt x="345233" y="124417"/>
                </a:lnTo>
                <a:lnTo>
                  <a:pt x="346556" y="121505"/>
                </a:lnTo>
                <a:lnTo>
                  <a:pt x="348408" y="118593"/>
                </a:lnTo>
                <a:lnTo>
                  <a:pt x="350260" y="115946"/>
                </a:lnTo>
                <a:lnTo>
                  <a:pt x="352641" y="113564"/>
                </a:lnTo>
                <a:lnTo>
                  <a:pt x="355286" y="110917"/>
                </a:lnTo>
                <a:lnTo>
                  <a:pt x="358196" y="108534"/>
                </a:lnTo>
                <a:lnTo>
                  <a:pt x="361635" y="106681"/>
                </a:lnTo>
                <a:lnTo>
                  <a:pt x="365074" y="104563"/>
                </a:lnTo>
                <a:lnTo>
                  <a:pt x="368778" y="102975"/>
                </a:lnTo>
                <a:lnTo>
                  <a:pt x="373011" y="101387"/>
                </a:lnTo>
                <a:lnTo>
                  <a:pt x="377243" y="100063"/>
                </a:lnTo>
                <a:lnTo>
                  <a:pt x="381476" y="99004"/>
                </a:lnTo>
                <a:lnTo>
                  <a:pt x="385973" y="97945"/>
                </a:lnTo>
                <a:lnTo>
                  <a:pt x="390735" y="97416"/>
                </a:lnTo>
                <a:lnTo>
                  <a:pt x="391264" y="96092"/>
                </a:lnTo>
                <a:lnTo>
                  <a:pt x="392058" y="95298"/>
                </a:lnTo>
                <a:lnTo>
                  <a:pt x="393116" y="94239"/>
                </a:lnTo>
                <a:lnTo>
                  <a:pt x="394174" y="93710"/>
                </a:lnTo>
                <a:lnTo>
                  <a:pt x="392322" y="93181"/>
                </a:lnTo>
                <a:lnTo>
                  <a:pt x="392852" y="74915"/>
                </a:lnTo>
                <a:lnTo>
                  <a:pt x="388883" y="73856"/>
                </a:lnTo>
                <a:lnTo>
                  <a:pt x="384651" y="68297"/>
                </a:lnTo>
                <a:lnTo>
                  <a:pt x="383592" y="62209"/>
                </a:lnTo>
                <a:lnTo>
                  <a:pt x="381212" y="57179"/>
                </a:lnTo>
                <a:lnTo>
                  <a:pt x="376185" y="50826"/>
                </a:lnTo>
                <a:lnTo>
                  <a:pt x="374069" y="43943"/>
                </a:lnTo>
                <a:lnTo>
                  <a:pt x="374598" y="37590"/>
                </a:lnTo>
                <a:lnTo>
                  <a:pt x="375656" y="32031"/>
                </a:lnTo>
                <a:lnTo>
                  <a:pt x="378566" y="25942"/>
                </a:lnTo>
                <a:lnTo>
                  <a:pt x="381741" y="20383"/>
                </a:lnTo>
                <a:lnTo>
                  <a:pt x="380682" y="14824"/>
                </a:lnTo>
                <a:lnTo>
                  <a:pt x="378037" y="9001"/>
                </a:lnTo>
                <a:lnTo>
                  <a:pt x="372481" y="5559"/>
                </a:lnTo>
                <a:lnTo>
                  <a:pt x="370365" y="5030"/>
                </a:lnTo>
                <a:lnTo>
                  <a:pt x="367455" y="3442"/>
                </a:lnTo>
                <a:lnTo>
                  <a:pt x="369836" y="530"/>
                </a:lnTo>
                <a:lnTo>
                  <a:pt x="37565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7" name="KSO_Shape"/>
          <p:cNvSpPr>
            <a:spLocks/>
          </p:cNvSpPr>
          <p:nvPr/>
        </p:nvSpPr>
        <p:spPr bwMode="auto">
          <a:xfrm>
            <a:off x="8616280" y="2595563"/>
            <a:ext cx="1905000" cy="1822450"/>
          </a:xfrm>
          <a:custGeom>
            <a:avLst/>
            <a:gdLst>
              <a:gd name="T0" fmla="*/ 859152 w 2887663"/>
              <a:gd name="T1" fmla="*/ 1613541 h 2762250"/>
              <a:gd name="T2" fmla="*/ 660904 w 2887663"/>
              <a:gd name="T3" fmla="*/ 1631599 h 2762250"/>
              <a:gd name="T4" fmla="*/ 582760 w 2887663"/>
              <a:gd name="T5" fmla="*/ 1615068 h 2762250"/>
              <a:gd name="T6" fmla="*/ 995462 w 2887663"/>
              <a:gd name="T7" fmla="*/ 1633083 h 2762250"/>
              <a:gd name="T8" fmla="*/ 794773 w 2887663"/>
              <a:gd name="T9" fmla="*/ 1314259 h 2762250"/>
              <a:gd name="T10" fmla="*/ 610807 w 2887663"/>
              <a:gd name="T11" fmla="*/ 1237111 h 2762250"/>
              <a:gd name="T12" fmla="*/ 1010000 w 2887663"/>
              <a:gd name="T13" fmla="*/ 1258119 h 2762250"/>
              <a:gd name="T14" fmla="*/ 971706 w 2887663"/>
              <a:gd name="T15" fmla="*/ 1228164 h 2762250"/>
              <a:gd name="T16" fmla="*/ 1592768 w 2887663"/>
              <a:gd name="T17" fmla="*/ 1051361 h 2762250"/>
              <a:gd name="T18" fmla="*/ 1541332 w 2887663"/>
              <a:gd name="T19" fmla="*/ 1069171 h 2762250"/>
              <a:gd name="T20" fmla="*/ 1858757 w 2887663"/>
              <a:gd name="T21" fmla="*/ 1072313 h 2762250"/>
              <a:gd name="T22" fmla="*/ 1791171 w 2887663"/>
              <a:gd name="T23" fmla="*/ 1051365 h 2762250"/>
              <a:gd name="T24" fmla="*/ 1711030 w 2887663"/>
              <a:gd name="T25" fmla="*/ 968622 h 2762250"/>
              <a:gd name="T26" fmla="*/ 151645 w 2887663"/>
              <a:gd name="T27" fmla="*/ 762046 h 2762250"/>
              <a:gd name="T28" fmla="*/ 981201 w 2887663"/>
              <a:gd name="T29" fmla="*/ 768990 h 2762250"/>
              <a:gd name="T30" fmla="*/ 971764 w 2887663"/>
              <a:gd name="T31" fmla="*/ 1009888 h 2762250"/>
              <a:gd name="T32" fmla="*/ 1026917 w 2887663"/>
              <a:gd name="T33" fmla="*/ 1583646 h 2762250"/>
              <a:gd name="T34" fmla="*/ 718440 w 2887663"/>
              <a:gd name="T35" fmla="*/ 1721482 h 2762250"/>
              <a:gd name="T36" fmla="*/ 610651 w 2887663"/>
              <a:gd name="T37" fmla="*/ 1478698 h 2762250"/>
              <a:gd name="T38" fmla="*/ 560741 w 2887663"/>
              <a:gd name="T39" fmla="*/ 1185640 h 2762250"/>
              <a:gd name="T40" fmla="*/ 815324 w 2887663"/>
              <a:gd name="T41" fmla="*/ 771713 h 2762250"/>
              <a:gd name="T42" fmla="*/ 136146 w 2887663"/>
              <a:gd name="T43" fmla="*/ 816029 h 2762250"/>
              <a:gd name="T44" fmla="*/ 1067177 w 2887663"/>
              <a:gd name="T45" fmla="*/ 813407 h 2762250"/>
              <a:gd name="T46" fmla="*/ 1528817 w 2887663"/>
              <a:gd name="T47" fmla="*/ 756426 h 2762250"/>
              <a:gd name="T48" fmla="*/ 1840906 w 2887663"/>
              <a:gd name="T49" fmla="*/ 737034 h 2762250"/>
              <a:gd name="T50" fmla="*/ 1292342 w 2887663"/>
              <a:gd name="T51" fmla="*/ 568311 h 2762250"/>
              <a:gd name="T52" fmla="*/ 47127 w 2887663"/>
              <a:gd name="T53" fmla="*/ 541498 h 2762250"/>
              <a:gd name="T54" fmla="*/ 1204370 w 2887663"/>
              <a:gd name="T55" fmla="*/ 510077 h 2762250"/>
              <a:gd name="T56" fmla="*/ 1155777 w 2887663"/>
              <a:gd name="T57" fmla="*/ 521860 h 2762250"/>
              <a:gd name="T58" fmla="*/ 1096152 w 2887663"/>
              <a:gd name="T59" fmla="*/ 532321 h 2762250"/>
              <a:gd name="T60" fmla="*/ 1242636 w 2887663"/>
              <a:gd name="T61" fmla="*/ 504891 h 2762250"/>
              <a:gd name="T62" fmla="*/ 870122 w 2887663"/>
              <a:gd name="T63" fmla="*/ 534990 h 2762250"/>
              <a:gd name="T64" fmla="*/ 913650 w 2887663"/>
              <a:gd name="T65" fmla="*/ 644448 h 2762250"/>
              <a:gd name="T66" fmla="*/ 779299 w 2887663"/>
              <a:gd name="T67" fmla="*/ 746385 h 2762250"/>
              <a:gd name="T68" fmla="*/ 691197 w 2887663"/>
              <a:gd name="T69" fmla="*/ 575724 h 2762250"/>
              <a:gd name="T70" fmla="*/ 1168871 w 2887663"/>
              <a:gd name="T71" fmla="*/ 480811 h 2762250"/>
              <a:gd name="T72" fmla="*/ 1840343 w 2887663"/>
              <a:gd name="T73" fmla="*/ 706985 h 2762250"/>
              <a:gd name="T74" fmla="*/ 1885331 w 2887663"/>
              <a:gd name="T75" fmla="*/ 1036912 h 2762250"/>
              <a:gd name="T76" fmla="*/ 1588622 w 2887663"/>
              <a:gd name="T77" fmla="*/ 1119655 h 2762250"/>
              <a:gd name="T78" fmla="*/ 1576695 w 2887663"/>
              <a:gd name="T79" fmla="*/ 720602 h 2762250"/>
              <a:gd name="T80" fmla="*/ 1493833 w 2887663"/>
              <a:gd name="T81" fmla="*/ 411832 h 2762250"/>
              <a:gd name="T82" fmla="*/ 1275484 w 2887663"/>
              <a:gd name="T83" fmla="*/ 362396 h 2762250"/>
              <a:gd name="T84" fmla="*/ 1107388 w 2887663"/>
              <a:gd name="T85" fmla="*/ 362576 h 2762250"/>
              <a:gd name="T86" fmla="*/ 326123 w 2887663"/>
              <a:gd name="T87" fmla="*/ 320344 h 2762250"/>
              <a:gd name="T88" fmla="*/ 258049 w 2887663"/>
              <a:gd name="T89" fmla="*/ 723731 h 2762250"/>
              <a:gd name="T90" fmla="*/ 204010 w 2887663"/>
              <a:gd name="T91" fmla="*/ 839314 h 2762250"/>
              <a:gd name="T92" fmla="*/ 59276 w 2887663"/>
              <a:gd name="T93" fmla="*/ 675484 h 2762250"/>
              <a:gd name="T94" fmla="*/ 32256 w 2887663"/>
              <a:gd name="T95" fmla="*/ 329155 h 2762250"/>
              <a:gd name="T96" fmla="*/ 1290906 w 2887663"/>
              <a:gd name="T97" fmla="*/ 155423 h 2762250"/>
              <a:gd name="T98" fmla="*/ 1253293 w 2887663"/>
              <a:gd name="T99" fmla="*/ 489815 h 2762250"/>
              <a:gd name="T100" fmla="*/ 1112660 w 2887663"/>
              <a:gd name="T101" fmla="*/ 568754 h 2762250"/>
              <a:gd name="T102" fmla="*/ 1105555 w 2887663"/>
              <a:gd name="T103" fmla="*/ 323142 h 2762250"/>
              <a:gd name="T104" fmla="*/ 1200843 w 2887663"/>
              <a:gd name="T105" fmla="*/ 214889 h 2762250"/>
              <a:gd name="T106" fmla="*/ 1747182 w 2887663"/>
              <a:gd name="T107" fmla="*/ 188111 h 2762250"/>
              <a:gd name="T108" fmla="*/ 1769224 w 2887663"/>
              <a:gd name="T109" fmla="*/ 298086 h 2762250"/>
              <a:gd name="T110" fmla="*/ 1613878 w 2887663"/>
              <a:gd name="T111" fmla="*/ 273578 h 2762250"/>
              <a:gd name="T112" fmla="*/ 1622904 w 2887663"/>
              <a:gd name="T113" fmla="*/ 148101 h 2762250"/>
              <a:gd name="T114" fmla="*/ 198167 w 2887663"/>
              <a:gd name="T115" fmla="*/ 155541 h 2762250"/>
              <a:gd name="T116" fmla="*/ 216304 w 2887663"/>
              <a:gd name="T117" fmla="*/ 266289 h 2762250"/>
              <a:gd name="T118" fmla="*/ 120615 w 2887663"/>
              <a:gd name="T119" fmla="*/ 174765 h 2762250"/>
              <a:gd name="T120" fmla="*/ 1223671 w 2887663"/>
              <a:gd name="T121" fmla="*/ 34092 h 2762250"/>
              <a:gd name="T122" fmla="*/ 1232241 w 2887663"/>
              <a:gd name="T123" fmla="*/ 84078 h 2762250"/>
              <a:gd name="T124" fmla="*/ 1135246 w 2887663"/>
              <a:gd name="T125" fmla="*/ 56889 h 27622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887663" h="2762250">
                <a:moveTo>
                  <a:pt x="873134" y="2527300"/>
                </a:moveTo>
                <a:lnTo>
                  <a:pt x="877887" y="2538366"/>
                </a:lnTo>
                <a:lnTo>
                  <a:pt x="723573" y="2601913"/>
                </a:lnTo>
                <a:lnTo>
                  <a:pt x="719137" y="2590848"/>
                </a:lnTo>
                <a:lnTo>
                  <a:pt x="873134" y="2527300"/>
                </a:lnTo>
                <a:close/>
                <a:moveTo>
                  <a:pt x="1277937" y="2406650"/>
                </a:moveTo>
                <a:lnTo>
                  <a:pt x="1369498" y="2406650"/>
                </a:lnTo>
                <a:lnTo>
                  <a:pt x="1373617" y="2409226"/>
                </a:lnTo>
                <a:lnTo>
                  <a:pt x="1384072" y="2416632"/>
                </a:lnTo>
                <a:lnTo>
                  <a:pt x="1390725" y="2421462"/>
                </a:lnTo>
                <a:lnTo>
                  <a:pt x="1398012" y="2426935"/>
                </a:lnTo>
                <a:lnTo>
                  <a:pt x="1404665" y="2432409"/>
                </a:lnTo>
                <a:lnTo>
                  <a:pt x="1411318" y="2438527"/>
                </a:lnTo>
                <a:lnTo>
                  <a:pt x="1417021" y="2444645"/>
                </a:lnTo>
                <a:lnTo>
                  <a:pt x="1419556" y="2447865"/>
                </a:lnTo>
                <a:lnTo>
                  <a:pt x="1421457" y="2450763"/>
                </a:lnTo>
                <a:lnTo>
                  <a:pt x="1423358" y="2453661"/>
                </a:lnTo>
                <a:lnTo>
                  <a:pt x="1424625" y="2456559"/>
                </a:lnTo>
                <a:lnTo>
                  <a:pt x="1425258" y="2459135"/>
                </a:lnTo>
                <a:lnTo>
                  <a:pt x="1425575" y="2461389"/>
                </a:lnTo>
                <a:lnTo>
                  <a:pt x="1425258" y="2464287"/>
                </a:lnTo>
                <a:lnTo>
                  <a:pt x="1423991" y="2466219"/>
                </a:lnTo>
                <a:lnTo>
                  <a:pt x="1422724" y="2468473"/>
                </a:lnTo>
                <a:lnTo>
                  <a:pt x="1419872" y="2469761"/>
                </a:lnTo>
                <a:lnTo>
                  <a:pt x="1417021" y="2471371"/>
                </a:lnTo>
                <a:lnTo>
                  <a:pt x="1412902" y="2472981"/>
                </a:lnTo>
                <a:lnTo>
                  <a:pt x="1408150" y="2473625"/>
                </a:lnTo>
                <a:lnTo>
                  <a:pt x="1402131" y="2474591"/>
                </a:lnTo>
                <a:lnTo>
                  <a:pt x="1394844" y="2474913"/>
                </a:lnTo>
                <a:lnTo>
                  <a:pt x="1387874" y="2474913"/>
                </a:lnTo>
                <a:lnTo>
                  <a:pt x="1380904" y="2474591"/>
                </a:lnTo>
                <a:lnTo>
                  <a:pt x="1374567" y="2473303"/>
                </a:lnTo>
                <a:lnTo>
                  <a:pt x="1368548" y="2472337"/>
                </a:lnTo>
                <a:lnTo>
                  <a:pt x="1362528" y="2471049"/>
                </a:lnTo>
                <a:lnTo>
                  <a:pt x="1357459" y="2469117"/>
                </a:lnTo>
                <a:lnTo>
                  <a:pt x="1351756" y="2467185"/>
                </a:lnTo>
                <a:lnTo>
                  <a:pt x="1347004" y="2464931"/>
                </a:lnTo>
                <a:lnTo>
                  <a:pt x="1341618" y="2462677"/>
                </a:lnTo>
                <a:lnTo>
                  <a:pt x="1332113" y="2456881"/>
                </a:lnTo>
                <a:lnTo>
                  <a:pt x="1323242" y="2451085"/>
                </a:lnTo>
                <a:lnTo>
                  <a:pt x="1314055" y="2444645"/>
                </a:lnTo>
                <a:lnTo>
                  <a:pt x="1310570" y="2442069"/>
                </a:lnTo>
                <a:lnTo>
                  <a:pt x="1307718" y="2440781"/>
                </a:lnTo>
                <a:lnTo>
                  <a:pt x="1306768" y="2440781"/>
                </a:lnTo>
                <a:lnTo>
                  <a:pt x="1305817" y="2440781"/>
                </a:lnTo>
                <a:lnTo>
                  <a:pt x="1305184" y="2441747"/>
                </a:lnTo>
                <a:lnTo>
                  <a:pt x="1304550" y="2442713"/>
                </a:lnTo>
                <a:lnTo>
                  <a:pt x="1304233" y="2444001"/>
                </a:lnTo>
                <a:lnTo>
                  <a:pt x="1303283" y="2444967"/>
                </a:lnTo>
                <a:lnTo>
                  <a:pt x="1302649" y="2444967"/>
                </a:lnTo>
                <a:lnTo>
                  <a:pt x="1302332" y="2445611"/>
                </a:lnTo>
                <a:lnTo>
                  <a:pt x="1291560" y="2444967"/>
                </a:lnTo>
                <a:lnTo>
                  <a:pt x="1286175" y="2444323"/>
                </a:lnTo>
                <a:lnTo>
                  <a:pt x="1283957" y="2444001"/>
                </a:lnTo>
                <a:lnTo>
                  <a:pt x="1282373" y="2443357"/>
                </a:lnTo>
                <a:lnTo>
                  <a:pt x="1280472" y="2434341"/>
                </a:lnTo>
                <a:lnTo>
                  <a:pt x="1279205" y="2426935"/>
                </a:lnTo>
                <a:lnTo>
                  <a:pt x="1278571" y="2421140"/>
                </a:lnTo>
                <a:lnTo>
                  <a:pt x="1278571" y="2416632"/>
                </a:lnTo>
                <a:lnTo>
                  <a:pt x="1278571" y="2413090"/>
                </a:lnTo>
                <a:lnTo>
                  <a:pt x="1278888" y="2411158"/>
                </a:lnTo>
                <a:lnTo>
                  <a:pt x="1279205" y="2409226"/>
                </a:lnTo>
                <a:lnTo>
                  <a:pt x="1277937" y="2406650"/>
                </a:lnTo>
                <a:close/>
                <a:moveTo>
                  <a:pt x="1045692" y="2406650"/>
                </a:moveTo>
                <a:lnTo>
                  <a:pt x="1138237" y="2406650"/>
                </a:lnTo>
                <a:lnTo>
                  <a:pt x="1136956" y="2409226"/>
                </a:lnTo>
                <a:lnTo>
                  <a:pt x="1137277" y="2411158"/>
                </a:lnTo>
                <a:lnTo>
                  <a:pt x="1137597" y="2413090"/>
                </a:lnTo>
                <a:lnTo>
                  <a:pt x="1137597" y="2416632"/>
                </a:lnTo>
                <a:lnTo>
                  <a:pt x="1137597" y="2421140"/>
                </a:lnTo>
                <a:lnTo>
                  <a:pt x="1136956" y="2426935"/>
                </a:lnTo>
                <a:lnTo>
                  <a:pt x="1135675" y="2434341"/>
                </a:lnTo>
                <a:lnTo>
                  <a:pt x="1133754" y="2443357"/>
                </a:lnTo>
                <a:lnTo>
                  <a:pt x="1132153" y="2444001"/>
                </a:lnTo>
                <a:lnTo>
                  <a:pt x="1129911" y="2444323"/>
                </a:lnTo>
                <a:lnTo>
                  <a:pt x="1124147" y="2444967"/>
                </a:lnTo>
                <a:lnTo>
                  <a:pt x="1113580" y="2445611"/>
                </a:lnTo>
                <a:lnTo>
                  <a:pt x="1113260" y="2444967"/>
                </a:lnTo>
                <a:lnTo>
                  <a:pt x="1112619" y="2444967"/>
                </a:lnTo>
                <a:lnTo>
                  <a:pt x="1112299" y="2444001"/>
                </a:lnTo>
                <a:lnTo>
                  <a:pt x="1111338" y="2442713"/>
                </a:lnTo>
                <a:lnTo>
                  <a:pt x="1110698" y="2441747"/>
                </a:lnTo>
                <a:lnTo>
                  <a:pt x="1109737" y="2440781"/>
                </a:lnTo>
                <a:lnTo>
                  <a:pt x="1109097" y="2440781"/>
                </a:lnTo>
                <a:lnTo>
                  <a:pt x="1107816" y="2440781"/>
                </a:lnTo>
                <a:lnTo>
                  <a:pt x="1105254" y="2442069"/>
                </a:lnTo>
                <a:lnTo>
                  <a:pt x="1101411" y="2444645"/>
                </a:lnTo>
                <a:lnTo>
                  <a:pt x="1092445" y="2451085"/>
                </a:lnTo>
                <a:lnTo>
                  <a:pt x="1083479" y="2456881"/>
                </a:lnTo>
                <a:lnTo>
                  <a:pt x="1073872" y="2462677"/>
                </a:lnTo>
                <a:lnTo>
                  <a:pt x="1069069" y="2464931"/>
                </a:lnTo>
                <a:lnTo>
                  <a:pt x="1063625" y="2467185"/>
                </a:lnTo>
                <a:lnTo>
                  <a:pt x="1057861" y="2469117"/>
                </a:lnTo>
                <a:lnTo>
                  <a:pt x="1052737" y="2471049"/>
                </a:lnTo>
                <a:lnTo>
                  <a:pt x="1046653" y="2472337"/>
                </a:lnTo>
                <a:lnTo>
                  <a:pt x="1040569" y="2473303"/>
                </a:lnTo>
                <a:lnTo>
                  <a:pt x="1034164" y="2474591"/>
                </a:lnTo>
                <a:lnTo>
                  <a:pt x="1027119" y="2474913"/>
                </a:lnTo>
                <a:lnTo>
                  <a:pt x="1020394" y="2474913"/>
                </a:lnTo>
                <a:lnTo>
                  <a:pt x="1012709" y="2474591"/>
                </a:lnTo>
                <a:lnTo>
                  <a:pt x="1006625" y="2473625"/>
                </a:lnTo>
                <a:lnTo>
                  <a:pt x="1001821" y="2472981"/>
                </a:lnTo>
                <a:lnTo>
                  <a:pt x="997658" y="2471371"/>
                </a:lnTo>
                <a:lnTo>
                  <a:pt x="994456" y="2469761"/>
                </a:lnTo>
                <a:lnTo>
                  <a:pt x="991894" y="2468473"/>
                </a:lnTo>
                <a:lnTo>
                  <a:pt x="990293" y="2466219"/>
                </a:lnTo>
                <a:lnTo>
                  <a:pt x="989332" y="2464287"/>
                </a:lnTo>
                <a:lnTo>
                  <a:pt x="989012" y="2461389"/>
                </a:lnTo>
                <a:lnTo>
                  <a:pt x="989332" y="2459135"/>
                </a:lnTo>
                <a:lnTo>
                  <a:pt x="989973" y="2456559"/>
                </a:lnTo>
                <a:lnTo>
                  <a:pt x="991254" y="2453661"/>
                </a:lnTo>
                <a:lnTo>
                  <a:pt x="993175" y="2450763"/>
                </a:lnTo>
                <a:lnTo>
                  <a:pt x="995417" y="2447865"/>
                </a:lnTo>
                <a:lnTo>
                  <a:pt x="997658" y="2444645"/>
                </a:lnTo>
                <a:lnTo>
                  <a:pt x="1003422" y="2438527"/>
                </a:lnTo>
                <a:lnTo>
                  <a:pt x="1010147" y="2432409"/>
                </a:lnTo>
                <a:lnTo>
                  <a:pt x="1017192" y="2426935"/>
                </a:lnTo>
                <a:lnTo>
                  <a:pt x="1024237" y="2421462"/>
                </a:lnTo>
                <a:lnTo>
                  <a:pt x="1030962" y="2416632"/>
                </a:lnTo>
                <a:lnTo>
                  <a:pt x="1041529" y="2409226"/>
                </a:lnTo>
                <a:lnTo>
                  <a:pt x="1045692" y="2406650"/>
                </a:lnTo>
                <a:close/>
                <a:moveTo>
                  <a:pt x="1201246" y="2330132"/>
                </a:moveTo>
                <a:lnTo>
                  <a:pt x="1182492" y="2330450"/>
                </a:lnTo>
                <a:lnTo>
                  <a:pt x="1164372" y="2331085"/>
                </a:lnTo>
                <a:lnTo>
                  <a:pt x="1157061" y="2331720"/>
                </a:lnTo>
                <a:lnTo>
                  <a:pt x="1155472" y="2331720"/>
                </a:lnTo>
                <a:lnTo>
                  <a:pt x="1153565" y="2344420"/>
                </a:lnTo>
                <a:lnTo>
                  <a:pt x="1148796" y="2388235"/>
                </a:lnTo>
                <a:lnTo>
                  <a:pt x="1139896" y="2388235"/>
                </a:lnTo>
                <a:lnTo>
                  <a:pt x="1042943" y="2389822"/>
                </a:lnTo>
                <a:lnTo>
                  <a:pt x="1039764" y="2347277"/>
                </a:lnTo>
                <a:lnTo>
                  <a:pt x="1022280" y="2352040"/>
                </a:lnTo>
                <a:lnTo>
                  <a:pt x="1005115" y="2356802"/>
                </a:lnTo>
                <a:lnTo>
                  <a:pt x="989539" y="2361565"/>
                </a:lnTo>
                <a:lnTo>
                  <a:pt x="974281" y="2367280"/>
                </a:lnTo>
                <a:lnTo>
                  <a:pt x="960930" y="2372995"/>
                </a:lnTo>
                <a:lnTo>
                  <a:pt x="947579" y="2379027"/>
                </a:lnTo>
                <a:lnTo>
                  <a:pt x="935817" y="2385377"/>
                </a:lnTo>
                <a:lnTo>
                  <a:pt x="925009" y="2391727"/>
                </a:lnTo>
                <a:lnTo>
                  <a:pt x="915791" y="2398395"/>
                </a:lnTo>
                <a:lnTo>
                  <a:pt x="907208" y="2405380"/>
                </a:lnTo>
                <a:lnTo>
                  <a:pt x="903711" y="2409190"/>
                </a:lnTo>
                <a:lnTo>
                  <a:pt x="900215" y="2412365"/>
                </a:lnTo>
                <a:lnTo>
                  <a:pt x="896718" y="2415857"/>
                </a:lnTo>
                <a:lnTo>
                  <a:pt x="894175" y="2419667"/>
                </a:lnTo>
                <a:lnTo>
                  <a:pt x="891632" y="2422842"/>
                </a:lnTo>
                <a:lnTo>
                  <a:pt x="889407" y="2426335"/>
                </a:lnTo>
                <a:lnTo>
                  <a:pt x="887500" y="2430145"/>
                </a:lnTo>
                <a:lnTo>
                  <a:pt x="885910" y="2433637"/>
                </a:lnTo>
                <a:lnTo>
                  <a:pt x="884639" y="2437130"/>
                </a:lnTo>
                <a:lnTo>
                  <a:pt x="884003" y="2440622"/>
                </a:lnTo>
                <a:lnTo>
                  <a:pt x="883367" y="2444432"/>
                </a:lnTo>
                <a:lnTo>
                  <a:pt x="883367" y="2447925"/>
                </a:lnTo>
                <a:lnTo>
                  <a:pt x="883367" y="2451100"/>
                </a:lnTo>
                <a:lnTo>
                  <a:pt x="883685" y="2454592"/>
                </a:lnTo>
                <a:lnTo>
                  <a:pt x="884639" y="2457450"/>
                </a:lnTo>
                <a:lnTo>
                  <a:pt x="885592" y="2460942"/>
                </a:lnTo>
                <a:lnTo>
                  <a:pt x="887182" y="2464435"/>
                </a:lnTo>
                <a:lnTo>
                  <a:pt x="888771" y="2467610"/>
                </a:lnTo>
                <a:lnTo>
                  <a:pt x="890678" y="2471102"/>
                </a:lnTo>
                <a:lnTo>
                  <a:pt x="892903" y="2473960"/>
                </a:lnTo>
                <a:lnTo>
                  <a:pt x="898307" y="2480945"/>
                </a:lnTo>
                <a:lnTo>
                  <a:pt x="904665" y="2487295"/>
                </a:lnTo>
                <a:lnTo>
                  <a:pt x="912294" y="2493645"/>
                </a:lnTo>
                <a:lnTo>
                  <a:pt x="920877" y="2499995"/>
                </a:lnTo>
                <a:lnTo>
                  <a:pt x="930413" y="2506027"/>
                </a:lnTo>
                <a:lnTo>
                  <a:pt x="940903" y="2512060"/>
                </a:lnTo>
                <a:lnTo>
                  <a:pt x="952665" y="2518092"/>
                </a:lnTo>
                <a:lnTo>
                  <a:pt x="964426" y="2523807"/>
                </a:lnTo>
                <a:lnTo>
                  <a:pt x="978095" y="2528888"/>
                </a:lnTo>
                <a:lnTo>
                  <a:pt x="992082" y="2533968"/>
                </a:lnTo>
                <a:lnTo>
                  <a:pt x="1006704" y="2538730"/>
                </a:lnTo>
                <a:lnTo>
                  <a:pt x="1022598" y="2543175"/>
                </a:lnTo>
                <a:lnTo>
                  <a:pt x="1041671" y="2548255"/>
                </a:lnTo>
                <a:lnTo>
                  <a:pt x="1062015" y="2552700"/>
                </a:lnTo>
                <a:lnTo>
                  <a:pt x="1083631" y="2556510"/>
                </a:lnTo>
                <a:lnTo>
                  <a:pt x="1105247" y="2559368"/>
                </a:lnTo>
                <a:lnTo>
                  <a:pt x="1128452" y="2562225"/>
                </a:lnTo>
                <a:lnTo>
                  <a:pt x="1151975" y="2564130"/>
                </a:lnTo>
                <a:lnTo>
                  <a:pt x="1176452" y="2565083"/>
                </a:lnTo>
                <a:lnTo>
                  <a:pt x="1201246" y="2565400"/>
                </a:lnTo>
                <a:lnTo>
                  <a:pt x="1222862" y="2565083"/>
                </a:lnTo>
                <a:lnTo>
                  <a:pt x="1243524" y="2564448"/>
                </a:lnTo>
                <a:lnTo>
                  <a:pt x="1264187" y="2562860"/>
                </a:lnTo>
                <a:lnTo>
                  <a:pt x="1283895" y="2560955"/>
                </a:lnTo>
                <a:lnTo>
                  <a:pt x="1303286" y="2558733"/>
                </a:lnTo>
                <a:lnTo>
                  <a:pt x="1321723" y="2555558"/>
                </a:lnTo>
                <a:lnTo>
                  <a:pt x="1339842" y="2552700"/>
                </a:lnTo>
                <a:lnTo>
                  <a:pt x="1357643" y="2548890"/>
                </a:lnTo>
                <a:lnTo>
                  <a:pt x="1374173" y="2544763"/>
                </a:lnTo>
                <a:lnTo>
                  <a:pt x="1390385" y="2540635"/>
                </a:lnTo>
                <a:lnTo>
                  <a:pt x="1405325" y="2535873"/>
                </a:lnTo>
                <a:lnTo>
                  <a:pt x="1419630" y="2530793"/>
                </a:lnTo>
                <a:lnTo>
                  <a:pt x="1431073" y="2526347"/>
                </a:lnTo>
                <a:lnTo>
                  <a:pt x="1441881" y="2521902"/>
                </a:lnTo>
                <a:lnTo>
                  <a:pt x="1452053" y="2516822"/>
                </a:lnTo>
                <a:lnTo>
                  <a:pt x="1461590" y="2512060"/>
                </a:lnTo>
                <a:lnTo>
                  <a:pt x="1470490" y="2507297"/>
                </a:lnTo>
                <a:lnTo>
                  <a:pt x="1478437" y="2502217"/>
                </a:lnTo>
                <a:lnTo>
                  <a:pt x="1486066" y="2497137"/>
                </a:lnTo>
                <a:lnTo>
                  <a:pt x="1492742" y="2491740"/>
                </a:lnTo>
                <a:lnTo>
                  <a:pt x="1499099" y="2486025"/>
                </a:lnTo>
                <a:lnTo>
                  <a:pt x="1504503" y="2480945"/>
                </a:lnTo>
                <a:lnTo>
                  <a:pt x="1508954" y="2475230"/>
                </a:lnTo>
                <a:lnTo>
                  <a:pt x="1512768" y="2469832"/>
                </a:lnTo>
                <a:lnTo>
                  <a:pt x="1515629" y="2464435"/>
                </a:lnTo>
                <a:lnTo>
                  <a:pt x="1517854" y="2458720"/>
                </a:lnTo>
                <a:lnTo>
                  <a:pt x="1519126" y="2453322"/>
                </a:lnTo>
                <a:lnTo>
                  <a:pt x="1519444" y="2447925"/>
                </a:lnTo>
                <a:lnTo>
                  <a:pt x="1519126" y="2442845"/>
                </a:lnTo>
                <a:lnTo>
                  <a:pt x="1518490" y="2438082"/>
                </a:lnTo>
                <a:lnTo>
                  <a:pt x="1516583" y="2433002"/>
                </a:lnTo>
                <a:lnTo>
                  <a:pt x="1514358" y="2427922"/>
                </a:lnTo>
                <a:lnTo>
                  <a:pt x="1511179" y="2422842"/>
                </a:lnTo>
                <a:lnTo>
                  <a:pt x="1507364" y="2418080"/>
                </a:lnTo>
                <a:lnTo>
                  <a:pt x="1503232" y="2413317"/>
                </a:lnTo>
                <a:lnTo>
                  <a:pt x="1498464" y="2408237"/>
                </a:lnTo>
                <a:lnTo>
                  <a:pt x="1493060" y="2403475"/>
                </a:lnTo>
                <a:lnTo>
                  <a:pt x="1487020" y="2399030"/>
                </a:lnTo>
                <a:lnTo>
                  <a:pt x="1480662" y="2393950"/>
                </a:lnTo>
                <a:lnTo>
                  <a:pt x="1473669" y="2389505"/>
                </a:lnTo>
                <a:lnTo>
                  <a:pt x="1465722" y="2385060"/>
                </a:lnTo>
                <a:lnTo>
                  <a:pt x="1457775" y="2380615"/>
                </a:lnTo>
                <a:lnTo>
                  <a:pt x="1448557" y="2376487"/>
                </a:lnTo>
                <a:lnTo>
                  <a:pt x="1439656" y="2372360"/>
                </a:lnTo>
                <a:lnTo>
                  <a:pt x="1424716" y="2365692"/>
                </a:lnTo>
                <a:lnTo>
                  <a:pt x="1408504" y="2360295"/>
                </a:lnTo>
                <a:lnTo>
                  <a:pt x="1391020" y="2354897"/>
                </a:lnTo>
                <a:lnTo>
                  <a:pt x="1372583" y="2350135"/>
                </a:lnTo>
                <a:lnTo>
                  <a:pt x="1369722" y="2389822"/>
                </a:lnTo>
                <a:lnTo>
                  <a:pt x="1268319" y="2389822"/>
                </a:lnTo>
                <a:lnTo>
                  <a:pt x="1260690" y="2332355"/>
                </a:lnTo>
                <a:lnTo>
                  <a:pt x="1246385" y="2331720"/>
                </a:lnTo>
                <a:lnTo>
                  <a:pt x="1231763" y="2330767"/>
                </a:lnTo>
                <a:lnTo>
                  <a:pt x="1216823" y="2330450"/>
                </a:lnTo>
                <a:lnTo>
                  <a:pt x="1201246" y="2330132"/>
                </a:lnTo>
                <a:close/>
                <a:moveTo>
                  <a:pt x="1861529" y="2074863"/>
                </a:moveTo>
                <a:lnTo>
                  <a:pt x="1868488" y="2085078"/>
                </a:lnTo>
                <a:lnTo>
                  <a:pt x="1702093" y="2192338"/>
                </a:lnTo>
                <a:lnTo>
                  <a:pt x="1695450" y="2181803"/>
                </a:lnTo>
                <a:lnTo>
                  <a:pt x="1861529" y="2074863"/>
                </a:lnTo>
                <a:close/>
                <a:moveTo>
                  <a:pt x="1219048" y="2005330"/>
                </a:moveTo>
                <a:lnTo>
                  <a:pt x="1186942" y="2065337"/>
                </a:lnTo>
                <a:lnTo>
                  <a:pt x="1161512" y="2280602"/>
                </a:lnTo>
                <a:lnTo>
                  <a:pt x="1180902" y="2279650"/>
                </a:lnTo>
                <a:lnTo>
                  <a:pt x="1201246" y="2279332"/>
                </a:lnTo>
                <a:lnTo>
                  <a:pt x="1214915" y="2279650"/>
                </a:lnTo>
                <a:lnTo>
                  <a:pt x="1227948" y="2279967"/>
                </a:lnTo>
                <a:lnTo>
                  <a:pt x="1254332" y="2281237"/>
                </a:lnTo>
                <a:lnTo>
                  <a:pt x="1219048" y="2005330"/>
                </a:lnTo>
                <a:close/>
                <a:moveTo>
                  <a:pt x="1196160" y="1991360"/>
                </a:moveTo>
                <a:lnTo>
                  <a:pt x="1191074" y="2032000"/>
                </a:lnTo>
                <a:lnTo>
                  <a:pt x="1212690" y="1991360"/>
                </a:lnTo>
                <a:lnTo>
                  <a:pt x="1208876" y="1991677"/>
                </a:lnTo>
                <a:lnTo>
                  <a:pt x="1204743" y="1991995"/>
                </a:lnTo>
                <a:lnTo>
                  <a:pt x="1200293" y="1991677"/>
                </a:lnTo>
                <a:lnTo>
                  <a:pt x="1196160" y="1991360"/>
                </a:lnTo>
                <a:close/>
                <a:moveTo>
                  <a:pt x="751423" y="1981200"/>
                </a:moveTo>
                <a:lnTo>
                  <a:pt x="838200" y="2111073"/>
                </a:lnTo>
                <a:lnTo>
                  <a:pt x="828139" y="2117725"/>
                </a:lnTo>
                <a:lnTo>
                  <a:pt x="741362" y="1987852"/>
                </a:lnTo>
                <a:lnTo>
                  <a:pt x="751423" y="1981200"/>
                </a:lnTo>
                <a:close/>
                <a:moveTo>
                  <a:pt x="2195208" y="1862138"/>
                </a:moveTo>
                <a:lnTo>
                  <a:pt x="2201863" y="1872672"/>
                </a:lnTo>
                <a:lnTo>
                  <a:pt x="2035164" y="1979613"/>
                </a:lnTo>
                <a:lnTo>
                  <a:pt x="2028825" y="1969398"/>
                </a:lnTo>
                <a:lnTo>
                  <a:pt x="2195208" y="1862138"/>
                </a:lnTo>
                <a:close/>
                <a:moveTo>
                  <a:pt x="857250" y="1828800"/>
                </a:moveTo>
                <a:lnTo>
                  <a:pt x="932616" y="1842554"/>
                </a:lnTo>
                <a:lnTo>
                  <a:pt x="934861" y="1843179"/>
                </a:lnTo>
                <a:lnTo>
                  <a:pt x="937106" y="1844430"/>
                </a:lnTo>
                <a:lnTo>
                  <a:pt x="939351" y="1846305"/>
                </a:lnTo>
                <a:lnTo>
                  <a:pt x="940955" y="1848806"/>
                </a:lnTo>
                <a:lnTo>
                  <a:pt x="942879" y="1851307"/>
                </a:lnTo>
                <a:lnTo>
                  <a:pt x="944162" y="1854745"/>
                </a:lnTo>
                <a:lnTo>
                  <a:pt x="945445" y="1858497"/>
                </a:lnTo>
                <a:lnTo>
                  <a:pt x="946407" y="1862560"/>
                </a:lnTo>
                <a:lnTo>
                  <a:pt x="948972" y="1871313"/>
                </a:lnTo>
                <a:lnTo>
                  <a:pt x="950255" y="1880691"/>
                </a:lnTo>
                <a:lnTo>
                  <a:pt x="952500" y="1899134"/>
                </a:lnTo>
                <a:lnTo>
                  <a:pt x="952500" y="1902886"/>
                </a:lnTo>
                <a:lnTo>
                  <a:pt x="952180" y="1905386"/>
                </a:lnTo>
                <a:lnTo>
                  <a:pt x="951859" y="1906949"/>
                </a:lnTo>
                <a:lnTo>
                  <a:pt x="951217" y="1907262"/>
                </a:lnTo>
                <a:lnTo>
                  <a:pt x="950576" y="1907262"/>
                </a:lnTo>
                <a:lnTo>
                  <a:pt x="949293" y="1907262"/>
                </a:lnTo>
                <a:lnTo>
                  <a:pt x="947690" y="1906324"/>
                </a:lnTo>
                <a:lnTo>
                  <a:pt x="945765" y="1904761"/>
                </a:lnTo>
                <a:lnTo>
                  <a:pt x="943841" y="1902886"/>
                </a:lnTo>
                <a:lnTo>
                  <a:pt x="939993" y="1897571"/>
                </a:lnTo>
                <a:lnTo>
                  <a:pt x="937106" y="1892257"/>
                </a:lnTo>
                <a:lnTo>
                  <a:pt x="935503" y="1889131"/>
                </a:lnTo>
                <a:lnTo>
                  <a:pt x="934541" y="1886318"/>
                </a:lnTo>
                <a:lnTo>
                  <a:pt x="933899" y="1883504"/>
                </a:lnTo>
                <a:lnTo>
                  <a:pt x="933579" y="1881316"/>
                </a:lnTo>
                <a:lnTo>
                  <a:pt x="933579" y="1879441"/>
                </a:lnTo>
                <a:lnTo>
                  <a:pt x="933258" y="1878190"/>
                </a:lnTo>
                <a:lnTo>
                  <a:pt x="932937" y="1876627"/>
                </a:lnTo>
                <a:lnTo>
                  <a:pt x="931975" y="1875064"/>
                </a:lnTo>
                <a:lnTo>
                  <a:pt x="931334" y="1874439"/>
                </a:lnTo>
                <a:lnTo>
                  <a:pt x="930692" y="1873501"/>
                </a:lnTo>
                <a:lnTo>
                  <a:pt x="929409" y="1873189"/>
                </a:lnTo>
                <a:lnTo>
                  <a:pt x="928768" y="1873189"/>
                </a:lnTo>
                <a:lnTo>
                  <a:pt x="927485" y="1873501"/>
                </a:lnTo>
                <a:lnTo>
                  <a:pt x="926844" y="1874439"/>
                </a:lnTo>
                <a:lnTo>
                  <a:pt x="925882" y="1875064"/>
                </a:lnTo>
                <a:lnTo>
                  <a:pt x="925240" y="1876627"/>
                </a:lnTo>
                <a:lnTo>
                  <a:pt x="924599" y="1878190"/>
                </a:lnTo>
                <a:lnTo>
                  <a:pt x="924278" y="1880378"/>
                </a:lnTo>
                <a:lnTo>
                  <a:pt x="923637" y="1882879"/>
                </a:lnTo>
                <a:lnTo>
                  <a:pt x="923316" y="1885380"/>
                </a:lnTo>
                <a:lnTo>
                  <a:pt x="923316" y="1891319"/>
                </a:lnTo>
                <a:lnTo>
                  <a:pt x="922354" y="1896321"/>
                </a:lnTo>
                <a:lnTo>
                  <a:pt x="921392" y="1898822"/>
                </a:lnTo>
                <a:lnTo>
                  <a:pt x="920430" y="1900697"/>
                </a:lnTo>
                <a:lnTo>
                  <a:pt x="919147" y="1902573"/>
                </a:lnTo>
                <a:lnTo>
                  <a:pt x="917543" y="1904449"/>
                </a:lnTo>
                <a:lnTo>
                  <a:pt x="916260" y="1905699"/>
                </a:lnTo>
                <a:lnTo>
                  <a:pt x="914336" y="1906949"/>
                </a:lnTo>
                <a:lnTo>
                  <a:pt x="912091" y="1908200"/>
                </a:lnTo>
                <a:lnTo>
                  <a:pt x="909846" y="1909138"/>
                </a:lnTo>
                <a:lnTo>
                  <a:pt x="906960" y="1909450"/>
                </a:lnTo>
                <a:lnTo>
                  <a:pt x="904073" y="1909763"/>
                </a:lnTo>
                <a:lnTo>
                  <a:pt x="900546" y="1909763"/>
                </a:lnTo>
                <a:lnTo>
                  <a:pt x="897018" y="1909763"/>
                </a:lnTo>
                <a:lnTo>
                  <a:pt x="894132" y="1909450"/>
                </a:lnTo>
                <a:lnTo>
                  <a:pt x="891245" y="1908512"/>
                </a:lnTo>
                <a:lnTo>
                  <a:pt x="888359" y="1907262"/>
                </a:lnTo>
                <a:lnTo>
                  <a:pt x="885793" y="1905386"/>
                </a:lnTo>
                <a:lnTo>
                  <a:pt x="883548" y="1903511"/>
                </a:lnTo>
                <a:lnTo>
                  <a:pt x="881303" y="1901323"/>
                </a:lnTo>
                <a:lnTo>
                  <a:pt x="879058" y="1898822"/>
                </a:lnTo>
                <a:lnTo>
                  <a:pt x="877134" y="1896321"/>
                </a:lnTo>
                <a:lnTo>
                  <a:pt x="873286" y="1889756"/>
                </a:lnTo>
                <a:lnTo>
                  <a:pt x="870079" y="1882879"/>
                </a:lnTo>
                <a:lnTo>
                  <a:pt x="867192" y="1875690"/>
                </a:lnTo>
                <a:lnTo>
                  <a:pt x="864947" y="1868500"/>
                </a:lnTo>
                <a:lnTo>
                  <a:pt x="863023" y="1860997"/>
                </a:lnTo>
                <a:lnTo>
                  <a:pt x="861099" y="1853495"/>
                </a:lnTo>
                <a:lnTo>
                  <a:pt x="858854" y="1840991"/>
                </a:lnTo>
                <a:lnTo>
                  <a:pt x="857571" y="1832238"/>
                </a:lnTo>
                <a:lnTo>
                  <a:pt x="857250" y="1828800"/>
                </a:lnTo>
                <a:close/>
                <a:moveTo>
                  <a:pt x="1562100" y="1827213"/>
                </a:moveTo>
                <a:lnTo>
                  <a:pt x="1561780" y="1830705"/>
                </a:lnTo>
                <a:lnTo>
                  <a:pt x="1560497" y="1839595"/>
                </a:lnTo>
                <a:lnTo>
                  <a:pt x="1557931" y="1852613"/>
                </a:lnTo>
                <a:lnTo>
                  <a:pt x="1556328" y="1859915"/>
                </a:lnTo>
                <a:lnTo>
                  <a:pt x="1554403" y="1867535"/>
                </a:lnTo>
                <a:lnTo>
                  <a:pt x="1552158" y="1875155"/>
                </a:lnTo>
                <a:lnTo>
                  <a:pt x="1549272" y="1882140"/>
                </a:lnTo>
                <a:lnTo>
                  <a:pt x="1546065" y="1889443"/>
                </a:lnTo>
                <a:lnTo>
                  <a:pt x="1542537" y="1895475"/>
                </a:lnTo>
                <a:lnTo>
                  <a:pt x="1540613" y="1898333"/>
                </a:lnTo>
                <a:lnTo>
                  <a:pt x="1538047" y="1900873"/>
                </a:lnTo>
                <a:lnTo>
                  <a:pt x="1535802" y="1903413"/>
                </a:lnTo>
                <a:lnTo>
                  <a:pt x="1533237" y="1905000"/>
                </a:lnTo>
                <a:lnTo>
                  <a:pt x="1530992" y="1906905"/>
                </a:lnTo>
                <a:lnTo>
                  <a:pt x="1528426" y="1908175"/>
                </a:lnTo>
                <a:lnTo>
                  <a:pt x="1525219" y="1908810"/>
                </a:lnTo>
                <a:lnTo>
                  <a:pt x="1522333" y="1909763"/>
                </a:lnTo>
                <a:lnTo>
                  <a:pt x="1518805" y="1909763"/>
                </a:lnTo>
                <a:lnTo>
                  <a:pt x="1515277" y="1909763"/>
                </a:lnTo>
                <a:lnTo>
                  <a:pt x="1512391" y="1909445"/>
                </a:lnTo>
                <a:lnTo>
                  <a:pt x="1509825" y="1908493"/>
                </a:lnTo>
                <a:lnTo>
                  <a:pt x="1506939" y="1907858"/>
                </a:lnTo>
                <a:lnTo>
                  <a:pt x="1505014" y="1906588"/>
                </a:lnTo>
                <a:lnTo>
                  <a:pt x="1503411" y="1905635"/>
                </a:lnTo>
                <a:lnTo>
                  <a:pt x="1501487" y="1904048"/>
                </a:lnTo>
                <a:lnTo>
                  <a:pt x="1500204" y="1902143"/>
                </a:lnTo>
                <a:lnTo>
                  <a:pt x="1498600" y="1900238"/>
                </a:lnTo>
                <a:lnTo>
                  <a:pt x="1497959" y="1898333"/>
                </a:lnTo>
                <a:lnTo>
                  <a:pt x="1497317" y="1895793"/>
                </a:lnTo>
                <a:lnTo>
                  <a:pt x="1496035" y="1890713"/>
                </a:lnTo>
                <a:lnTo>
                  <a:pt x="1495714" y="1884998"/>
                </a:lnTo>
                <a:lnTo>
                  <a:pt x="1495714" y="1881823"/>
                </a:lnTo>
                <a:lnTo>
                  <a:pt x="1495393" y="1879600"/>
                </a:lnTo>
                <a:lnTo>
                  <a:pt x="1494752" y="1877378"/>
                </a:lnTo>
                <a:lnTo>
                  <a:pt x="1494110" y="1875790"/>
                </a:lnTo>
                <a:lnTo>
                  <a:pt x="1493469" y="1874203"/>
                </a:lnTo>
                <a:lnTo>
                  <a:pt x="1492507" y="1873568"/>
                </a:lnTo>
                <a:lnTo>
                  <a:pt x="1491865" y="1872933"/>
                </a:lnTo>
                <a:lnTo>
                  <a:pt x="1490583" y="1872298"/>
                </a:lnTo>
                <a:lnTo>
                  <a:pt x="1489941" y="1872298"/>
                </a:lnTo>
                <a:lnTo>
                  <a:pt x="1488979" y="1872933"/>
                </a:lnTo>
                <a:lnTo>
                  <a:pt x="1488017" y="1873568"/>
                </a:lnTo>
                <a:lnTo>
                  <a:pt x="1487376" y="1874203"/>
                </a:lnTo>
                <a:lnTo>
                  <a:pt x="1486413" y="1875790"/>
                </a:lnTo>
                <a:lnTo>
                  <a:pt x="1486093" y="1877060"/>
                </a:lnTo>
                <a:lnTo>
                  <a:pt x="1485772" y="1878965"/>
                </a:lnTo>
                <a:lnTo>
                  <a:pt x="1485772" y="1880870"/>
                </a:lnTo>
                <a:lnTo>
                  <a:pt x="1485451" y="1883093"/>
                </a:lnTo>
                <a:lnTo>
                  <a:pt x="1485131" y="1885633"/>
                </a:lnTo>
                <a:lnTo>
                  <a:pt x="1483848" y="1888490"/>
                </a:lnTo>
                <a:lnTo>
                  <a:pt x="1482244" y="1891665"/>
                </a:lnTo>
                <a:lnTo>
                  <a:pt x="1479358" y="1897380"/>
                </a:lnTo>
                <a:lnTo>
                  <a:pt x="1475509" y="1902460"/>
                </a:lnTo>
                <a:lnTo>
                  <a:pt x="1473585" y="1904365"/>
                </a:lnTo>
                <a:lnTo>
                  <a:pt x="1471661" y="1905953"/>
                </a:lnTo>
                <a:lnTo>
                  <a:pt x="1470378" y="1906905"/>
                </a:lnTo>
                <a:lnTo>
                  <a:pt x="1468774" y="1906905"/>
                </a:lnTo>
                <a:lnTo>
                  <a:pt x="1468454" y="1906905"/>
                </a:lnTo>
                <a:lnTo>
                  <a:pt x="1467492" y="1906588"/>
                </a:lnTo>
                <a:lnTo>
                  <a:pt x="1466850" y="1904683"/>
                </a:lnTo>
                <a:lnTo>
                  <a:pt x="1466850" y="1902143"/>
                </a:lnTo>
                <a:lnTo>
                  <a:pt x="1466850" y="1898650"/>
                </a:lnTo>
                <a:lnTo>
                  <a:pt x="1469095" y="1879918"/>
                </a:lnTo>
                <a:lnTo>
                  <a:pt x="1470699" y="1870710"/>
                </a:lnTo>
                <a:lnTo>
                  <a:pt x="1472944" y="1861503"/>
                </a:lnTo>
                <a:lnTo>
                  <a:pt x="1473906" y="1857375"/>
                </a:lnTo>
                <a:lnTo>
                  <a:pt x="1475189" y="1853565"/>
                </a:lnTo>
                <a:lnTo>
                  <a:pt x="1476792" y="1850390"/>
                </a:lnTo>
                <a:lnTo>
                  <a:pt x="1478716" y="1847215"/>
                </a:lnTo>
                <a:lnTo>
                  <a:pt x="1479999" y="1844993"/>
                </a:lnTo>
                <a:lnTo>
                  <a:pt x="1482244" y="1843088"/>
                </a:lnTo>
                <a:lnTo>
                  <a:pt x="1484810" y="1841500"/>
                </a:lnTo>
                <a:lnTo>
                  <a:pt x="1487055" y="1841183"/>
                </a:lnTo>
                <a:lnTo>
                  <a:pt x="1562100" y="1827213"/>
                </a:lnTo>
                <a:close/>
                <a:moveTo>
                  <a:pt x="575376" y="1720850"/>
                </a:moveTo>
                <a:lnTo>
                  <a:pt x="663575" y="1850406"/>
                </a:lnTo>
                <a:lnTo>
                  <a:pt x="653349" y="1857375"/>
                </a:lnTo>
                <a:lnTo>
                  <a:pt x="565150" y="1727502"/>
                </a:lnTo>
                <a:lnTo>
                  <a:pt x="575376" y="1720850"/>
                </a:lnTo>
                <a:close/>
                <a:moveTo>
                  <a:pt x="2438400" y="1706563"/>
                </a:moveTo>
                <a:lnTo>
                  <a:pt x="2444750" y="1717208"/>
                </a:lnTo>
                <a:lnTo>
                  <a:pt x="2368550" y="1766888"/>
                </a:lnTo>
                <a:lnTo>
                  <a:pt x="2362200" y="1756242"/>
                </a:lnTo>
                <a:lnTo>
                  <a:pt x="2438400" y="1706563"/>
                </a:lnTo>
                <a:close/>
                <a:moveTo>
                  <a:pt x="2439910" y="1539875"/>
                </a:moveTo>
                <a:lnTo>
                  <a:pt x="2513012" y="1539875"/>
                </a:lnTo>
                <a:lnTo>
                  <a:pt x="2511735" y="1542137"/>
                </a:lnTo>
                <a:lnTo>
                  <a:pt x="2512374" y="1543430"/>
                </a:lnTo>
                <a:lnTo>
                  <a:pt x="2512693" y="1547632"/>
                </a:lnTo>
                <a:lnTo>
                  <a:pt x="2512693" y="1551510"/>
                </a:lnTo>
                <a:lnTo>
                  <a:pt x="2512374" y="1556035"/>
                </a:lnTo>
                <a:lnTo>
                  <a:pt x="2511097" y="1561853"/>
                </a:lnTo>
                <a:lnTo>
                  <a:pt x="2509501" y="1568963"/>
                </a:lnTo>
                <a:lnTo>
                  <a:pt x="2508543" y="1569286"/>
                </a:lnTo>
                <a:lnTo>
                  <a:pt x="2506628" y="1569933"/>
                </a:lnTo>
                <a:lnTo>
                  <a:pt x="2502478" y="1570256"/>
                </a:lnTo>
                <a:lnTo>
                  <a:pt x="2493859" y="1570579"/>
                </a:lnTo>
                <a:lnTo>
                  <a:pt x="2492901" y="1570256"/>
                </a:lnTo>
                <a:lnTo>
                  <a:pt x="2492582" y="1569286"/>
                </a:lnTo>
                <a:lnTo>
                  <a:pt x="2491305" y="1567347"/>
                </a:lnTo>
                <a:lnTo>
                  <a:pt x="2490666" y="1567024"/>
                </a:lnTo>
                <a:lnTo>
                  <a:pt x="2489070" y="1567024"/>
                </a:lnTo>
                <a:lnTo>
                  <a:pt x="2487155" y="1567994"/>
                </a:lnTo>
                <a:lnTo>
                  <a:pt x="2484282" y="1569933"/>
                </a:lnTo>
                <a:lnTo>
                  <a:pt x="2476940" y="1575104"/>
                </a:lnTo>
                <a:lnTo>
                  <a:pt x="2469917" y="1579629"/>
                </a:lnTo>
                <a:lnTo>
                  <a:pt x="2462255" y="1584477"/>
                </a:lnTo>
                <a:lnTo>
                  <a:pt x="2454275" y="1587709"/>
                </a:lnTo>
                <a:lnTo>
                  <a:pt x="2449806" y="1589325"/>
                </a:lnTo>
                <a:lnTo>
                  <a:pt x="2445336" y="1590941"/>
                </a:lnTo>
                <a:lnTo>
                  <a:pt x="2440867" y="1591911"/>
                </a:lnTo>
                <a:lnTo>
                  <a:pt x="2435760" y="1592880"/>
                </a:lnTo>
                <a:lnTo>
                  <a:pt x="2430971" y="1593527"/>
                </a:lnTo>
                <a:lnTo>
                  <a:pt x="2425544" y="1593850"/>
                </a:lnTo>
                <a:lnTo>
                  <a:pt x="2420118" y="1593850"/>
                </a:lnTo>
                <a:lnTo>
                  <a:pt x="2414372" y="1593527"/>
                </a:lnTo>
                <a:lnTo>
                  <a:pt x="2409264" y="1593203"/>
                </a:lnTo>
                <a:lnTo>
                  <a:pt x="2405752" y="1592234"/>
                </a:lnTo>
                <a:lnTo>
                  <a:pt x="2402241" y="1591264"/>
                </a:lnTo>
                <a:lnTo>
                  <a:pt x="2399687" y="1589971"/>
                </a:lnTo>
                <a:lnTo>
                  <a:pt x="2397772" y="1589002"/>
                </a:lnTo>
                <a:lnTo>
                  <a:pt x="2396495" y="1587063"/>
                </a:lnTo>
                <a:lnTo>
                  <a:pt x="2395856" y="1585447"/>
                </a:lnTo>
                <a:lnTo>
                  <a:pt x="2395537" y="1583507"/>
                </a:lnTo>
                <a:lnTo>
                  <a:pt x="2395537" y="1581568"/>
                </a:lnTo>
                <a:lnTo>
                  <a:pt x="2396176" y="1579306"/>
                </a:lnTo>
                <a:lnTo>
                  <a:pt x="2397453" y="1577043"/>
                </a:lnTo>
                <a:lnTo>
                  <a:pt x="2398410" y="1574781"/>
                </a:lnTo>
                <a:lnTo>
                  <a:pt x="2402241" y="1570256"/>
                </a:lnTo>
                <a:lnTo>
                  <a:pt x="2406710" y="1565085"/>
                </a:lnTo>
                <a:lnTo>
                  <a:pt x="2412137" y="1560237"/>
                </a:lnTo>
                <a:lnTo>
                  <a:pt x="2417564" y="1555712"/>
                </a:lnTo>
                <a:lnTo>
                  <a:pt x="2428417" y="1547632"/>
                </a:lnTo>
                <a:lnTo>
                  <a:pt x="2436717" y="1541814"/>
                </a:lnTo>
                <a:lnTo>
                  <a:pt x="2439910" y="1539875"/>
                </a:lnTo>
                <a:close/>
                <a:moveTo>
                  <a:pt x="2579046" y="1497966"/>
                </a:moveTo>
                <a:lnTo>
                  <a:pt x="2564773" y="1498283"/>
                </a:lnTo>
                <a:lnTo>
                  <a:pt x="2550817" y="1498918"/>
                </a:lnTo>
                <a:lnTo>
                  <a:pt x="2537179" y="1499553"/>
                </a:lnTo>
                <a:lnTo>
                  <a:pt x="2524174" y="1500823"/>
                </a:lnTo>
                <a:lnTo>
                  <a:pt x="2521002" y="1525271"/>
                </a:lnTo>
                <a:lnTo>
                  <a:pt x="2437584" y="1526223"/>
                </a:lnTo>
                <a:lnTo>
                  <a:pt x="2436950" y="1515746"/>
                </a:lnTo>
                <a:lnTo>
                  <a:pt x="2424579" y="1519556"/>
                </a:lnTo>
                <a:lnTo>
                  <a:pt x="2412527" y="1523366"/>
                </a:lnTo>
                <a:lnTo>
                  <a:pt x="2401108" y="1527493"/>
                </a:lnTo>
                <a:lnTo>
                  <a:pt x="2390324" y="1531938"/>
                </a:lnTo>
                <a:lnTo>
                  <a:pt x="2380491" y="1536383"/>
                </a:lnTo>
                <a:lnTo>
                  <a:pt x="2371610" y="1541146"/>
                </a:lnTo>
                <a:lnTo>
                  <a:pt x="2363046" y="1546226"/>
                </a:lnTo>
                <a:lnTo>
                  <a:pt x="2355434" y="1551306"/>
                </a:lnTo>
                <a:lnTo>
                  <a:pt x="2348773" y="1556703"/>
                </a:lnTo>
                <a:lnTo>
                  <a:pt x="2342747" y="1562101"/>
                </a:lnTo>
                <a:lnTo>
                  <a:pt x="2337672" y="1567181"/>
                </a:lnTo>
                <a:lnTo>
                  <a:pt x="2333549" y="1572896"/>
                </a:lnTo>
                <a:lnTo>
                  <a:pt x="2330377" y="1578293"/>
                </a:lnTo>
                <a:lnTo>
                  <a:pt x="2327522" y="1583691"/>
                </a:lnTo>
                <a:lnTo>
                  <a:pt x="2326888" y="1586548"/>
                </a:lnTo>
                <a:lnTo>
                  <a:pt x="2326253" y="1589406"/>
                </a:lnTo>
                <a:lnTo>
                  <a:pt x="2325619" y="1591946"/>
                </a:lnTo>
                <a:lnTo>
                  <a:pt x="2325619" y="1594803"/>
                </a:lnTo>
                <a:lnTo>
                  <a:pt x="2326253" y="1599248"/>
                </a:lnTo>
                <a:lnTo>
                  <a:pt x="2326888" y="1603376"/>
                </a:lnTo>
                <a:lnTo>
                  <a:pt x="2328474" y="1607821"/>
                </a:lnTo>
                <a:lnTo>
                  <a:pt x="2330694" y="1611948"/>
                </a:lnTo>
                <a:lnTo>
                  <a:pt x="2333231" y="1616393"/>
                </a:lnTo>
                <a:lnTo>
                  <a:pt x="2336403" y="1620521"/>
                </a:lnTo>
                <a:lnTo>
                  <a:pt x="2339892" y="1625283"/>
                </a:lnTo>
                <a:lnTo>
                  <a:pt x="2344650" y="1629411"/>
                </a:lnTo>
                <a:lnTo>
                  <a:pt x="2349090" y="1633538"/>
                </a:lnTo>
                <a:lnTo>
                  <a:pt x="2354165" y="1637666"/>
                </a:lnTo>
                <a:lnTo>
                  <a:pt x="2360192" y="1641793"/>
                </a:lnTo>
                <a:lnTo>
                  <a:pt x="2366535" y="1645603"/>
                </a:lnTo>
                <a:lnTo>
                  <a:pt x="2373513" y="1649096"/>
                </a:lnTo>
                <a:lnTo>
                  <a:pt x="2380491" y="1652906"/>
                </a:lnTo>
                <a:lnTo>
                  <a:pt x="2388104" y="1656716"/>
                </a:lnTo>
                <a:lnTo>
                  <a:pt x="2396350" y="1660208"/>
                </a:lnTo>
                <a:lnTo>
                  <a:pt x="2404914" y="1663383"/>
                </a:lnTo>
                <a:lnTo>
                  <a:pt x="2414112" y="1666876"/>
                </a:lnTo>
                <a:lnTo>
                  <a:pt x="2423311" y="1670051"/>
                </a:lnTo>
                <a:lnTo>
                  <a:pt x="2433143" y="1672908"/>
                </a:lnTo>
                <a:lnTo>
                  <a:pt x="2443293" y="1675448"/>
                </a:lnTo>
                <a:lnTo>
                  <a:pt x="2454077" y="1678306"/>
                </a:lnTo>
                <a:lnTo>
                  <a:pt x="2465179" y="1680846"/>
                </a:lnTo>
                <a:lnTo>
                  <a:pt x="2476280" y="1682751"/>
                </a:lnTo>
                <a:lnTo>
                  <a:pt x="2488016" y="1684973"/>
                </a:lnTo>
                <a:lnTo>
                  <a:pt x="2500068" y="1686561"/>
                </a:lnTo>
                <a:lnTo>
                  <a:pt x="2512439" y="1687831"/>
                </a:lnTo>
                <a:lnTo>
                  <a:pt x="2525126" y="1689101"/>
                </a:lnTo>
                <a:lnTo>
                  <a:pt x="2537813" y="1690053"/>
                </a:lnTo>
                <a:lnTo>
                  <a:pt x="2551452" y="1691006"/>
                </a:lnTo>
                <a:lnTo>
                  <a:pt x="2565090" y="1691323"/>
                </a:lnTo>
                <a:lnTo>
                  <a:pt x="2579046" y="1691323"/>
                </a:lnTo>
                <a:lnTo>
                  <a:pt x="2592685" y="1691323"/>
                </a:lnTo>
                <a:lnTo>
                  <a:pt x="2606324" y="1691006"/>
                </a:lnTo>
                <a:lnTo>
                  <a:pt x="2619328" y="1690053"/>
                </a:lnTo>
                <a:lnTo>
                  <a:pt x="2632650" y="1689101"/>
                </a:lnTo>
                <a:lnTo>
                  <a:pt x="2645337" y="1687831"/>
                </a:lnTo>
                <a:lnTo>
                  <a:pt x="2657390" y="1686561"/>
                </a:lnTo>
                <a:lnTo>
                  <a:pt x="2669443" y="1684973"/>
                </a:lnTo>
                <a:lnTo>
                  <a:pt x="2681496" y="1682751"/>
                </a:lnTo>
                <a:lnTo>
                  <a:pt x="2692597" y="1680846"/>
                </a:lnTo>
                <a:lnTo>
                  <a:pt x="2703698" y="1678306"/>
                </a:lnTo>
                <a:lnTo>
                  <a:pt x="2714165" y="1675448"/>
                </a:lnTo>
                <a:lnTo>
                  <a:pt x="2724315" y="1672908"/>
                </a:lnTo>
                <a:lnTo>
                  <a:pt x="2734465" y="1670051"/>
                </a:lnTo>
                <a:lnTo>
                  <a:pt x="2743663" y="1666876"/>
                </a:lnTo>
                <a:lnTo>
                  <a:pt x="2752861" y="1663383"/>
                </a:lnTo>
                <a:lnTo>
                  <a:pt x="2761425" y="1660208"/>
                </a:lnTo>
                <a:lnTo>
                  <a:pt x="2769355" y="1656716"/>
                </a:lnTo>
                <a:lnTo>
                  <a:pt x="2777284" y="1652906"/>
                </a:lnTo>
                <a:lnTo>
                  <a:pt x="2784262" y="1649096"/>
                </a:lnTo>
                <a:lnTo>
                  <a:pt x="2791240" y="1645603"/>
                </a:lnTo>
                <a:lnTo>
                  <a:pt x="2797584" y="1641793"/>
                </a:lnTo>
                <a:lnTo>
                  <a:pt x="2803293" y="1637666"/>
                </a:lnTo>
                <a:lnTo>
                  <a:pt x="2808368" y="1633538"/>
                </a:lnTo>
                <a:lnTo>
                  <a:pt x="2813443" y="1629411"/>
                </a:lnTo>
                <a:lnTo>
                  <a:pt x="2817566" y="1625283"/>
                </a:lnTo>
                <a:lnTo>
                  <a:pt x="2821055" y="1620521"/>
                </a:lnTo>
                <a:lnTo>
                  <a:pt x="2824544" y="1616393"/>
                </a:lnTo>
                <a:lnTo>
                  <a:pt x="2827082" y="1611948"/>
                </a:lnTo>
                <a:lnTo>
                  <a:pt x="2828985" y="1607821"/>
                </a:lnTo>
                <a:lnTo>
                  <a:pt x="2830571" y="1603376"/>
                </a:lnTo>
                <a:lnTo>
                  <a:pt x="2831839" y="1599248"/>
                </a:lnTo>
                <a:lnTo>
                  <a:pt x="2832157" y="1594803"/>
                </a:lnTo>
                <a:lnTo>
                  <a:pt x="2831839" y="1591628"/>
                </a:lnTo>
                <a:lnTo>
                  <a:pt x="2831205" y="1588771"/>
                </a:lnTo>
                <a:lnTo>
                  <a:pt x="2830571" y="1585596"/>
                </a:lnTo>
                <a:lnTo>
                  <a:pt x="2829302" y="1582738"/>
                </a:lnTo>
                <a:lnTo>
                  <a:pt x="2828350" y="1579563"/>
                </a:lnTo>
                <a:lnTo>
                  <a:pt x="2826447" y="1576706"/>
                </a:lnTo>
                <a:lnTo>
                  <a:pt x="2824544" y="1573213"/>
                </a:lnTo>
                <a:lnTo>
                  <a:pt x="2822324" y="1570356"/>
                </a:lnTo>
                <a:lnTo>
                  <a:pt x="2817566" y="1564323"/>
                </a:lnTo>
                <a:lnTo>
                  <a:pt x="2810905" y="1558608"/>
                </a:lnTo>
                <a:lnTo>
                  <a:pt x="2803928" y="1552576"/>
                </a:lnTo>
                <a:lnTo>
                  <a:pt x="2795681" y="1546861"/>
                </a:lnTo>
                <a:lnTo>
                  <a:pt x="2786165" y="1541146"/>
                </a:lnTo>
                <a:lnTo>
                  <a:pt x="2776016" y="1536066"/>
                </a:lnTo>
                <a:lnTo>
                  <a:pt x="2764914" y="1531303"/>
                </a:lnTo>
                <a:lnTo>
                  <a:pt x="2752861" y="1526223"/>
                </a:lnTo>
                <a:lnTo>
                  <a:pt x="2740174" y="1521778"/>
                </a:lnTo>
                <a:lnTo>
                  <a:pt x="2726535" y="1517333"/>
                </a:lnTo>
                <a:lnTo>
                  <a:pt x="2711945" y="1513523"/>
                </a:lnTo>
                <a:lnTo>
                  <a:pt x="2696720" y="1510031"/>
                </a:lnTo>
                <a:lnTo>
                  <a:pt x="2695769" y="1526223"/>
                </a:lnTo>
                <a:lnTo>
                  <a:pt x="2673883" y="1526223"/>
                </a:lnTo>
                <a:lnTo>
                  <a:pt x="2688474" y="1540511"/>
                </a:lnTo>
                <a:lnTo>
                  <a:pt x="2695452" y="1540511"/>
                </a:lnTo>
                <a:lnTo>
                  <a:pt x="2698624" y="1542416"/>
                </a:lnTo>
                <a:lnTo>
                  <a:pt x="2706870" y="1548131"/>
                </a:lnTo>
                <a:lnTo>
                  <a:pt x="2717972" y="1556068"/>
                </a:lnTo>
                <a:lnTo>
                  <a:pt x="2723046" y="1560513"/>
                </a:lnTo>
                <a:lnTo>
                  <a:pt x="2728439" y="1565276"/>
                </a:lnTo>
                <a:lnTo>
                  <a:pt x="2732879" y="1570356"/>
                </a:lnTo>
                <a:lnTo>
                  <a:pt x="2736685" y="1574801"/>
                </a:lnTo>
                <a:lnTo>
                  <a:pt x="2738271" y="1577023"/>
                </a:lnTo>
                <a:lnTo>
                  <a:pt x="2738905" y="1579246"/>
                </a:lnTo>
                <a:lnTo>
                  <a:pt x="2739540" y="1581468"/>
                </a:lnTo>
                <a:lnTo>
                  <a:pt x="2740174" y="1583373"/>
                </a:lnTo>
                <a:lnTo>
                  <a:pt x="2739540" y="1585278"/>
                </a:lnTo>
                <a:lnTo>
                  <a:pt x="2738905" y="1586866"/>
                </a:lnTo>
                <a:lnTo>
                  <a:pt x="2737320" y="1588771"/>
                </a:lnTo>
                <a:lnTo>
                  <a:pt x="2735417" y="1589723"/>
                </a:lnTo>
                <a:lnTo>
                  <a:pt x="2732879" y="1590993"/>
                </a:lnTo>
                <a:lnTo>
                  <a:pt x="2730024" y="1591946"/>
                </a:lnTo>
                <a:lnTo>
                  <a:pt x="2725901" y="1592898"/>
                </a:lnTo>
                <a:lnTo>
                  <a:pt x="2721143" y="1593216"/>
                </a:lnTo>
                <a:lnTo>
                  <a:pt x="2715117" y="1593533"/>
                </a:lnTo>
                <a:lnTo>
                  <a:pt x="2710042" y="1593533"/>
                </a:lnTo>
                <a:lnTo>
                  <a:pt x="2704650" y="1593216"/>
                </a:lnTo>
                <a:lnTo>
                  <a:pt x="2699575" y="1592581"/>
                </a:lnTo>
                <a:lnTo>
                  <a:pt x="2694500" y="1591628"/>
                </a:lnTo>
                <a:lnTo>
                  <a:pt x="2690060" y="1590676"/>
                </a:lnTo>
                <a:lnTo>
                  <a:pt x="2685619" y="1589088"/>
                </a:lnTo>
                <a:lnTo>
                  <a:pt x="2681496" y="1587501"/>
                </a:lnTo>
                <a:lnTo>
                  <a:pt x="2673566" y="1584326"/>
                </a:lnTo>
                <a:lnTo>
                  <a:pt x="2665954" y="1579563"/>
                </a:lnTo>
                <a:lnTo>
                  <a:pt x="2658659" y="1575118"/>
                </a:lnTo>
                <a:lnTo>
                  <a:pt x="2651681" y="1570038"/>
                </a:lnTo>
                <a:lnTo>
                  <a:pt x="2648826" y="1568133"/>
                </a:lnTo>
                <a:lnTo>
                  <a:pt x="2646606" y="1567181"/>
                </a:lnTo>
                <a:lnTo>
                  <a:pt x="2645337" y="1567181"/>
                </a:lnTo>
                <a:lnTo>
                  <a:pt x="2644386" y="1567498"/>
                </a:lnTo>
                <a:lnTo>
                  <a:pt x="2643434" y="1569403"/>
                </a:lnTo>
                <a:lnTo>
                  <a:pt x="2643117" y="1570356"/>
                </a:lnTo>
                <a:lnTo>
                  <a:pt x="2642165" y="1570673"/>
                </a:lnTo>
                <a:lnTo>
                  <a:pt x="2633602" y="1570356"/>
                </a:lnTo>
                <a:lnTo>
                  <a:pt x="2629161" y="1570038"/>
                </a:lnTo>
                <a:lnTo>
                  <a:pt x="2627258" y="1569403"/>
                </a:lnTo>
                <a:lnTo>
                  <a:pt x="2626306" y="1569086"/>
                </a:lnTo>
                <a:lnTo>
                  <a:pt x="2624720" y="1562101"/>
                </a:lnTo>
                <a:lnTo>
                  <a:pt x="2624086" y="1556386"/>
                </a:lnTo>
                <a:lnTo>
                  <a:pt x="2623452" y="1551941"/>
                </a:lnTo>
                <a:lnTo>
                  <a:pt x="2623135" y="1548131"/>
                </a:lnTo>
                <a:lnTo>
                  <a:pt x="2623452" y="1544003"/>
                </a:lnTo>
                <a:lnTo>
                  <a:pt x="2624086" y="1542733"/>
                </a:lnTo>
                <a:lnTo>
                  <a:pt x="2622817" y="1540511"/>
                </a:lnTo>
                <a:lnTo>
                  <a:pt x="2671029" y="1540511"/>
                </a:lnTo>
                <a:lnTo>
                  <a:pt x="2656439" y="1526223"/>
                </a:lnTo>
                <a:lnTo>
                  <a:pt x="2615839" y="1526223"/>
                </a:lnTo>
                <a:lnTo>
                  <a:pt x="2612033" y="1499236"/>
                </a:lnTo>
                <a:lnTo>
                  <a:pt x="2595857" y="1498283"/>
                </a:lnTo>
                <a:lnTo>
                  <a:pt x="2579046" y="1497966"/>
                </a:lnTo>
                <a:close/>
                <a:moveTo>
                  <a:pt x="400303" y="1460500"/>
                </a:moveTo>
                <a:lnTo>
                  <a:pt x="487363" y="1590373"/>
                </a:lnTo>
                <a:lnTo>
                  <a:pt x="477269" y="1597025"/>
                </a:lnTo>
                <a:lnTo>
                  <a:pt x="390525" y="1467152"/>
                </a:lnTo>
                <a:lnTo>
                  <a:pt x="400303" y="1460500"/>
                </a:lnTo>
                <a:close/>
                <a:moveTo>
                  <a:pt x="2575557" y="1210946"/>
                </a:moveTo>
                <a:lnTo>
                  <a:pt x="2570165" y="1211581"/>
                </a:lnTo>
                <a:lnTo>
                  <a:pt x="2565408" y="1211898"/>
                </a:lnTo>
                <a:lnTo>
                  <a:pt x="2561919" y="1211581"/>
                </a:lnTo>
                <a:lnTo>
                  <a:pt x="2558747" y="1211263"/>
                </a:lnTo>
                <a:lnTo>
                  <a:pt x="2527663" y="1469708"/>
                </a:lnTo>
                <a:lnTo>
                  <a:pt x="2540350" y="1468756"/>
                </a:lnTo>
                <a:lnTo>
                  <a:pt x="2553038" y="1468438"/>
                </a:lnTo>
                <a:lnTo>
                  <a:pt x="2565725" y="1468121"/>
                </a:lnTo>
                <a:lnTo>
                  <a:pt x="2579046" y="1467486"/>
                </a:lnTo>
                <a:lnTo>
                  <a:pt x="2593637" y="1468121"/>
                </a:lnTo>
                <a:lnTo>
                  <a:pt x="2608227" y="1468438"/>
                </a:lnTo>
                <a:lnTo>
                  <a:pt x="2575557" y="1210946"/>
                </a:lnTo>
                <a:close/>
                <a:moveTo>
                  <a:pt x="309562" y="1149350"/>
                </a:moveTo>
                <a:lnTo>
                  <a:pt x="361753" y="1149350"/>
                </a:lnTo>
                <a:lnTo>
                  <a:pt x="369977" y="1155018"/>
                </a:lnTo>
                <a:lnTo>
                  <a:pt x="377884" y="1160685"/>
                </a:lnTo>
                <a:lnTo>
                  <a:pt x="381680" y="1164149"/>
                </a:lnTo>
                <a:lnTo>
                  <a:pt x="385476" y="1167298"/>
                </a:lnTo>
                <a:lnTo>
                  <a:pt x="388639" y="1170761"/>
                </a:lnTo>
                <a:lnTo>
                  <a:pt x="391169" y="1174225"/>
                </a:lnTo>
                <a:lnTo>
                  <a:pt x="392751" y="1177059"/>
                </a:lnTo>
                <a:lnTo>
                  <a:pt x="393700" y="1178633"/>
                </a:lnTo>
                <a:lnTo>
                  <a:pt x="393700" y="1180208"/>
                </a:lnTo>
                <a:lnTo>
                  <a:pt x="393067" y="1181467"/>
                </a:lnTo>
                <a:lnTo>
                  <a:pt x="392751" y="1182727"/>
                </a:lnTo>
                <a:lnTo>
                  <a:pt x="391802" y="1183671"/>
                </a:lnTo>
                <a:lnTo>
                  <a:pt x="390537" y="1184616"/>
                </a:lnTo>
                <a:lnTo>
                  <a:pt x="388639" y="1185561"/>
                </a:lnTo>
                <a:lnTo>
                  <a:pt x="386425" y="1186505"/>
                </a:lnTo>
                <a:lnTo>
                  <a:pt x="383578" y="1186820"/>
                </a:lnTo>
                <a:lnTo>
                  <a:pt x="380098" y="1187135"/>
                </a:lnTo>
                <a:lnTo>
                  <a:pt x="375986" y="1187450"/>
                </a:lnTo>
                <a:lnTo>
                  <a:pt x="372191" y="1187450"/>
                </a:lnTo>
                <a:lnTo>
                  <a:pt x="364599" y="1186820"/>
                </a:lnTo>
                <a:lnTo>
                  <a:pt x="357957" y="1185246"/>
                </a:lnTo>
                <a:lnTo>
                  <a:pt x="351631" y="1183042"/>
                </a:lnTo>
                <a:lnTo>
                  <a:pt x="345937" y="1180523"/>
                </a:lnTo>
                <a:lnTo>
                  <a:pt x="340244" y="1177374"/>
                </a:lnTo>
                <a:lnTo>
                  <a:pt x="335499" y="1174225"/>
                </a:lnTo>
                <a:lnTo>
                  <a:pt x="330122" y="1170761"/>
                </a:lnTo>
                <a:lnTo>
                  <a:pt x="328540" y="1169187"/>
                </a:lnTo>
                <a:lnTo>
                  <a:pt x="326959" y="1168557"/>
                </a:lnTo>
                <a:lnTo>
                  <a:pt x="325693" y="1168557"/>
                </a:lnTo>
                <a:lnTo>
                  <a:pt x="325061" y="1168872"/>
                </a:lnTo>
                <a:lnTo>
                  <a:pt x="324745" y="1170447"/>
                </a:lnTo>
                <a:lnTo>
                  <a:pt x="324112" y="1170761"/>
                </a:lnTo>
                <a:lnTo>
                  <a:pt x="323479" y="1171076"/>
                </a:lnTo>
                <a:lnTo>
                  <a:pt x="317469" y="1170761"/>
                </a:lnTo>
                <a:lnTo>
                  <a:pt x="313990" y="1170447"/>
                </a:lnTo>
                <a:lnTo>
                  <a:pt x="312409" y="1170132"/>
                </a:lnTo>
                <a:lnTo>
                  <a:pt x="311143" y="1164779"/>
                </a:lnTo>
                <a:lnTo>
                  <a:pt x="310511" y="1160685"/>
                </a:lnTo>
                <a:lnTo>
                  <a:pt x="309878" y="1155018"/>
                </a:lnTo>
                <a:lnTo>
                  <a:pt x="310511" y="1152184"/>
                </a:lnTo>
                <a:lnTo>
                  <a:pt x="310827" y="1150924"/>
                </a:lnTo>
                <a:lnTo>
                  <a:pt x="309562" y="1149350"/>
                </a:lnTo>
                <a:close/>
                <a:moveTo>
                  <a:pt x="178239" y="1149350"/>
                </a:moveTo>
                <a:lnTo>
                  <a:pt x="230188" y="1149350"/>
                </a:lnTo>
                <a:lnTo>
                  <a:pt x="229550" y="1150924"/>
                </a:lnTo>
                <a:lnTo>
                  <a:pt x="229869" y="1152184"/>
                </a:lnTo>
                <a:lnTo>
                  <a:pt x="229869" y="1155018"/>
                </a:lnTo>
                <a:lnTo>
                  <a:pt x="229550" y="1160685"/>
                </a:lnTo>
                <a:lnTo>
                  <a:pt x="229232" y="1164779"/>
                </a:lnTo>
                <a:lnTo>
                  <a:pt x="227957" y="1170132"/>
                </a:lnTo>
                <a:lnTo>
                  <a:pt x="225726" y="1170447"/>
                </a:lnTo>
                <a:lnTo>
                  <a:pt x="222858" y="1170761"/>
                </a:lnTo>
                <a:lnTo>
                  <a:pt x="216802" y="1171076"/>
                </a:lnTo>
                <a:lnTo>
                  <a:pt x="215846" y="1170761"/>
                </a:lnTo>
                <a:lnTo>
                  <a:pt x="215527" y="1170447"/>
                </a:lnTo>
                <a:lnTo>
                  <a:pt x="214890" y="1168872"/>
                </a:lnTo>
                <a:lnTo>
                  <a:pt x="214571" y="1168557"/>
                </a:lnTo>
                <a:lnTo>
                  <a:pt x="213296" y="1168557"/>
                </a:lnTo>
                <a:lnTo>
                  <a:pt x="211703" y="1169187"/>
                </a:lnTo>
                <a:lnTo>
                  <a:pt x="209472" y="1170761"/>
                </a:lnTo>
                <a:lnTo>
                  <a:pt x="204691" y="1174225"/>
                </a:lnTo>
                <a:lnTo>
                  <a:pt x="199273" y="1177374"/>
                </a:lnTo>
                <a:lnTo>
                  <a:pt x="194174" y="1180523"/>
                </a:lnTo>
                <a:lnTo>
                  <a:pt x="188119" y="1183042"/>
                </a:lnTo>
                <a:lnTo>
                  <a:pt x="182063" y="1185246"/>
                </a:lnTo>
                <a:lnTo>
                  <a:pt x="175371" y="1186820"/>
                </a:lnTo>
                <a:lnTo>
                  <a:pt x="167722" y="1187450"/>
                </a:lnTo>
                <a:lnTo>
                  <a:pt x="163579" y="1187450"/>
                </a:lnTo>
                <a:lnTo>
                  <a:pt x="159435" y="1187135"/>
                </a:lnTo>
                <a:lnTo>
                  <a:pt x="155930" y="1186820"/>
                </a:lnTo>
                <a:lnTo>
                  <a:pt x="153380" y="1186505"/>
                </a:lnTo>
                <a:lnTo>
                  <a:pt x="151149" y="1185561"/>
                </a:lnTo>
                <a:lnTo>
                  <a:pt x="149237" y="1184616"/>
                </a:lnTo>
                <a:lnTo>
                  <a:pt x="147643" y="1183671"/>
                </a:lnTo>
                <a:lnTo>
                  <a:pt x="147006" y="1182727"/>
                </a:lnTo>
                <a:lnTo>
                  <a:pt x="146050" y="1181467"/>
                </a:lnTo>
                <a:lnTo>
                  <a:pt x="146050" y="1180208"/>
                </a:lnTo>
                <a:lnTo>
                  <a:pt x="146050" y="1178633"/>
                </a:lnTo>
                <a:lnTo>
                  <a:pt x="146368" y="1177059"/>
                </a:lnTo>
                <a:lnTo>
                  <a:pt x="148281" y="1174225"/>
                </a:lnTo>
                <a:lnTo>
                  <a:pt x="151149" y="1170761"/>
                </a:lnTo>
                <a:lnTo>
                  <a:pt x="154017" y="1167298"/>
                </a:lnTo>
                <a:lnTo>
                  <a:pt x="157842" y="1164149"/>
                </a:lnTo>
                <a:lnTo>
                  <a:pt x="161985" y="1160685"/>
                </a:lnTo>
                <a:lnTo>
                  <a:pt x="169634" y="1155018"/>
                </a:lnTo>
                <a:lnTo>
                  <a:pt x="178239" y="1149350"/>
                </a:lnTo>
                <a:close/>
                <a:moveTo>
                  <a:pt x="1364001" y="1136650"/>
                </a:moveTo>
                <a:lnTo>
                  <a:pt x="1375444" y="1136650"/>
                </a:lnTo>
                <a:lnTo>
                  <a:pt x="1386888" y="1137285"/>
                </a:lnTo>
                <a:lnTo>
                  <a:pt x="1398332" y="1138872"/>
                </a:lnTo>
                <a:lnTo>
                  <a:pt x="1409457" y="1140777"/>
                </a:lnTo>
                <a:lnTo>
                  <a:pt x="1421219" y="1143000"/>
                </a:lnTo>
                <a:lnTo>
                  <a:pt x="1432663" y="1146175"/>
                </a:lnTo>
                <a:lnTo>
                  <a:pt x="1443788" y="1149032"/>
                </a:lnTo>
                <a:lnTo>
                  <a:pt x="1455232" y="1152842"/>
                </a:lnTo>
                <a:lnTo>
                  <a:pt x="1466040" y="1156652"/>
                </a:lnTo>
                <a:lnTo>
                  <a:pt x="1476848" y="1161097"/>
                </a:lnTo>
                <a:lnTo>
                  <a:pt x="1487338" y="1165542"/>
                </a:lnTo>
                <a:lnTo>
                  <a:pt x="1498146" y="1169987"/>
                </a:lnTo>
                <a:lnTo>
                  <a:pt x="1508318" y="1175067"/>
                </a:lnTo>
                <a:lnTo>
                  <a:pt x="1518490" y="1180147"/>
                </a:lnTo>
                <a:lnTo>
                  <a:pt x="1527709" y="1185545"/>
                </a:lnTo>
                <a:lnTo>
                  <a:pt x="1537245" y="1190942"/>
                </a:lnTo>
                <a:lnTo>
                  <a:pt x="1545828" y="1196022"/>
                </a:lnTo>
                <a:lnTo>
                  <a:pt x="1554410" y="1201420"/>
                </a:lnTo>
                <a:lnTo>
                  <a:pt x="1569987" y="1211897"/>
                </a:lnTo>
                <a:lnTo>
                  <a:pt x="1583020" y="1222057"/>
                </a:lnTo>
                <a:lnTo>
                  <a:pt x="1594463" y="1231265"/>
                </a:lnTo>
                <a:lnTo>
                  <a:pt x="1599231" y="1235710"/>
                </a:lnTo>
                <a:lnTo>
                  <a:pt x="1603046" y="1239837"/>
                </a:lnTo>
                <a:lnTo>
                  <a:pt x="1606543" y="1243330"/>
                </a:lnTo>
                <a:lnTo>
                  <a:pt x="1609086" y="1246822"/>
                </a:lnTo>
                <a:lnTo>
                  <a:pt x="1610993" y="1249997"/>
                </a:lnTo>
                <a:lnTo>
                  <a:pt x="1611947" y="1252220"/>
                </a:lnTo>
                <a:lnTo>
                  <a:pt x="1612582" y="1256347"/>
                </a:lnTo>
                <a:lnTo>
                  <a:pt x="1612900" y="1261427"/>
                </a:lnTo>
                <a:lnTo>
                  <a:pt x="1612900" y="1276985"/>
                </a:lnTo>
                <a:lnTo>
                  <a:pt x="1612582" y="1297305"/>
                </a:lnTo>
                <a:lnTo>
                  <a:pt x="1611311" y="1322387"/>
                </a:lnTo>
                <a:lnTo>
                  <a:pt x="1609404" y="1351280"/>
                </a:lnTo>
                <a:lnTo>
                  <a:pt x="1607178" y="1383347"/>
                </a:lnTo>
                <a:lnTo>
                  <a:pt x="1601774" y="1455102"/>
                </a:lnTo>
                <a:lnTo>
                  <a:pt x="1595099" y="1531937"/>
                </a:lnTo>
                <a:lnTo>
                  <a:pt x="1588106" y="1608772"/>
                </a:lnTo>
                <a:lnTo>
                  <a:pt x="1580159" y="1680845"/>
                </a:lnTo>
                <a:lnTo>
                  <a:pt x="1576344" y="1713230"/>
                </a:lnTo>
                <a:lnTo>
                  <a:pt x="1572847" y="1742122"/>
                </a:lnTo>
                <a:lnTo>
                  <a:pt x="1568397" y="1774825"/>
                </a:lnTo>
                <a:lnTo>
                  <a:pt x="1566172" y="1787842"/>
                </a:lnTo>
                <a:lnTo>
                  <a:pt x="1564265" y="1798955"/>
                </a:lnTo>
                <a:lnTo>
                  <a:pt x="1551232" y="1804035"/>
                </a:lnTo>
                <a:lnTo>
                  <a:pt x="1539152" y="1808162"/>
                </a:lnTo>
                <a:lnTo>
                  <a:pt x="1527073" y="1811655"/>
                </a:lnTo>
                <a:lnTo>
                  <a:pt x="1515947" y="1813877"/>
                </a:lnTo>
                <a:lnTo>
                  <a:pt x="1505775" y="1815465"/>
                </a:lnTo>
                <a:lnTo>
                  <a:pt x="1501325" y="1815782"/>
                </a:lnTo>
                <a:lnTo>
                  <a:pt x="1496874" y="1815782"/>
                </a:lnTo>
                <a:lnTo>
                  <a:pt x="1492742" y="1815782"/>
                </a:lnTo>
                <a:lnTo>
                  <a:pt x="1488609" y="1814830"/>
                </a:lnTo>
                <a:lnTo>
                  <a:pt x="1485113" y="1814195"/>
                </a:lnTo>
                <a:lnTo>
                  <a:pt x="1481934" y="1813242"/>
                </a:lnTo>
                <a:lnTo>
                  <a:pt x="1482888" y="1798955"/>
                </a:lnTo>
                <a:lnTo>
                  <a:pt x="1484159" y="1778952"/>
                </a:lnTo>
                <a:lnTo>
                  <a:pt x="1486384" y="1724025"/>
                </a:lnTo>
                <a:lnTo>
                  <a:pt x="1487338" y="1671637"/>
                </a:lnTo>
                <a:lnTo>
                  <a:pt x="1488927" y="1614487"/>
                </a:lnTo>
                <a:lnTo>
                  <a:pt x="1489881" y="1556067"/>
                </a:lnTo>
                <a:lnTo>
                  <a:pt x="1490199" y="1498600"/>
                </a:lnTo>
                <a:lnTo>
                  <a:pt x="1473033" y="1530667"/>
                </a:lnTo>
                <a:lnTo>
                  <a:pt x="1462543" y="1524952"/>
                </a:lnTo>
                <a:lnTo>
                  <a:pt x="1490199" y="1472882"/>
                </a:lnTo>
                <a:lnTo>
                  <a:pt x="1489881" y="1423035"/>
                </a:lnTo>
                <a:lnTo>
                  <a:pt x="1489245" y="1402080"/>
                </a:lnTo>
                <a:lnTo>
                  <a:pt x="1488609" y="1384300"/>
                </a:lnTo>
                <a:lnTo>
                  <a:pt x="1487974" y="1370012"/>
                </a:lnTo>
                <a:lnTo>
                  <a:pt x="1486702" y="1360170"/>
                </a:lnTo>
                <a:lnTo>
                  <a:pt x="1486066" y="1356677"/>
                </a:lnTo>
                <a:lnTo>
                  <a:pt x="1485113" y="1354455"/>
                </a:lnTo>
                <a:lnTo>
                  <a:pt x="1484477" y="1353502"/>
                </a:lnTo>
                <a:lnTo>
                  <a:pt x="1484159" y="1353502"/>
                </a:lnTo>
                <a:lnTo>
                  <a:pt x="1483841" y="1354137"/>
                </a:lnTo>
                <a:lnTo>
                  <a:pt x="1477166" y="1362392"/>
                </a:lnTo>
                <a:lnTo>
                  <a:pt x="1470808" y="1371282"/>
                </a:lnTo>
                <a:lnTo>
                  <a:pt x="1469537" y="1373505"/>
                </a:lnTo>
                <a:lnTo>
                  <a:pt x="1449192" y="1674812"/>
                </a:lnTo>
                <a:lnTo>
                  <a:pt x="1443788" y="1731962"/>
                </a:lnTo>
                <a:lnTo>
                  <a:pt x="1437431" y="1803400"/>
                </a:lnTo>
                <a:lnTo>
                  <a:pt x="1434252" y="1830705"/>
                </a:lnTo>
                <a:lnTo>
                  <a:pt x="1433934" y="1834515"/>
                </a:lnTo>
                <a:lnTo>
                  <a:pt x="1431709" y="1841817"/>
                </a:lnTo>
                <a:lnTo>
                  <a:pt x="1429166" y="1848485"/>
                </a:lnTo>
                <a:lnTo>
                  <a:pt x="1426623" y="1855152"/>
                </a:lnTo>
                <a:lnTo>
                  <a:pt x="1423126" y="1861820"/>
                </a:lnTo>
                <a:lnTo>
                  <a:pt x="1419630" y="1868805"/>
                </a:lnTo>
                <a:lnTo>
                  <a:pt x="1415815" y="1875155"/>
                </a:lnTo>
                <a:lnTo>
                  <a:pt x="1411683" y="1881822"/>
                </a:lnTo>
                <a:lnTo>
                  <a:pt x="1407232" y="1888172"/>
                </a:lnTo>
                <a:lnTo>
                  <a:pt x="1400557" y="1978660"/>
                </a:lnTo>
                <a:lnTo>
                  <a:pt x="1376398" y="2298382"/>
                </a:lnTo>
                <a:lnTo>
                  <a:pt x="1388795" y="2301557"/>
                </a:lnTo>
                <a:lnTo>
                  <a:pt x="1400875" y="2305050"/>
                </a:lnTo>
                <a:lnTo>
                  <a:pt x="1412954" y="2308225"/>
                </a:lnTo>
                <a:lnTo>
                  <a:pt x="1424080" y="2312035"/>
                </a:lnTo>
                <a:lnTo>
                  <a:pt x="1435524" y="2315845"/>
                </a:lnTo>
                <a:lnTo>
                  <a:pt x="1446014" y="2319972"/>
                </a:lnTo>
                <a:lnTo>
                  <a:pt x="1456504" y="2324100"/>
                </a:lnTo>
                <a:lnTo>
                  <a:pt x="1466358" y="2328545"/>
                </a:lnTo>
                <a:lnTo>
                  <a:pt x="1529298" y="2288857"/>
                </a:lnTo>
                <a:lnTo>
                  <a:pt x="1535656" y="2299017"/>
                </a:lnTo>
                <a:lnTo>
                  <a:pt x="1479073" y="2334895"/>
                </a:lnTo>
                <a:lnTo>
                  <a:pt x="1489881" y="2340610"/>
                </a:lnTo>
                <a:lnTo>
                  <a:pt x="1499417" y="2346325"/>
                </a:lnTo>
                <a:lnTo>
                  <a:pt x="1508954" y="2352675"/>
                </a:lnTo>
                <a:lnTo>
                  <a:pt x="1517536" y="2358707"/>
                </a:lnTo>
                <a:lnTo>
                  <a:pt x="1525483" y="2365057"/>
                </a:lnTo>
                <a:lnTo>
                  <a:pt x="1533112" y="2371725"/>
                </a:lnTo>
                <a:lnTo>
                  <a:pt x="1539788" y="2378710"/>
                </a:lnTo>
                <a:lnTo>
                  <a:pt x="1546146" y="2385695"/>
                </a:lnTo>
                <a:lnTo>
                  <a:pt x="1551867" y="2392997"/>
                </a:lnTo>
                <a:lnTo>
                  <a:pt x="1556636" y="2400300"/>
                </a:lnTo>
                <a:lnTo>
                  <a:pt x="1560768" y="2407920"/>
                </a:lnTo>
                <a:lnTo>
                  <a:pt x="1564265" y="2415857"/>
                </a:lnTo>
                <a:lnTo>
                  <a:pt x="1566808" y="2423477"/>
                </a:lnTo>
                <a:lnTo>
                  <a:pt x="1568715" y="2431732"/>
                </a:lnTo>
                <a:lnTo>
                  <a:pt x="1569987" y="2439670"/>
                </a:lnTo>
                <a:lnTo>
                  <a:pt x="1570304" y="2447925"/>
                </a:lnTo>
                <a:lnTo>
                  <a:pt x="1569987" y="2455545"/>
                </a:lnTo>
                <a:lnTo>
                  <a:pt x="1569033" y="2463165"/>
                </a:lnTo>
                <a:lnTo>
                  <a:pt x="1567126" y="2470785"/>
                </a:lnTo>
                <a:lnTo>
                  <a:pt x="1564900" y="2477770"/>
                </a:lnTo>
                <a:lnTo>
                  <a:pt x="1562040" y="2485390"/>
                </a:lnTo>
                <a:lnTo>
                  <a:pt x="1558225" y="2492057"/>
                </a:lnTo>
                <a:lnTo>
                  <a:pt x="1554093" y="2499360"/>
                </a:lnTo>
                <a:lnTo>
                  <a:pt x="1549324" y="2506027"/>
                </a:lnTo>
                <a:lnTo>
                  <a:pt x="1543920" y="2512695"/>
                </a:lnTo>
                <a:lnTo>
                  <a:pt x="1537881" y="2519362"/>
                </a:lnTo>
                <a:lnTo>
                  <a:pt x="1531523" y="2525712"/>
                </a:lnTo>
                <a:lnTo>
                  <a:pt x="1524212" y="2531745"/>
                </a:lnTo>
                <a:lnTo>
                  <a:pt x="1516901" y="2537778"/>
                </a:lnTo>
                <a:lnTo>
                  <a:pt x="1508636" y="2543810"/>
                </a:lnTo>
                <a:lnTo>
                  <a:pt x="1500053" y="2549208"/>
                </a:lnTo>
                <a:lnTo>
                  <a:pt x="1490517" y="2554923"/>
                </a:lnTo>
                <a:lnTo>
                  <a:pt x="1480980" y="2560320"/>
                </a:lnTo>
                <a:lnTo>
                  <a:pt x="1470808" y="2565083"/>
                </a:lnTo>
                <a:lnTo>
                  <a:pt x="1460318" y="2569845"/>
                </a:lnTo>
                <a:lnTo>
                  <a:pt x="1449192" y="2574608"/>
                </a:lnTo>
                <a:lnTo>
                  <a:pt x="1437749" y="2579053"/>
                </a:lnTo>
                <a:lnTo>
                  <a:pt x="1425669" y="2583180"/>
                </a:lnTo>
                <a:lnTo>
                  <a:pt x="1413272" y="2587308"/>
                </a:lnTo>
                <a:lnTo>
                  <a:pt x="1400557" y="2591118"/>
                </a:lnTo>
                <a:lnTo>
                  <a:pt x="1387206" y="2594293"/>
                </a:lnTo>
                <a:lnTo>
                  <a:pt x="1373855" y="2597785"/>
                </a:lnTo>
                <a:lnTo>
                  <a:pt x="1360186" y="2600960"/>
                </a:lnTo>
                <a:lnTo>
                  <a:pt x="1345882" y="2603500"/>
                </a:lnTo>
                <a:lnTo>
                  <a:pt x="1331259" y="2606040"/>
                </a:lnTo>
                <a:lnTo>
                  <a:pt x="1316319" y="2608263"/>
                </a:lnTo>
                <a:lnTo>
                  <a:pt x="1301061" y="2610168"/>
                </a:lnTo>
                <a:lnTo>
                  <a:pt x="1285802" y="2612073"/>
                </a:lnTo>
                <a:lnTo>
                  <a:pt x="1381166" y="2755265"/>
                </a:lnTo>
                <a:lnTo>
                  <a:pt x="1370994" y="2762250"/>
                </a:lnTo>
                <a:lnTo>
                  <a:pt x="1271816" y="2613343"/>
                </a:lnTo>
                <a:lnTo>
                  <a:pt x="1254968" y="2614613"/>
                </a:lnTo>
                <a:lnTo>
                  <a:pt x="1237167" y="2615565"/>
                </a:lnTo>
                <a:lnTo>
                  <a:pt x="1219366" y="2615883"/>
                </a:lnTo>
                <a:lnTo>
                  <a:pt x="1201246" y="2616200"/>
                </a:lnTo>
                <a:lnTo>
                  <a:pt x="1181856" y="2615883"/>
                </a:lnTo>
                <a:lnTo>
                  <a:pt x="1162465" y="2615565"/>
                </a:lnTo>
                <a:lnTo>
                  <a:pt x="1143710" y="2614295"/>
                </a:lnTo>
                <a:lnTo>
                  <a:pt x="1124955" y="2612708"/>
                </a:lnTo>
                <a:lnTo>
                  <a:pt x="1106836" y="2611120"/>
                </a:lnTo>
                <a:lnTo>
                  <a:pt x="1089035" y="2609215"/>
                </a:lnTo>
                <a:lnTo>
                  <a:pt x="1071870" y="2606358"/>
                </a:lnTo>
                <a:lnTo>
                  <a:pt x="1055022" y="2603500"/>
                </a:lnTo>
                <a:lnTo>
                  <a:pt x="1038492" y="2600008"/>
                </a:lnTo>
                <a:lnTo>
                  <a:pt x="1022598" y="2596833"/>
                </a:lnTo>
                <a:lnTo>
                  <a:pt x="1007022" y="2592705"/>
                </a:lnTo>
                <a:lnTo>
                  <a:pt x="992082" y="2588260"/>
                </a:lnTo>
                <a:lnTo>
                  <a:pt x="977777" y="2583498"/>
                </a:lnTo>
                <a:lnTo>
                  <a:pt x="963791" y="2578735"/>
                </a:lnTo>
                <a:lnTo>
                  <a:pt x="950757" y="2573338"/>
                </a:lnTo>
                <a:lnTo>
                  <a:pt x="937724" y="2568258"/>
                </a:lnTo>
                <a:lnTo>
                  <a:pt x="925645" y="2562225"/>
                </a:lnTo>
                <a:lnTo>
                  <a:pt x="914519" y="2556193"/>
                </a:lnTo>
                <a:lnTo>
                  <a:pt x="903711" y="2550160"/>
                </a:lnTo>
                <a:lnTo>
                  <a:pt x="893857" y="2543175"/>
                </a:lnTo>
                <a:lnTo>
                  <a:pt x="884321" y="2536508"/>
                </a:lnTo>
                <a:lnTo>
                  <a:pt x="875738" y="2529523"/>
                </a:lnTo>
                <a:lnTo>
                  <a:pt x="867473" y="2522220"/>
                </a:lnTo>
                <a:lnTo>
                  <a:pt x="860162" y="2514600"/>
                </a:lnTo>
                <a:lnTo>
                  <a:pt x="853804" y="2506662"/>
                </a:lnTo>
                <a:lnTo>
                  <a:pt x="848400" y="2499042"/>
                </a:lnTo>
                <a:lnTo>
                  <a:pt x="843632" y="2491105"/>
                </a:lnTo>
                <a:lnTo>
                  <a:pt x="839500" y="2482850"/>
                </a:lnTo>
                <a:lnTo>
                  <a:pt x="836639" y="2473960"/>
                </a:lnTo>
                <a:lnTo>
                  <a:pt x="834414" y="2465387"/>
                </a:lnTo>
                <a:lnTo>
                  <a:pt x="833460" y="2461260"/>
                </a:lnTo>
                <a:lnTo>
                  <a:pt x="832824" y="2456815"/>
                </a:lnTo>
                <a:lnTo>
                  <a:pt x="832506" y="2452370"/>
                </a:lnTo>
                <a:lnTo>
                  <a:pt x="832506" y="2447925"/>
                </a:lnTo>
                <a:lnTo>
                  <a:pt x="832824" y="2440305"/>
                </a:lnTo>
                <a:lnTo>
                  <a:pt x="833460" y="2432685"/>
                </a:lnTo>
                <a:lnTo>
                  <a:pt x="835367" y="2425700"/>
                </a:lnTo>
                <a:lnTo>
                  <a:pt x="837592" y="2418397"/>
                </a:lnTo>
                <a:lnTo>
                  <a:pt x="840453" y="2411412"/>
                </a:lnTo>
                <a:lnTo>
                  <a:pt x="844268" y="2404110"/>
                </a:lnTo>
                <a:lnTo>
                  <a:pt x="847765" y="2397442"/>
                </a:lnTo>
                <a:lnTo>
                  <a:pt x="852851" y="2390775"/>
                </a:lnTo>
                <a:lnTo>
                  <a:pt x="857937" y="2384107"/>
                </a:lnTo>
                <a:lnTo>
                  <a:pt x="863659" y="2377757"/>
                </a:lnTo>
                <a:lnTo>
                  <a:pt x="870016" y="2371407"/>
                </a:lnTo>
                <a:lnTo>
                  <a:pt x="877009" y="2365375"/>
                </a:lnTo>
                <a:lnTo>
                  <a:pt x="884321" y="2359342"/>
                </a:lnTo>
                <a:lnTo>
                  <a:pt x="892268" y="2353945"/>
                </a:lnTo>
                <a:lnTo>
                  <a:pt x="900533" y="2348230"/>
                </a:lnTo>
                <a:lnTo>
                  <a:pt x="909115" y="2342515"/>
                </a:lnTo>
                <a:lnTo>
                  <a:pt x="921513" y="2335847"/>
                </a:lnTo>
                <a:lnTo>
                  <a:pt x="934546" y="2329497"/>
                </a:lnTo>
                <a:lnTo>
                  <a:pt x="947897" y="2323465"/>
                </a:lnTo>
                <a:lnTo>
                  <a:pt x="962201" y="2317750"/>
                </a:lnTo>
                <a:lnTo>
                  <a:pt x="957751" y="2310765"/>
                </a:lnTo>
                <a:lnTo>
                  <a:pt x="915791" y="2248217"/>
                </a:lnTo>
                <a:lnTo>
                  <a:pt x="925645" y="2241232"/>
                </a:lnTo>
                <a:lnTo>
                  <a:pt x="969194" y="2306002"/>
                </a:lnTo>
                <a:lnTo>
                  <a:pt x="974281" y="2313622"/>
                </a:lnTo>
                <a:lnTo>
                  <a:pt x="984453" y="2310130"/>
                </a:lnTo>
                <a:lnTo>
                  <a:pt x="994625" y="2306637"/>
                </a:lnTo>
                <a:lnTo>
                  <a:pt x="1005115" y="2303780"/>
                </a:lnTo>
                <a:lnTo>
                  <a:pt x="1016241" y="2300922"/>
                </a:lnTo>
                <a:lnTo>
                  <a:pt x="1035949" y="2296160"/>
                </a:lnTo>
                <a:lnTo>
                  <a:pt x="1004797" y="1881505"/>
                </a:lnTo>
                <a:lnTo>
                  <a:pt x="998439" y="1871980"/>
                </a:lnTo>
                <a:lnTo>
                  <a:pt x="992718" y="1862455"/>
                </a:lnTo>
                <a:lnTo>
                  <a:pt x="988903" y="1856105"/>
                </a:lnTo>
                <a:lnTo>
                  <a:pt x="985724" y="1849120"/>
                </a:lnTo>
                <a:lnTo>
                  <a:pt x="982545" y="1842135"/>
                </a:lnTo>
                <a:lnTo>
                  <a:pt x="980002" y="1835150"/>
                </a:lnTo>
                <a:lnTo>
                  <a:pt x="979685" y="1830705"/>
                </a:lnTo>
                <a:lnTo>
                  <a:pt x="976506" y="1798955"/>
                </a:lnTo>
                <a:lnTo>
                  <a:pt x="968559" y="1715452"/>
                </a:lnTo>
                <a:lnTo>
                  <a:pt x="963791" y="1658620"/>
                </a:lnTo>
                <a:lnTo>
                  <a:pt x="958704" y="1594485"/>
                </a:lnTo>
                <a:lnTo>
                  <a:pt x="943128" y="1365567"/>
                </a:lnTo>
                <a:lnTo>
                  <a:pt x="939950" y="1363027"/>
                </a:lnTo>
                <a:lnTo>
                  <a:pt x="937089" y="1360487"/>
                </a:lnTo>
                <a:lnTo>
                  <a:pt x="930731" y="1354137"/>
                </a:lnTo>
                <a:lnTo>
                  <a:pt x="930413" y="1353502"/>
                </a:lnTo>
                <a:lnTo>
                  <a:pt x="930095" y="1354137"/>
                </a:lnTo>
                <a:lnTo>
                  <a:pt x="929460" y="1355725"/>
                </a:lnTo>
                <a:lnTo>
                  <a:pt x="928824" y="1358900"/>
                </a:lnTo>
                <a:lnTo>
                  <a:pt x="928506" y="1363345"/>
                </a:lnTo>
                <a:lnTo>
                  <a:pt x="928188" y="1376997"/>
                </a:lnTo>
                <a:lnTo>
                  <a:pt x="928188" y="1395095"/>
                </a:lnTo>
                <a:lnTo>
                  <a:pt x="928506" y="1417320"/>
                </a:lnTo>
                <a:lnTo>
                  <a:pt x="928824" y="1442720"/>
                </a:lnTo>
                <a:lnTo>
                  <a:pt x="930731" y="1502092"/>
                </a:lnTo>
                <a:lnTo>
                  <a:pt x="933274" y="1568450"/>
                </a:lnTo>
                <a:lnTo>
                  <a:pt x="936453" y="1636077"/>
                </a:lnTo>
                <a:lnTo>
                  <a:pt x="939632" y="1699895"/>
                </a:lnTo>
                <a:lnTo>
                  <a:pt x="942811" y="1755140"/>
                </a:lnTo>
                <a:lnTo>
                  <a:pt x="945036" y="1791652"/>
                </a:lnTo>
                <a:lnTo>
                  <a:pt x="946943" y="1815465"/>
                </a:lnTo>
                <a:lnTo>
                  <a:pt x="938996" y="1815782"/>
                </a:lnTo>
                <a:lnTo>
                  <a:pt x="929142" y="1815782"/>
                </a:lnTo>
                <a:lnTo>
                  <a:pt x="918016" y="1815782"/>
                </a:lnTo>
                <a:lnTo>
                  <a:pt x="904983" y="1814512"/>
                </a:lnTo>
                <a:lnTo>
                  <a:pt x="898625" y="1813877"/>
                </a:lnTo>
                <a:lnTo>
                  <a:pt x="891950" y="1812607"/>
                </a:lnTo>
                <a:lnTo>
                  <a:pt x="884639" y="1811337"/>
                </a:lnTo>
                <a:lnTo>
                  <a:pt x="877963" y="1809115"/>
                </a:lnTo>
                <a:lnTo>
                  <a:pt x="870970" y="1806575"/>
                </a:lnTo>
                <a:lnTo>
                  <a:pt x="863659" y="1804035"/>
                </a:lnTo>
                <a:lnTo>
                  <a:pt x="856983" y="1800542"/>
                </a:lnTo>
                <a:lnTo>
                  <a:pt x="849990" y="1797050"/>
                </a:lnTo>
                <a:lnTo>
                  <a:pt x="847765" y="1783397"/>
                </a:lnTo>
                <a:lnTo>
                  <a:pt x="845222" y="1766887"/>
                </a:lnTo>
                <a:lnTo>
                  <a:pt x="842996" y="1747520"/>
                </a:lnTo>
                <a:lnTo>
                  <a:pt x="840453" y="1725930"/>
                </a:lnTo>
                <a:lnTo>
                  <a:pt x="837592" y="1697672"/>
                </a:lnTo>
                <a:lnTo>
                  <a:pt x="834732" y="1666875"/>
                </a:lnTo>
                <a:lnTo>
                  <a:pt x="829010" y="1599565"/>
                </a:lnTo>
                <a:lnTo>
                  <a:pt x="824242" y="1529080"/>
                </a:lnTo>
                <a:lnTo>
                  <a:pt x="820109" y="1460182"/>
                </a:lnTo>
                <a:lnTo>
                  <a:pt x="816612" y="1395730"/>
                </a:lnTo>
                <a:lnTo>
                  <a:pt x="815659" y="1367155"/>
                </a:lnTo>
                <a:lnTo>
                  <a:pt x="814705" y="1341120"/>
                </a:lnTo>
                <a:lnTo>
                  <a:pt x="814387" y="1318895"/>
                </a:lnTo>
                <a:lnTo>
                  <a:pt x="814387" y="1300480"/>
                </a:lnTo>
                <a:lnTo>
                  <a:pt x="814705" y="1286827"/>
                </a:lnTo>
                <a:lnTo>
                  <a:pt x="815023" y="1281747"/>
                </a:lnTo>
                <a:lnTo>
                  <a:pt x="815659" y="1277937"/>
                </a:lnTo>
                <a:lnTo>
                  <a:pt x="816295" y="1270635"/>
                </a:lnTo>
                <a:lnTo>
                  <a:pt x="818202" y="1263332"/>
                </a:lnTo>
                <a:lnTo>
                  <a:pt x="820427" y="1256347"/>
                </a:lnTo>
                <a:lnTo>
                  <a:pt x="823288" y="1249362"/>
                </a:lnTo>
                <a:lnTo>
                  <a:pt x="827102" y="1242695"/>
                </a:lnTo>
                <a:lnTo>
                  <a:pt x="831553" y="1236345"/>
                </a:lnTo>
                <a:lnTo>
                  <a:pt x="836957" y="1229995"/>
                </a:lnTo>
                <a:lnTo>
                  <a:pt x="842679" y="1223962"/>
                </a:lnTo>
                <a:lnTo>
                  <a:pt x="849036" y="1218247"/>
                </a:lnTo>
                <a:lnTo>
                  <a:pt x="856029" y="1212532"/>
                </a:lnTo>
                <a:lnTo>
                  <a:pt x="863659" y="1207452"/>
                </a:lnTo>
                <a:lnTo>
                  <a:pt x="871606" y="1202055"/>
                </a:lnTo>
                <a:lnTo>
                  <a:pt x="879870" y="1197292"/>
                </a:lnTo>
                <a:lnTo>
                  <a:pt x="888771" y="1192847"/>
                </a:lnTo>
                <a:lnTo>
                  <a:pt x="897990" y="1188085"/>
                </a:lnTo>
                <a:lnTo>
                  <a:pt x="907844" y="1183640"/>
                </a:lnTo>
                <a:lnTo>
                  <a:pt x="917380" y="1179512"/>
                </a:lnTo>
                <a:lnTo>
                  <a:pt x="928188" y="1175385"/>
                </a:lnTo>
                <a:lnTo>
                  <a:pt x="938360" y="1171575"/>
                </a:lnTo>
                <a:lnTo>
                  <a:pt x="949168" y="1168400"/>
                </a:lnTo>
                <a:lnTo>
                  <a:pt x="971420" y="1161415"/>
                </a:lnTo>
                <a:lnTo>
                  <a:pt x="993989" y="1155382"/>
                </a:lnTo>
                <a:lnTo>
                  <a:pt x="1016876" y="1150302"/>
                </a:lnTo>
                <a:lnTo>
                  <a:pt x="1040399" y="1145540"/>
                </a:lnTo>
                <a:lnTo>
                  <a:pt x="1063287" y="1141412"/>
                </a:lnTo>
                <a:lnTo>
                  <a:pt x="1085856" y="1138237"/>
                </a:lnTo>
                <a:lnTo>
                  <a:pt x="1090942" y="1137920"/>
                </a:lnTo>
                <a:lnTo>
                  <a:pt x="1096346" y="1138237"/>
                </a:lnTo>
                <a:lnTo>
                  <a:pt x="1169776" y="1409700"/>
                </a:lnTo>
                <a:lnTo>
                  <a:pt x="1171366" y="1398587"/>
                </a:lnTo>
                <a:lnTo>
                  <a:pt x="1196796" y="1212532"/>
                </a:lnTo>
                <a:lnTo>
                  <a:pt x="1189803" y="1194117"/>
                </a:lnTo>
                <a:lnTo>
                  <a:pt x="1203472" y="1169670"/>
                </a:lnTo>
                <a:lnTo>
                  <a:pt x="1235895" y="1169670"/>
                </a:lnTo>
                <a:lnTo>
                  <a:pt x="1249246" y="1194117"/>
                </a:lnTo>
                <a:lnTo>
                  <a:pt x="1242889" y="1216025"/>
                </a:lnTo>
                <a:lnTo>
                  <a:pt x="1265776" y="1412557"/>
                </a:lnTo>
                <a:lnTo>
                  <a:pt x="1325855" y="1146810"/>
                </a:lnTo>
                <a:lnTo>
                  <a:pt x="1332849" y="1143317"/>
                </a:lnTo>
                <a:lnTo>
                  <a:pt x="1337935" y="1141095"/>
                </a:lnTo>
                <a:lnTo>
                  <a:pt x="1341113" y="1139190"/>
                </a:lnTo>
                <a:lnTo>
                  <a:pt x="1341749" y="1138555"/>
                </a:lnTo>
                <a:lnTo>
                  <a:pt x="1341749" y="1138237"/>
                </a:lnTo>
                <a:lnTo>
                  <a:pt x="1352557" y="1136967"/>
                </a:lnTo>
                <a:lnTo>
                  <a:pt x="1364001" y="1136650"/>
                </a:lnTo>
                <a:close/>
                <a:moveTo>
                  <a:pt x="276860" y="1112205"/>
                </a:moveTo>
                <a:lnTo>
                  <a:pt x="257810" y="1112523"/>
                </a:lnTo>
                <a:lnTo>
                  <a:pt x="239395" y="1114113"/>
                </a:lnTo>
                <a:lnTo>
                  <a:pt x="236537" y="1138913"/>
                </a:lnTo>
                <a:lnTo>
                  <a:pt x="176212" y="1139866"/>
                </a:lnTo>
                <a:lnTo>
                  <a:pt x="175260" y="1124923"/>
                </a:lnTo>
                <a:lnTo>
                  <a:pt x="166687" y="1127784"/>
                </a:lnTo>
                <a:lnTo>
                  <a:pt x="158432" y="1130328"/>
                </a:lnTo>
                <a:lnTo>
                  <a:pt x="151130" y="1132872"/>
                </a:lnTo>
                <a:lnTo>
                  <a:pt x="143827" y="1136051"/>
                </a:lnTo>
                <a:lnTo>
                  <a:pt x="137160" y="1138913"/>
                </a:lnTo>
                <a:lnTo>
                  <a:pt x="130810" y="1142410"/>
                </a:lnTo>
                <a:lnTo>
                  <a:pt x="125095" y="1145271"/>
                </a:lnTo>
                <a:lnTo>
                  <a:pt x="119697" y="1148769"/>
                </a:lnTo>
                <a:lnTo>
                  <a:pt x="115252" y="1152584"/>
                </a:lnTo>
                <a:lnTo>
                  <a:pt x="111125" y="1155763"/>
                </a:lnTo>
                <a:lnTo>
                  <a:pt x="107315" y="1159261"/>
                </a:lnTo>
                <a:lnTo>
                  <a:pt x="104457" y="1163076"/>
                </a:lnTo>
                <a:lnTo>
                  <a:pt x="102235" y="1166891"/>
                </a:lnTo>
                <a:lnTo>
                  <a:pt x="100647" y="1170071"/>
                </a:lnTo>
                <a:lnTo>
                  <a:pt x="99377" y="1173886"/>
                </a:lnTo>
                <a:lnTo>
                  <a:pt x="99060" y="1177384"/>
                </a:lnTo>
                <a:lnTo>
                  <a:pt x="99377" y="1180245"/>
                </a:lnTo>
                <a:lnTo>
                  <a:pt x="100330" y="1183425"/>
                </a:lnTo>
                <a:lnTo>
                  <a:pt x="101282" y="1186286"/>
                </a:lnTo>
                <a:lnTo>
                  <a:pt x="102870" y="1189148"/>
                </a:lnTo>
                <a:lnTo>
                  <a:pt x="104775" y="1192009"/>
                </a:lnTo>
                <a:lnTo>
                  <a:pt x="106997" y="1195188"/>
                </a:lnTo>
                <a:lnTo>
                  <a:pt x="109537" y="1197732"/>
                </a:lnTo>
                <a:lnTo>
                  <a:pt x="112712" y="1200593"/>
                </a:lnTo>
                <a:lnTo>
                  <a:pt x="116205" y="1203455"/>
                </a:lnTo>
                <a:lnTo>
                  <a:pt x="119697" y="1206316"/>
                </a:lnTo>
                <a:lnTo>
                  <a:pt x="124460" y="1208860"/>
                </a:lnTo>
                <a:lnTo>
                  <a:pt x="128905" y="1211721"/>
                </a:lnTo>
                <a:lnTo>
                  <a:pt x="138747" y="1216809"/>
                </a:lnTo>
                <a:lnTo>
                  <a:pt x="149860" y="1221896"/>
                </a:lnTo>
                <a:lnTo>
                  <a:pt x="162242" y="1226347"/>
                </a:lnTo>
                <a:lnTo>
                  <a:pt x="175895" y="1230162"/>
                </a:lnTo>
                <a:lnTo>
                  <a:pt x="190500" y="1233977"/>
                </a:lnTo>
                <a:lnTo>
                  <a:pt x="206375" y="1236839"/>
                </a:lnTo>
                <a:lnTo>
                  <a:pt x="222885" y="1239383"/>
                </a:lnTo>
                <a:lnTo>
                  <a:pt x="240030" y="1241290"/>
                </a:lnTo>
                <a:lnTo>
                  <a:pt x="258127" y="1242562"/>
                </a:lnTo>
                <a:lnTo>
                  <a:pt x="276860" y="1242880"/>
                </a:lnTo>
                <a:lnTo>
                  <a:pt x="295910" y="1242562"/>
                </a:lnTo>
                <a:lnTo>
                  <a:pt x="313690" y="1241290"/>
                </a:lnTo>
                <a:lnTo>
                  <a:pt x="331153" y="1239383"/>
                </a:lnTo>
                <a:lnTo>
                  <a:pt x="347663" y="1236839"/>
                </a:lnTo>
                <a:lnTo>
                  <a:pt x="363220" y="1233977"/>
                </a:lnTo>
                <a:lnTo>
                  <a:pt x="377825" y="1230162"/>
                </a:lnTo>
                <a:lnTo>
                  <a:pt x="391160" y="1226347"/>
                </a:lnTo>
                <a:lnTo>
                  <a:pt x="403860" y="1221896"/>
                </a:lnTo>
                <a:lnTo>
                  <a:pt x="414973" y="1216809"/>
                </a:lnTo>
                <a:lnTo>
                  <a:pt x="425133" y="1211721"/>
                </a:lnTo>
                <a:lnTo>
                  <a:pt x="429578" y="1208860"/>
                </a:lnTo>
                <a:lnTo>
                  <a:pt x="433705" y="1206316"/>
                </a:lnTo>
                <a:lnTo>
                  <a:pt x="437515" y="1203455"/>
                </a:lnTo>
                <a:lnTo>
                  <a:pt x="441008" y="1200593"/>
                </a:lnTo>
                <a:lnTo>
                  <a:pt x="444183" y="1197732"/>
                </a:lnTo>
                <a:lnTo>
                  <a:pt x="447040" y="1195188"/>
                </a:lnTo>
                <a:lnTo>
                  <a:pt x="449263" y="1192009"/>
                </a:lnTo>
                <a:lnTo>
                  <a:pt x="451168" y="1189148"/>
                </a:lnTo>
                <a:lnTo>
                  <a:pt x="452438" y="1186286"/>
                </a:lnTo>
                <a:lnTo>
                  <a:pt x="453708" y="1183425"/>
                </a:lnTo>
                <a:lnTo>
                  <a:pt x="454343" y="1180245"/>
                </a:lnTo>
                <a:lnTo>
                  <a:pt x="454343" y="1177384"/>
                </a:lnTo>
                <a:lnTo>
                  <a:pt x="454025" y="1173568"/>
                </a:lnTo>
                <a:lnTo>
                  <a:pt x="453073" y="1169435"/>
                </a:lnTo>
                <a:lnTo>
                  <a:pt x="450850" y="1165620"/>
                </a:lnTo>
                <a:lnTo>
                  <a:pt x="447993" y="1161486"/>
                </a:lnTo>
                <a:lnTo>
                  <a:pt x="444183" y="1157671"/>
                </a:lnTo>
                <a:lnTo>
                  <a:pt x="440055" y="1153538"/>
                </a:lnTo>
                <a:lnTo>
                  <a:pt x="435293" y="1149723"/>
                </a:lnTo>
                <a:lnTo>
                  <a:pt x="429578" y="1146225"/>
                </a:lnTo>
                <a:lnTo>
                  <a:pt x="423228" y="1142728"/>
                </a:lnTo>
                <a:lnTo>
                  <a:pt x="416560" y="1138913"/>
                </a:lnTo>
                <a:lnTo>
                  <a:pt x="408940" y="1135415"/>
                </a:lnTo>
                <a:lnTo>
                  <a:pt x="400685" y="1132554"/>
                </a:lnTo>
                <a:lnTo>
                  <a:pt x="392113" y="1129692"/>
                </a:lnTo>
                <a:lnTo>
                  <a:pt x="382905" y="1126513"/>
                </a:lnTo>
                <a:lnTo>
                  <a:pt x="373380" y="1123969"/>
                </a:lnTo>
                <a:lnTo>
                  <a:pt x="363220" y="1121744"/>
                </a:lnTo>
                <a:lnTo>
                  <a:pt x="361633" y="1139866"/>
                </a:lnTo>
                <a:lnTo>
                  <a:pt x="304165" y="1139866"/>
                </a:lnTo>
                <a:lnTo>
                  <a:pt x="300673" y="1113477"/>
                </a:lnTo>
                <a:lnTo>
                  <a:pt x="288925" y="1112523"/>
                </a:lnTo>
                <a:lnTo>
                  <a:pt x="276860" y="1112205"/>
                </a:lnTo>
                <a:close/>
                <a:moveTo>
                  <a:pt x="1696009" y="1087438"/>
                </a:moveTo>
                <a:lnTo>
                  <a:pt x="1706562" y="1093141"/>
                </a:lnTo>
                <a:lnTo>
                  <a:pt x="1628215" y="1238251"/>
                </a:lnTo>
                <a:lnTo>
                  <a:pt x="1617662" y="1232865"/>
                </a:lnTo>
                <a:lnTo>
                  <a:pt x="1696009" y="1087438"/>
                </a:lnTo>
                <a:close/>
                <a:moveTo>
                  <a:pt x="2290762" y="1082675"/>
                </a:moveTo>
                <a:lnTo>
                  <a:pt x="2349183" y="1093734"/>
                </a:lnTo>
                <a:lnTo>
                  <a:pt x="2351088" y="1094049"/>
                </a:lnTo>
                <a:lnTo>
                  <a:pt x="2352993" y="1095313"/>
                </a:lnTo>
                <a:lnTo>
                  <a:pt x="2354580" y="1096893"/>
                </a:lnTo>
                <a:lnTo>
                  <a:pt x="2356168" y="1098473"/>
                </a:lnTo>
                <a:lnTo>
                  <a:pt x="2357438" y="1101001"/>
                </a:lnTo>
                <a:lnTo>
                  <a:pt x="2358708" y="1103528"/>
                </a:lnTo>
                <a:lnTo>
                  <a:pt x="2360613" y="1109848"/>
                </a:lnTo>
                <a:lnTo>
                  <a:pt x="2362200" y="1116483"/>
                </a:lnTo>
                <a:lnTo>
                  <a:pt x="2363470" y="1124066"/>
                </a:lnTo>
                <a:lnTo>
                  <a:pt x="2365058" y="1138600"/>
                </a:lnTo>
                <a:lnTo>
                  <a:pt x="2365375" y="1141760"/>
                </a:lnTo>
                <a:lnTo>
                  <a:pt x="2365058" y="1143971"/>
                </a:lnTo>
                <a:lnTo>
                  <a:pt x="2364740" y="1144919"/>
                </a:lnTo>
                <a:lnTo>
                  <a:pt x="2363470" y="1145867"/>
                </a:lnTo>
                <a:lnTo>
                  <a:pt x="2362835" y="1145235"/>
                </a:lnTo>
                <a:lnTo>
                  <a:pt x="2361248" y="1144603"/>
                </a:lnTo>
                <a:lnTo>
                  <a:pt x="2359660" y="1143655"/>
                </a:lnTo>
                <a:lnTo>
                  <a:pt x="2358708" y="1142076"/>
                </a:lnTo>
                <a:lnTo>
                  <a:pt x="2355533" y="1137968"/>
                </a:lnTo>
                <a:lnTo>
                  <a:pt x="2352993" y="1133545"/>
                </a:lnTo>
                <a:lnTo>
                  <a:pt x="2351088" y="1128489"/>
                </a:lnTo>
                <a:lnTo>
                  <a:pt x="2350453" y="1126593"/>
                </a:lnTo>
                <a:lnTo>
                  <a:pt x="2350453" y="1124698"/>
                </a:lnTo>
                <a:lnTo>
                  <a:pt x="2350135" y="1121854"/>
                </a:lnTo>
                <a:lnTo>
                  <a:pt x="2349183" y="1119958"/>
                </a:lnTo>
                <a:lnTo>
                  <a:pt x="2347913" y="1118694"/>
                </a:lnTo>
                <a:lnTo>
                  <a:pt x="2346960" y="1118378"/>
                </a:lnTo>
                <a:lnTo>
                  <a:pt x="2346643" y="1118378"/>
                </a:lnTo>
                <a:lnTo>
                  <a:pt x="2346008" y="1118378"/>
                </a:lnTo>
                <a:lnTo>
                  <a:pt x="2345055" y="1119326"/>
                </a:lnTo>
                <a:lnTo>
                  <a:pt x="2344420" y="1119958"/>
                </a:lnTo>
                <a:lnTo>
                  <a:pt x="2343785" y="1120906"/>
                </a:lnTo>
                <a:lnTo>
                  <a:pt x="2342833" y="1124066"/>
                </a:lnTo>
                <a:lnTo>
                  <a:pt x="2342515" y="1128173"/>
                </a:lnTo>
                <a:lnTo>
                  <a:pt x="2342198" y="1132597"/>
                </a:lnTo>
                <a:lnTo>
                  <a:pt x="2341245" y="1136704"/>
                </a:lnTo>
                <a:lnTo>
                  <a:pt x="2340293" y="1140180"/>
                </a:lnTo>
                <a:lnTo>
                  <a:pt x="2339023" y="1141760"/>
                </a:lnTo>
                <a:lnTo>
                  <a:pt x="2338070" y="1143023"/>
                </a:lnTo>
                <a:lnTo>
                  <a:pt x="2336800" y="1144287"/>
                </a:lnTo>
                <a:lnTo>
                  <a:pt x="2335530" y="1145235"/>
                </a:lnTo>
                <a:lnTo>
                  <a:pt x="2333625" y="1146183"/>
                </a:lnTo>
                <a:lnTo>
                  <a:pt x="2331720" y="1146815"/>
                </a:lnTo>
                <a:lnTo>
                  <a:pt x="2329815" y="1147131"/>
                </a:lnTo>
                <a:lnTo>
                  <a:pt x="2326957" y="1147763"/>
                </a:lnTo>
                <a:lnTo>
                  <a:pt x="2321877" y="1147763"/>
                </a:lnTo>
                <a:lnTo>
                  <a:pt x="2319655" y="1147131"/>
                </a:lnTo>
                <a:lnTo>
                  <a:pt x="2317432" y="1146499"/>
                </a:lnTo>
                <a:lnTo>
                  <a:pt x="2315210" y="1145235"/>
                </a:lnTo>
                <a:lnTo>
                  <a:pt x="2313305" y="1144287"/>
                </a:lnTo>
                <a:lnTo>
                  <a:pt x="2311400" y="1142392"/>
                </a:lnTo>
                <a:lnTo>
                  <a:pt x="2309495" y="1140812"/>
                </a:lnTo>
                <a:lnTo>
                  <a:pt x="2306002" y="1136388"/>
                </a:lnTo>
                <a:lnTo>
                  <a:pt x="2303145" y="1131649"/>
                </a:lnTo>
                <a:lnTo>
                  <a:pt x="2300922" y="1125962"/>
                </a:lnTo>
                <a:lnTo>
                  <a:pt x="2298382" y="1120274"/>
                </a:lnTo>
                <a:lnTo>
                  <a:pt x="2296795" y="1114271"/>
                </a:lnTo>
                <a:lnTo>
                  <a:pt x="2295207" y="1108268"/>
                </a:lnTo>
                <a:lnTo>
                  <a:pt x="2293620" y="1102580"/>
                </a:lnTo>
                <a:lnTo>
                  <a:pt x="2291715" y="1092470"/>
                </a:lnTo>
                <a:lnTo>
                  <a:pt x="2291080" y="1085519"/>
                </a:lnTo>
                <a:lnTo>
                  <a:pt x="2290762" y="1082675"/>
                </a:lnTo>
                <a:close/>
                <a:moveTo>
                  <a:pt x="2847975" y="1081088"/>
                </a:moveTo>
                <a:lnTo>
                  <a:pt x="2847658" y="1083616"/>
                </a:lnTo>
                <a:lnTo>
                  <a:pt x="2846705" y="1090883"/>
                </a:lnTo>
                <a:lnTo>
                  <a:pt x="2844800" y="1100993"/>
                </a:lnTo>
                <a:lnTo>
                  <a:pt x="2843530" y="1106997"/>
                </a:lnTo>
                <a:lnTo>
                  <a:pt x="2842260" y="1113000"/>
                </a:lnTo>
                <a:lnTo>
                  <a:pt x="2840355" y="1119003"/>
                </a:lnTo>
                <a:lnTo>
                  <a:pt x="2838133" y="1124375"/>
                </a:lnTo>
                <a:lnTo>
                  <a:pt x="2835275" y="1130062"/>
                </a:lnTo>
                <a:lnTo>
                  <a:pt x="2832735" y="1134801"/>
                </a:lnTo>
                <a:lnTo>
                  <a:pt x="2829243" y="1139225"/>
                </a:lnTo>
                <a:lnTo>
                  <a:pt x="2827338" y="1140805"/>
                </a:lnTo>
                <a:lnTo>
                  <a:pt x="2825433" y="1142384"/>
                </a:lnTo>
                <a:lnTo>
                  <a:pt x="2823845" y="1143964"/>
                </a:lnTo>
                <a:lnTo>
                  <a:pt x="2821305" y="1144596"/>
                </a:lnTo>
                <a:lnTo>
                  <a:pt x="2819083" y="1145544"/>
                </a:lnTo>
                <a:lnTo>
                  <a:pt x="2816860" y="1145860"/>
                </a:lnTo>
                <a:lnTo>
                  <a:pt x="2811145" y="1146176"/>
                </a:lnTo>
                <a:lnTo>
                  <a:pt x="2808922" y="1145860"/>
                </a:lnTo>
                <a:lnTo>
                  <a:pt x="2807017" y="1145544"/>
                </a:lnTo>
                <a:lnTo>
                  <a:pt x="2804795" y="1144596"/>
                </a:lnTo>
                <a:lnTo>
                  <a:pt x="2803525" y="1143964"/>
                </a:lnTo>
                <a:lnTo>
                  <a:pt x="2801937" y="1142700"/>
                </a:lnTo>
                <a:lnTo>
                  <a:pt x="2800667" y="1141752"/>
                </a:lnTo>
                <a:lnTo>
                  <a:pt x="2799715" y="1140173"/>
                </a:lnTo>
                <a:lnTo>
                  <a:pt x="2798445" y="1138593"/>
                </a:lnTo>
                <a:lnTo>
                  <a:pt x="2796857" y="1135433"/>
                </a:lnTo>
                <a:lnTo>
                  <a:pt x="2796222" y="1131326"/>
                </a:lnTo>
                <a:lnTo>
                  <a:pt x="2796222" y="1126586"/>
                </a:lnTo>
                <a:lnTo>
                  <a:pt x="2795905" y="1122163"/>
                </a:lnTo>
                <a:lnTo>
                  <a:pt x="2794635" y="1119319"/>
                </a:lnTo>
                <a:lnTo>
                  <a:pt x="2794317" y="1118371"/>
                </a:lnTo>
                <a:lnTo>
                  <a:pt x="2793682" y="1117423"/>
                </a:lnTo>
                <a:lnTo>
                  <a:pt x="2792730" y="1117107"/>
                </a:lnTo>
                <a:lnTo>
                  <a:pt x="2792095" y="1117107"/>
                </a:lnTo>
                <a:lnTo>
                  <a:pt x="2791460" y="1117107"/>
                </a:lnTo>
                <a:lnTo>
                  <a:pt x="2790507" y="1117107"/>
                </a:lnTo>
                <a:lnTo>
                  <a:pt x="2789555" y="1118371"/>
                </a:lnTo>
                <a:lnTo>
                  <a:pt x="2788602" y="1120267"/>
                </a:lnTo>
                <a:lnTo>
                  <a:pt x="2788285" y="1123427"/>
                </a:lnTo>
                <a:lnTo>
                  <a:pt x="2787967" y="1125322"/>
                </a:lnTo>
                <a:lnTo>
                  <a:pt x="2787650" y="1127218"/>
                </a:lnTo>
                <a:lnTo>
                  <a:pt x="2785745" y="1131642"/>
                </a:lnTo>
                <a:lnTo>
                  <a:pt x="2783205" y="1136381"/>
                </a:lnTo>
                <a:lnTo>
                  <a:pt x="2780030" y="1140489"/>
                </a:lnTo>
                <a:lnTo>
                  <a:pt x="2778442" y="1142068"/>
                </a:lnTo>
                <a:lnTo>
                  <a:pt x="2777490" y="1143332"/>
                </a:lnTo>
                <a:lnTo>
                  <a:pt x="2775902" y="1143964"/>
                </a:lnTo>
                <a:lnTo>
                  <a:pt x="2774950" y="1143964"/>
                </a:lnTo>
                <a:lnTo>
                  <a:pt x="2773997" y="1143648"/>
                </a:lnTo>
                <a:lnTo>
                  <a:pt x="2773680" y="1142384"/>
                </a:lnTo>
                <a:lnTo>
                  <a:pt x="2773362" y="1140173"/>
                </a:lnTo>
                <a:lnTo>
                  <a:pt x="2773362" y="1137329"/>
                </a:lnTo>
                <a:lnTo>
                  <a:pt x="2775267" y="1122479"/>
                </a:lnTo>
                <a:lnTo>
                  <a:pt x="2776220" y="1115212"/>
                </a:lnTo>
                <a:lnTo>
                  <a:pt x="2777807" y="1108261"/>
                </a:lnTo>
                <a:lnTo>
                  <a:pt x="2780030" y="1101941"/>
                </a:lnTo>
                <a:lnTo>
                  <a:pt x="2781300" y="1099414"/>
                </a:lnTo>
                <a:lnTo>
                  <a:pt x="2782252" y="1097202"/>
                </a:lnTo>
                <a:lnTo>
                  <a:pt x="2783840" y="1095306"/>
                </a:lnTo>
                <a:lnTo>
                  <a:pt x="2785427" y="1093410"/>
                </a:lnTo>
                <a:lnTo>
                  <a:pt x="2787332" y="1092778"/>
                </a:lnTo>
                <a:lnTo>
                  <a:pt x="2789237" y="1092147"/>
                </a:lnTo>
                <a:lnTo>
                  <a:pt x="2847975" y="1081088"/>
                </a:lnTo>
                <a:close/>
                <a:moveTo>
                  <a:pt x="2154535" y="1031875"/>
                </a:moveTo>
                <a:lnTo>
                  <a:pt x="2276475" y="1148694"/>
                </a:lnTo>
                <a:lnTo>
                  <a:pt x="2268240" y="1157288"/>
                </a:lnTo>
                <a:lnTo>
                  <a:pt x="2146300" y="1040469"/>
                </a:lnTo>
                <a:lnTo>
                  <a:pt x="2154535" y="1031875"/>
                </a:lnTo>
                <a:close/>
                <a:moveTo>
                  <a:pt x="951225" y="992188"/>
                </a:moveTo>
                <a:lnTo>
                  <a:pt x="954087" y="1004130"/>
                </a:lnTo>
                <a:lnTo>
                  <a:pt x="747081" y="1054101"/>
                </a:lnTo>
                <a:lnTo>
                  <a:pt x="744537" y="1042158"/>
                </a:lnTo>
                <a:lnTo>
                  <a:pt x="951225" y="992188"/>
                </a:lnTo>
                <a:close/>
                <a:moveTo>
                  <a:pt x="263208" y="913173"/>
                </a:moveTo>
                <a:lnTo>
                  <a:pt x="242887" y="1082955"/>
                </a:lnTo>
                <a:lnTo>
                  <a:pt x="259715" y="1082001"/>
                </a:lnTo>
                <a:lnTo>
                  <a:pt x="276860" y="1081683"/>
                </a:lnTo>
                <a:lnTo>
                  <a:pt x="296863" y="1082001"/>
                </a:lnTo>
                <a:lnTo>
                  <a:pt x="275590" y="913173"/>
                </a:lnTo>
                <a:lnTo>
                  <a:pt x="271780" y="913491"/>
                </a:lnTo>
                <a:lnTo>
                  <a:pt x="267970" y="913491"/>
                </a:lnTo>
                <a:lnTo>
                  <a:pt x="265748" y="913491"/>
                </a:lnTo>
                <a:lnTo>
                  <a:pt x="263208" y="913173"/>
                </a:lnTo>
                <a:close/>
                <a:moveTo>
                  <a:pt x="1967124" y="852488"/>
                </a:moveTo>
                <a:lnTo>
                  <a:pt x="2032000" y="915353"/>
                </a:lnTo>
                <a:lnTo>
                  <a:pt x="2023538" y="923926"/>
                </a:lnTo>
                <a:lnTo>
                  <a:pt x="1958975" y="861378"/>
                </a:lnTo>
                <a:lnTo>
                  <a:pt x="1967124" y="852488"/>
                </a:lnTo>
                <a:close/>
                <a:moveTo>
                  <a:pt x="71437" y="820738"/>
                </a:moveTo>
                <a:lnTo>
                  <a:pt x="113846" y="828515"/>
                </a:lnTo>
                <a:lnTo>
                  <a:pt x="115452" y="828826"/>
                </a:lnTo>
                <a:lnTo>
                  <a:pt x="116737" y="829759"/>
                </a:lnTo>
                <a:lnTo>
                  <a:pt x="117701" y="830692"/>
                </a:lnTo>
                <a:lnTo>
                  <a:pt x="118986" y="832247"/>
                </a:lnTo>
                <a:lnTo>
                  <a:pt x="120914" y="835669"/>
                </a:lnTo>
                <a:lnTo>
                  <a:pt x="121878" y="840024"/>
                </a:lnTo>
                <a:lnTo>
                  <a:pt x="123163" y="844690"/>
                </a:lnTo>
                <a:lnTo>
                  <a:pt x="124127" y="850289"/>
                </a:lnTo>
                <a:lnTo>
                  <a:pt x="125412" y="860555"/>
                </a:lnTo>
                <a:lnTo>
                  <a:pt x="125412" y="862732"/>
                </a:lnTo>
                <a:lnTo>
                  <a:pt x="125412" y="863976"/>
                </a:lnTo>
                <a:lnTo>
                  <a:pt x="125090" y="864909"/>
                </a:lnTo>
                <a:lnTo>
                  <a:pt x="124127" y="865532"/>
                </a:lnTo>
                <a:lnTo>
                  <a:pt x="123484" y="865532"/>
                </a:lnTo>
                <a:lnTo>
                  <a:pt x="122842" y="864598"/>
                </a:lnTo>
                <a:lnTo>
                  <a:pt x="120271" y="862732"/>
                </a:lnTo>
                <a:lnTo>
                  <a:pt x="118344" y="859932"/>
                </a:lnTo>
                <a:lnTo>
                  <a:pt x="116737" y="856511"/>
                </a:lnTo>
                <a:lnTo>
                  <a:pt x="115131" y="853089"/>
                </a:lnTo>
                <a:lnTo>
                  <a:pt x="114810" y="850600"/>
                </a:lnTo>
                <a:lnTo>
                  <a:pt x="114167" y="848423"/>
                </a:lnTo>
                <a:lnTo>
                  <a:pt x="113846" y="846868"/>
                </a:lnTo>
                <a:lnTo>
                  <a:pt x="112882" y="846245"/>
                </a:lnTo>
                <a:lnTo>
                  <a:pt x="111597" y="846245"/>
                </a:lnTo>
                <a:lnTo>
                  <a:pt x="110954" y="846556"/>
                </a:lnTo>
                <a:lnTo>
                  <a:pt x="109669" y="847801"/>
                </a:lnTo>
                <a:lnTo>
                  <a:pt x="109348" y="849978"/>
                </a:lnTo>
                <a:lnTo>
                  <a:pt x="109026" y="852778"/>
                </a:lnTo>
                <a:lnTo>
                  <a:pt x="108705" y="856200"/>
                </a:lnTo>
                <a:lnTo>
                  <a:pt x="108384" y="858999"/>
                </a:lnTo>
                <a:lnTo>
                  <a:pt x="107099" y="861799"/>
                </a:lnTo>
                <a:lnTo>
                  <a:pt x="105492" y="863665"/>
                </a:lnTo>
                <a:lnTo>
                  <a:pt x="103565" y="864909"/>
                </a:lnTo>
                <a:lnTo>
                  <a:pt x="100994" y="866154"/>
                </a:lnTo>
                <a:lnTo>
                  <a:pt x="98103" y="866776"/>
                </a:lnTo>
                <a:lnTo>
                  <a:pt x="93926" y="866465"/>
                </a:lnTo>
                <a:lnTo>
                  <a:pt x="92320" y="866465"/>
                </a:lnTo>
                <a:lnTo>
                  <a:pt x="90392" y="865843"/>
                </a:lnTo>
                <a:lnTo>
                  <a:pt x="87822" y="864287"/>
                </a:lnTo>
                <a:lnTo>
                  <a:pt x="84931" y="861799"/>
                </a:lnTo>
                <a:lnTo>
                  <a:pt x="82360" y="858688"/>
                </a:lnTo>
                <a:lnTo>
                  <a:pt x="80433" y="855577"/>
                </a:lnTo>
                <a:lnTo>
                  <a:pt x="78505" y="851534"/>
                </a:lnTo>
                <a:lnTo>
                  <a:pt x="76899" y="847490"/>
                </a:lnTo>
                <a:lnTo>
                  <a:pt x="75613" y="843446"/>
                </a:lnTo>
                <a:lnTo>
                  <a:pt x="73686" y="834736"/>
                </a:lnTo>
                <a:lnTo>
                  <a:pt x="72079" y="827892"/>
                </a:lnTo>
                <a:lnTo>
                  <a:pt x="71437" y="820738"/>
                </a:lnTo>
                <a:close/>
                <a:moveTo>
                  <a:pt x="471487" y="819150"/>
                </a:moveTo>
                <a:lnTo>
                  <a:pt x="470534" y="826277"/>
                </a:lnTo>
                <a:lnTo>
                  <a:pt x="468947" y="833729"/>
                </a:lnTo>
                <a:lnTo>
                  <a:pt x="467042" y="842152"/>
                </a:lnTo>
                <a:lnTo>
                  <a:pt x="465772" y="846688"/>
                </a:lnTo>
                <a:lnTo>
                  <a:pt x="464184" y="850900"/>
                </a:lnTo>
                <a:lnTo>
                  <a:pt x="462279" y="854788"/>
                </a:lnTo>
                <a:lnTo>
                  <a:pt x="460374" y="858675"/>
                </a:lnTo>
                <a:lnTo>
                  <a:pt x="457834" y="861591"/>
                </a:lnTo>
                <a:lnTo>
                  <a:pt x="455294" y="864507"/>
                </a:lnTo>
                <a:lnTo>
                  <a:pt x="452119" y="865803"/>
                </a:lnTo>
                <a:lnTo>
                  <a:pt x="450532" y="866451"/>
                </a:lnTo>
                <a:lnTo>
                  <a:pt x="449262" y="866775"/>
                </a:lnTo>
                <a:lnTo>
                  <a:pt x="445134" y="866775"/>
                </a:lnTo>
                <a:lnTo>
                  <a:pt x="441959" y="866451"/>
                </a:lnTo>
                <a:lnTo>
                  <a:pt x="439419" y="865155"/>
                </a:lnTo>
                <a:lnTo>
                  <a:pt x="437514" y="863535"/>
                </a:lnTo>
                <a:lnTo>
                  <a:pt x="435927" y="861267"/>
                </a:lnTo>
                <a:lnTo>
                  <a:pt x="434974" y="858999"/>
                </a:lnTo>
                <a:lnTo>
                  <a:pt x="434022" y="856084"/>
                </a:lnTo>
                <a:lnTo>
                  <a:pt x="434022" y="852520"/>
                </a:lnTo>
                <a:lnTo>
                  <a:pt x="433704" y="849280"/>
                </a:lnTo>
                <a:lnTo>
                  <a:pt x="433387" y="847012"/>
                </a:lnTo>
                <a:lnTo>
                  <a:pt x="432117" y="846040"/>
                </a:lnTo>
                <a:lnTo>
                  <a:pt x="431482" y="845068"/>
                </a:lnTo>
                <a:lnTo>
                  <a:pt x="430212" y="845716"/>
                </a:lnTo>
                <a:lnTo>
                  <a:pt x="429259" y="846364"/>
                </a:lnTo>
                <a:lnTo>
                  <a:pt x="428942" y="847984"/>
                </a:lnTo>
                <a:lnTo>
                  <a:pt x="428624" y="850252"/>
                </a:lnTo>
                <a:lnTo>
                  <a:pt x="427989" y="852844"/>
                </a:lnTo>
                <a:lnTo>
                  <a:pt x="426719" y="856408"/>
                </a:lnTo>
                <a:lnTo>
                  <a:pt x="424814" y="859647"/>
                </a:lnTo>
                <a:lnTo>
                  <a:pt x="422592" y="862563"/>
                </a:lnTo>
                <a:lnTo>
                  <a:pt x="420687" y="864831"/>
                </a:lnTo>
                <a:lnTo>
                  <a:pt x="419734" y="865155"/>
                </a:lnTo>
                <a:lnTo>
                  <a:pt x="419099" y="865479"/>
                </a:lnTo>
                <a:lnTo>
                  <a:pt x="418464" y="865155"/>
                </a:lnTo>
                <a:lnTo>
                  <a:pt x="417829" y="863859"/>
                </a:lnTo>
                <a:lnTo>
                  <a:pt x="417512" y="862563"/>
                </a:lnTo>
                <a:lnTo>
                  <a:pt x="417829" y="860619"/>
                </a:lnTo>
                <a:lnTo>
                  <a:pt x="419099" y="849280"/>
                </a:lnTo>
                <a:lnTo>
                  <a:pt x="419734" y="844096"/>
                </a:lnTo>
                <a:lnTo>
                  <a:pt x="421004" y="838913"/>
                </a:lnTo>
                <a:lnTo>
                  <a:pt x="422592" y="834377"/>
                </a:lnTo>
                <a:lnTo>
                  <a:pt x="424179" y="830489"/>
                </a:lnTo>
                <a:lnTo>
                  <a:pt x="425449" y="829193"/>
                </a:lnTo>
                <a:lnTo>
                  <a:pt x="426719" y="828221"/>
                </a:lnTo>
                <a:lnTo>
                  <a:pt x="427672" y="827573"/>
                </a:lnTo>
                <a:lnTo>
                  <a:pt x="429259" y="827249"/>
                </a:lnTo>
                <a:lnTo>
                  <a:pt x="471487" y="819150"/>
                </a:lnTo>
                <a:close/>
                <a:moveTo>
                  <a:pt x="1825625" y="773113"/>
                </a:moveTo>
                <a:lnTo>
                  <a:pt x="1867021" y="773113"/>
                </a:lnTo>
                <a:lnTo>
                  <a:pt x="1873657" y="778074"/>
                </a:lnTo>
                <a:lnTo>
                  <a:pt x="1879660" y="782704"/>
                </a:lnTo>
                <a:lnTo>
                  <a:pt x="1885664" y="787996"/>
                </a:lnTo>
                <a:lnTo>
                  <a:pt x="1888192" y="790972"/>
                </a:lnTo>
                <a:lnTo>
                  <a:pt x="1890404" y="793618"/>
                </a:lnTo>
                <a:lnTo>
                  <a:pt x="1891668" y="796264"/>
                </a:lnTo>
                <a:lnTo>
                  <a:pt x="1891984" y="797587"/>
                </a:lnTo>
                <a:lnTo>
                  <a:pt x="1892300" y="798579"/>
                </a:lnTo>
                <a:lnTo>
                  <a:pt x="1891984" y="799902"/>
                </a:lnTo>
                <a:lnTo>
                  <a:pt x="1891668" y="801225"/>
                </a:lnTo>
                <a:lnTo>
                  <a:pt x="1891036" y="801886"/>
                </a:lnTo>
                <a:lnTo>
                  <a:pt x="1889772" y="802548"/>
                </a:lnTo>
                <a:lnTo>
                  <a:pt x="1888192" y="803540"/>
                </a:lnTo>
                <a:lnTo>
                  <a:pt x="1886296" y="804201"/>
                </a:lnTo>
                <a:lnTo>
                  <a:pt x="1881556" y="804863"/>
                </a:lnTo>
                <a:lnTo>
                  <a:pt x="1875237" y="804863"/>
                </a:lnTo>
                <a:lnTo>
                  <a:pt x="1869233" y="804201"/>
                </a:lnTo>
                <a:lnTo>
                  <a:pt x="1863861" y="802878"/>
                </a:lnTo>
                <a:lnTo>
                  <a:pt x="1859121" y="801556"/>
                </a:lnTo>
                <a:lnTo>
                  <a:pt x="1854697" y="799240"/>
                </a:lnTo>
                <a:lnTo>
                  <a:pt x="1849957" y="796595"/>
                </a:lnTo>
                <a:lnTo>
                  <a:pt x="1846481" y="793949"/>
                </a:lnTo>
                <a:lnTo>
                  <a:pt x="1842373" y="790972"/>
                </a:lnTo>
                <a:lnTo>
                  <a:pt x="1840477" y="789649"/>
                </a:lnTo>
                <a:lnTo>
                  <a:pt x="1839213" y="789319"/>
                </a:lnTo>
                <a:lnTo>
                  <a:pt x="1838581" y="789319"/>
                </a:lnTo>
                <a:lnTo>
                  <a:pt x="1838265" y="789649"/>
                </a:lnTo>
                <a:lnTo>
                  <a:pt x="1837317" y="790972"/>
                </a:lnTo>
                <a:lnTo>
                  <a:pt x="1837317" y="791303"/>
                </a:lnTo>
                <a:lnTo>
                  <a:pt x="1836685" y="791303"/>
                </a:lnTo>
                <a:lnTo>
                  <a:pt x="1832261" y="791303"/>
                </a:lnTo>
                <a:lnTo>
                  <a:pt x="1829417" y="790972"/>
                </a:lnTo>
                <a:lnTo>
                  <a:pt x="1827521" y="790642"/>
                </a:lnTo>
                <a:lnTo>
                  <a:pt x="1826573" y="782704"/>
                </a:lnTo>
                <a:lnTo>
                  <a:pt x="1826257" y="778074"/>
                </a:lnTo>
                <a:lnTo>
                  <a:pt x="1826573" y="775759"/>
                </a:lnTo>
                <a:lnTo>
                  <a:pt x="1826573" y="774767"/>
                </a:lnTo>
                <a:lnTo>
                  <a:pt x="1825625" y="773113"/>
                </a:lnTo>
                <a:close/>
                <a:moveTo>
                  <a:pt x="1722120" y="773113"/>
                </a:moveTo>
                <a:lnTo>
                  <a:pt x="1763712" y="773113"/>
                </a:lnTo>
                <a:lnTo>
                  <a:pt x="1762760" y="774767"/>
                </a:lnTo>
                <a:lnTo>
                  <a:pt x="1763077" y="775759"/>
                </a:lnTo>
                <a:lnTo>
                  <a:pt x="1763077" y="778074"/>
                </a:lnTo>
                <a:lnTo>
                  <a:pt x="1762760" y="782704"/>
                </a:lnTo>
                <a:lnTo>
                  <a:pt x="1761807" y="790642"/>
                </a:lnTo>
                <a:lnTo>
                  <a:pt x="1759902" y="790972"/>
                </a:lnTo>
                <a:lnTo>
                  <a:pt x="1757680" y="791303"/>
                </a:lnTo>
                <a:lnTo>
                  <a:pt x="1752600" y="791303"/>
                </a:lnTo>
                <a:lnTo>
                  <a:pt x="1752282" y="791303"/>
                </a:lnTo>
                <a:lnTo>
                  <a:pt x="1751965" y="790972"/>
                </a:lnTo>
                <a:lnTo>
                  <a:pt x="1751330" y="789649"/>
                </a:lnTo>
                <a:lnTo>
                  <a:pt x="1750695" y="789319"/>
                </a:lnTo>
                <a:lnTo>
                  <a:pt x="1750060" y="789319"/>
                </a:lnTo>
                <a:lnTo>
                  <a:pt x="1748790" y="789649"/>
                </a:lnTo>
                <a:lnTo>
                  <a:pt x="1747202" y="790972"/>
                </a:lnTo>
                <a:lnTo>
                  <a:pt x="1743392" y="793949"/>
                </a:lnTo>
                <a:lnTo>
                  <a:pt x="1739265" y="796595"/>
                </a:lnTo>
                <a:lnTo>
                  <a:pt x="1734502" y="799240"/>
                </a:lnTo>
                <a:lnTo>
                  <a:pt x="1730057" y="801556"/>
                </a:lnTo>
                <a:lnTo>
                  <a:pt x="1725295" y="802878"/>
                </a:lnTo>
                <a:lnTo>
                  <a:pt x="1719897" y="804201"/>
                </a:lnTo>
                <a:lnTo>
                  <a:pt x="1713865" y="804863"/>
                </a:lnTo>
                <a:lnTo>
                  <a:pt x="1707515" y="804863"/>
                </a:lnTo>
                <a:lnTo>
                  <a:pt x="1702752" y="804201"/>
                </a:lnTo>
                <a:lnTo>
                  <a:pt x="1700847" y="803540"/>
                </a:lnTo>
                <a:lnTo>
                  <a:pt x="1699260" y="802548"/>
                </a:lnTo>
                <a:lnTo>
                  <a:pt x="1698307" y="801886"/>
                </a:lnTo>
                <a:lnTo>
                  <a:pt x="1697355" y="801225"/>
                </a:lnTo>
                <a:lnTo>
                  <a:pt x="1697037" y="799902"/>
                </a:lnTo>
                <a:lnTo>
                  <a:pt x="1697037" y="798579"/>
                </a:lnTo>
                <a:lnTo>
                  <a:pt x="1697037" y="797587"/>
                </a:lnTo>
                <a:lnTo>
                  <a:pt x="1697355" y="796264"/>
                </a:lnTo>
                <a:lnTo>
                  <a:pt x="1698625" y="793618"/>
                </a:lnTo>
                <a:lnTo>
                  <a:pt x="1700847" y="790972"/>
                </a:lnTo>
                <a:lnTo>
                  <a:pt x="1703387" y="787996"/>
                </a:lnTo>
                <a:lnTo>
                  <a:pt x="1709420" y="782704"/>
                </a:lnTo>
                <a:lnTo>
                  <a:pt x="1715452" y="778074"/>
                </a:lnTo>
                <a:lnTo>
                  <a:pt x="1722120" y="773113"/>
                </a:lnTo>
                <a:close/>
                <a:moveTo>
                  <a:pt x="1800322" y="754463"/>
                </a:moveTo>
                <a:lnTo>
                  <a:pt x="1784168" y="754780"/>
                </a:lnTo>
                <a:lnTo>
                  <a:pt x="1768964" y="756049"/>
                </a:lnTo>
                <a:lnTo>
                  <a:pt x="1767697" y="764936"/>
                </a:lnTo>
                <a:lnTo>
                  <a:pt x="1720500" y="765888"/>
                </a:lnTo>
                <a:lnTo>
                  <a:pt x="1720183" y="764618"/>
                </a:lnTo>
                <a:lnTo>
                  <a:pt x="1713215" y="766522"/>
                </a:lnTo>
                <a:lnTo>
                  <a:pt x="1706880" y="768744"/>
                </a:lnTo>
                <a:lnTo>
                  <a:pt x="1700861" y="770966"/>
                </a:lnTo>
                <a:lnTo>
                  <a:pt x="1695476" y="773187"/>
                </a:lnTo>
                <a:lnTo>
                  <a:pt x="1690092" y="776043"/>
                </a:lnTo>
                <a:lnTo>
                  <a:pt x="1685340" y="778265"/>
                </a:lnTo>
                <a:lnTo>
                  <a:pt x="1680589" y="780804"/>
                </a:lnTo>
                <a:lnTo>
                  <a:pt x="1676471" y="783343"/>
                </a:lnTo>
                <a:lnTo>
                  <a:pt x="1673304" y="786199"/>
                </a:lnTo>
                <a:lnTo>
                  <a:pt x="1670136" y="789055"/>
                </a:lnTo>
                <a:lnTo>
                  <a:pt x="1667602" y="791594"/>
                </a:lnTo>
                <a:lnTo>
                  <a:pt x="1665385" y="794451"/>
                </a:lnTo>
                <a:lnTo>
                  <a:pt x="1663484" y="796989"/>
                </a:lnTo>
                <a:lnTo>
                  <a:pt x="1662217" y="799528"/>
                </a:lnTo>
                <a:lnTo>
                  <a:pt x="1661584" y="802067"/>
                </a:lnTo>
                <a:lnTo>
                  <a:pt x="1661267" y="804924"/>
                </a:lnTo>
                <a:lnTo>
                  <a:pt x="1661584" y="806828"/>
                </a:lnTo>
                <a:lnTo>
                  <a:pt x="1661900" y="808732"/>
                </a:lnTo>
                <a:lnTo>
                  <a:pt x="1662534" y="810954"/>
                </a:lnTo>
                <a:lnTo>
                  <a:pt x="1663801" y="813175"/>
                </a:lnTo>
                <a:lnTo>
                  <a:pt x="1665068" y="815079"/>
                </a:lnTo>
                <a:lnTo>
                  <a:pt x="1666969" y="817301"/>
                </a:lnTo>
                <a:lnTo>
                  <a:pt x="1671086" y="821427"/>
                </a:lnTo>
                <a:lnTo>
                  <a:pt x="1676154" y="825870"/>
                </a:lnTo>
                <a:lnTo>
                  <a:pt x="1682490" y="829995"/>
                </a:lnTo>
                <a:lnTo>
                  <a:pt x="1690092" y="833804"/>
                </a:lnTo>
                <a:lnTo>
                  <a:pt x="1698644" y="837930"/>
                </a:lnTo>
                <a:lnTo>
                  <a:pt x="1708147" y="841421"/>
                </a:lnTo>
                <a:lnTo>
                  <a:pt x="1718600" y="844594"/>
                </a:lnTo>
                <a:lnTo>
                  <a:pt x="1729686" y="847768"/>
                </a:lnTo>
                <a:lnTo>
                  <a:pt x="1742356" y="849989"/>
                </a:lnTo>
                <a:lnTo>
                  <a:pt x="1755660" y="852211"/>
                </a:lnTo>
                <a:lnTo>
                  <a:pt x="1769597" y="853798"/>
                </a:lnTo>
                <a:lnTo>
                  <a:pt x="1784485" y="854750"/>
                </a:lnTo>
                <a:lnTo>
                  <a:pt x="1800322" y="854750"/>
                </a:lnTo>
                <a:lnTo>
                  <a:pt x="1816477" y="854750"/>
                </a:lnTo>
                <a:lnTo>
                  <a:pt x="1831048" y="853798"/>
                </a:lnTo>
                <a:lnTo>
                  <a:pt x="1845302" y="852211"/>
                </a:lnTo>
                <a:lnTo>
                  <a:pt x="1858605" y="849989"/>
                </a:lnTo>
                <a:lnTo>
                  <a:pt x="1870959" y="847768"/>
                </a:lnTo>
                <a:lnTo>
                  <a:pt x="1882362" y="844594"/>
                </a:lnTo>
                <a:lnTo>
                  <a:pt x="1893132" y="841421"/>
                </a:lnTo>
                <a:lnTo>
                  <a:pt x="1902318" y="837930"/>
                </a:lnTo>
                <a:lnTo>
                  <a:pt x="1910870" y="833804"/>
                </a:lnTo>
                <a:lnTo>
                  <a:pt x="1918472" y="829995"/>
                </a:lnTo>
                <a:lnTo>
                  <a:pt x="1924807" y="825870"/>
                </a:lnTo>
                <a:lnTo>
                  <a:pt x="1930192" y="821427"/>
                </a:lnTo>
                <a:lnTo>
                  <a:pt x="1934310" y="817301"/>
                </a:lnTo>
                <a:lnTo>
                  <a:pt x="1935894" y="815079"/>
                </a:lnTo>
                <a:lnTo>
                  <a:pt x="1937161" y="813175"/>
                </a:lnTo>
                <a:lnTo>
                  <a:pt x="1938428" y="810954"/>
                </a:lnTo>
                <a:lnTo>
                  <a:pt x="1939061" y="808732"/>
                </a:lnTo>
                <a:lnTo>
                  <a:pt x="1939378" y="806828"/>
                </a:lnTo>
                <a:lnTo>
                  <a:pt x="1939378" y="804924"/>
                </a:lnTo>
                <a:lnTo>
                  <a:pt x="1939378" y="801750"/>
                </a:lnTo>
                <a:lnTo>
                  <a:pt x="1938428" y="799211"/>
                </a:lnTo>
                <a:lnTo>
                  <a:pt x="1936844" y="796037"/>
                </a:lnTo>
                <a:lnTo>
                  <a:pt x="1934627" y="793181"/>
                </a:lnTo>
                <a:lnTo>
                  <a:pt x="1932093" y="790325"/>
                </a:lnTo>
                <a:lnTo>
                  <a:pt x="1928925" y="787151"/>
                </a:lnTo>
                <a:lnTo>
                  <a:pt x="1924807" y="784295"/>
                </a:lnTo>
                <a:lnTo>
                  <a:pt x="1920689" y="781121"/>
                </a:lnTo>
                <a:lnTo>
                  <a:pt x="1915938" y="778265"/>
                </a:lnTo>
                <a:lnTo>
                  <a:pt x="1910236" y="775409"/>
                </a:lnTo>
                <a:lnTo>
                  <a:pt x="1904218" y="772870"/>
                </a:lnTo>
                <a:lnTo>
                  <a:pt x="1897883" y="770331"/>
                </a:lnTo>
                <a:lnTo>
                  <a:pt x="1890914" y="767475"/>
                </a:lnTo>
                <a:lnTo>
                  <a:pt x="1883629" y="765253"/>
                </a:lnTo>
                <a:lnTo>
                  <a:pt x="1875710" y="763349"/>
                </a:lnTo>
                <a:lnTo>
                  <a:pt x="1867158" y="761127"/>
                </a:lnTo>
                <a:lnTo>
                  <a:pt x="1867158" y="765888"/>
                </a:lnTo>
                <a:lnTo>
                  <a:pt x="1821228" y="765888"/>
                </a:lnTo>
                <a:lnTo>
                  <a:pt x="1820278" y="755097"/>
                </a:lnTo>
                <a:lnTo>
                  <a:pt x="1810459" y="754780"/>
                </a:lnTo>
                <a:lnTo>
                  <a:pt x="1800322" y="754463"/>
                </a:lnTo>
                <a:close/>
                <a:moveTo>
                  <a:pt x="2034836" y="711200"/>
                </a:moveTo>
                <a:lnTo>
                  <a:pt x="2039938" y="721912"/>
                </a:lnTo>
                <a:lnTo>
                  <a:pt x="1973603" y="752475"/>
                </a:lnTo>
                <a:lnTo>
                  <a:pt x="1968500" y="741762"/>
                </a:lnTo>
                <a:lnTo>
                  <a:pt x="2034836" y="711200"/>
                </a:lnTo>
                <a:close/>
                <a:moveTo>
                  <a:pt x="1625600" y="692150"/>
                </a:moveTo>
                <a:lnTo>
                  <a:pt x="1697038" y="735585"/>
                </a:lnTo>
                <a:lnTo>
                  <a:pt x="1690688" y="746125"/>
                </a:lnTo>
                <a:lnTo>
                  <a:pt x="1619250" y="702689"/>
                </a:lnTo>
                <a:lnTo>
                  <a:pt x="1625600" y="692150"/>
                </a:lnTo>
                <a:close/>
                <a:moveTo>
                  <a:pt x="1231408" y="690563"/>
                </a:moveTo>
                <a:lnTo>
                  <a:pt x="1244414" y="691513"/>
                </a:lnTo>
                <a:lnTo>
                  <a:pt x="1256468" y="692463"/>
                </a:lnTo>
                <a:lnTo>
                  <a:pt x="1267888" y="694046"/>
                </a:lnTo>
                <a:lnTo>
                  <a:pt x="1279308" y="696262"/>
                </a:lnTo>
                <a:lnTo>
                  <a:pt x="1289776" y="698795"/>
                </a:lnTo>
                <a:lnTo>
                  <a:pt x="1299927" y="702277"/>
                </a:lnTo>
                <a:lnTo>
                  <a:pt x="1309761" y="705760"/>
                </a:lnTo>
                <a:lnTo>
                  <a:pt x="1318643" y="708926"/>
                </a:lnTo>
                <a:lnTo>
                  <a:pt x="1327208" y="713042"/>
                </a:lnTo>
                <a:lnTo>
                  <a:pt x="1335773" y="716841"/>
                </a:lnTo>
                <a:lnTo>
                  <a:pt x="1343069" y="720957"/>
                </a:lnTo>
                <a:lnTo>
                  <a:pt x="1350047" y="725073"/>
                </a:lnTo>
                <a:lnTo>
                  <a:pt x="1356392" y="729189"/>
                </a:lnTo>
                <a:lnTo>
                  <a:pt x="1367494" y="737104"/>
                </a:lnTo>
                <a:lnTo>
                  <a:pt x="1376059" y="744386"/>
                </a:lnTo>
                <a:lnTo>
                  <a:pt x="1382721" y="749769"/>
                </a:lnTo>
                <a:lnTo>
                  <a:pt x="1387479" y="754834"/>
                </a:lnTo>
                <a:lnTo>
                  <a:pt x="1385893" y="758634"/>
                </a:lnTo>
                <a:lnTo>
                  <a:pt x="1383672" y="762750"/>
                </a:lnTo>
                <a:lnTo>
                  <a:pt x="1380183" y="768132"/>
                </a:lnTo>
                <a:lnTo>
                  <a:pt x="1376694" y="774147"/>
                </a:lnTo>
                <a:lnTo>
                  <a:pt x="1371301" y="780796"/>
                </a:lnTo>
                <a:lnTo>
                  <a:pt x="1365274" y="787445"/>
                </a:lnTo>
                <a:lnTo>
                  <a:pt x="1361784" y="790928"/>
                </a:lnTo>
                <a:lnTo>
                  <a:pt x="1358295" y="793777"/>
                </a:lnTo>
                <a:lnTo>
                  <a:pt x="1354488" y="796627"/>
                </a:lnTo>
                <a:lnTo>
                  <a:pt x="1350047" y="799793"/>
                </a:lnTo>
                <a:lnTo>
                  <a:pt x="1345924" y="802326"/>
                </a:lnTo>
                <a:lnTo>
                  <a:pt x="1340848" y="804542"/>
                </a:lnTo>
                <a:lnTo>
                  <a:pt x="1336090" y="806758"/>
                </a:lnTo>
                <a:lnTo>
                  <a:pt x="1330380" y="808658"/>
                </a:lnTo>
                <a:lnTo>
                  <a:pt x="1324987" y="809924"/>
                </a:lnTo>
                <a:lnTo>
                  <a:pt x="1318960" y="810874"/>
                </a:lnTo>
                <a:lnTo>
                  <a:pt x="1312616" y="811507"/>
                </a:lnTo>
                <a:lnTo>
                  <a:pt x="1306271" y="811507"/>
                </a:lnTo>
                <a:lnTo>
                  <a:pt x="1299610" y="810557"/>
                </a:lnTo>
                <a:lnTo>
                  <a:pt x="1292948" y="809608"/>
                </a:lnTo>
                <a:lnTo>
                  <a:pt x="1285335" y="807708"/>
                </a:lnTo>
                <a:lnTo>
                  <a:pt x="1277405" y="805492"/>
                </a:lnTo>
                <a:lnTo>
                  <a:pt x="1269474" y="802009"/>
                </a:lnTo>
                <a:lnTo>
                  <a:pt x="1261227" y="798210"/>
                </a:lnTo>
                <a:lnTo>
                  <a:pt x="1251710" y="793777"/>
                </a:lnTo>
                <a:lnTo>
                  <a:pt x="1242194" y="789345"/>
                </a:lnTo>
                <a:lnTo>
                  <a:pt x="1281529" y="808341"/>
                </a:lnTo>
                <a:lnTo>
                  <a:pt x="1300244" y="816890"/>
                </a:lnTo>
                <a:lnTo>
                  <a:pt x="1309444" y="820689"/>
                </a:lnTo>
                <a:lnTo>
                  <a:pt x="1318009" y="823855"/>
                </a:lnTo>
                <a:lnTo>
                  <a:pt x="1326256" y="826388"/>
                </a:lnTo>
                <a:lnTo>
                  <a:pt x="1334187" y="828287"/>
                </a:lnTo>
                <a:lnTo>
                  <a:pt x="1341483" y="829870"/>
                </a:lnTo>
                <a:lnTo>
                  <a:pt x="1348779" y="830187"/>
                </a:lnTo>
                <a:lnTo>
                  <a:pt x="1352268" y="830187"/>
                </a:lnTo>
                <a:lnTo>
                  <a:pt x="1355440" y="829870"/>
                </a:lnTo>
                <a:lnTo>
                  <a:pt x="1358929" y="828921"/>
                </a:lnTo>
                <a:lnTo>
                  <a:pt x="1361784" y="828287"/>
                </a:lnTo>
                <a:lnTo>
                  <a:pt x="1364957" y="827021"/>
                </a:lnTo>
                <a:lnTo>
                  <a:pt x="1367494" y="826071"/>
                </a:lnTo>
                <a:lnTo>
                  <a:pt x="1370032" y="824488"/>
                </a:lnTo>
                <a:lnTo>
                  <a:pt x="1372887" y="822272"/>
                </a:lnTo>
                <a:lnTo>
                  <a:pt x="1373521" y="829554"/>
                </a:lnTo>
                <a:lnTo>
                  <a:pt x="1374473" y="835886"/>
                </a:lnTo>
                <a:lnTo>
                  <a:pt x="1374790" y="848234"/>
                </a:lnTo>
                <a:lnTo>
                  <a:pt x="1374790" y="860265"/>
                </a:lnTo>
                <a:lnTo>
                  <a:pt x="1373839" y="871346"/>
                </a:lnTo>
                <a:lnTo>
                  <a:pt x="1376059" y="869130"/>
                </a:lnTo>
                <a:lnTo>
                  <a:pt x="1377328" y="868813"/>
                </a:lnTo>
                <a:lnTo>
                  <a:pt x="1377962" y="868497"/>
                </a:lnTo>
                <a:lnTo>
                  <a:pt x="1379549" y="868813"/>
                </a:lnTo>
                <a:lnTo>
                  <a:pt x="1381135" y="869446"/>
                </a:lnTo>
                <a:lnTo>
                  <a:pt x="1382721" y="871030"/>
                </a:lnTo>
                <a:lnTo>
                  <a:pt x="1383672" y="872929"/>
                </a:lnTo>
                <a:lnTo>
                  <a:pt x="1384941" y="875462"/>
                </a:lnTo>
                <a:lnTo>
                  <a:pt x="1385893" y="878628"/>
                </a:lnTo>
                <a:lnTo>
                  <a:pt x="1388113" y="885277"/>
                </a:lnTo>
                <a:lnTo>
                  <a:pt x="1390017" y="893825"/>
                </a:lnTo>
                <a:lnTo>
                  <a:pt x="1391286" y="903640"/>
                </a:lnTo>
                <a:lnTo>
                  <a:pt x="1391920" y="914405"/>
                </a:lnTo>
                <a:lnTo>
                  <a:pt x="1392237" y="926119"/>
                </a:lnTo>
                <a:lnTo>
                  <a:pt x="1391920" y="937834"/>
                </a:lnTo>
                <a:lnTo>
                  <a:pt x="1391286" y="948599"/>
                </a:lnTo>
                <a:lnTo>
                  <a:pt x="1390017" y="958413"/>
                </a:lnTo>
                <a:lnTo>
                  <a:pt x="1388113" y="966645"/>
                </a:lnTo>
                <a:lnTo>
                  <a:pt x="1385893" y="973611"/>
                </a:lnTo>
                <a:lnTo>
                  <a:pt x="1384941" y="976777"/>
                </a:lnTo>
                <a:lnTo>
                  <a:pt x="1383672" y="978993"/>
                </a:lnTo>
                <a:lnTo>
                  <a:pt x="1382721" y="980893"/>
                </a:lnTo>
                <a:lnTo>
                  <a:pt x="1381135" y="982476"/>
                </a:lnTo>
                <a:lnTo>
                  <a:pt x="1379549" y="983425"/>
                </a:lnTo>
                <a:lnTo>
                  <a:pt x="1377962" y="983425"/>
                </a:lnTo>
                <a:lnTo>
                  <a:pt x="1376694" y="983425"/>
                </a:lnTo>
                <a:lnTo>
                  <a:pt x="1375425" y="982476"/>
                </a:lnTo>
                <a:lnTo>
                  <a:pt x="1373839" y="980893"/>
                </a:lnTo>
                <a:lnTo>
                  <a:pt x="1372570" y="978676"/>
                </a:lnTo>
                <a:lnTo>
                  <a:pt x="1371301" y="976143"/>
                </a:lnTo>
                <a:lnTo>
                  <a:pt x="1370032" y="972977"/>
                </a:lnTo>
                <a:lnTo>
                  <a:pt x="1367812" y="965379"/>
                </a:lnTo>
                <a:lnTo>
                  <a:pt x="1366860" y="975194"/>
                </a:lnTo>
                <a:lnTo>
                  <a:pt x="1364957" y="985325"/>
                </a:lnTo>
                <a:lnTo>
                  <a:pt x="1363053" y="994823"/>
                </a:lnTo>
                <a:lnTo>
                  <a:pt x="1360516" y="1004005"/>
                </a:lnTo>
                <a:lnTo>
                  <a:pt x="1357661" y="1013187"/>
                </a:lnTo>
                <a:lnTo>
                  <a:pt x="1354806" y="1021735"/>
                </a:lnTo>
                <a:lnTo>
                  <a:pt x="1351316" y="1030283"/>
                </a:lnTo>
                <a:lnTo>
                  <a:pt x="1347510" y="1038515"/>
                </a:lnTo>
                <a:lnTo>
                  <a:pt x="1343386" y="1046430"/>
                </a:lnTo>
                <a:lnTo>
                  <a:pt x="1339262" y="1054346"/>
                </a:lnTo>
                <a:lnTo>
                  <a:pt x="1334821" y="1061628"/>
                </a:lnTo>
                <a:lnTo>
                  <a:pt x="1330380" y="1068593"/>
                </a:lnTo>
                <a:lnTo>
                  <a:pt x="1325622" y="1075242"/>
                </a:lnTo>
                <a:lnTo>
                  <a:pt x="1320546" y="1081891"/>
                </a:lnTo>
                <a:lnTo>
                  <a:pt x="1315471" y="1088223"/>
                </a:lnTo>
                <a:lnTo>
                  <a:pt x="1309761" y="1094238"/>
                </a:lnTo>
                <a:lnTo>
                  <a:pt x="1304368" y="1099304"/>
                </a:lnTo>
                <a:lnTo>
                  <a:pt x="1298658" y="1104686"/>
                </a:lnTo>
                <a:lnTo>
                  <a:pt x="1293266" y="1109435"/>
                </a:lnTo>
                <a:lnTo>
                  <a:pt x="1287238" y="1113868"/>
                </a:lnTo>
                <a:lnTo>
                  <a:pt x="1281211" y="1118617"/>
                </a:lnTo>
                <a:lnTo>
                  <a:pt x="1275501" y="1122100"/>
                </a:lnTo>
                <a:lnTo>
                  <a:pt x="1269474" y="1125899"/>
                </a:lnTo>
                <a:lnTo>
                  <a:pt x="1263447" y="1129065"/>
                </a:lnTo>
                <a:lnTo>
                  <a:pt x="1257420" y="1131915"/>
                </a:lnTo>
                <a:lnTo>
                  <a:pt x="1251393" y="1134131"/>
                </a:lnTo>
                <a:lnTo>
                  <a:pt x="1245366" y="1136347"/>
                </a:lnTo>
                <a:lnTo>
                  <a:pt x="1239339" y="1137930"/>
                </a:lnTo>
                <a:lnTo>
                  <a:pt x="1233312" y="1139513"/>
                </a:lnTo>
                <a:lnTo>
                  <a:pt x="1227919" y="1140463"/>
                </a:lnTo>
                <a:lnTo>
                  <a:pt x="1222209" y="1141096"/>
                </a:lnTo>
                <a:lnTo>
                  <a:pt x="1216499" y="1141413"/>
                </a:lnTo>
                <a:lnTo>
                  <a:pt x="1212058" y="1141096"/>
                </a:lnTo>
                <a:lnTo>
                  <a:pt x="1207617" y="1140146"/>
                </a:lnTo>
                <a:lnTo>
                  <a:pt x="1202542" y="1139513"/>
                </a:lnTo>
                <a:lnTo>
                  <a:pt x="1197466" y="1137930"/>
                </a:lnTo>
                <a:lnTo>
                  <a:pt x="1192073" y="1136031"/>
                </a:lnTo>
                <a:lnTo>
                  <a:pt x="1186998" y="1133814"/>
                </a:lnTo>
                <a:lnTo>
                  <a:pt x="1181288" y="1131281"/>
                </a:lnTo>
                <a:lnTo>
                  <a:pt x="1175895" y="1128749"/>
                </a:lnTo>
                <a:lnTo>
                  <a:pt x="1170186" y="1125266"/>
                </a:lnTo>
                <a:lnTo>
                  <a:pt x="1164476" y="1121467"/>
                </a:lnTo>
                <a:lnTo>
                  <a:pt x="1158766" y="1117667"/>
                </a:lnTo>
                <a:lnTo>
                  <a:pt x="1153056" y="1113235"/>
                </a:lnTo>
                <a:lnTo>
                  <a:pt x="1147029" y="1108802"/>
                </a:lnTo>
                <a:lnTo>
                  <a:pt x="1141319" y="1103736"/>
                </a:lnTo>
                <a:lnTo>
                  <a:pt x="1135926" y="1098671"/>
                </a:lnTo>
                <a:lnTo>
                  <a:pt x="1130216" y="1092972"/>
                </a:lnTo>
                <a:lnTo>
                  <a:pt x="1124506" y="1087273"/>
                </a:lnTo>
                <a:lnTo>
                  <a:pt x="1118796" y="1080941"/>
                </a:lnTo>
                <a:lnTo>
                  <a:pt x="1113721" y="1074925"/>
                </a:lnTo>
                <a:lnTo>
                  <a:pt x="1108011" y="1068276"/>
                </a:lnTo>
                <a:lnTo>
                  <a:pt x="1102936" y="1061628"/>
                </a:lnTo>
                <a:lnTo>
                  <a:pt x="1097860" y="1054346"/>
                </a:lnTo>
                <a:lnTo>
                  <a:pt x="1092785" y="1046747"/>
                </a:lnTo>
                <a:lnTo>
                  <a:pt x="1088344" y="1039465"/>
                </a:lnTo>
                <a:lnTo>
                  <a:pt x="1083903" y="1031550"/>
                </a:lnTo>
                <a:lnTo>
                  <a:pt x="1079779" y="1023635"/>
                </a:lnTo>
                <a:lnTo>
                  <a:pt x="1075655" y="1015403"/>
                </a:lnTo>
                <a:lnTo>
                  <a:pt x="1071848" y="1007171"/>
                </a:lnTo>
                <a:lnTo>
                  <a:pt x="1068676" y="998623"/>
                </a:lnTo>
                <a:lnTo>
                  <a:pt x="1065187" y="989758"/>
                </a:lnTo>
                <a:lnTo>
                  <a:pt x="1062649" y="980893"/>
                </a:lnTo>
                <a:lnTo>
                  <a:pt x="1059794" y="972028"/>
                </a:lnTo>
                <a:lnTo>
                  <a:pt x="1057891" y="977726"/>
                </a:lnTo>
                <a:lnTo>
                  <a:pt x="1055670" y="982476"/>
                </a:lnTo>
                <a:lnTo>
                  <a:pt x="1054719" y="984375"/>
                </a:lnTo>
                <a:lnTo>
                  <a:pt x="1053133" y="985325"/>
                </a:lnTo>
                <a:lnTo>
                  <a:pt x="1051864" y="986275"/>
                </a:lnTo>
                <a:lnTo>
                  <a:pt x="1050595" y="986591"/>
                </a:lnTo>
                <a:lnTo>
                  <a:pt x="1049326" y="986275"/>
                </a:lnTo>
                <a:lnTo>
                  <a:pt x="1047740" y="985325"/>
                </a:lnTo>
                <a:lnTo>
                  <a:pt x="1046471" y="983742"/>
                </a:lnTo>
                <a:lnTo>
                  <a:pt x="1045202" y="982159"/>
                </a:lnTo>
                <a:lnTo>
                  <a:pt x="1044250" y="979309"/>
                </a:lnTo>
                <a:lnTo>
                  <a:pt x="1042664" y="976460"/>
                </a:lnTo>
                <a:lnTo>
                  <a:pt x="1040761" y="969495"/>
                </a:lnTo>
                <a:lnTo>
                  <a:pt x="1038858" y="960946"/>
                </a:lnTo>
                <a:lnTo>
                  <a:pt x="1037589" y="951131"/>
                </a:lnTo>
                <a:lnTo>
                  <a:pt x="1036954" y="940367"/>
                </a:lnTo>
                <a:lnTo>
                  <a:pt x="1036637" y="928652"/>
                </a:lnTo>
                <a:lnTo>
                  <a:pt x="1036954" y="917254"/>
                </a:lnTo>
                <a:lnTo>
                  <a:pt x="1037589" y="906173"/>
                </a:lnTo>
                <a:lnTo>
                  <a:pt x="1038858" y="896358"/>
                </a:lnTo>
                <a:lnTo>
                  <a:pt x="1040761" y="888126"/>
                </a:lnTo>
                <a:lnTo>
                  <a:pt x="1042664" y="881161"/>
                </a:lnTo>
                <a:lnTo>
                  <a:pt x="1044250" y="877995"/>
                </a:lnTo>
                <a:lnTo>
                  <a:pt x="1045202" y="875779"/>
                </a:lnTo>
                <a:lnTo>
                  <a:pt x="1046471" y="873879"/>
                </a:lnTo>
                <a:lnTo>
                  <a:pt x="1047740" y="872613"/>
                </a:lnTo>
                <a:lnTo>
                  <a:pt x="1049326" y="871346"/>
                </a:lnTo>
                <a:lnTo>
                  <a:pt x="1050595" y="871346"/>
                </a:lnTo>
                <a:lnTo>
                  <a:pt x="1051546" y="871346"/>
                </a:lnTo>
                <a:lnTo>
                  <a:pt x="1052498" y="871663"/>
                </a:lnTo>
                <a:lnTo>
                  <a:pt x="1052815" y="864381"/>
                </a:lnTo>
                <a:lnTo>
                  <a:pt x="1053133" y="856782"/>
                </a:lnTo>
                <a:lnTo>
                  <a:pt x="1053767" y="850133"/>
                </a:lnTo>
                <a:lnTo>
                  <a:pt x="1055036" y="843801"/>
                </a:lnTo>
                <a:lnTo>
                  <a:pt x="1054719" y="835886"/>
                </a:lnTo>
                <a:lnTo>
                  <a:pt x="1054401" y="827971"/>
                </a:lnTo>
                <a:lnTo>
                  <a:pt x="1054401" y="820689"/>
                </a:lnTo>
                <a:lnTo>
                  <a:pt x="1054401" y="814040"/>
                </a:lnTo>
                <a:lnTo>
                  <a:pt x="1055036" y="807708"/>
                </a:lnTo>
                <a:lnTo>
                  <a:pt x="1055670" y="801692"/>
                </a:lnTo>
                <a:lnTo>
                  <a:pt x="1057256" y="796310"/>
                </a:lnTo>
                <a:lnTo>
                  <a:pt x="1058842" y="791244"/>
                </a:lnTo>
                <a:lnTo>
                  <a:pt x="1060746" y="786179"/>
                </a:lnTo>
                <a:lnTo>
                  <a:pt x="1062649" y="781746"/>
                </a:lnTo>
                <a:lnTo>
                  <a:pt x="1064870" y="777630"/>
                </a:lnTo>
                <a:lnTo>
                  <a:pt x="1067407" y="773831"/>
                </a:lnTo>
                <a:lnTo>
                  <a:pt x="1070262" y="770665"/>
                </a:lnTo>
                <a:lnTo>
                  <a:pt x="1073434" y="767499"/>
                </a:lnTo>
                <a:lnTo>
                  <a:pt x="1076924" y="764649"/>
                </a:lnTo>
                <a:lnTo>
                  <a:pt x="1080096" y="762433"/>
                </a:lnTo>
                <a:lnTo>
                  <a:pt x="1064235" y="762433"/>
                </a:lnTo>
                <a:lnTo>
                  <a:pt x="1052498" y="762750"/>
                </a:lnTo>
                <a:lnTo>
                  <a:pt x="1041713" y="763383"/>
                </a:lnTo>
                <a:lnTo>
                  <a:pt x="1049009" y="759583"/>
                </a:lnTo>
                <a:lnTo>
                  <a:pt x="1056622" y="754834"/>
                </a:lnTo>
                <a:lnTo>
                  <a:pt x="1063918" y="749452"/>
                </a:lnTo>
                <a:lnTo>
                  <a:pt x="1071531" y="743753"/>
                </a:lnTo>
                <a:lnTo>
                  <a:pt x="1085806" y="733305"/>
                </a:lnTo>
                <a:lnTo>
                  <a:pt x="1092150" y="728872"/>
                </a:lnTo>
                <a:lnTo>
                  <a:pt x="1098495" y="725073"/>
                </a:lnTo>
                <a:lnTo>
                  <a:pt x="1106742" y="720957"/>
                </a:lnTo>
                <a:lnTo>
                  <a:pt x="1114990" y="717158"/>
                </a:lnTo>
                <a:lnTo>
                  <a:pt x="1122920" y="713675"/>
                </a:lnTo>
                <a:lnTo>
                  <a:pt x="1130851" y="710193"/>
                </a:lnTo>
                <a:lnTo>
                  <a:pt x="1138781" y="707660"/>
                </a:lnTo>
                <a:lnTo>
                  <a:pt x="1146711" y="704494"/>
                </a:lnTo>
                <a:lnTo>
                  <a:pt x="1161938" y="700061"/>
                </a:lnTo>
                <a:lnTo>
                  <a:pt x="1176847" y="696262"/>
                </a:lnTo>
                <a:lnTo>
                  <a:pt x="1191439" y="693729"/>
                </a:lnTo>
                <a:lnTo>
                  <a:pt x="1205397" y="692146"/>
                </a:lnTo>
                <a:lnTo>
                  <a:pt x="1218720" y="691196"/>
                </a:lnTo>
                <a:lnTo>
                  <a:pt x="1231408" y="690563"/>
                </a:lnTo>
                <a:close/>
                <a:moveTo>
                  <a:pt x="1798422" y="585942"/>
                </a:moveTo>
                <a:lnTo>
                  <a:pt x="1795888" y="586577"/>
                </a:lnTo>
                <a:lnTo>
                  <a:pt x="1792720" y="586577"/>
                </a:lnTo>
                <a:lnTo>
                  <a:pt x="1789236" y="586577"/>
                </a:lnTo>
                <a:lnTo>
                  <a:pt x="1771814" y="728756"/>
                </a:lnTo>
                <a:lnTo>
                  <a:pt x="1786068" y="727804"/>
                </a:lnTo>
                <a:lnTo>
                  <a:pt x="1800322" y="727487"/>
                </a:lnTo>
                <a:lnTo>
                  <a:pt x="1808558" y="727804"/>
                </a:lnTo>
                <a:lnTo>
                  <a:pt x="1816477" y="728121"/>
                </a:lnTo>
                <a:lnTo>
                  <a:pt x="1798422" y="585942"/>
                </a:lnTo>
                <a:close/>
                <a:moveTo>
                  <a:pt x="2691328" y="534988"/>
                </a:moveTo>
                <a:lnTo>
                  <a:pt x="2700209" y="535623"/>
                </a:lnTo>
                <a:lnTo>
                  <a:pt x="2709091" y="535940"/>
                </a:lnTo>
                <a:lnTo>
                  <a:pt x="2718289" y="536893"/>
                </a:lnTo>
                <a:lnTo>
                  <a:pt x="2727170" y="538480"/>
                </a:lnTo>
                <a:lnTo>
                  <a:pt x="2736368" y="540385"/>
                </a:lnTo>
                <a:lnTo>
                  <a:pt x="2745249" y="542608"/>
                </a:lnTo>
                <a:lnTo>
                  <a:pt x="2753813" y="544830"/>
                </a:lnTo>
                <a:lnTo>
                  <a:pt x="2763011" y="548005"/>
                </a:lnTo>
                <a:lnTo>
                  <a:pt x="2771575" y="550863"/>
                </a:lnTo>
                <a:lnTo>
                  <a:pt x="2780139" y="554355"/>
                </a:lnTo>
                <a:lnTo>
                  <a:pt x="2789020" y="558165"/>
                </a:lnTo>
                <a:lnTo>
                  <a:pt x="2797267" y="561658"/>
                </a:lnTo>
                <a:lnTo>
                  <a:pt x="2812809" y="569595"/>
                </a:lnTo>
                <a:lnTo>
                  <a:pt x="2827716" y="577850"/>
                </a:lnTo>
                <a:lnTo>
                  <a:pt x="2841355" y="586105"/>
                </a:lnTo>
                <a:lnTo>
                  <a:pt x="2853408" y="594678"/>
                </a:lnTo>
                <a:lnTo>
                  <a:pt x="2864509" y="602933"/>
                </a:lnTo>
                <a:lnTo>
                  <a:pt x="2873073" y="609918"/>
                </a:lnTo>
                <a:lnTo>
                  <a:pt x="2879734" y="616585"/>
                </a:lnTo>
                <a:lnTo>
                  <a:pt x="2882271" y="619760"/>
                </a:lnTo>
                <a:lnTo>
                  <a:pt x="2884809" y="622300"/>
                </a:lnTo>
                <a:lnTo>
                  <a:pt x="2886077" y="624523"/>
                </a:lnTo>
                <a:lnTo>
                  <a:pt x="2887029" y="626428"/>
                </a:lnTo>
                <a:lnTo>
                  <a:pt x="2887346" y="630238"/>
                </a:lnTo>
                <a:lnTo>
                  <a:pt x="2887663" y="635635"/>
                </a:lnTo>
                <a:lnTo>
                  <a:pt x="2887663" y="650875"/>
                </a:lnTo>
                <a:lnTo>
                  <a:pt x="2887029" y="671513"/>
                </a:lnTo>
                <a:lnTo>
                  <a:pt x="2885443" y="697230"/>
                </a:lnTo>
                <a:lnTo>
                  <a:pt x="2883540" y="726123"/>
                </a:lnTo>
                <a:lnTo>
                  <a:pt x="2881320" y="758190"/>
                </a:lnTo>
                <a:lnTo>
                  <a:pt x="2875610" y="827723"/>
                </a:lnTo>
                <a:lnTo>
                  <a:pt x="2868950" y="899161"/>
                </a:lnTo>
                <a:lnTo>
                  <a:pt x="2861654" y="965518"/>
                </a:lnTo>
                <a:lnTo>
                  <a:pt x="2858483" y="995363"/>
                </a:lnTo>
                <a:lnTo>
                  <a:pt x="2854994" y="1021398"/>
                </a:lnTo>
                <a:lnTo>
                  <a:pt x="2852139" y="1042671"/>
                </a:lnTo>
                <a:lnTo>
                  <a:pt x="2848967" y="1059181"/>
                </a:lnTo>
                <a:lnTo>
                  <a:pt x="2838817" y="1062991"/>
                </a:lnTo>
                <a:lnTo>
                  <a:pt x="2828985" y="1066483"/>
                </a:lnTo>
                <a:lnTo>
                  <a:pt x="2820104" y="1069023"/>
                </a:lnTo>
                <a:lnTo>
                  <a:pt x="2810905" y="1070928"/>
                </a:lnTo>
                <a:lnTo>
                  <a:pt x="2803293" y="1072198"/>
                </a:lnTo>
                <a:lnTo>
                  <a:pt x="2795998" y="1072516"/>
                </a:lnTo>
                <a:lnTo>
                  <a:pt x="2792509" y="1072198"/>
                </a:lnTo>
                <a:lnTo>
                  <a:pt x="2789654" y="1071563"/>
                </a:lnTo>
                <a:lnTo>
                  <a:pt x="2786483" y="1070928"/>
                </a:lnTo>
                <a:lnTo>
                  <a:pt x="2784262" y="1070293"/>
                </a:lnTo>
                <a:lnTo>
                  <a:pt x="2785214" y="1057911"/>
                </a:lnTo>
                <a:lnTo>
                  <a:pt x="2786165" y="1039813"/>
                </a:lnTo>
                <a:lnTo>
                  <a:pt x="2787751" y="990918"/>
                </a:lnTo>
                <a:lnTo>
                  <a:pt x="2789337" y="930276"/>
                </a:lnTo>
                <a:lnTo>
                  <a:pt x="2790289" y="865188"/>
                </a:lnTo>
                <a:lnTo>
                  <a:pt x="2790606" y="803593"/>
                </a:lnTo>
                <a:lnTo>
                  <a:pt x="2790606" y="775653"/>
                </a:lnTo>
                <a:lnTo>
                  <a:pt x="2790289" y="751840"/>
                </a:lnTo>
                <a:lnTo>
                  <a:pt x="2789654" y="731838"/>
                </a:lnTo>
                <a:lnTo>
                  <a:pt x="2788386" y="717233"/>
                </a:lnTo>
                <a:lnTo>
                  <a:pt x="2788068" y="711835"/>
                </a:lnTo>
                <a:lnTo>
                  <a:pt x="2787434" y="708343"/>
                </a:lnTo>
                <a:lnTo>
                  <a:pt x="2786483" y="707073"/>
                </a:lnTo>
                <a:lnTo>
                  <a:pt x="2785848" y="706438"/>
                </a:lnTo>
                <a:lnTo>
                  <a:pt x="2785531" y="707073"/>
                </a:lnTo>
                <a:lnTo>
                  <a:pt x="2780773" y="713740"/>
                </a:lnTo>
                <a:lnTo>
                  <a:pt x="2775381" y="720725"/>
                </a:lnTo>
                <a:lnTo>
                  <a:pt x="2774113" y="722630"/>
                </a:lnTo>
                <a:lnTo>
                  <a:pt x="2757936" y="960756"/>
                </a:lnTo>
                <a:lnTo>
                  <a:pt x="2753813" y="1010921"/>
                </a:lnTo>
                <a:lnTo>
                  <a:pt x="2750324" y="1049338"/>
                </a:lnTo>
                <a:lnTo>
                  <a:pt x="2746835" y="1083946"/>
                </a:lnTo>
                <a:lnTo>
                  <a:pt x="2746518" y="1087438"/>
                </a:lnTo>
                <a:lnTo>
                  <a:pt x="2744932" y="1092836"/>
                </a:lnTo>
                <a:lnTo>
                  <a:pt x="2742712" y="1097916"/>
                </a:lnTo>
                <a:lnTo>
                  <a:pt x="2740491" y="1103631"/>
                </a:lnTo>
                <a:lnTo>
                  <a:pt x="2737637" y="1109028"/>
                </a:lnTo>
                <a:lnTo>
                  <a:pt x="2732245" y="1119506"/>
                </a:lnTo>
                <a:lnTo>
                  <a:pt x="2725267" y="1129666"/>
                </a:lnTo>
                <a:lnTo>
                  <a:pt x="2699258" y="1479233"/>
                </a:lnTo>
                <a:lnTo>
                  <a:pt x="2716386" y="1483361"/>
                </a:lnTo>
                <a:lnTo>
                  <a:pt x="2732879" y="1487488"/>
                </a:lnTo>
                <a:lnTo>
                  <a:pt x="2870853" y="1410971"/>
                </a:lnTo>
                <a:lnTo>
                  <a:pt x="2876879" y="1421766"/>
                </a:lnTo>
                <a:lnTo>
                  <a:pt x="2749055" y="1492886"/>
                </a:lnTo>
                <a:lnTo>
                  <a:pt x="2761743" y="1497013"/>
                </a:lnTo>
                <a:lnTo>
                  <a:pt x="2773795" y="1501776"/>
                </a:lnTo>
                <a:lnTo>
                  <a:pt x="2785214" y="1507173"/>
                </a:lnTo>
                <a:lnTo>
                  <a:pt x="2795998" y="1512253"/>
                </a:lnTo>
                <a:lnTo>
                  <a:pt x="2805831" y="1517968"/>
                </a:lnTo>
                <a:lnTo>
                  <a:pt x="2815029" y="1524001"/>
                </a:lnTo>
                <a:lnTo>
                  <a:pt x="2823910" y="1530033"/>
                </a:lnTo>
                <a:lnTo>
                  <a:pt x="2831839" y="1536383"/>
                </a:lnTo>
                <a:lnTo>
                  <a:pt x="2838500" y="1543051"/>
                </a:lnTo>
                <a:lnTo>
                  <a:pt x="2844844" y="1550036"/>
                </a:lnTo>
                <a:lnTo>
                  <a:pt x="2850236" y="1557021"/>
                </a:lnTo>
                <a:lnTo>
                  <a:pt x="2854359" y="1564323"/>
                </a:lnTo>
                <a:lnTo>
                  <a:pt x="2856262" y="1568133"/>
                </a:lnTo>
                <a:lnTo>
                  <a:pt x="2857848" y="1571626"/>
                </a:lnTo>
                <a:lnTo>
                  <a:pt x="2859117" y="1575436"/>
                </a:lnTo>
                <a:lnTo>
                  <a:pt x="2860386" y="1579246"/>
                </a:lnTo>
                <a:lnTo>
                  <a:pt x="2861337" y="1583056"/>
                </a:lnTo>
                <a:lnTo>
                  <a:pt x="2861654" y="1586866"/>
                </a:lnTo>
                <a:lnTo>
                  <a:pt x="2861972" y="1590993"/>
                </a:lnTo>
                <a:lnTo>
                  <a:pt x="2862606" y="1594803"/>
                </a:lnTo>
                <a:lnTo>
                  <a:pt x="2861972" y="1598931"/>
                </a:lnTo>
                <a:lnTo>
                  <a:pt x="2861654" y="1603058"/>
                </a:lnTo>
                <a:lnTo>
                  <a:pt x="2861020" y="1607186"/>
                </a:lnTo>
                <a:lnTo>
                  <a:pt x="2860386" y="1611313"/>
                </a:lnTo>
                <a:lnTo>
                  <a:pt x="2858800" y="1615123"/>
                </a:lnTo>
                <a:lnTo>
                  <a:pt x="2857214" y="1619251"/>
                </a:lnTo>
                <a:lnTo>
                  <a:pt x="2855628" y="1622743"/>
                </a:lnTo>
                <a:lnTo>
                  <a:pt x="2853408" y="1626553"/>
                </a:lnTo>
                <a:lnTo>
                  <a:pt x="2851187" y="1630681"/>
                </a:lnTo>
                <a:lnTo>
                  <a:pt x="2848967" y="1634491"/>
                </a:lnTo>
                <a:lnTo>
                  <a:pt x="2842941" y="1641793"/>
                </a:lnTo>
                <a:lnTo>
                  <a:pt x="2836597" y="1648778"/>
                </a:lnTo>
                <a:lnTo>
                  <a:pt x="2828668" y="1655763"/>
                </a:lnTo>
                <a:lnTo>
                  <a:pt x="2820421" y="1662431"/>
                </a:lnTo>
                <a:lnTo>
                  <a:pt x="2810905" y="1668781"/>
                </a:lnTo>
                <a:lnTo>
                  <a:pt x="2800756" y="1674813"/>
                </a:lnTo>
                <a:lnTo>
                  <a:pt x="2789972" y="1680528"/>
                </a:lnTo>
                <a:lnTo>
                  <a:pt x="2778236" y="1685926"/>
                </a:lnTo>
                <a:lnTo>
                  <a:pt x="2765866" y="1691006"/>
                </a:lnTo>
                <a:lnTo>
                  <a:pt x="2752861" y="1695768"/>
                </a:lnTo>
                <a:lnTo>
                  <a:pt x="2739223" y="1700213"/>
                </a:lnTo>
                <a:lnTo>
                  <a:pt x="2869267" y="1786891"/>
                </a:lnTo>
                <a:lnTo>
                  <a:pt x="2862606" y="1797051"/>
                </a:lnTo>
                <a:lnTo>
                  <a:pt x="2723998" y="1704341"/>
                </a:lnTo>
                <a:lnTo>
                  <a:pt x="2707822" y="1708151"/>
                </a:lnTo>
                <a:lnTo>
                  <a:pt x="2690694" y="1711961"/>
                </a:lnTo>
                <a:lnTo>
                  <a:pt x="2673566" y="1715136"/>
                </a:lnTo>
                <a:lnTo>
                  <a:pt x="2655487" y="1717358"/>
                </a:lnTo>
                <a:lnTo>
                  <a:pt x="2637091" y="1719581"/>
                </a:lnTo>
                <a:lnTo>
                  <a:pt x="2618060" y="1720533"/>
                </a:lnTo>
                <a:lnTo>
                  <a:pt x="2598712" y="1721803"/>
                </a:lnTo>
                <a:lnTo>
                  <a:pt x="2579046" y="1721803"/>
                </a:lnTo>
                <a:lnTo>
                  <a:pt x="2563822" y="1721803"/>
                </a:lnTo>
                <a:lnTo>
                  <a:pt x="2549549" y="1721486"/>
                </a:lnTo>
                <a:lnTo>
                  <a:pt x="2534958" y="1720533"/>
                </a:lnTo>
                <a:lnTo>
                  <a:pt x="2521002" y="1719581"/>
                </a:lnTo>
                <a:lnTo>
                  <a:pt x="2507046" y="1717993"/>
                </a:lnTo>
                <a:lnTo>
                  <a:pt x="2493725" y="1716088"/>
                </a:lnTo>
                <a:lnTo>
                  <a:pt x="2480403" y="1714183"/>
                </a:lnTo>
                <a:lnTo>
                  <a:pt x="2467399" y="1711961"/>
                </a:lnTo>
                <a:lnTo>
                  <a:pt x="2455029" y="1709738"/>
                </a:lnTo>
                <a:lnTo>
                  <a:pt x="2442659" y="1706881"/>
                </a:lnTo>
                <a:lnTo>
                  <a:pt x="2430923" y="1703706"/>
                </a:lnTo>
                <a:lnTo>
                  <a:pt x="2419187" y="1700213"/>
                </a:lnTo>
                <a:lnTo>
                  <a:pt x="2408086" y="1697038"/>
                </a:lnTo>
                <a:lnTo>
                  <a:pt x="2397619" y="1693228"/>
                </a:lnTo>
                <a:lnTo>
                  <a:pt x="2387469" y="1689418"/>
                </a:lnTo>
                <a:lnTo>
                  <a:pt x="2377637" y="1684973"/>
                </a:lnTo>
                <a:lnTo>
                  <a:pt x="2368121" y="1680846"/>
                </a:lnTo>
                <a:lnTo>
                  <a:pt x="2359240" y="1676401"/>
                </a:lnTo>
                <a:lnTo>
                  <a:pt x="2350994" y="1671321"/>
                </a:lnTo>
                <a:lnTo>
                  <a:pt x="2343064" y="1666558"/>
                </a:lnTo>
                <a:lnTo>
                  <a:pt x="2335769" y="1661161"/>
                </a:lnTo>
                <a:lnTo>
                  <a:pt x="2329108" y="1656081"/>
                </a:lnTo>
                <a:lnTo>
                  <a:pt x="2322764" y="1650366"/>
                </a:lnTo>
                <a:lnTo>
                  <a:pt x="2317055" y="1644651"/>
                </a:lnTo>
                <a:lnTo>
                  <a:pt x="2312298" y="1638936"/>
                </a:lnTo>
                <a:lnTo>
                  <a:pt x="2307857" y="1632903"/>
                </a:lnTo>
                <a:lnTo>
                  <a:pt x="2304051" y="1627188"/>
                </a:lnTo>
                <a:lnTo>
                  <a:pt x="2300879" y="1620521"/>
                </a:lnTo>
                <a:lnTo>
                  <a:pt x="2298659" y="1614171"/>
                </a:lnTo>
                <a:lnTo>
                  <a:pt x="2296756" y="1607821"/>
                </a:lnTo>
                <a:lnTo>
                  <a:pt x="2295804" y="1601471"/>
                </a:lnTo>
                <a:lnTo>
                  <a:pt x="2295170" y="1594803"/>
                </a:lnTo>
                <a:lnTo>
                  <a:pt x="2295170" y="1590676"/>
                </a:lnTo>
                <a:lnTo>
                  <a:pt x="2296121" y="1585913"/>
                </a:lnTo>
                <a:lnTo>
                  <a:pt x="2296756" y="1581468"/>
                </a:lnTo>
                <a:lnTo>
                  <a:pt x="2298024" y="1577341"/>
                </a:lnTo>
                <a:lnTo>
                  <a:pt x="2299293" y="1573213"/>
                </a:lnTo>
                <a:lnTo>
                  <a:pt x="2300879" y="1568768"/>
                </a:lnTo>
                <a:lnTo>
                  <a:pt x="2302782" y="1564641"/>
                </a:lnTo>
                <a:lnTo>
                  <a:pt x="2305320" y="1560831"/>
                </a:lnTo>
                <a:lnTo>
                  <a:pt x="2307857" y="1556703"/>
                </a:lnTo>
                <a:lnTo>
                  <a:pt x="2310712" y="1552576"/>
                </a:lnTo>
                <a:lnTo>
                  <a:pt x="2313566" y="1548766"/>
                </a:lnTo>
                <a:lnTo>
                  <a:pt x="2317372" y="1544956"/>
                </a:lnTo>
                <a:lnTo>
                  <a:pt x="2320861" y="1541146"/>
                </a:lnTo>
                <a:lnTo>
                  <a:pt x="2324985" y="1537653"/>
                </a:lnTo>
                <a:lnTo>
                  <a:pt x="2333549" y="1530351"/>
                </a:lnTo>
                <a:lnTo>
                  <a:pt x="2343064" y="1523366"/>
                </a:lnTo>
                <a:lnTo>
                  <a:pt x="2353848" y="1517016"/>
                </a:lnTo>
                <a:lnTo>
                  <a:pt x="2365267" y="1510348"/>
                </a:lnTo>
                <a:lnTo>
                  <a:pt x="2377637" y="1504316"/>
                </a:lnTo>
                <a:lnTo>
                  <a:pt x="2390641" y="1499236"/>
                </a:lnTo>
                <a:lnTo>
                  <a:pt x="2404597" y="1493838"/>
                </a:lnTo>
                <a:lnTo>
                  <a:pt x="2419187" y="1489393"/>
                </a:lnTo>
                <a:lnTo>
                  <a:pt x="2434729" y="1484948"/>
                </a:lnTo>
                <a:lnTo>
                  <a:pt x="2421090" y="1301751"/>
                </a:lnTo>
                <a:lnTo>
                  <a:pt x="2390958" y="1273493"/>
                </a:lnTo>
                <a:lnTo>
                  <a:pt x="2399205" y="1264603"/>
                </a:lnTo>
                <a:lnTo>
                  <a:pt x="2419505" y="1283653"/>
                </a:lnTo>
                <a:lnTo>
                  <a:pt x="2407769" y="1124268"/>
                </a:lnTo>
                <a:lnTo>
                  <a:pt x="2401742" y="1115378"/>
                </a:lnTo>
                <a:lnTo>
                  <a:pt x="2396350" y="1106171"/>
                </a:lnTo>
                <a:lnTo>
                  <a:pt x="2391910" y="1097281"/>
                </a:lnTo>
                <a:lnTo>
                  <a:pt x="2390007" y="1092201"/>
                </a:lnTo>
                <a:lnTo>
                  <a:pt x="2388104" y="1087756"/>
                </a:lnTo>
                <a:lnTo>
                  <a:pt x="2387787" y="1083946"/>
                </a:lnTo>
                <a:lnTo>
                  <a:pt x="2382712" y="1029971"/>
                </a:lnTo>
                <a:lnTo>
                  <a:pt x="2377320" y="970916"/>
                </a:lnTo>
                <a:lnTo>
                  <a:pt x="2371293" y="897573"/>
                </a:lnTo>
                <a:lnTo>
                  <a:pt x="2359240" y="716280"/>
                </a:lnTo>
                <a:lnTo>
                  <a:pt x="2354165" y="712153"/>
                </a:lnTo>
                <a:lnTo>
                  <a:pt x="2349090" y="707073"/>
                </a:lnTo>
                <a:lnTo>
                  <a:pt x="2348773" y="707073"/>
                </a:lnTo>
                <a:lnTo>
                  <a:pt x="2348773" y="707390"/>
                </a:lnTo>
                <a:lnTo>
                  <a:pt x="2347822" y="709295"/>
                </a:lnTo>
                <a:lnTo>
                  <a:pt x="2347505" y="713105"/>
                </a:lnTo>
                <a:lnTo>
                  <a:pt x="2347187" y="718503"/>
                </a:lnTo>
                <a:lnTo>
                  <a:pt x="2347187" y="733743"/>
                </a:lnTo>
                <a:lnTo>
                  <a:pt x="2347187" y="754063"/>
                </a:lnTo>
                <a:lnTo>
                  <a:pt x="2348773" y="806133"/>
                </a:lnTo>
                <a:lnTo>
                  <a:pt x="2350994" y="868363"/>
                </a:lnTo>
                <a:lnTo>
                  <a:pt x="2353848" y="932498"/>
                </a:lnTo>
                <a:lnTo>
                  <a:pt x="2357020" y="993141"/>
                </a:lnTo>
                <a:lnTo>
                  <a:pt x="2359875" y="1041718"/>
                </a:lnTo>
                <a:lnTo>
                  <a:pt x="2362095" y="1072198"/>
                </a:lnTo>
                <a:lnTo>
                  <a:pt x="2348139" y="1072516"/>
                </a:lnTo>
                <a:lnTo>
                  <a:pt x="2339258" y="1072198"/>
                </a:lnTo>
                <a:lnTo>
                  <a:pt x="2329108" y="1071246"/>
                </a:lnTo>
                <a:lnTo>
                  <a:pt x="2323716" y="1070611"/>
                </a:lnTo>
                <a:lnTo>
                  <a:pt x="2318641" y="1069658"/>
                </a:lnTo>
                <a:lnTo>
                  <a:pt x="2312932" y="1068706"/>
                </a:lnTo>
                <a:lnTo>
                  <a:pt x="2307223" y="1067118"/>
                </a:lnTo>
                <a:lnTo>
                  <a:pt x="2302148" y="1065213"/>
                </a:lnTo>
                <a:lnTo>
                  <a:pt x="2296438" y="1062991"/>
                </a:lnTo>
                <a:lnTo>
                  <a:pt x="2290729" y="1060451"/>
                </a:lnTo>
                <a:lnTo>
                  <a:pt x="2285654" y="1057276"/>
                </a:lnTo>
                <a:lnTo>
                  <a:pt x="2282800" y="1041718"/>
                </a:lnTo>
                <a:lnTo>
                  <a:pt x="2280262" y="1020446"/>
                </a:lnTo>
                <a:lnTo>
                  <a:pt x="2277408" y="995681"/>
                </a:lnTo>
                <a:lnTo>
                  <a:pt x="2274553" y="967423"/>
                </a:lnTo>
                <a:lnTo>
                  <a:pt x="2272016" y="936626"/>
                </a:lnTo>
                <a:lnTo>
                  <a:pt x="2269478" y="904241"/>
                </a:lnTo>
                <a:lnTo>
                  <a:pt x="2264403" y="836930"/>
                </a:lnTo>
                <a:lnTo>
                  <a:pt x="2260597" y="771525"/>
                </a:lnTo>
                <a:lnTo>
                  <a:pt x="2259328" y="741680"/>
                </a:lnTo>
                <a:lnTo>
                  <a:pt x="2258060" y="714058"/>
                </a:lnTo>
                <a:lnTo>
                  <a:pt x="2257425" y="689928"/>
                </a:lnTo>
                <a:lnTo>
                  <a:pt x="2257425" y="670560"/>
                </a:lnTo>
                <a:lnTo>
                  <a:pt x="2257425" y="655955"/>
                </a:lnTo>
                <a:lnTo>
                  <a:pt x="2257742" y="650875"/>
                </a:lnTo>
                <a:lnTo>
                  <a:pt x="2258377" y="647065"/>
                </a:lnTo>
                <a:lnTo>
                  <a:pt x="2259011" y="641033"/>
                </a:lnTo>
                <a:lnTo>
                  <a:pt x="2260280" y="635635"/>
                </a:lnTo>
                <a:lnTo>
                  <a:pt x="2262183" y="629920"/>
                </a:lnTo>
                <a:lnTo>
                  <a:pt x="2264403" y="624205"/>
                </a:lnTo>
                <a:lnTo>
                  <a:pt x="2267575" y="619125"/>
                </a:lnTo>
                <a:lnTo>
                  <a:pt x="2271381" y="614045"/>
                </a:lnTo>
                <a:lnTo>
                  <a:pt x="2275505" y="609283"/>
                </a:lnTo>
                <a:lnTo>
                  <a:pt x="2279945" y="604203"/>
                </a:lnTo>
                <a:lnTo>
                  <a:pt x="2284703" y="599758"/>
                </a:lnTo>
                <a:lnTo>
                  <a:pt x="2290412" y="595313"/>
                </a:lnTo>
                <a:lnTo>
                  <a:pt x="2296121" y="591185"/>
                </a:lnTo>
                <a:lnTo>
                  <a:pt x="2302465" y="587058"/>
                </a:lnTo>
                <a:lnTo>
                  <a:pt x="2309126" y="583248"/>
                </a:lnTo>
                <a:lnTo>
                  <a:pt x="2316104" y="579438"/>
                </a:lnTo>
                <a:lnTo>
                  <a:pt x="2323399" y="575628"/>
                </a:lnTo>
                <a:lnTo>
                  <a:pt x="2331011" y="572453"/>
                </a:lnTo>
                <a:lnTo>
                  <a:pt x="2338941" y="568960"/>
                </a:lnTo>
                <a:lnTo>
                  <a:pt x="2347187" y="566103"/>
                </a:lnTo>
                <a:lnTo>
                  <a:pt x="2363681" y="560070"/>
                </a:lnTo>
                <a:lnTo>
                  <a:pt x="2381443" y="554673"/>
                </a:lnTo>
                <a:lnTo>
                  <a:pt x="2399205" y="550228"/>
                </a:lnTo>
                <a:lnTo>
                  <a:pt x="2417284" y="546100"/>
                </a:lnTo>
                <a:lnTo>
                  <a:pt x="2435681" y="542290"/>
                </a:lnTo>
                <a:lnTo>
                  <a:pt x="2453760" y="539115"/>
                </a:lnTo>
                <a:lnTo>
                  <a:pt x="2471522" y="536575"/>
                </a:lnTo>
                <a:lnTo>
                  <a:pt x="2475646" y="536258"/>
                </a:lnTo>
                <a:lnTo>
                  <a:pt x="2479769" y="536258"/>
                </a:lnTo>
                <a:lnTo>
                  <a:pt x="2537813" y="750888"/>
                </a:lnTo>
                <a:lnTo>
                  <a:pt x="2539082" y="742315"/>
                </a:lnTo>
                <a:lnTo>
                  <a:pt x="2559064" y="595313"/>
                </a:lnTo>
                <a:lnTo>
                  <a:pt x="2553355" y="580708"/>
                </a:lnTo>
                <a:lnTo>
                  <a:pt x="2564773" y="561340"/>
                </a:lnTo>
                <a:lnTo>
                  <a:pt x="2590148" y="561340"/>
                </a:lnTo>
                <a:lnTo>
                  <a:pt x="2600615" y="580708"/>
                </a:lnTo>
                <a:lnTo>
                  <a:pt x="2595857" y="597853"/>
                </a:lnTo>
                <a:lnTo>
                  <a:pt x="2613619" y="753110"/>
                </a:lnTo>
                <a:lnTo>
                  <a:pt x="2661196" y="542925"/>
                </a:lnTo>
                <a:lnTo>
                  <a:pt x="2666271" y="540703"/>
                </a:lnTo>
                <a:lnTo>
                  <a:pt x="2670712" y="538480"/>
                </a:lnTo>
                <a:lnTo>
                  <a:pt x="2673249" y="536893"/>
                </a:lnTo>
                <a:lnTo>
                  <a:pt x="2673566" y="536575"/>
                </a:lnTo>
                <a:lnTo>
                  <a:pt x="2682130" y="535623"/>
                </a:lnTo>
                <a:lnTo>
                  <a:pt x="2691328" y="534988"/>
                </a:lnTo>
                <a:close/>
                <a:moveTo>
                  <a:pt x="1954213" y="512763"/>
                </a:moveTo>
                <a:lnTo>
                  <a:pt x="1953574" y="518429"/>
                </a:lnTo>
                <a:lnTo>
                  <a:pt x="1952294" y="524094"/>
                </a:lnTo>
                <a:lnTo>
                  <a:pt x="1951015" y="530705"/>
                </a:lnTo>
                <a:lnTo>
                  <a:pt x="1948775" y="537629"/>
                </a:lnTo>
                <a:lnTo>
                  <a:pt x="1947176" y="540462"/>
                </a:lnTo>
                <a:lnTo>
                  <a:pt x="1945577" y="542981"/>
                </a:lnTo>
                <a:lnTo>
                  <a:pt x="1943657" y="545813"/>
                </a:lnTo>
                <a:lnTo>
                  <a:pt x="1941418" y="547387"/>
                </a:lnTo>
                <a:lnTo>
                  <a:pt x="1939179" y="548961"/>
                </a:lnTo>
                <a:lnTo>
                  <a:pt x="1936620" y="549276"/>
                </a:lnTo>
                <a:lnTo>
                  <a:pt x="1933421" y="549276"/>
                </a:lnTo>
                <a:lnTo>
                  <a:pt x="1930863" y="548961"/>
                </a:lnTo>
                <a:lnTo>
                  <a:pt x="1928943" y="548332"/>
                </a:lnTo>
                <a:lnTo>
                  <a:pt x="1927024" y="547073"/>
                </a:lnTo>
                <a:lnTo>
                  <a:pt x="1925745" y="545184"/>
                </a:lnTo>
                <a:lnTo>
                  <a:pt x="1925105" y="543295"/>
                </a:lnTo>
                <a:lnTo>
                  <a:pt x="1924785" y="541092"/>
                </a:lnTo>
                <a:lnTo>
                  <a:pt x="1924785" y="538574"/>
                </a:lnTo>
                <a:lnTo>
                  <a:pt x="1924465" y="536056"/>
                </a:lnTo>
                <a:lnTo>
                  <a:pt x="1924145" y="534482"/>
                </a:lnTo>
                <a:lnTo>
                  <a:pt x="1923186" y="533223"/>
                </a:lnTo>
                <a:lnTo>
                  <a:pt x="1922546" y="532908"/>
                </a:lnTo>
                <a:lnTo>
                  <a:pt x="1921266" y="532908"/>
                </a:lnTo>
                <a:lnTo>
                  <a:pt x="1920627" y="533852"/>
                </a:lnTo>
                <a:lnTo>
                  <a:pt x="1920307" y="534797"/>
                </a:lnTo>
                <a:lnTo>
                  <a:pt x="1920307" y="536685"/>
                </a:lnTo>
                <a:lnTo>
                  <a:pt x="1919987" y="538889"/>
                </a:lnTo>
                <a:lnTo>
                  <a:pt x="1918707" y="541721"/>
                </a:lnTo>
                <a:lnTo>
                  <a:pt x="1917108" y="544240"/>
                </a:lnTo>
                <a:lnTo>
                  <a:pt x="1915189" y="546443"/>
                </a:lnTo>
                <a:lnTo>
                  <a:pt x="1913909" y="548017"/>
                </a:lnTo>
                <a:lnTo>
                  <a:pt x="1912950" y="548332"/>
                </a:lnTo>
                <a:lnTo>
                  <a:pt x="1912310" y="548332"/>
                </a:lnTo>
                <a:lnTo>
                  <a:pt x="1911990" y="548332"/>
                </a:lnTo>
                <a:lnTo>
                  <a:pt x="1911350" y="547387"/>
                </a:lnTo>
                <a:lnTo>
                  <a:pt x="1911350" y="546443"/>
                </a:lnTo>
                <a:lnTo>
                  <a:pt x="1911350" y="544554"/>
                </a:lnTo>
                <a:lnTo>
                  <a:pt x="1912630" y="536370"/>
                </a:lnTo>
                <a:lnTo>
                  <a:pt x="1913269" y="532278"/>
                </a:lnTo>
                <a:lnTo>
                  <a:pt x="1914229" y="528186"/>
                </a:lnTo>
                <a:lnTo>
                  <a:pt x="1915189" y="524409"/>
                </a:lnTo>
                <a:lnTo>
                  <a:pt x="1916788" y="521891"/>
                </a:lnTo>
                <a:lnTo>
                  <a:pt x="1917428" y="520632"/>
                </a:lnTo>
                <a:lnTo>
                  <a:pt x="1918387" y="520003"/>
                </a:lnTo>
                <a:lnTo>
                  <a:pt x="1919347" y="519058"/>
                </a:lnTo>
                <a:lnTo>
                  <a:pt x="1920627" y="518743"/>
                </a:lnTo>
                <a:lnTo>
                  <a:pt x="1954213" y="512763"/>
                </a:lnTo>
                <a:close/>
                <a:moveTo>
                  <a:pt x="1636712" y="512763"/>
                </a:moveTo>
                <a:lnTo>
                  <a:pt x="1670299" y="519003"/>
                </a:lnTo>
                <a:lnTo>
                  <a:pt x="1671578" y="519332"/>
                </a:lnTo>
                <a:lnTo>
                  <a:pt x="1672218" y="519660"/>
                </a:lnTo>
                <a:lnTo>
                  <a:pt x="1673498" y="520974"/>
                </a:lnTo>
                <a:lnTo>
                  <a:pt x="1674137" y="521959"/>
                </a:lnTo>
                <a:lnTo>
                  <a:pt x="1675737" y="524587"/>
                </a:lnTo>
                <a:lnTo>
                  <a:pt x="1676696" y="528528"/>
                </a:lnTo>
                <a:lnTo>
                  <a:pt x="1677656" y="532470"/>
                </a:lnTo>
                <a:lnTo>
                  <a:pt x="1678296" y="537068"/>
                </a:lnTo>
                <a:lnTo>
                  <a:pt x="1679575" y="545608"/>
                </a:lnTo>
                <a:lnTo>
                  <a:pt x="1679575" y="547578"/>
                </a:lnTo>
                <a:lnTo>
                  <a:pt x="1679575" y="548892"/>
                </a:lnTo>
                <a:lnTo>
                  <a:pt x="1679255" y="549549"/>
                </a:lnTo>
                <a:lnTo>
                  <a:pt x="1678616" y="549549"/>
                </a:lnTo>
                <a:lnTo>
                  <a:pt x="1677976" y="549549"/>
                </a:lnTo>
                <a:lnTo>
                  <a:pt x="1677336" y="549221"/>
                </a:lnTo>
                <a:lnTo>
                  <a:pt x="1675737" y="547578"/>
                </a:lnTo>
                <a:lnTo>
                  <a:pt x="1673818" y="545279"/>
                </a:lnTo>
                <a:lnTo>
                  <a:pt x="1672218" y="542323"/>
                </a:lnTo>
                <a:lnTo>
                  <a:pt x="1671259" y="539367"/>
                </a:lnTo>
                <a:lnTo>
                  <a:pt x="1670939" y="537725"/>
                </a:lnTo>
                <a:lnTo>
                  <a:pt x="1670939" y="535754"/>
                </a:lnTo>
                <a:lnTo>
                  <a:pt x="1670299" y="534440"/>
                </a:lnTo>
                <a:lnTo>
                  <a:pt x="1669659" y="533784"/>
                </a:lnTo>
                <a:lnTo>
                  <a:pt x="1668380" y="533784"/>
                </a:lnTo>
                <a:lnTo>
                  <a:pt x="1667740" y="534112"/>
                </a:lnTo>
                <a:lnTo>
                  <a:pt x="1667100" y="535097"/>
                </a:lnTo>
                <a:lnTo>
                  <a:pt x="1666780" y="536740"/>
                </a:lnTo>
                <a:lnTo>
                  <a:pt x="1666141" y="539367"/>
                </a:lnTo>
                <a:lnTo>
                  <a:pt x="1666141" y="542323"/>
                </a:lnTo>
                <a:lnTo>
                  <a:pt x="1665821" y="544622"/>
                </a:lnTo>
                <a:lnTo>
                  <a:pt x="1665181" y="546593"/>
                </a:lnTo>
                <a:lnTo>
                  <a:pt x="1663901" y="548564"/>
                </a:lnTo>
                <a:lnTo>
                  <a:pt x="1661982" y="549549"/>
                </a:lnTo>
                <a:lnTo>
                  <a:pt x="1660063" y="550534"/>
                </a:lnTo>
                <a:lnTo>
                  <a:pt x="1657504" y="550863"/>
                </a:lnTo>
                <a:lnTo>
                  <a:pt x="1654625" y="550863"/>
                </a:lnTo>
                <a:lnTo>
                  <a:pt x="1651746" y="549878"/>
                </a:lnTo>
                <a:lnTo>
                  <a:pt x="1649507" y="548892"/>
                </a:lnTo>
                <a:lnTo>
                  <a:pt x="1647268" y="546921"/>
                </a:lnTo>
                <a:lnTo>
                  <a:pt x="1645349" y="544294"/>
                </a:lnTo>
                <a:lnTo>
                  <a:pt x="1643749" y="541338"/>
                </a:lnTo>
                <a:lnTo>
                  <a:pt x="1642470" y="538053"/>
                </a:lnTo>
                <a:lnTo>
                  <a:pt x="1640231" y="531484"/>
                </a:lnTo>
                <a:lnTo>
                  <a:pt x="1638631" y="524259"/>
                </a:lnTo>
                <a:lnTo>
                  <a:pt x="1637352" y="518018"/>
                </a:lnTo>
                <a:lnTo>
                  <a:pt x="1636712" y="512763"/>
                </a:lnTo>
                <a:close/>
                <a:moveTo>
                  <a:pt x="358458" y="427038"/>
                </a:moveTo>
                <a:lnTo>
                  <a:pt x="365125" y="427038"/>
                </a:lnTo>
                <a:lnTo>
                  <a:pt x="371475" y="427356"/>
                </a:lnTo>
                <a:lnTo>
                  <a:pt x="377825" y="427992"/>
                </a:lnTo>
                <a:lnTo>
                  <a:pt x="384493" y="429263"/>
                </a:lnTo>
                <a:lnTo>
                  <a:pt x="390843" y="430853"/>
                </a:lnTo>
                <a:lnTo>
                  <a:pt x="397193" y="432125"/>
                </a:lnTo>
                <a:lnTo>
                  <a:pt x="403860" y="434033"/>
                </a:lnTo>
                <a:lnTo>
                  <a:pt x="410210" y="435940"/>
                </a:lnTo>
                <a:lnTo>
                  <a:pt x="422593" y="441027"/>
                </a:lnTo>
                <a:lnTo>
                  <a:pt x="434658" y="446114"/>
                </a:lnTo>
                <a:lnTo>
                  <a:pt x="445770" y="451837"/>
                </a:lnTo>
                <a:lnTo>
                  <a:pt x="456883" y="457878"/>
                </a:lnTo>
                <a:lnTo>
                  <a:pt x="466408" y="463919"/>
                </a:lnTo>
                <a:lnTo>
                  <a:pt x="475298" y="469960"/>
                </a:lnTo>
                <a:lnTo>
                  <a:pt x="482918" y="475365"/>
                </a:lnTo>
                <a:lnTo>
                  <a:pt x="489585" y="480770"/>
                </a:lnTo>
                <a:lnTo>
                  <a:pt x="494348" y="485539"/>
                </a:lnTo>
                <a:lnTo>
                  <a:pt x="497840" y="489355"/>
                </a:lnTo>
                <a:lnTo>
                  <a:pt x="498475" y="491262"/>
                </a:lnTo>
                <a:lnTo>
                  <a:pt x="499110" y="492534"/>
                </a:lnTo>
                <a:lnTo>
                  <a:pt x="499745" y="495396"/>
                </a:lnTo>
                <a:lnTo>
                  <a:pt x="499745" y="499211"/>
                </a:lnTo>
                <a:lnTo>
                  <a:pt x="499745" y="510021"/>
                </a:lnTo>
                <a:lnTo>
                  <a:pt x="499110" y="525282"/>
                </a:lnTo>
                <a:lnTo>
                  <a:pt x="498158" y="543405"/>
                </a:lnTo>
                <a:lnTo>
                  <a:pt x="494983" y="587281"/>
                </a:lnTo>
                <a:lnTo>
                  <a:pt x="490855" y="637198"/>
                </a:lnTo>
                <a:lnTo>
                  <a:pt x="486093" y="688705"/>
                </a:lnTo>
                <a:lnTo>
                  <a:pt x="481013" y="736397"/>
                </a:lnTo>
                <a:lnTo>
                  <a:pt x="476250" y="776457"/>
                </a:lnTo>
                <a:lnTo>
                  <a:pt x="474028" y="792037"/>
                </a:lnTo>
                <a:lnTo>
                  <a:pt x="472123" y="803800"/>
                </a:lnTo>
                <a:lnTo>
                  <a:pt x="464503" y="806344"/>
                </a:lnTo>
                <a:lnTo>
                  <a:pt x="457835" y="808888"/>
                </a:lnTo>
                <a:lnTo>
                  <a:pt x="451168" y="810477"/>
                </a:lnTo>
                <a:lnTo>
                  <a:pt x="444818" y="812067"/>
                </a:lnTo>
                <a:lnTo>
                  <a:pt x="439103" y="813021"/>
                </a:lnTo>
                <a:lnTo>
                  <a:pt x="433705" y="813339"/>
                </a:lnTo>
                <a:lnTo>
                  <a:pt x="429260" y="813021"/>
                </a:lnTo>
                <a:lnTo>
                  <a:pt x="425450" y="811749"/>
                </a:lnTo>
                <a:lnTo>
                  <a:pt x="425768" y="802847"/>
                </a:lnTo>
                <a:lnTo>
                  <a:pt x="426720" y="789811"/>
                </a:lnTo>
                <a:lnTo>
                  <a:pt x="428308" y="754519"/>
                </a:lnTo>
                <a:lnTo>
                  <a:pt x="429260" y="710961"/>
                </a:lnTo>
                <a:lnTo>
                  <a:pt x="429895" y="664541"/>
                </a:lnTo>
                <a:lnTo>
                  <a:pt x="429895" y="619711"/>
                </a:lnTo>
                <a:lnTo>
                  <a:pt x="429578" y="582512"/>
                </a:lnTo>
                <a:lnTo>
                  <a:pt x="429260" y="568205"/>
                </a:lnTo>
                <a:lnTo>
                  <a:pt x="428625" y="557712"/>
                </a:lnTo>
                <a:lnTo>
                  <a:pt x="428308" y="554215"/>
                </a:lnTo>
                <a:lnTo>
                  <a:pt x="427673" y="551672"/>
                </a:lnTo>
                <a:lnTo>
                  <a:pt x="427038" y="550400"/>
                </a:lnTo>
                <a:lnTo>
                  <a:pt x="426720" y="550400"/>
                </a:lnTo>
                <a:lnTo>
                  <a:pt x="426403" y="550400"/>
                </a:lnTo>
                <a:lnTo>
                  <a:pt x="422910" y="555487"/>
                </a:lnTo>
                <a:lnTo>
                  <a:pt x="419100" y="560256"/>
                </a:lnTo>
                <a:lnTo>
                  <a:pt x="418465" y="561846"/>
                </a:lnTo>
                <a:lnTo>
                  <a:pt x="406718" y="733217"/>
                </a:lnTo>
                <a:lnTo>
                  <a:pt x="401003" y="796806"/>
                </a:lnTo>
                <a:lnTo>
                  <a:pt x="398463" y="821605"/>
                </a:lnTo>
                <a:lnTo>
                  <a:pt x="398463" y="823831"/>
                </a:lnTo>
                <a:lnTo>
                  <a:pt x="395288" y="831779"/>
                </a:lnTo>
                <a:lnTo>
                  <a:pt x="392113" y="839728"/>
                </a:lnTo>
                <a:lnTo>
                  <a:pt x="387985" y="847041"/>
                </a:lnTo>
                <a:lnTo>
                  <a:pt x="382905" y="854353"/>
                </a:lnTo>
                <a:lnTo>
                  <a:pt x="365443" y="1090267"/>
                </a:lnTo>
                <a:lnTo>
                  <a:pt x="378778" y="1093447"/>
                </a:lnTo>
                <a:lnTo>
                  <a:pt x="391160" y="1096944"/>
                </a:lnTo>
                <a:lnTo>
                  <a:pt x="403860" y="1100441"/>
                </a:lnTo>
                <a:lnTo>
                  <a:pt x="414973" y="1104575"/>
                </a:lnTo>
                <a:lnTo>
                  <a:pt x="425450" y="1109344"/>
                </a:lnTo>
                <a:lnTo>
                  <a:pt x="435293" y="1114113"/>
                </a:lnTo>
                <a:lnTo>
                  <a:pt x="444818" y="1119518"/>
                </a:lnTo>
                <a:lnTo>
                  <a:pt x="453073" y="1124923"/>
                </a:lnTo>
                <a:lnTo>
                  <a:pt x="450215" y="1114749"/>
                </a:lnTo>
                <a:lnTo>
                  <a:pt x="538480" y="1093447"/>
                </a:lnTo>
                <a:lnTo>
                  <a:pt x="541338" y="1105211"/>
                </a:lnTo>
                <a:lnTo>
                  <a:pt x="454343" y="1126513"/>
                </a:lnTo>
                <a:lnTo>
                  <a:pt x="461645" y="1132236"/>
                </a:lnTo>
                <a:lnTo>
                  <a:pt x="467678" y="1137959"/>
                </a:lnTo>
                <a:lnTo>
                  <a:pt x="472758" y="1144000"/>
                </a:lnTo>
                <a:lnTo>
                  <a:pt x="476885" y="1150358"/>
                </a:lnTo>
                <a:lnTo>
                  <a:pt x="478790" y="1153538"/>
                </a:lnTo>
                <a:lnTo>
                  <a:pt x="480378" y="1156717"/>
                </a:lnTo>
                <a:lnTo>
                  <a:pt x="481965" y="1159897"/>
                </a:lnTo>
                <a:lnTo>
                  <a:pt x="482918" y="1163394"/>
                </a:lnTo>
                <a:lnTo>
                  <a:pt x="483870" y="1166891"/>
                </a:lnTo>
                <a:lnTo>
                  <a:pt x="484505" y="1170707"/>
                </a:lnTo>
                <a:lnTo>
                  <a:pt x="484823" y="1173886"/>
                </a:lnTo>
                <a:lnTo>
                  <a:pt x="484823" y="1177384"/>
                </a:lnTo>
                <a:lnTo>
                  <a:pt x="484823" y="1182789"/>
                </a:lnTo>
                <a:lnTo>
                  <a:pt x="484188" y="1187558"/>
                </a:lnTo>
                <a:lnTo>
                  <a:pt x="482600" y="1192327"/>
                </a:lnTo>
                <a:lnTo>
                  <a:pt x="480695" y="1197414"/>
                </a:lnTo>
                <a:lnTo>
                  <a:pt x="478790" y="1201865"/>
                </a:lnTo>
                <a:lnTo>
                  <a:pt x="475933" y="1206634"/>
                </a:lnTo>
                <a:lnTo>
                  <a:pt x="472758" y="1211404"/>
                </a:lnTo>
                <a:lnTo>
                  <a:pt x="469265" y="1215537"/>
                </a:lnTo>
                <a:lnTo>
                  <a:pt x="465138" y="1219988"/>
                </a:lnTo>
                <a:lnTo>
                  <a:pt x="460375" y="1224121"/>
                </a:lnTo>
                <a:lnTo>
                  <a:pt x="455613" y="1227937"/>
                </a:lnTo>
                <a:lnTo>
                  <a:pt x="450215" y="1232070"/>
                </a:lnTo>
                <a:lnTo>
                  <a:pt x="444818" y="1235249"/>
                </a:lnTo>
                <a:lnTo>
                  <a:pt x="438785" y="1239065"/>
                </a:lnTo>
                <a:lnTo>
                  <a:pt x="432435" y="1242562"/>
                </a:lnTo>
                <a:lnTo>
                  <a:pt x="425450" y="1245741"/>
                </a:lnTo>
                <a:lnTo>
                  <a:pt x="418465" y="1248921"/>
                </a:lnTo>
                <a:lnTo>
                  <a:pt x="410845" y="1251782"/>
                </a:lnTo>
                <a:lnTo>
                  <a:pt x="402908" y="1254644"/>
                </a:lnTo>
                <a:lnTo>
                  <a:pt x="394970" y="1257187"/>
                </a:lnTo>
                <a:lnTo>
                  <a:pt x="386398" y="1259731"/>
                </a:lnTo>
                <a:lnTo>
                  <a:pt x="377825" y="1261956"/>
                </a:lnTo>
                <a:lnTo>
                  <a:pt x="368618" y="1263864"/>
                </a:lnTo>
                <a:lnTo>
                  <a:pt x="359410" y="1265772"/>
                </a:lnTo>
                <a:lnTo>
                  <a:pt x="349885" y="1267679"/>
                </a:lnTo>
                <a:lnTo>
                  <a:pt x="340043" y="1269269"/>
                </a:lnTo>
                <a:lnTo>
                  <a:pt x="329883" y="1270223"/>
                </a:lnTo>
                <a:lnTo>
                  <a:pt x="319723" y="1271495"/>
                </a:lnTo>
                <a:lnTo>
                  <a:pt x="309245" y="1272131"/>
                </a:lnTo>
                <a:lnTo>
                  <a:pt x="298768" y="1272767"/>
                </a:lnTo>
                <a:lnTo>
                  <a:pt x="287973" y="1273085"/>
                </a:lnTo>
                <a:lnTo>
                  <a:pt x="276860" y="1273402"/>
                </a:lnTo>
                <a:lnTo>
                  <a:pt x="273685" y="1273085"/>
                </a:lnTo>
                <a:lnTo>
                  <a:pt x="313055" y="1331268"/>
                </a:lnTo>
                <a:lnTo>
                  <a:pt x="302895" y="1338263"/>
                </a:lnTo>
                <a:lnTo>
                  <a:pt x="259080" y="1273085"/>
                </a:lnTo>
                <a:lnTo>
                  <a:pt x="244157" y="1272131"/>
                </a:lnTo>
                <a:lnTo>
                  <a:pt x="230505" y="1271177"/>
                </a:lnTo>
                <a:lnTo>
                  <a:pt x="216852" y="1269587"/>
                </a:lnTo>
                <a:lnTo>
                  <a:pt x="203835" y="1267362"/>
                </a:lnTo>
                <a:lnTo>
                  <a:pt x="190817" y="1265136"/>
                </a:lnTo>
                <a:lnTo>
                  <a:pt x="178435" y="1262592"/>
                </a:lnTo>
                <a:lnTo>
                  <a:pt x="166687" y="1259413"/>
                </a:lnTo>
                <a:lnTo>
                  <a:pt x="155575" y="1255916"/>
                </a:lnTo>
                <a:lnTo>
                  <a:pt x="144780" y="1252736"/>
                </a:lnTo>
                <a:lnTo>
                  <a:pt x="134937" y="1248603"/>
                </a:lnTo>
                <a:lnTo>
                  <a:pt x="125095" y="1244470"/>
                </a:lnTo>
                <a:lnTo>
                  <a:pt x="116522" y="1239383"/>
                </a:lnTo>
                <a:lnTo>
                  <a:pt x="108267" y="1234931"/>
                </a:lnTo>
                <a:lnTo>
                  <a:pt x="100647" y="1229844"/>
                </a:lnTo>
                <a:lnTo>
                  <a:pt x="93980" y="1224439"/>
                </a:lnTo>
                <a:lnTo>
                  <a:pt x="87947" y="1218716"/>
                </a:lnTo>
                <a:lnTo>
                  <a:pt x="2857" y="1238747"/>
                </a:lnTo>
                <a:lnTo>
                  <a:pt x="0" y="1226983"/>
                </a:lnTo>
                <a:lnTo>
                  <a:pt x="79375" y="1208224"/>
                </a:lnTo>
                <a:lnTo>
                  <a:pt x="76835" y="1204727"/>
                </a:lnTo>
                <a:lnTo>
                  <a:pt x="74612" y="1201229"/>
                </a:lnTo>
                <a:lnTo>
                  <a:pt x="72707" y="1197414"/>
                </a:lnTo>
                <a:lnTo>
                  <a:pt x="71437" y="1193599"/>
                </a:lnTo>
                <a:lnTo>
                  <a:pt x="70167" y="1189465"/>
                </a:lnTo>
                <a:lnTo>
                  <a:pt x="69532" y="1185650"/>
                </a:lnTo>
                <a:lnTo>
                  <a:pt x="69215" y="1181517"/>
                </a:lnTo>
                <a:lnTo>
                  <a:pt x="68580" y="1177384"/>
                </a:lnTo>
                <a:lnTo>
                  <a:pt x="69215" y="1171661"/>
                </a:lnTo>
                <a:lnTo>
                  <a:pt x="70167" y="1166574"/>
                </a:lnTo>
                <a:lnTo>
                  <a:pt x="71755" y="1161169"/>
                </a:lnTo>
                <a:lnTo>
                  <a:pt x="73977" y="1155763"/>
                </a:lnTo>
                <a:lnTo>
                  <a:pt x="76517" y="1150676"/>
                </a:lnTo>
                <a:lnTo>
                  <a:pt x="80010" y="1145589"/>
                </a:lnTo>
                <a:lnTo>
                  <a:pt x="83820" y="1140820"/>
                </a:lnTo>
                <a:lnTo>
                  <a:pt x="88265" y="1136051"/>
                </a:lnTo>
                <a:lnTo>
                  <a:pt x="93027" y="1131282"/>
                </a:lnTo>
                <a:lnTo>
                  <a:pt x="98425" y="1126831"/>
                </a:lnTo>
                <a:lnTo>
                  <a:pt x="104457" y="1122697"/>
                </a:lnTo>
                <a:lnTo>
                  <a:pt x="110807" y="1118564"/>
                </a:lnTo>
                <a:lnTo>
                  <a:pt x="117475" y="1114431"/>
                </a:lnTo>
                <a:lnTo>
                  <a:pt x="124777" y="1111251"/>
                </a:lnTo>
                <a:lnTo>
                  <a:pt x="132715" y="1107436"/>
                </a:lnTo>
                <a:lnTo>
                  <a:pt x="140652" y="1103939"/>
                </a:lnTo>
                <a:lnTo>
                  <a:pt x="89852" y="1023817"/>
                </a:lnTo>
                <a:lnTo>
                  <a:pt x="100012" y="1017458"/>
                </a:lnTo>
                <a:lnTo>
                  <a:pt x="152400" y="1099805"/>
                </a:lnTo>
                <a:lnTo>
                  <a:pt x="162242" y="1096944"/>
                </a:lnTo>
                <a:lnTo>
                  <a:pt x="172720" y="1093765"/>
                </a:lnTo>
                <a:lnTo>
                  <a:pt x="154940" y="850538"/>
                </a:lnTo>
                <a:lnTo>
                  <a:pt x="150812" y="844179"/>
                </a:lnTo>
                <a:lnTo>
                  <a:pt x="146367" y="837820"/>
                </a:lnTo>
                <a:lnTo>
                  <a:pt x="143510" y="830826"/>
                </a:lnTo>
                <a:lnTo>
                  <a:pt x="140652" y="824149"/>
                </a:lnTo>
                <a:lnTo>
                  <a:pt x="140652" y="821605"/>
                </a:lnTo>
                <a:lnTo>
                  <a:pt x="136842" y="782816"/>
                </a:lnTo>
                <a:lnTo>
                  <a:pt x="133032" y="740212"/>
                </a:lnTo>
                <a:lnTo>
                  <a:pt x="128587" y="687433"/>
                </a:lnTo>
                <a:lnTo>
                  <a:pt x="119697" y="557077"/>
                </a:lnTo>
                <a:lnTo>
                  <a:pt x="116522" y="554215"/>
                </a:lnTo>
                <a:lnTo>
                  <a:pt x="112712" y="550400"/>
                </a:lnTo>
                <a:lnTo>
                  <a:pt x="112395" y="550400"/>
                </a:lnTo>
                <a:lnTo>
                  <a:pt x="112395" y="550718"/>
                </a:lnTo>
                <a:lnTo>
                  <a:pt x="112077" y="552307"/>
                </a:lnTo>
                <a:lnTo>
                  <a:pt x="111125" y="558666"/>
                </a:lnTo>
                <a:lnTo>
                  <a:pt x="111125" y="569794"/>
                </a:lnTo>
                <a:lnTo>
                  <a:pt x="111125" y="584420"/>
                </a:lnTo>
                <a:lnTo>
                  <a:pt x="112395" y="621937"/>
                </a:lnTo>
                <a:lnTo>
                  <a:pt x="113665" y="666449"/>
                </a:lnTo>
                <a:lnTo>
                  <a:pt x="116205" y="712869"/>
                </a:lnTo>
                <a:lnTo>
                  <a:pt x="118427" y="756109"/>
                </a:lnTo>
                <a:lnTo>
                  <a:pt x="120332" y="791401"/>
                </a:lnTo>
                <a:lnTo>
                  <a:pt x="122237" y="813021"/>
                </a:lnTo>
                <a:lnTo>
                  <a:pt x="112077" y="813339"/>
                </a:lnTo>
                <a:lnTo>
                  <a:pt x="105410" y="813339"/>
                </a:lnTo>
                <a:lnTo>
                  <a:pt x="98425" y="812385"/>
                </a:lnTo>
                <a:lnTo>
                  <a:pt x="90487" y="811431"/>
                </a:lnTo>
                <a:lnTo>
                  <a:pt x="82550" y="809523"/>
                </a:lnTo>
                <a:lnTo>
                  <a:pt x="78740" y="807934"/>
                </a:lnTo>
                <a:lnTo>
                  <a:pt x="74612" y="806344"/>
                </a:lnTo>
                <a:lnTo>
                  <a:pt x="70802" y="804754"/>
                </a:lnTo>
                <a:lnTo>
                  <a:pt x="66675" y="802211"/>
                </a:lnTo>
                <a:lnTo>
                  <a:pt x="65087" y="791083"/>
                </a:lnTo>
                <a:lnTo>
                  <a:pt x="63182" y="776139"/>
                </a:lnTo>
                <a:lnTo>
                  <a:pt x="61277" y="758335"/>
                </a:lnTo>
                <a:lnTo>
                  <a:pt x="59055" y="737986"/>
                </a:lnTo>
                <a:lnTo>
                  <a:pt x="55245" y="692520"/>
                </a:lnTo>
                <a:lnTo>
                  <a:pt x="51752" y="643875"/>
                </a:lnTo>
                <a:lnTo>
                  <a:pt x="49212" y="596819"/>
                </a:lnTo>
                <a:lnTo>
                  <a:pt x="47307" y="555487"/>
                </a:lnTo>
                <a:lnTo>
                  <a:pt x="46990" y="538318"/>
                </a:lnTo>
                <a:lnTo>
                  <a:pt x="46355" y="524011"/>
                </a:lnTo>
                <a:lnTo>
                  <a:pt x="46990" y="513836"/>
                </a:lnTo>
                <a:lnTo>
                  <a:pt x="47307" y="507477"/>
                </a:lnTo>
                <a:lnTo>
                  <a:pt x="47625" y="503026"/>
                </a:lnTo>
                <a:lnTo>
                  <a:pt x="48895" y="498893"/>
                </a:lnTo>
                <a:lnTo>
                  <a:pt x="49847" y="495078"/>
                </a:lnTo>
                <a:lnTo>
                  <a:pt x="51752" y="490944"/>
                </a:lnTo>
                <a:lnTo>
                  <a:pt x="53975" y="487129"/>
                </a:lnTo>
                <a:lnTo>
                  <a:pt x="56515" y="483314"/>
                </a:lnTo>
                <a:lnTo>
                  <a:pt x="59690" y="480134"/>
                </a:lnTo>
                <a:lnTo>
                  <a:pt x="62547" y="476637"/>
                </a:lnTo>
                <a:lnTo>
                  <a:pt x="66357" y="473140"/>
                </a:lnTo>
                <a:lnTo>
                  <a:pt x="70167" y="470278"/>
                </a:lnTo>
                <a:lnTo>
                  <a:pt x="74612" y="467099"/>
                </a:lnTo>
                <a:lnTo>
                  <a:pt x="79375" y="464237"/>
                </a:lnTo>
                <a:lnTo>
                  <a:pt x="88900" y="458514"/>
                </a:lnTo>
                <a:lnTo>
                  <a:pt x="99377" y="453745"/>
                </a:lnTo>
                <a:lnTo>
                  <a:pt x="111125" y="449294"/>
                </a:lnTo>
                <a:lnTo>
                  <a:pt x="123190" y="444525"/>
                </a:lnTo>
                <a:lnTo>
                  <a:pt x="135572" y="441027"/>
                </a:lnTo>
                <a:lnTo>
                  <a:pt x="148907" y="437530"/>
                </a:lnTo>
                <a:lnTo>
                  <a:pt x="161607" y="434351"/>
                </a:lnTo>
                <a:lnTo>
                  <a:pt x="174625" y="431807"/>
                </a:lnTo>
                <a:lnTo>
                  <a:pt x="187960" y="429581"/>
                </a:lnTo>
                <a:lnTo>
                  <a:pt x="200660" y="427674"/>
                </a:lnTo>
                <a:lnTo>
                  <a:pt x="203835" y="427674"/>
                </a:lnTo>
                <a:lnTo>
                  <a:pt x="206692" y="427674"/>
                </a:lnTo>
                <a:lnTo>
                  <a:pt x="248285" y="582194"/>
                </a:lnTo>
                <a:lnTo>
                  <a:pt x="249237" y="576153"/>
                </a:lnTo>
                <a:lnTo>
                  <a:pt x="263525" y="470278"/>
                </a:lnTo>
                <a:lnTo>
                  <a:pt x="259715" y="459786"/>
                </a:lnTo>
                <a:lnTo>
                  <a:pt x="267653" y="445797"/>
                </a:lnTo>
                <a:lnTo>
                  <a:pt x="285750" y="445797"/>
                </a:lnTo>
                <a:lnTo>
                  <a:pt x="293688" y="459786"/>
                </a:lnTo>
                <a:lnTo>
                  <a:pt x="289878" y="472186"/>
                </a:lnTo>
                <a:lnTo>
                  <a:pt x="302578" y="584102"/>
                </a:lnTo>
                <a:lnTo>
                  <a:pt x="336868" y="432443"/>
                </a:lnTo>
                <a:lnTo>
                  <a:pt x="343853" y="429263"/>
                </a:lnTo>
                <a:lnTo>
                  <a:pt x="345440" y="428310"/>
                </a:lnTo>
                <a:lnTo>
                  <a:pt x="345758" y="427674"/>
                </a:lnTo>
                <a:lnTo>
                  <a:pt x="352108" y="427356"/>
                </a:lnTo>
                <a:lnTo>
                  <a:pt x="358458" y="427038"/>
                </a:lnTo>
                <a:close/>
                <a:moveTo>
                  <a:pt x="1859239" y="201613"/>
                </a:moveTo>
                <a:lnTo>
                  <a:pt x="1864624" y="201613"/>
                </a:lnTo>
                <a:lnTo>
                  <a:pt x="1869375" y="201613"/>
                </a:lnTo>
                <a:lnTo>
                  <a:pt x="1874760" y="201930"/>
                </a:lnTo>
                <a:lnTo>
                  <a:pt x="1879828" y="202248"/>
                </a:lnTo>
                <a:lnTo>
                  <a:pt x="1884896" y="203517"/>
                </a:lnTo>
                <a:lnTo>
                  <a:pt x="1895349" y="205739"/>
                </a:lnTo>
                <a:lnTo>
                  <a:pt x="1905485" y="208595"/>
                </a:lnTo>
                <a:lnTo>
                  <a:pt x="1914988" y="212403"/>
                </a:lnTo>
                <a:lnTo>
                  <a:pt x="1924490" y="216529"/>
                </a:lnTo>
                <a:lnTo>
                  <a:pt x="1933676" y="221290"/>
                </a:lnTo>
                <a:lnTo>
                  <a:pt x="1942229" y="225733"/>
                </a:lnTo>
                <a:lnTo>
                  <a:pt x="1949514" y="230493"/>
                </a:lnTo>
                <a:lnTo>
                  <a:pt x="1956799" y="235571"/>
                </a:lnTo>
                <a:lnTo>
                  <a:pt x="1962818" y="240014"/>
                </a:lnTo>
                <a:lnTo>
                  <a:pt x="1967886" y="244140"/>
                </a:lnTo>
                <a:lnTo>
                  <a:pt x="1971687" y="247948"/>
                </a:lnTo>
                <a:lnTo>
                  <a:pt x="1974538" y="251122"/>
                </a:lnTo>
                <a:lnTo>
                  <a:pt x="1975488" y="253343"/>
                </a:lnTo>
                <a:lnTo>
                  <a:pt x="1976438" y="258739"/>
                </a:lnTo>
                <a:lnTo>
                  <a:pt x="1975805" y="267307"/>
                </a:lnTo>
                <a:lnTo>
                  <a:pt x="1975488" y="279367"/>
                </a:lnTo>
                <a:lnTo>
                  <a:pt x="1974854" y="293649"/>
                </a:lnTo>
                <a:lnTo>
                  <a:pt x="1972637" y="328241"/>
                </a:lnTo>
                <a:lnTo>
                  <a:pt x="1969153" y="368229"/>
                </a:lnTo>
                <a:lnTo>
                  <a:pt x="1965352" y="408852"/>
                </a:lnTo>
                <a:lnTo>
                  <a:pt x="1961234" y="446619"/>
                </a:lnTo>
                <a:lnTo>
                  <a:pt x="1957433" y="478355"/>
                </a:lnTo>
                <a:lnTo>
                  <a:pt x="1956166" y="490732"/>
                </a:lnTo>
                <a:lnTo>
                  <a:pt x="1954265" y="499619"/>
                </a:lnTo>
                <a:lnTo>
                  <a:pt x="1948564" y="501840"/>
                </a:lnTo>
                <a:lnTo>
                  <a:pt x="1942862" y="503744"/>
                </a:lnTo>
                <a:lnTo>
                  <a:pt x="1937794" y="505331"/>
                </a:lnTo>
                <a:lnTo>
                  <a:pt x="1932726" y="506283"/>
                </a:lnTo>
                <a:lnTo>
                  <a:pt x="1928291" y="507235"/>
                </a:lnTo>
                <a:lnTo>
                  <a:pt x="1924174" y="507235"/>
                </a:lnTo>
                <a:lnTo>
                  <a:pt x="1920373" y="506918"/>
                </a:lnTo>
                <a:lnTo>
                  <a:pt x="1917522" y="505966"/>
                </a:lnTo>
                <a:lnTo>
                  <a:pt x="1918472" y="488828"/>
                </a:lnTo>
                <a:lnTo>
                  <a:pt x="1919422" y="460900"/>
                </a:lnTo>
                <a:lnTo>
                  <a:pt x="1920373" y="426307"/>
                </a:lnTo>
                <a:lnTo>
                  <a:pt x="1920689" y="389493"/>
                </a:lnTo>
                <a:lnTo>
                  <a:pt x="1921006" y="354265"/>
                </a:lnTo>
                <a:lnTo>
                  <a:pt x="1920689" y="324750"/>
                </a:lnTo>
                <a:lnTo>
                  <a:pt x="1920373" y="313325"/>
                </a:lnTo>
                <a:lnTo>
                  <a:pt x="1919739" y="305074"/>
                </a:lnTo>
                <a:lnTo>
                  <a:pt x="1918789" y="299996"/>
                </a:lnTo>
                <a:lnTo>
                  <a:pt x="1918472" y="299361"/>
                </a:lnTo>
                <a:lnTo>
                  <a:pt x="1918472" y="299044"/>
                </a:lnTo>
                <a:lnTo>
                  <a:pt x="1918155" y="299361"/>
                </a:lnTo>
                <a:lnTo>
                  <a:pt x="1914988" y="303170"/>
                </a:lnTo>
                <a:lnTo>
                  <a:pt x="1912454" y="307295"/>
                </a:lnTo>
                <a:lnTo>
                  <a:pt x="1911820" y="308247"/>
                </a:lnTo>
                <a:lnTo>
                  <a:pt x="1902318" y="443762"/>
                </a:lnTo>
                <a:lnTo>
                  <a:pt x="1897883" y="493906"/>
                </a:lnTo>
                <a:lnTo>
                  <a:pt x="1895982" y="513900"/>
                </a:lnTo>
                <a:lnTo>
                  <a:pt x="1895982" y="515804"/>
                </a:lnTo>
                <a:lnTo>
                  <a:pt x="1893765" y="521834"/>
                </a:lnTo>
                <a:lnTo>
                  <a:pt x="1891231" y="528181"/>
                </a:lnTo>
                <a:lnTo>
                  <a:pt x="1887747" y="534211"/>
                </a:lnTo>
                <a:lnTo>
                  <a:pt x="1883946" y="539924"/>
                </a:lnTo>
                <a:lnTo>
                  <a:pt x="1869375" y="734151"/>
                </a:lnTo>
                <a:lnTo>
                  <a:pt x="1879828" y="736373"/>
                </a:lnTo>
                <a:lnTo>
                  <a:pt x="1890281" y="738912"/>
                </a:lnTo>
                <a:lnTo>
                  <a:pt x="1899784" y="742403"/>
                </a:lnTo>
                <a:lnTo>
                  <a:pt x="1909286" y="745576"/>
                </a:lnTo>
                <a:lnTo>
                  <a:pt x="1917839" y="749067"/>
                </a:lnTo>
                <a:lnTo>
                  <a:pt x="1925757" y="752876"/>
                </a:lnTo>
                <a:lnTo>
                  <a:pt x="1933043" y="757002"/>
                </a:lnTo>
                <a:lnTo>
                  <a:pt x="1940011" y="761762"/>
                </a:lnTo>
                <a:lnTo>
                  <a:pt x="1946030" y="766522"/>
                </a:lnTo>
                <a:lnTo>
                  <a:pt x="1951098" y="771283"/>
                </a:lnTo>
                <a:lnTo>
                  <a:pt x="1955532" y="776361"/>
                </a:lnTo>
                <a:lnTo>
                  <a:pt x="1959333" y="781439"/>
                </a:lnTo>
                <a:lnTo>
                  <a:pt x="1962501" y="787151"/>
                </a:lnTo>
                <a:lnTo>
                  <a:pt x="1964718" y="792864"/>
                </a:lnTo>
                <a:lnTo>
                  <a:pt x="1966302" y="798894"/>
                </a:lnTo>
                <a:lnTo>
                  <a:pt x="1966619" y="801750"/>
                </a:lnTo>
                <a:lnTo>
                  <a:pt x="1966619" y="804924"/>
                </a:lnTo>
                <a:lnTo>
                  <a:pt x="1966302" y="808732"/>
                </a:lnTo>
                <a:lnTo>
                  <a:pt x="1965669" y="812223"/>
                </a:lnTo>
                <a:lnTo>
                  <a:pt x="1965035" y="816031"/>
                </a:lnTo>
                <a:lnTo>
                  <a:pt x="1963451" y="819522"/>
                </a:lnTo>
                <a:lnTo>
                  <a:pt x="1962184" y="823331"/>
                </a:lnTo>
                <a:lnTo>
                  <a:pt x="1960284" y="826504"/>
                </a:lnTo>
                <a:lnTo>
                  <a:pt x="1958066" y="829995"/>
                </a:lnTo>
                <a:lnTo>
                  <a:pt x="1955532" y="833486"/>
                </a:lnTo>
                <a:lnTo>
                  <a:pt x="1952682" y="836660"/>
                </a:lnTo>
                <a:lnTo>
                  <a:pt x="1949514" y="839834"/>
                </a:lnTo>
                <a:lnTo>
                  <a:pt x="1946030" y="842690"/>
                </a:lnTo>
                <a:lnTo>
                  <a:pt x="1942545" y="845864"/>
                </a:lnTo>
                <a:lnTo>
                  <a:pt x="1938428" y="848720"/>
                </a:lnTo>
                <a:lnTo>
                  <a:pt x="1934310" y="851576"/>
                </a:lnTo>
                <a:lnTo>
                  <a:pt x="1924807" y="856654"/>
                </a:lnTo>
                <a:lnTo>
                  <a:pt x="1914354" y="861732"/>
                </a:lnTo>
                <a:lnTo>
                  <a:pt x="1903268" y="865858"/>
                </a:lnTo>
                <a:lnTo>
                  <a:pt x="1891231" y="869983"/>
                </a:lnTo>
                <a:lnTo>
                  <a:pt x="1878244" y="873157"/>
                </a:lnTo>
                <a:lnTo>
                  <a:pt x="1864624" y="876013"/>
                </a:lnTo>
                <a:lnTo>
                  <a:pt x="1850370" y="878235"/>
                </a:lnTo>
                <a:lnTo>
                  <a:pt x="1835165" y="880139"/>
                </a:lnTo>
                <a:lnTo>
                  <a:pt x="1819644" y="881091"/>
                </a:lnTo>
                <a:lnTo>
                  <a:pt x="1783851" y="947738"/>
                </a:lnTo>
                <a:lnTo>
                  <a:pt x="1773398" y="941708"/>
                </a:lnTo>
                <a:lnTo>
                  <a:pt x="1805390" y="881409"/>
                </a:lnTo>
                <a:lnTo>
                  <a:pt x="1800322" y="881726"/>
                </a:lnTo>
                <a:lnTo>
                  <a:pt x="1787335" y="881409"/>
                </a:lnTo>
                <a:lnTo>
                  <a:pt x="1774032" y="881091"/>
                </a:lnTo>
                <a:lnTo>
                  <a:pt x="1761678" y="880139"/>
                </a:lnTo>
                <a:lnTo>
                  <a:pt x="1749642" y="878552"/>
                </a:lnTo>
                <a:lnTo>
                  <a:pt x="1737605" y="876648"/>
                </a:lnTo>
                <a:lnTo>
                  <a:pt x="1726518" y="874427"/>
                </a:lnTo>
                <a:lnTo>
                  <a:pt x="1716066" y="871888"/>
                </a:lnTo>
                <a:lnTo>
                  <a:pt x="1705296" y="868714"/>
                </a:lnTo>
                <a:lnTo>
                  <a:pt x="1696110" y="865223"/>
                </a:lnTo>
                <a:lnTo>
                  <a:pt x="1686607" y="862049"/>
                </a:lnTo>
                <a:lnTo>
                  <a:pt x="1678372" y="857924"/>
                </a:lnTo>
                <a:lnTo>
                  <a:pt x="1670453" y="853798"/>
                </a:lnTo>
                <a:lnTo>
                  <a:pt x="1663484" y="849037"/>
                </a:lnTo>
                <a:lnTo>
                  <a:pt x="1657149" y="844594"/>
                </a:lnTo>
                <a:lnTo>
                  <a:pt x="1651448" y="839516"/>
                </a:lnTo>
                <a:lnTo>
                  <a:pt x="1646696" y="834439"/>
                </a:lnTo>
                <a:lnTo>
                  <a:pt x="1574476" y="851894"/>
                </a:lnTo>
                <a:lnTo>
                  <a:pt x="1571625" y="840151"/>
                </a:lnTo>
                <a:lnTo>
                  <a:pt x="1639411" y="823648"/>
                </a:lnTo>
                <a:lnTo>
                  <a:pt x="1637510" y="819205"/>
                </a:lnTo>
                <a:lnTo>
                  <a:pt x="1635927" y="814127"/>
                </a:lnTo>
                <a:lnTo>
                  <a:pt x="1634976" y="809684"/>
                </a:lnTo>
                <a:lnTo>
                  <a:pt x="1634660" y="804924"/>
                </a:lnTo>
                <a:lnTo>
                  <a:pt x="1634976" y="799211"/>
                </a:lnTo>
                <a:lnTo>
                  <a:pt x="1635927" y="793816"/>
                </a:lnTo>
                <a:lnTo>
                  <a:pt x="1637827" y="788738"/>
                </a:lnTo>
                <a:lnTo>
                  <a:pt x="1640678" y="783343"/>
                </a:lnTo>
                <a:lnTo>
                  <a:pt x="1643529" y="778582"/>
                </a:lnTo>
                <a:lnTo>
                  <a:pt x="1647646" y="773504"/>
                </a:lnTo>
                <a:lnTo>
                  <a:pt x="1652081" y="769061"/>
                </a:lnTo>
                <a:lnTo>
                  <a:pt x="1657466" y="764618"/>
                </a:lnTo>
                <a:lnTo>
                  <a:pt x="1663167" y="760493"/>
                </a:lnTo>
                <a:lnTo>
                  <a:pt x="1669503" y="756684"/>
                </a:lnTo>
                <a:lnTo>
                  <a:pt x="1676154" y="752876"/>
                </a:lnTo>
                <a:lnTo>
                  <a:pt x="1683757" y="749067"/>
                </a:lnTo>
                <a:lnTo>
                  <a:pt x="1691675" y="745894"/>
                </a:lnTo>
                <a:lnTo>
                  <a:pt x="1700228" y="742720"/>
                </a:lnTo>
                <a:lnTo>
                  <a:pt x="1708780" y="740181"/>
                </a:lnTo>
                <a:lnTo>
                  <a:pt x="1718283" y="737642"/>
                </a:lnTo>
                <a:lnTo>
                  <a:pt x="1703079" y="536750"/>
                </a:lnTo>
                <a:lnTo>
                  <a:pt x="1699911" y="531990"/>
                </a:lnTo>
                <a:lnTo>
                  <a:pt x="1696744" y="526595"/>
                </a:lnTo>
                <a:lnTo>
                  <a:pt x="1694209" y="521517"/>
                </a:lnTo>
                <a:lnTo>
                  <a:pt x="1691992" y="516122"/>
                </a:lnTo>
                <a:lnTo>
                  <a:pt x="1691992" y="513900"/>
                </a:lnTo>
                <a:lnTo>
                  <a:pt x="1688825" y="483116"/>
                </a:lnTo>
                <a:lnTo>
                  <a:pt x="1685974" y="449792"/>
                </a:lnTo>
                <a:lnTo>
                  <a:pt x="1682490" y="407583"/>
                </a:lnTo>
                <a:lnTo>
                  <a:pt x="1675521" y="304439"/>
                </a:lnTo>
                <a:lnTo>
                  <a:pt x="1672670" y="302218"/>
                </a:lnTo>
                <a:lnTo>
                  <a:pt x="1669819" y="299361"/>
                </a:lnTo>
                <a:lnTo>
                  <a:pt x="1669503" y="299361"/>
                </a:lnTo>
                <a:lnTo>
                  <a:pt x="1669186" y="300948"/>
                </a:lnTo>
                <a:lnTo>
                  <a:pt x="1668552" y="305709"/>
                </a:lnTo>
                <a:lnTo>
                  <a:pt x="1668552" y="314277"/>
                </a:lnTo>
                <a:lnTo>
                  <a:pt x="1668552" y="326020"/>
                </a:lnTo>
                <a:lnTo>
                  <a:pt x="1669503" y="355852"/>
                </a:lnTo>
                <a:lnTo>
                  <a:pt x="1671086" y="391080"/>
                </a:lnTo>
                <a:lnTo>
                  <a:pt x="1672353" y="427894"/>
                </a:lnTo>
                <a:lnTo>
                  <a:pt x="1674254" y="462169"/>
                </a:lnTo>
                <a:lnTo>
                  <a:pt x="1675838" y="489780"/>
                </a:lnTo>
                <a:lnTo>
                  <a:pt x="1677421" y="507235"/>
                </a:lnTo>
                <a:lnTo>
                  <a:pt x="1669503" y="507235"/>
                </a:lnTo>
                <a:lnTo>
                  <a:pt x="1664118" y="507235"/>
                </a:lnTo>
                <a:lnTo>
                  <a:pt x="1658416" y="506918"/>
                </a:lnTo>
                <a:lnTo>
                  <a:pt x="1652715" y="505648"/>
                </a:lnTo>
                <a:lnTo>
                  <a:pt x="1646063" y="504062"/>
                </a:lnTo>
                <a:lnTo>
                  <a:pt x="1639728" y="501840"/>
                </a:lnTo>
                <a:lnTo>
                  <a:pt x="1636877" y="500253"/>
                </a:lnTo>
                <a:lnTo>
                  <a:pt x="1633709" y="498984"/>
                </a:lnTo>
                <a:lnTo>
                  <a:pt x="1632442" y="489780"/>
                </a:lnTo>
                <a:lnTo>
                  <a:pt x="1630858" y="477720"/>
                </a:lnTo>
                <a:lnTo>
                  <a:pt x="1627374" y="447888"/>
                </a:lnTo>
                <a:lnTo>
                  <a:pt x="1624523" y="411708"/>
                </a:lnTo>
                <a:lnTo>
                  <a:pt x="1621673" y="373307"/>
                </a:lnTo>
                <a:lnTo>
                  <a:pt x="1619455" y="336176"/>
                </a:lnTo>
                <a:lnTo>
                  <a:pt x="1618188" y="303487"/>
                </a:lnTo>
                <a:lnTo>
                  <a:pt x="1617555" y="278733"/>
                </a:lnTo>
                <a:lnTo>
                  <a:pt x="1617555" y="270481"/>
                </a:lnTo>
                <a:lnTo>
                  <a:pt x="1618188" y="265086"/>
                </a:lnTo>
                <a:lnTo>
                  <a:pt x="1618505" y="261595"/>
                </a:lnTo>
                <a:lnTo>
                  <a:pt x="1619139" y="258421"/>
                </a:lnTo>
                <a:lnTo>
                  <a:pt x="1620406" y="255248"/>
                </a:lnTo>
                <a:lnTo>
                  <a:pt x="1621673" y="252391"/>
                </a:lnTo>
                <a:lnTo>
                  <a:pt x="1623573" y="249218"/>
                </a:lnTo>
                <a:lnTo>
                  <a:pt x="1625474" y="246361"/>
                </a:lnTo>
                <a:lnTo>
                  <a:pt x="1627691" y="243822"/>
                </a:lnTo>
                <a:lnTo>
                  <a:pt x="1630542" y="240649"/>
                </a:lnTo>
                <a:lnTo>
                  <a:pt x="1633392" y="238110"/>
                </a:lnTo>
                <a:lnTo>
                  <a:pt x="1636560" y="235888"/>
                </a:lnTo>
                <a:lnTo>
                  <a:pt x="1643212" y="230810"/>
                </a:lnTo>
                <a:lnTo>
                  <a:pt x="1651131" y="226685"/>
                </a:lnTo>
                <a:lnTo>
                  <a:pt x="1659683" y="222559"/>
                </a:lnTo>
                <a:lnTo>
                  <a:pt x="1668552" y="218751"/>
                </a:lnTo>
                <a:lnTo>
                  <a:pt x="1678055" y="215577"/>
                </a:lnTo>
                <a:lnTo>
                  <a:pt x="1688191" y="212403"/>
                </a:lnTo>
                <a:lnTo>
                  <a:pt x="1698327" y="209864"/>
                </a:lnTo>
                <a:lnTo>
                  <a:pt x="1708780" y="207643"/>
                </a:lnTo>
                <a:lnTo>
                  <a:pt x="1718916" y="205421"/>
                </a:lnTo>
                <a:lnTo>
                  <a:pt x="1729369" y="203834"/>
                </a:lnTo>
                <a:lnTo>
                  <a:pt x="1739505" y="202248"/>
                </a:lnTo>
                <a:lnTo>
                  <a:pt x="1741723" y="201930"/>
                </a:lnTo>
                <a:lnTo>
                  <a:pt x="1743940" y="201930"/>
                </a:lnTo>
                <a:lnTo>
                  <a:pt x="1777516" y="324433"/>
                </a:lnTo>
                <a:lnTo>
                  <a:pt x="1777833" y="319673"/>
                </a:lnTo>
                <a:lnTo>
                  <a:pt x="1789553" y="235888"/>
                </a:lnTo>
                <a:lnTo>
                  <a:pt x="1786068" y="227637"/>
                </a:lnTo>
                <a:lnTo>
                  <a:pt x="1792404" y="216529"/>
                </a:lnTo>
                <a:lnTo>
                  <a:pt x="1806658" y="216212"/>
                </a:lnTo>
                <a:lnTo>
                  <a:pt x="1812676" y="227637"/>
                </a:lnTo>
                <a:lnTo>
                  <a:pt x="1810142" y="237158"/>
                </a:lnTo>
                <a:lnTo>
                  <a:pt x="1820278" y="325703"/>
                </a:lnTo>
                <a:lnTo>
                  <a:pt x="1847202" y="206056"/>
                </a:lnTo>
                <a:lnTo>
                  <a:pt x="1852904" y="203517"/>
                </a:lnTo>
                <a:lnTo>
                  <a:pt x="1853854" y="202882"/>
                </a:lnTo>
                <a:lnTo>
                  <a:pt x="1854488" y="202248"/>
                </a:lnTo>
                <a:lnTo>
                  <a:pt x="1859239" y="201613"/>
                </a:lnTo>
                <a:close/>
                <a:moveTo>
                  <a:pt x="2576838" y="182563"/>
                </a:moveTo>
                <a:lnTo>
                  <a:pt x="2587021" y="182563"/>
                </a:lnTo>
                <a:lnTo>
                  <a:pt x="2597204" y="182880"/>
                </a:lnTo>
                <a:lnTo>
                  <a:pt x="2606432" y="183515"/>
                </a:lnTo>
                <a:lnTo>
                  <a:pt x="2615979" y="185103"/>
                </a:lnTo>
                <a:lnTo>
                  <a:pt x="2624570" y="186690"/>
                </a:lnTo>
                <a:lnTo>
                  <a:pt x="2633162" y="188913"/>
                </a:lnTo>
                <a:lnTo>
                  <a:pt x="2641118" y="191135"/>
                </a:lnTo>
                <a:lnTo>
                  <a:pt x="2649073" y="193993"/>
                </a:lnTo>
                <a:lnTo>
                  <a:pt x="2656392" y="196850"/>
                </a:lnTo>
                <a:lnTo>
                  <a:pt x="2663074" y="200025"/>
                </a:lnTo>
                <a:lnTo>
                  <a:pt x="2669439" y="203200"/>
                </a:lnTo>
                <a:lnTo>
                  <a:pt x="2675485" y="206375"/>
                </a:lnTo>
                <a:lnTo>
                  <a:pt x="2685986" y="213043"/>
                </a:lnTo>
                <a:lnTo>
                  <a:pt x="2694578" y="219393"/>
                </a:lnTo>
                <a:lnTo>
                  <a:pt x="2701578" y="224473"/>
                </a:lnTo>
                <a:lnTo>
                  <a:pt x="2706670" y="228918"/>
                </a:lnTo>
                <a:lnTo>
                  <a:pt x="2710488" y="233045"/>
                </a:lnTo>
                <a:lnTo>
                  <a:pt x="2709216" y="236220"/>
                </a:lnTo>
                <a:lnTo>
                  <a:pt x="2707625" y="239078"/>
                </a:lnTo>
                <a:lnTo>
                  <a:pt x="2705079" y="243840"/>
                </a:lnTo>
                <a:lnTo>
                  <a:pt x="2701897" y="248603"/>
                </a:lnTo>
                <a:lnTo>
                  <a:pt x="2697760" y="253365"/>
                </a:lnTo>
                <a:lnTo>
                  <a:pt x="2693305" y="258763"/>
                </a:lnTo>
                <a:lnTo>
                  <a:pt x="2687577" y="264160"/>
                </a:lnTo>
                <a:lnTo>
                  <a:pt x="2684077" y="266383"/>
                </a:lnTo>
                <a:lnTo>
                  <a:pt x="2681213" y="268605"/>
                </a:lnTo>
                <a:lnTo>
                  <a:pt x="2677394" y="270828"/>
                </a:lnTo>
                <a:lnTo>
                  <a:pt x="2673575" y="272733"/>
                </a:lnTo>
                <a:lnTo>
                  <a:pt x="2669757" y="274638"/>
                </a:lnTo>
                <a:lnTo>
                  <a:pt x="2665302" y="275591"/>
                </a:lnTo>
                <a:lnTo>
                  <a:pt x="2661165" y="276861"/>
                </a:lnTo>
                <a:lnTo>
                  <a:pt x="2656392" y="277496"/>
                </a:lnTo>
                <a:lnTo>
                  <a:pt x="2651300" y="277813"/>
                </a:lnTo>
                <a:lnTo>
                  <a:pt x="2646527" y="277813"/>
                </a:lnTo>
                <a:lnTo>
                  <a:pt x="2640799" y="277496"/>
                </a:lnTo>
                <a:lnTo>
                  <a:pt x="2635390" y="276543"/>
                </a:lnTo>
                <a:lnTo>
                  <a:pt x="2629344" y="274956"/>
                </a:lnTo>
                <a:lnTo>
                  <a:pt x="2623298" y="273050"/>
                </a:lnTo>
                <a:lnTo>
                  <a:pt x="2616933" y="270510"/>
                </a:lnTo>
                <a:lnTo>
                  <a:pt x="2610569" y="267335"/>
                </a:lnTo>
                <a:lnTo>
                  <a:pt x="2603250" y="263525"/>
                </a:lnTo>
                <a:lnTo>
                  <a:pt x="2595295" y="260668"/>
                </a:lnTo>
                <a:lnTo>
                  <a:pt x="2626480" y="275591"/>
                </a:lnTo>
                <a:lnTo>
                  <a:pt x="2641436" y="282576"/>
                </a:lnTo>
                <a:lnTo>
                  <a:pt x="2648437" y="285116"/>
                </a:lnTo>
                <a:lnTo>
                  <a:pt x="2655437" y="287656"/>
                </a:lnTo>
                <a:lnTo>
                  <a:pt x="2661802" y="289878"/>
                </a:lnTo>
                <a:lnTo>
                  <a:pt x="2668166" y="291466"/>
                </a:lnTo>
                <a:lnTo>
                  <a:pt x="2674212" y="292101"/>
                </a:lnTo>
                <a:lnTo>
                  <a:pt x="2679940" y="292736"/>
                </a:lnTo>
                <a:lnTo>
                  <a:pt x="2685349" y="292736"/>
                </a:lnTo>
                <a:lnTo>
                  <a:pt x="2690123" y="291466"/>
                </a:lnTo>
                <a:lnTo>
                  <a:pt x="2692350" y="290196"/>
                </a:lnTo>
                <a:lnTo>
                  <a:pt x="2694578" y="289561"/>
                </a:lnTo>
                <a:lnTo>
                  <a:pt x="2696805" y="287973"/>
                </a:lnTo>
                <a:lnTo>
                  <a:pt x="2698714" y="286703"/>
                </a:lnTo>
                <a:lnTo>
                  <a:pt x="2699987" y="297498"/>
                </a:lnTo>
                <a:lnTo>
                  <a:pt x="2700624" y="307341"/>
                </a:lnTo>
                <a:lnTo>
                  <a:pt x="2700306" y="316548"/>
                </a:lnTo>
                <a:lnTo>
                  <a:pt x="2699987" y="325756"/>
                </a:lnTo>
                <a:lnTo>
                  <a:pt x="2701578" y="323851"/>
                </a:lnTo>
                <a:lnTo>
                  <a:pt x="2702533" y="323533"/>
                </a:lnTo>
                <a:lnTo>
                  <a:pt x="2703488" y="322898"/>
                </a:lnTo>
                <a:lnTo>
                  <a:pt x="2704442" y="323533"/>
                </a:lnTo>
                <a:lnTo>
                  <a:pt x="2705715" y="324168"/>
                </a:lnTo>
                <a:lnTo>
                  <a:pt x="2706670" y="325438"/>
                </a:lnTo>
                <a:lnTo>
                  <a:pt x="2707625" y="326708"/>
                </a:lnTo>
                <a:lnTo>
                  <a:pt x="2709216" y="330836"/>
                </a:lnTo>
                <a:lnTo>
                  <a:pt x="2711125" y="336551"/>
                </a:lnTo>
                <a:lnTo>
                  <a:pt x="2712398" y="343218"/>
                </a:lnTo>
                <a:lnTo>
                  <a:pt x="2713671" y="351156"/>
                </a:lnTo>
                <a:lnTo>
                  <a:pt x="2714307" y="359411"/>
                </a:lnTo>
                <a:lnTo>
                  <a:pt x="2714625" y="368936"/>
                </a:lnTo>
                <a:lnTo>
                  <a:pt x="2714307" y="377826"/>
                </a:lnTo>
                <a:lnTo>
                  <a:pt x="2713671" y="386716"/>
                </a:lnTo>
                <a:lnTo>
                  <a:pt x="2712398" y="394653"/>
                </a:lnTo>
                <a:lnTo>
                  <a:pt x="2711125" y="401321"/>
                </a:lnTo>
                <a:lnTo>
                  <a:pt x="2709216" y="407036"/>
                </a:lnTo>
                <a:lnTo>
                  <a:pt x="2707625" y="411163"/>
                </a:lnTo>
                <a:lnTo>
                  <a:pt x="2706670" y="412433"/>
                </a:lnTo>
                <a:lnTo>
                  <a:pt x="2705715" y="413703"/>
                </a:lnTo>
                <a:lnTo>
                  <a:pt x="2704442" y="414338"/>
                </a:lnTo>
                <a:lnTo>
                  <a:pt x="2703488" y="414338"/>
                </a:lnTo>
                <a:lnTo>
                  <a:pt x="2702215" y="414338"/>
                </a:lnTo>
                <a:lnTo>
                  <a:pt x="2700942" y="413703"/>
                </a:lnTo>
                <a:lnTo>
                  <a:pt x="2699987" y="412116"/>
                </a:lnTo>
                <a:lnTo>
                  <a:pt x="2698714" y="410528"/>
                </a:lnTo>
                <a:lnTo>
                  <a:pt x="2696805" y="406083"/>
                </a:lnTo>
                <a:lnTo>
                  <a:pt x="2694896" y="400051"/>
                </a:lnTo>
                <a:lnTo>
                  <a:pt x="2693941" y="407988"/>
                </a:lnTo>
                <a:lnTo>
                  <a:pt x="2692668" y="415926"/>
                </a:lnTo>
                <a:lnTo>
                  <a:pt x="2691396" y="423546"/>
                </a:lnTo>
                <a:lnTo>
                  <a:pt x="2689168" y="430531"/>
                </a:lnTo>
                <a:lnTo>
                  <a:pt x="2687259" y="437833"/>
                </a:lnTo>
                <a:lnTo>
                  <a:pt x="2684395" y="444818"/>
                </a:lnTo>
                <a:lnTo>
                  <a:pt x="2681849" y="451803"/>
                </a:lnTo>
                <a:lnTo>
                  <a:pt x="2678985" y="458153"/>
                </a:lnTo>
                <a:lnTo>
                  <a:pt x="2675803" y="464503"/>
                </a:lnTo>
                <a:lnTo>
                  <a:pt x="2672303" y="470536"/>
                </a:lnTo>
                <a:lnTo>
                  <a:pt x="2669120" y="476568"/>
                </a:lnTo>
                <a:lnTo>
                  <a:pt x="2665302" y="481966"/>
                </a:lnTo>
                <a:lnTo>
                  <a:pt x="2661483" y="487363"/>
                </a:lnTo>
                <a:lnTo>
                  <a:pt x="2657347" y="492761"/>
                </a:lnTo>
                <a:lnTo>
                  <a:pt x="2653210" y="497523"/>
                </a:lnTo>
                <a:lnTo>
                  <a:pt x="2649073" y="501968"/>
                </a:lnTo>
                <a:lnTo>
                  <a:pt x="2644618" y="506413"/>
                </a:lnTo>
                <a:lnTo>
                  <a:pt x="2640163" y="510541"/>
                </a:lnTo>
                <a:lnTo>
                  <a:pt x="2635390" y="514351"/>
                </a:lnTo>
                <a:lnTo>
                  <a:pt x="2630935" y="518161"/>
                </a:lnTo>
                <a:lnTo>
                  <a:pt x="2626480" y="521653"/>
                </a:lnTo>
                <a:lnTo>
                  <a:pt x="2621706" y="524511"/>
                </a:lnTo>
                <a:lnTo>
                  <a:pt x="2616933" y="527368"/>
                </a:lnTo>
                <a:lnTo>
                  <a:pt x="2612160" y="529908"/>
                </a:lnTo>
                <a:lnTo>
                  <a:pt x="2607387" y="532131"/>
                </a:lnTo>
                <a:lnTo>
                  <a:pt x="2602614" y="534036"/>
                </a:lnTo>
                <a:lnTo>
                  <a:pt x="2597840" y="535941"/>
                </a:lnTo>
                <a:lnTo>
                  <a:pt x="2593385" y="536893"/>
                </a:lnTo>
                <a:lnTo>
                  <a:pt x="2588294" y="538163"/>
                </a:lnTo>
                <a:lnTo>
                  <a:pt x="2583839" y="538798"/>
                </a:lnTo>
                <a:lnTo>
                  <a:pt x="2579384" y="539116"/>
                </a:lnTo>
                <a:lnTo>
                  <a:pt x="2575247" y="539751"/>
                </a:lnTo>
                <a:lnTo>
                  <a:pt x="2571428" y="539116"/>
                </a:lnTo>
                <a:lnTo>
                  <a:pt x="2567610" y="538798"/>
                </a:lnTo>
                <a:lnTo>
                  <a:pt x="2563791" y="538163"/>
                </a:lnTo>
                <a:lnTo>
                  <a:pt x="2559654" y="536893"/>
                </a:lnTo>
                <a:lnTo>
                  <a:pt x="2555518" y="535623"/>
                </a:lnTo>
                <a:lnTo>
                  <a:pt x="2551381" y="533718"/>
                </a:lnTo>
                <a:lnTo>
                  <a:pt x="2542789" y="529591"/>
                </a:lnTo>
                <a:lnTo>
                  <a:pt x="2533879" y="523876"/>
                </a:lnTo>
                <a:lnTo>
                  <a:pt x="2524651" y="517526"/>
                </a:lnTo>
                <a:lnTo>
                  <a:pt x="2515423" y="509906"/>
                </a:lnTo>
                <a:lnTo>
                  <a:pt x="2506194" y="501333"/>
                </a:lnTo>
                <a:lnTo>
                  <a:pt x="2497603" y="491808"/>
                </a:lnTo>
                <a:lnTo>
                  <a:pt x="2489011" y="481648"/>
                </a:lnTo>
                <a:lnTo>
                  <a:pt x="2481055" y="470536"/>
                </a:lnTo>
                <a:lnTo>
                  <a:pt x="2473418" y="458788"/>
                </a:lnTo>
                <a:lnTo>
                  <a:pt x="2469600" y="452756"/>
                </a:lnTo>
                <a:lnTo>
                  <a:pt x="2466417" y="446406"/>
                </a:lnTo>
                <a:lnTo>
                  <a:pt x="2463235" y="440056"/>
                </a:lnTo>
                <a:lnTo>
                  <a:pt x="2460371" y="433071"/>
                </a:lnTo>
                <a:lnTo>
                  <a:pt x="2457507" y="426403"/>
                </a:lnTo>
                <a:lnTo>
                  <a:pt x="2454962" y="419418"/>
                </a:lnTo>
                <a:lnTo>
                  <a:pt x="2452734" y="412433"/>
                </a:lnTo>
                <a:lnTo>
                  <a:pt x="2450825" y="405448"/>
                </a:lnTo>
                <a:lnTo>
                  <a:pt x="2448916" y="409893"/>
                </a:lnTo>
                <a:lnTo>
                  <a:pt x="2447325" y="413703"/>
                </a:lnTo>
                <a:lnTo>
                  <a:pt x="2446370" y="414656"/>
                </a:lnTo>
                <a:lnTo>
                  <a:pt x="2445733" y="415926"/>
                </a:lnTo>
                <a:lnTo>
                  <a:pt x="2444461" y="416561"/>
                </a:lnTo>
                <a:lnTo>
                  <a:pt x="2443188" y="416561"/>
                </a:lnTo>
                <a:lnTo>
                  <a:pt x="2442233" y="416243"/>
                </a:lnTo>
                <a:lnTo>
                  <a:pt x="2440960" y="415926"/>
                </a:lnTo>
                <a:lnTo>
                  <a:pt x="2440006" y="414656"/>
                </a:lnTo>
                <a:lnTo>
                  <a:pt x="2439051" y="413386"/>
                </a:lnTo>
                <a:lnTo>
                  <a:pt x="2437142" y="408941"/>
                </a:lnTo>
                <a:lnTo>
                  <a:pt x="2435551" y="403543"/>
                </a:lnTo>
                <a:lnTo>
                  <a:pt x="2434278" y="396876"/>
                </a:lnTo>
                <a:lnTo>
                  <a:pt x="2433005" y="388938"/>
                </a:lnTo>
                <a:lnTo>
                  <a:pt x="2432368" y="380048"/>
                </a:lnTo>
                <a:lnTo>
                  <a:pt x="2432050" y="371158"/>
                </a:lnTo>
                <a:lnTo>
                  <a:pt x="2432368" y="361633"/>
                </a:lnTo>
                <a:lnTo>
                  <a:pt x="2433005" y="353061"/>
                </a:lnTo>
                <a:lnTo>
                  <a:pt x="2434278" y="345758"/>
                </a:lnTo>
                <a:lnTo>
                  <a:pt x="2435551" y="338773"/>
                </a:lnTo>
                <a:lnTo>
                  <a:pt x="2437142" y="333058"/>
                </a:lnTo>
                <a:lnTo>
                  <a:pt x="2439051" y="328931"/>
                </a:lnTo>
                <a:lnTo>
                  <a:pt x="2440006" y="327661"/>
                </a:lnTo>
                <a:lnTo>
                  <a:pt x="2440960" y="326391"/>
                </a:lnTo>
                <a:lnTo>
                  <a:pt x="2442233" y="325756"/>
                </a:lnTo>
                <a:lnTo>
                  <a:pt x="2443188" y="325438"/>
                </a:lnTo>
                <a:lnTo>
                  <a:pt x="2444142" y="325756"/>
                </a:lnTo>
                <a:lnTo>
                  <a:pt x="2444779" y="326073"/>
                </a:lnTo>
                <a:lnTo>
                  <a:pt x="2445097" y="314008"/>
                </a:lnTo>
                <a:lnTo>
                  <a:pt x="2446052" y="308293"/>
                </a:lnTo>
                <a:lnTo>
                  <a:pt x="2447006" y="303531"/>
                </a:lnTo>
                <a:lnTo>
                  <a:pt x="2446370" y="297181"/>
                </a:lnTo>
                <a:lnTo>
                  <a:pt x="2446052" y="291148"/>
                </a:lnTo>
                <a:lnTo>
                  <a:pt x="2446052" y="285433"/>
                </a:lnTo>
                <a:lnTo>
                  <a:pt x="2446370" y="280036"/>
                </a:lnTo>
                <a:lnTo>
                  <a:pt x="2446688" y="274956"/>
                </a:lnTo>
                <a:lnTo>
                  <a:pt x="2447325" y="270510"/>
                </a:lnTo>
                <a:lnTo>
                  <a:pt x="2448597" y="265748"/>
                </a:lnTo>
                <a:lnTo>
                  <a:pt x="2449870" y="261620"/>
                </a:lnTo>
                <a:lnTo>
                  <a:pt x="2451143" y="258128"/>
                </a:lnTo>
                <a:lnTo>
                  <a:pt x="2452734" y="254635"/>
                </a:lnTo>
                <a:lnTo>
                  <a:pt x="2454644" y="251143"/>
                </a:lnTo>
                <a:lnTo>
                  <a:pt x="2456871" y="248285"/>
                </a:lnTo>
                <a:lnTo>
                  <a:pt x="2459099" y="245745"/>
                </a:lnTo>
                <a:lnTo>
                  <a:pt x="2461326" y="242888"/>
                </a:lnTo>
                <a:lnTo>
                  <a:pt x="2464190" y="240665"/>
                </a:lnTo>
                <a:lnTo>
                  <a:pt x="2466736" y="238760"/>
                </a:lnTo>
                <a:lnTo>
                  <a:pt x="2454325" y="239078"/>
                </a:lnTo>
                <a:lnTo>
                  <a:pt x="2444779" y="239713"/>
                </a:lnTo>
                <a:lnTo>
                  <a:pt x="2436505" y="240030"/>
                </a:lnTo>
                <a:lnTo>
                  <a:pt x="2442233" y="236855"/>
                </a:lnTo>
                <a:lnTo>
                  <a:pt x="2448279" y="233045"/>
                </a:lnTo>
                <a:lnTo>
                  <a:pt x="2454007" y="228918"/>
                </a:lnTo>
                <a:lnTo>
                  <a:pt x="2460053" y="224473"/>
                </a:lnTo>
                <a:lnTo>
                  <a:pt x="2471191" y="215900"/>
                </a:lnTo>
                <a:lnTo>
                  <a:pt x="2476600" y="212408"/>
                </a:lnTo>
                <a:lnTo>
                  <a:pt x="2481374" y="209550"/>
                </a:lnTo>
                <a:lnTo>
                  <a:pt x="2494420" y="203200"/>
                </a:lnTo>
                <a:lnTo>
                  <a:pt x="2507149" y="197803"/>
                </a:lnTo>
                <a:lnTo>
                  <a:pt x="2519559" y="193358"/>
                </a:lnTo>
                <a:lnTo>
                  <a:pt x="2531652" y="189548"/>
                </a:lnTo>
                <a:lnTo>
                  <a:pt x="2543426" y="186690"/>
                </a:lnTo>
                <a:lnTo>
                  <a:pt x="2554881" y="184785"/>
                </a:lnTo>
                <a:lnTo>
                  <a:pt x="2565701" y="183198"/>
                </a:lnTo>
                <a:lnTo>
                  <a:pt x="2576838" y="182563"/>
                </a:lnTo>
                <a:close/>
                <a:moveTo>
                  <a:pt x="276055" y="174625"/>
                </a:moveTo>
                <a:lnTo>
                  <a:pt x="283639" y="174625"/>
                </a:lnTo>
                <a:lnTo>
                  <a:pt x="290592" y="174942"/>
                </a:lnTo>
                <a:lnTo>
                  <a:pt x="297860" y="175258"/>
                </a:lnTo>
                <a:lnTo>
                  <a:pt x="304180" y="176208"/>
                </a:lnTo>
                <a:lnTo>
                  <a:pt x="310500" y="177475"/>
                </a:lnTo>
                <a:lnTo>
                  <a:pt x="316504" y="179059"/>
                </a:lnTo>
                <a:lnTo>
                  <a:pt x="322508" y="180959"/>
                </a:lnTo>
                <a:lnTo>
                  <a:pt x="327881" y="182859"/>
                </a:lnTo>
                <a:lnTo>
                  <a:pt x="332937" y="185076"/>
                </a:lnTo>
                <a:lnTo>
                  <a:pt x="337677" y="187293"/>
                </a:lnTo>
                <a:lnTo>
                  <a:pt x="346525" y="191727"/>
                </a:lnTo>
                <a:lnTo>
                  <a:pt x="354425" y="196161"/>
                </a:lnTo>
                <a:lnTo>
                  <a:pt x="360429" y="200595"/>
                </a:lnTo>
                <a:lnTo>
                  <a:pt x="365486" y="204713"/>
                </a:lnTo>
                <a:lnTo>
                  <a:pt x="368962" y="207880"/>
                </a:lnTo>
                <a:lnTo>
                  <a:pt x="371806" y="210730"/>
                </a:lnTo>
                <a:lnTo>
                  <a:pt x="370858" y="212631"/>
                </a:lnTo>
                <a:lnTo>
                  <a:pt x="367698" y="218331"/>
                </a:lnTo>
                <a:lnTo>
                  <a:pt x="365486" y="221815"/>
                </a:lnTo>
                <a:lnTo>
                  <a:pt x="362641" y="225616"/>
                </a:lnTo>
                <a:lnTo>
                  <a:pt x="359165" y="229100"/>
                </a:lnTo>
                <a:lnTo>
                  <a:pt x="355057" y="232900"/>
                </a:lnTo>
                <a:lnTo>
                  <a:pt x="350633" y="236384"/>
                </a:lnTo>
                <a:lnTo>
                  <a:pt x="345261" y="239234"/>
                </a:lnTo>
                <a:lnTo>
                  <a:pt x="342733" y="240501"/>
                </a:lnTo>
                <a:lnTo>
                  <a:pt x="339573" y="241135"/>
                </a:lnTo>
                <a:lnTo>
                  <a:pt x="336413" y="242085"/>
                </a:lnTo>
                <a:lnTo>
                  <a:pt x="332937" y="242718"/>
                </a:lnTo>
                <a:lnTo>
                  <a:pt x="329461" y="243035"/>
                </a:lnTo>
                <a:lnTo>
                  <a:pt x="325985" y="243035"/>
                </a:lnTo>
                <a:lnTo>
                  <a:pt x="322192" y="242718"/>
                </a:lnTo>
                <a:lnTo>
                  <a:pt x="318084" y="242085"/>
                </a:lnTo>
                <a:lnTo>
                  <a:pt x="313976" y="240818"/>
                </a:lnTo>
                <a:lnTo>
                  <a:pt x="309868" y="239234"/>
                </a:lnTo>
                <a:lnTo>
                  <a:pt x="304812" y="237334"/>
                </a:lnTo>
                <a:lnTo>
                  <a:pt x="302252" y="236418"/>
                </a:lnTo>
                <a:lnTo>
                  <a:pt x="289644" y="230366"/>
                </a:lnTo>
                <a:lnTo>
                  <a:pt x="294700" y="232900"/>
                </a:lnTo>
                <a:lnTo>
                  <a:pt x="300388" y="235751"/>
                </a:lnTo>
                <a:lnTo>
                  <a:pt x="302252" y="236418"/>
                </a:lnTo>
                <a:lnTo>
                  <a:pt x="312080" y="241135"/>
                </a:lnTo>
                <a:lnTo>
                  <a:pt x="322508" y="246202"/>
                </a:lnTo>
                <a:lnTo>
                  <a:pt x="332305" y="250003"/>
                </a:lnTo>
                <a:lnTo>
                  <a:pt x="337045" y="251270"/>
                </a:lnTo>
                <a:lnTo>
                  <a:pt x="341469" y="252536"/>
                </a:lnTo>
                <a:lnTo>
                  <a:pt x="345577" y="253170"/>
                </a:lnTo>
                <a:lnTo>
                  <a:pt x="349685" y="253487"/>
                </a:lnTo>
                <a:lnTo>
                  <a:pt x="353477" y="253170"/>
                </a:lnTo>
                <a:lnTo>
                  <a:pt x="357269" y="252536"/>
                </a:lnTo>
                <a:lnTo>
                  <a:pt x="360745" y="251270"/>
                </a:lnTo>
                <a:lnTo>
                  <a:pt x="363589" y="249053"/>
                </a:lnTo>
                <a:lnTo>
                  <a:pt x="364538" y="256970"/>
                </a:lnTo>
                <a:lnTo>
                  <a:pt x="364854" y="263621"/>
                </a:lnTo>
                <a:lnTo>
                  <a:pt x="364538" y="270589"/>
                </a:lnTo>
                <a:lnTo>
                  <a:pt x="363905" y="277240"/>
                </a:lnTo>
                <a:lnTo>
                  <a:pt x="365486" y="275657"/>
                </a:lnTo>
                <a:lnTo>
                  <a:pt x="366750" y="275340"/>
                </a:lnTo>
                <a:lnTo>
                  <a:pt x="367382" y="275657"/>
                </a:lnTo>
                <a:lnTo>
                  <a:pt x="368014" y="275973"/>
                </a:lnTo>
                <a:lnTo>
                  <a:pt x="369594" y="277874"/>
                </a:lnTo>
                <a:lnTo>
                  <a:pt x="371174" y="281041"/>
                </a:lnTo>
                <a:lnTo>
                  <a:pt x="372122" y="285158"/>
                </a:lnTo>
                <a:lnTo>
                  <a:pt x="373386" y="289909"/>
                </a:lnTo>
                <a:lnTo>
                  <a:pt x="373702" y="295293"/>
                </a:lnTo>
                <a:lnTo>
                  <a:pt x="374650" y="301627"/>
                </a:lnTo>
                <a:lnTo>
                  <a:pt x="374650" y="307961"/>
                </a:lnTo>
                <a:lnTo>
                  <a:pt x="374650" y="314612"/>
                </a:lnTo>
                <a:lnTo>
                  <a:pt x="373702" y="320630"/>
                </a:lnTo>
                <a:lnTo>
                  <a:pt x="373386" y="326331"/>
                </a:lnTo>
                <a:lnTo>
                  <a:pt x="372122" y="331398"/>
                </a:lnTo>
                <a:lnTo>
                  <a:pt x="371174" y="335515"/>
                </a:lnTo>
                <a:lnTo>
                  <a:pt x="369594" y="338366"/>
                </a:lnTo>
                <a:lnTo>
                  <a:pt x="368014" y="340266"/>
                </a:lnTo>
                <a:lnTo>
                  <a:pt x="367382" y="340583"/>
                </a:lnTo>
                <a:lnTo>
                  <a:pt x="366750" y="340583"/>
                </a:lnTo>
                <a:lnTo>
                  <a:pt x="365802" y="340583"/>
                </a:lnTo>
                <a:lnTo>
                  <a:pt x="364854" y="340266"/>
                </a:lnTo>
                <a:lnTo>
                  <a:pt x="363273" y="338049"/>
                </a:lnTo>
                <a:lnTo>
                  <a:pt x="362009" y="334565"/>
                </a:lnTo>
                <a:lnTo>
                  <a:pt x="360745" y="330448"/>
                </a:lnTo>
                <a:lnTo>
                  <a:pt x="359797" y="336149"/>
                </a:lnTo>
                <a:lnTo>
                  <a:pt x="359165" y="341850"/>
                </a:lnTo>
                <a:lnTo>
                  <a:pt x="357901" y="346917"/>
                </a:lnTo>
                <a:lnTo>
                  <a:pt x="356637" y="352301"/>
                </a:lnTo>
                <a:lnTo>
                  <a:pt x="353161" y="362436"/>
                </a:lnTo>
                <a:lnTo>
                  <a:pt x="349053" y="372254"/>
                </a:lnTo>
                <a:lnTo>
                  <a:pt x="344629" y="380806"/>
                </a:lnTo>
                <a:lnTo>
                  <a:pt x="339257" y="389040"/>
                </a:lnTo>
                <a:lnTo>
                  <a:pt x="333569" y="396641"/>
                </a:lnTo>
                <a:lnTo>
                  <a:pt x="327881" y="403609"/>
                </a:lnTo>
                <a:lnTo>
                  <a:pt x="321876" y="409626"/>
                </a:lnTo>
                <a:lnTo>
                  <a:pt x="314924" y="415011"/>
                </a:lnTo>
                <a:lnTo>
                  <a:pt x="308288" y="419761"/>
                </a:lnTo>
                <a:lnTo>
                  <a:pt x="301652" y="423562"/>
                </a:lnTo>
                <a:lnTo>
                  <a:pt x="294700" y="426412"/>
                </a:lnTo>
                <a:lnTo>
                  <a:pt x="288064" y="428629"/>
                </a:lnTo>
                <a:lnTo>
                  <a:pt x="281427" y="429896"/>
                </a:lnTo>
                <a:lnTo>
                  <a:pt x="275107" y="430213"/>
                </a:lnTo>
                <a:lnTo>
                  <a:pt x="272579" y="430213"/>
                </a:lnTo>
                <a:lnTo>
                  <a:pt x="269735" y="429896"/>
                </a:lnTo>
                <a:lnTo>
                  <a:pt x="264047" y="428313"/>
                </a:lnTo>
                <a:lnTo>
                  <a:pt x="258043" y="426096"/>
                </a:lnTo>
                <a:lnTo>
                  <a:pt x="252039" y="423245"/>
                </a:lnTo>
                <a:lnTo>
                  <a:pt x="245719" y="419128"/>
                </a:lnTo>
                <a:lnTo>
                  <a:pt x="239082" y="414377"/>
                </a:lnTo>
                <a:lnTo>
                  <a:pt x="232762" y="408993"/>
                </a:lnTo>
                <a:lnTo>
                  <a:pt x="225810" y="402975"/>
                </a:lnTo>
                <a:lnTo>
                  <a:pt x="219806" y="396008"/>
                </a:lnTo>
                <a:lnTo>
                  <a:pt x="213486" y="389040"/>
                </a:lnTo>
                <a:lnTo>
                  <a:pt x="208114" y="380806"/>
                </a:lnTo>
                <a:lnTo>
                  <a:pt x="202741" y="372571"/>
                </a:lnTo>
                <a:lnTo>
                  <a:pt x="197369" y="363386"/>
                </a:lnTo>
                <a:lnTo>
                  <a:pt x="193261" y="354202"/>
                </a:lnTo>
                <a:lnTo>
                  <a:pt x="189785" y="344383"/>
                </a:lnTo>
                <a:lnTo>
                  <a:pt x="186309" y="334249"/>
                </a:lnTo>
                <a:lnTo>
                  <a:pt x="185045" y="337732"/>
                </a:lnTo>
                <a:lnTo>
                  <a:pt x="184097" y="340266"/>
                </a:lnTo>
                <a:lnTo>
                  <a:pt x="182517" y="341850"/>
                </a:lnTo>
                <a:lnTo>
                  <a:pt x="181885" y="342166"/>
                </a:lnTo>
                <a:lnTo>
                  <a:pt x="180937" y="342483"/>
                </a:lnTo>
                <a:lnTo>
                  <a:pt x="180305" y="342166"/>
                </a:lnTo>
                <a:lnTo>
                  <a:pt x="179673" y="341850"/>
                </a:lnTo>
                <a:lnTo>
                  <a:pt x="178093" y="339949"/>
                </a:lnTo>
                <a:lnTo>
                  <a:pt x="176829" y="336782"/>
                </a:lnTo>
                <a:lnTo>
                  <a:pt x="175565" y="332665"/>
                </a:lnTo>
                <a:lnTo>
                  <a:pt x="174617" y="327914"/>
                </a:lnTo>
                <a:lnTo>
                  <a:pt x="173985" y="322213"/>
                </a:lnTo>
                <a:lnTo>
                  <a:pt x="173669" y="316196"/>
                </a:lnTo>
                <a:lnTo>
                  <a:pt x="173037" y="309545"/>
                </a:lnTo>
                <a:lnTo>
                  <a:pt x="173669" y="303211"/>
                </a:lnTo>
                <a:lnTo>
                  <a:pt x="173985" y="296876"/>
                </a:lnTo>
                <a:lnTo>
                  <a:pt x="174617" y="291492"/>
                </a:lnTo>
                <a:lnTo>
                  <a:pt x="175565" y="286742"/>
                </a:lnTo>
                <a:lnTo>
                  <a:pt x="176829" y="282624"/>
                </a:lnTo>
                <a:lnTo>
                  <a:pt x="178093" y="279457"/>
                </a:lnTo>
                <a:lnTo>
                  <a:pt x="179673" y="277557"/>
                </a:lnTo>
                <a:lnTo>
                  <a:pt x="180305" y="277240"/>
                </a:lnTo>
                <a:lnTo>
                  <a:pt x="180937" y="276923"/>
                </a:lnTo>
                <a:lnTo>
                  <a:pt x="182201" y="277240"/>
                </a:lnTo>
                <a:lnTo>
                  <a:pt x="182517" y="268689"/>
                </a:lnTo>
                <a:lnTo>
                  <a:pt x="182833" y="264888"/>
                </a:lnTo>
                <a:lnTo>
                  <a:pt x="183781" y="261088"/>
                </a:lnTo>
                <a:lnTo>
                  <a:pt x="183149" y="252536"/>
                </a:lnTo>
                <a:lnTo>
                  <a:pt x="183149" y="244619"/>
                </a:lnTo>
                <a:lnTo>
                  <a:pt x="184097" y="237334"/>
                </a:lnTo>
                <a:lnTo>
                  <a:pt x="185993" y="231633"/>
                </a:lnTo>
                <a:lnTo>
                  <a:pt x="187889" y="226249"/>
                </a:lnTo>
                <a:lnTo>
                  <a:pt x="189153" y="223716"/>
                </a:lnTo>
                <a:lnTo>
                  <a:pt x="190733" y="221815"/>
                </a:lnTo>
                <a:lnTo>
                  <a:pt x="192313" y="219915"/>
                </a:lnTo>
                <a:lnTo>
                  <a:pt x="194209" y="218015"/>
                </a:lnTo>
                <a:lnTo>
                  <a:pt x="198001" y="214848"/>
                </a:lnTo>
                <a:lnTo>
                  <a:pt x="188837" y="214848"/>
                </a:lnTo>
                <a:lnTo>
                  <a:pt x="182201" y="215481"/>
                </a:lnTo>
                <a:lnTo>
                  <a:pt x="176197" y="215798"/>
                </a:lnTo>
                <a:lnTo>
                  <a:pt x="180305" y="213581"/>
                </a:lnTo>
                <a:lnTo>
                  <a:pt x="184413" y="210730"/>
                </a:lnTo>
                <a:lnTo>
                  <a:pt x="192945" y="204396"/>
                </a:lnTo>
                <a:lnTo>
                  <a:pt x="200845" y="198378"/>
                </a:lnTo>
                <a:lnTo>
                  <a:pt x="204638" y="195845"/>
                </a:lnTo>
                <a:lnTo>
                  <a:pt x="208430" y="193944"/>
                </a:lnTo>
                <a:lnTo>
                  <a:pt x="217594" y="189510"/>
                </a:lnTo>
                <a:lnTo>
                  <a:pt x="226758" y="185393"/>
                </a:lnTo>
                <a:lnTo>
                  <a:pt x="235606" y="182226"/>
                </a:lnTo>
                <a:lnTo>
                  <a:pt x="244139" y="179692"/>
                </a:lnTo>
                <a:lnTo>
                  <a:pt x="252355" y="177475"/>
                </a:lnTo>
                <a:lnTo>
                  <a:pt x="260887" y="175892"/>
                </a:lnTo>
                <a:lnTo>
                  <a:pt x="268471" y="175258"/>
                </a:lnTo>
                <a:lnTo>
                  <a:pt x="276055" y="174625"/>
                </a:lnTo>
                <a:close/>
                <a:moveTo>
                  <a:pt x="1800062" y="0"/>
                </a:moveTo>
                <a:lnTo>
                  <a:pt x="1805766" y="0"/>
                </a:lnTo>
                <a:lnTo>
                  <a:pt x="1811153" y="634"/>
                </a:lnTo>
                <a:lnTo>
                  <a:pt x="1816857" y="951"/>
                </a:lnTo>
                <a:lnTo>
                  <a:pt x="1822244" y="1585"/>
                </a:lnTo>
                <a:lnTo>
                  <a:pt x="1826997" y="2853"/>
                </a:lnTo>
                <a:lnTo>
                  <a:pt x="1831750" y="3804"/>
                </a:lnTo>
                <a:lnTo>
                  <a:pt x="1840939" y="6974"/>
                </a:lnTo>
                <a:lnTo>
                  <a:pt x="1848861" y="10144"/>
                </a:lnTo>
                <a:lnTo>
                  <a:pt x="1855832" y="13948"/>
                </a:lnTo>
                <a:lnTo>
                  <a:pt x="1861853" y="17435"/>
                </a:lnTo>
                <a:lnTo>
                  <a:pt x="1866923" y="21239"/>
                </a:lnTo>
                <a:lnTo>
                  <a:pt x="1870408" y="24092"/>
                </a:lnTo>
                <a:lnTo>
                  <a:pt x="1873577" y="26628"/>
                </a:lnTo>
                <a:lnTo>
                  <a:pt x="1875795" y="29164"/>
                </a:lnTo>
                <a:lnTo>
                  <a:pt x="1875161" y="30432"/>
                </a:lnTo>
                <a:lnTo>
                  <a:pt x="1872626" y="35187"/>
                </a:lnTo>
                <a:lnTo>
                  <a:pt x="1871042" y="37723"/>
                </a:lnTo>
                <a:lnTo>
                  <a:pt x="1868507" y="40576"/>
                </a:lnTo>
                <a:lnTo>
                  <a:pt x="1865655" y="43747"/>
                </a:lnTo>
                <a:lnTo>
                  <a:pt x="1862803" y="46600"/>
                </a:lnTo>
                <a:lnTo>
                  <a:pt x="1859001" y="49453"/>
                </a:lnTo>
                <a:lnTo>
                  <a:pt x="1854881" y="51672"/>
                </a:lnTo>
                <a:lnTo>
                  <a:pt x="1850128" y="53574"/>
                </a:lnTo>
                <a:lnTo>
                  <a:pt x="1845058" y="54208"/>
                </a:lnTo>
                <a:lnTo>
                  <a:pt x="1842523" y="54525"/>
                </a:lnTo>
                <a:lnTo>
                  <a:pt x="1839355" y="54525"/>
                </a:lnTo>
                <a:lnTo>
                  <a:pt x="1836503" y="54208"/>
                </a:lnTo>
                <a:lnTo>
                  <a:pt x="1833017" y="53891"/>
                </a:lnTo>
                <a:lnTo>
                  <a:pt x="1829532" y="52940"/>
                </a:lnTo>
                <a:lnTo>
                  <a:pt x="1826363" y="51989"/>
                </a:lnTo>
                <a:lnTo>
                  <a:pt x="1822877" y="50404"/>
                </a:lnTo>
                <a:lnTo>
                  <a:pt x="1819075" y="48502"/>
                </a:lnTo>
                <a:lnTo>
                  <a:pt x="1814639" y="46600"/>
                </a:lnTo>
                <a:lnTo>
                  <a:pt x="1810202" y="44381"/>
                </a:lnTo>
                <a:lnTo>
                  <a:pt x="1828264" y="53574"/>
                </a:lnTo>
                <a:lnTo>
                  <a:pt x="1836503" y="57061"/>
                </a:lnTo>
                <a:lnTo>
                  <a:pt x="1844742" y="60231"/>
                </a:lnTo>
                <a:lnTo>
                  <a:pt x="1847910" y="61182"/>
                </a:lnTo>
                <a:lnTo>
                  <a:pt x="1851713" y="62133"/>
                </a:lnTo>
                <a:lnTo>
                  <a:pt x="1855198" y="62767"/>
                </a:lnTo>
                <a:lnTo>
                  <a:pt x="1858367" y="62767"/>
                </a:lnTo>
                <a:lnTo>
                  <a:pt x="1861536" y="62767"/>
                </a:lnTo>
                <a:lnTo>
                  <a:pt x="1864071" y="62133"/>
                </a:lnTo>
                <a:lnTo>
                  <a:pt x="1866923" y="60865"/>
                </a:lnTo>
                <a:lnTo>
                  <a:pt x="1869458" y="59597"/>
                </a:lnTo>
                <a:lnTo>
                  <a:pt x="1869775" y="65303"/>
                </a:lnTo>
                <a:lnTo>
                  <a:pt x="1870091" y="71009"/>
                </a:lnTo>
                <a:lnTo>
                  <a:pt x="1870091" y="76398"/>
                </a:lnTo>
                <a:lnTo>
                  <a:pt x="1869775" y="81470"/>
                </a:lnTo>
                <a:lnTo>
                  <a:pt x="1870408" y="80836"/>
                </a:lnTo>
                <a:lnTo>
                  <a:pt x="1871676" y="80519"/>
                </a:lnTo>
                <a:lnTo>
                  <a:pt x="1872310" y="80519"/>
                </a:lnTo>
                <a:lnTo>
                  <a:pt x="1872626" y="80836"/>
                </a:lnTo>
                <a:lnTo>
                  <a:pt x="1874211" y="82421"/>
                </a:lnTo>
                <a:lnTo>
                  <a:pt x="1875161" y="84640"/>
                </a:lnTo>
                <a:lnTo>
                  <a:pt x="1876112" y="88127"/>
                </a:lnTo>
                <a:lnTo>
                  <a:pt x="1877063" y="91614"/>
                </a:lnTo>
                <a:lnTo>
                  <a:pt x="1877696" y="96369"/>
                </a:lnTo>
                <a:lnTo>
                  <a:pt x="1878013" y="101124"/>
                </a:lnTo>
                <a:lnTo>
                  <a:pt x="1878013" y="106513"/>
                </a:lnTo>
                <a:lnTo>
                  <a:pt x="1878013" y="111586"/>
                </a:lnTo>
                <a:lnTo>
                  <a:pt x="1877696" y="116658"/>
                </a:lnTo>
                <a:lnTo>
                  <a:pt x="1877063" y="120779"/>
                </a:lnTo>
                <a:lnTo>
                  <a:pt x="1876112" y="124900"/>
                </a:lnTo>
                <a:lnTo>
                  <a:pt x="1875161" y="127753"/>
                </a:lnTo>
                <a:lnTo>
                  <a:pt x="1874211" y="129972"/>
                </a:lnTo>
                <a:lnTo>
                  <a:pt x="1872626" y="131874"/>
                </a:lnTo>
                <a:lnTo>
                  <a:pt x="1872310" y="132191"/>
                </a:lnTo>
                <a:lnTo>
                  <a:pt x="1871676" y="132191"/>
                </a:lnTo>
                <a:lnTo>
                  <a:pt x="1871042" y="132191"/>
                </a:lnTo>
                <a:lnTo>
                  <a:pt x="1870091" y="131557"/>
                </a:lnTo>
                <a:lnTo>
                  <a:pt x="1869141" y="129972"/>
                </a:lnTo>
                <a:lnTo>
                  <a:pt x="1867873" y="127436"/>
                </a:lnTo>
                <a:lnTo>
                  <a:pt x="1867240" y="123949"/>
                </a:lnTo>
                <a:lnTo>
                  <a:pt x="1865655" y="133142"/>
                </a:lnTo>
                <a:lnTo>
                  <a:pt x="1863754" y="141384"/>
                </a:lnTo>
                <a:lnTo>
                  <a:pt x="1861219" y="149626"/>
                </a:lnTo>
                <a:lnTo>
                  <a:pt x="1857733" y="156917"/>
                </a:lnTo>
                <a:lnTo>
                  <a:pt x="1853931" y="164208"/>
                </a:lnTo>
                <a:lnTo>
                  <a:pt x="1850128" y="170548"/>
                </a:lnTo>
                <a:lnTo>
                  <a:pt x="1845692" y="176571"/>
                </a:lnTo>
                <a:lnTo>
                  <a:pt x="1840939" y="181961"/>
                </a:lnTo>
                <a:lnTo>
                  <a:pt x="1835869" y="186716"/>
                </a:lnTo>
                <a:lnTo>
                  <a:pt x="1830799" y="191154"/>
                </a:lnTo>
                <a:lnTo>
                  <a:pt x="1825412" y="194958"/>
                </a:lnTo>
                <a:lnTo>
                  <a:pt x="1820025" y="198128"/>
                </a:lnTo>
                <a:lnTo>
                  <a:pt x="1814639" y="200347"/>
                </a:lnTo>
                <a:lnTo>
                  <a:pt x="1809252" y="202249"/>
                </a:lnTo>
                <a:lnTo>
                  <a:pt x="1804182" y="202883"/>
                </a:lnTo>
                <a:lnTo>
                  <a:pt x="1798795" y="203200"/>
                </a:lnTo>
                <a:lnTo>
                  <a:pt x="1794676" y="202883"/>
                </a:lnTo>
                <a:lnTo>
                  <a:pt x="1790239" y="201615"/>
                </a:lnTo>
                <a:lnTo>
                  <a:pt x="1785486" y="200347"/>
                </a:lnTo>
                <a:lnTo>
                  <a:pt x="1780416" y="197494"/>
                </a:lnTo>
                <a:lnTo>
                  <a:pt x="1775663" y="194641"/>
                </a:lnTo>
                <a:lnTo>
                  <a:pt x="1770276" y="190837"/>
                </a:lnTo>
                <a:lnTo>
                  <a:pt x="1765206" y="186399"/>
                </a:lnTo>
                <a:lnTo>
                  <a:pt x="1759819" y="181327"/>
                </a:lnTo>
                <a:lnTo>
                  <a:pt x="1755066" y="176254"/>
                </a:lnTo>
                <a:lnTo>
                  <a:pt x="1749996" y="170548"/>
                </a:lnTo>
                <a:lnTo>
                  <a:pt x="1745560" y="164208"/>
                </a:lnTo>
                <a:lnTo>
                  <a:pt x="1741124" y="157551"/>
                </a:lnTo>
                <a:lnTo>
                  <a:pt x="1737321" y="150260"/>
                </a:lnTo>
                <a:lnTo>
                  <a:pt x="1733836" y="142652"/>
                </a:lnTo>
                <a:lnTo>
                  <a:pt x="1730984" y="135044"/>
                </a:lnTo>
                <a:lnTo>
                  <a:pt x="1728449" y="127119"/>
                </a:lnTo>
                <a:lnTo>
                  <a:pt x="1727498" y="129655"/>
                </a:lnTo>
                <a:lnTo>
                  <a:pt x="1726548" y="131874"/>
                </a:lnTo>
                <a:lnTo>
                  <a:pt x="1725280" y="133142"/>
                </a:lnTo>
                <a:lnTo>
                  <a:pt x="1724330" y="133459"/>
                </a:lnTo>
                <a:lnTo>
                  <a:pt x="1723379" y="133459"/>
                </a:lnTo>
                <a:lnTo>
                  <a:pt x="1723062" y="133142"/>
                </a:lnTo>
                <a:lnTo>
                  <a:pt x="1721795" y="131557"/>
                </a:lnTo>
                <a:lnTo>
                  <a:pt x="1720844" y="129021"/>
                </a:lnTo>
                <a:lnTo>
                  <a:pt x="1719576" y="125851"/>
                </a:lnTo>
                <a:lnTo>
                  <a:pt x="1718943" y="122047"/>
                </a:lnTo>
                <a:lnTo>
                  <a:pt x="1718626" y="117609"/>
                </a:lnTo>
                <a:lnTo>
                  <a:pt x="1718309" y="112854"/>
                </a:lnTo>
                <a:lnTo>
                  <a:pt x="1717675" y="107464"/>
                </a:lnTo>
                <a:lnTo>
                  <a:pt x="1718309" y="102392"/>
                </a:lnTo>
                <a:lnTo>
                  <a:pt x="1718626" y="97320"/>
                </a:lnTo>
                <a:lnTo>
                  <a:pt x="1718943" y="92882"/>
                </a:lnTo>
                <a:lnTo>
                  <a:pt x="1719576" y="89078"/>
                </a:lnTo>
                <a:lnTo>
                  <a:pt x="1720844" y="86225"/>
                </a:lnTo>
                <a:lnTo>
                  <a:pt x="1721795" y="83372"/>
                </a:lnTo>
                <a:lnTo>
                  <a:pt x="1723062" y="82104"/>
                </a:lnTo>
                <a:lnTo>
                  <a:pt x="1723379" y="81470"/>
                </a:lnTo>
                <a:lnTo>
                  <a:pt x="1724330" y="81470"/>
                </a:lnTo>
                <a:lnTo>
                  <a:pt x="1724963" y="82104"/>
                </a:lnTo>
                <a:lnTo>
                  <a:pt x="1725280" y="75130"/>
                </a:lnTo>
                <a:lnTo>
                  <a:pt x="1726548" y="69107"/>
                </a:lnTo>
                <a:lnTo>
                  <a:pt x="1725597" y="62133"/>
                </a:lnTo>
                <a:lnTo>
                  <a:pt x="1725914" y="55793"/>
                </a:lnTo>
                <a:lnTo>
                  <a:pt x="1726865" y="50087"/>
                </a:lnTo>
                <a:lnTo>
                  <a:pt x="1727815" y="45649"/>
                </a:lnTo>
                <a:lnTo>
                  <a:pt x="1729400" y="40893"/>
                </a:lnTo>
                <a:lnTo>
                  <a:pt x="1731618" y="37723"/>
                </a:lnTo>
                <a:lnTo>
                  <a:pt x="1734153" y="34553"/>
                </a:lnTo>
                <a:lnTo>
                  <a:pt x="1737638" y="32334"/>
                </a:lnTo>
                <a:lnTo>
                  <a:pt x="1724963" y="32651"/>
                </a:lnTo>
                <a:lnTo>
                  <a:pt x="1720527" y="32651"/>
                </a:lnTo>
                <a:lnTo>
                  <a:pt x="1723379" y="31383"/>
                </a:lnTo>
                <a:lnTo>
                  <a:pt x="1726865" y="29164"/>
                </a:lnTo>
                <a:lnTo>
                  <a:pt x="1733519" y="24092"/>
                </a:lnTo>
                <a:lnTo>
                  <a:pt x="1739856" y="19337"/>
                </a:lnTo>
                <a:lnTo>
                  <a:pt x="1743025" y="17435"/>
                </a:lnTo>
                <a:lnTo>
                  <a:pt x="1745560" y="15533"/>
                </a:lnTo>
                <a:lnTo>
                  <a:pt x="1753165" y="12046"/>
                </a:lnTo>
                <a:lnTo>
                  <a:pt x="1760453" y="9193"/>
                </a:lnTo>
                <a:lnTo>
                  <a:pt x="1767424" y="6657"/>
                </a:lnTo>
                <a:lnTo>
                  <a:pt x="1774396" y="4121"/>
                </a:lnTo>
                <a:lnTo>
                  <a:pt x="1780733" y="2853"/>
                </a:lnTo>
                <a:lnTo>
                  <a:pt x="1787704" y="1585"/>
                </a:lnTo>
                <a:lnTo>
                  <a:pt x="1793725" y="951"/>
                </a:lnTo>
                <a:lnTo>
                  <a:pt x="1800062" y="0"/>
                </a:lnTo>
                <a:close/>
              </a:path>
            </a:pathLst>
          </a:custGeom>
          <a:solidFill>
            <a:schemeClr val="accent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 name="矩形 2"/>
          <p:cNvSpPr/>
          <p:nvPr/>
        </p:nvSpPr>
        <p:spPr>
          <a:xfrm>
            <a:off x="3321058" y="2450777"/>
            <a:ext cx="5599611" cy="584775"/>
          </a:xfrm>
          <a:prstGeom prst="rect">
            <a:avLst/>
          </a:prstGeom>
        </p:spPr>
        <p:txBody>
          <a:bodyPr wrap="none">
            <a:spAutoFit/>
          </a:bodyPr>
          <a:lstStyle/>
          <a:p>
            <a:pPr algn="ctr"/>
            <a:r>
              <a:rPr lang="en-US" altLang="zh-CN" sz="3200" b="1" dirty="0">
                <a:solidFill>
                  <a:srgbClr val="C00000"/>
                </a:solidFill>
                <a:latin typeface="微软雅黑" panose="020B0503020204020204" pitchFamily="34" charset="-122"/>
                <a:ea typeface="微软雅黑" panose="020B0503020204020204" pitchFamily="34" charset="-122"/>
              </a:rPr>
              <a:t>EMC</a:t>
            </a:r>
            <a:r>
              <a:rPr lang="zh-CN" altLang="en-US" sz="3200" b="1" dirty="0">
                <a:solidFill>
                  <a:srgbClr val="C00000"/>
                </a:solidFill>
                <a:latin typeface="微软雅黑" panose="020B0503020204020204" pitchFamily="34" charset="-122"/>
                <a:ea typeface="微软雅黑" panose="020B0503020204020204" pitchFamily="34" charset="-122"/>
              </a:rPr>
              <a:t>杯智慧校园开放数据大赛</a:t>
            </a:r>
          </a:p>
        </p:txBody>
      </p:sp>
      <p:cxnSp>
        <p:nvCxnSpPr>
          <p:cNvPr id="8" name="直接连接符 7"/>
          <p:cNvCxnSpPr/>
          <p:nvPr/>
        </p:nvCxnSpPr>
        <p:spPr bwMode="auto">
          <a:xfrm>
            <a:off x="2820629" y="3052131"/>
            <a:ext cx="6544386" cy="0"/>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05314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a:spLocks noChangeArrowheads="1"/>
          </p:cNvSpPr>
          <p:nvPr/>
        </p:nvSpPr>
        <p:spPr bwMode="auto">
          <a:xfrm>
            <a:off x="983432" y="3576517"/>
            <a:ext cx="89281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latin typeface="微软雅黑" panose="020B0503020204020204" pitchFamily="34" charset="-122"/>
                <a:ea typeface="微软雅黑" panose="020B0503020204020204" pitchFamily="34" charset="-122"/>
              </a:rPr>
              <a:t>研究目标数据</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eaLnBrk="1" hangingPunct="1"/>
            <a:r>
              <a:rPr lang="zh-CN" altLang="en-US" sz="1600" dirty="0" smtClean="0">
                <a:latin typeface="微软雅黑" panose="020B0503020204020204" pitchFamily="34" charset="-122"/>
                <a:ea typeface="微软雅黑" panose="020B0503020204020204" pitchFamily="34" charset="-122"/>
              </a:rPr>
              <a:t>九月份</a:t>
            </a:r>
            <a:r>
              <a:rPr lang="zh-CN" altLang="en-US" sz="1600" dirty="0">
                <a:latin typeface="微软雅黑" panose="020B0503020204020204" pitchFamily="34" charset="-122"/>
                <a:ea typeface="微软雅黑" panose="020B0503020204020204" pitchFamily="34" charset="-122"/>
              </a:rPr>
              <a:t>第二餐厅前三周作为</a:t>
            </a:r>
            <a:r>
              <a:rPr lang="zh-CN" altLang="en-US" sz="1600" dirty="0" smtClean="0">
                <a:latin typeface="微软雅黑" panose="020B0503020204020204" pitchFamily="34" charset="-122"/>
                <a:ea typeface="微软雅黑" panose="020B0503020204020204" pitchFamily="34" charset="-122"/>
              </a:rPr>
              <a:t>训练集</a:t>
            </a:r>
            <a:endParaRPr lang="en-US" altLang="zh-CN" sz="1600" dirty="0" smtClean="0">
              <a:latin typeface="微软雅黑" panose="020B0503020204020204" pitchFamily="34" charset="-122"/>
              <a:ea typeface="微软雅黑" panose="020B0503020204020204" pitchFamily="34" charset="-122"/>
            </a:endParaRPr>
          </a:p>
          <a:p>
            <a:pPr eaLnBrk="1" hangingPunct="1"/>
            <a:r>
              <a:rPr lang="zh-CN" altLang="en-US" sz="1600" dirty="0" smtClean="0">
                <a:latin typeface="微软雅黑" panose="020B0503020204020204" pitchFamily="34" charset="-122"/>
                <a:ea typeface="微软雅黑" panose="020B0503020204020204" pitchFamily="34" charset="-122"/>
              </a:rPr>
              <a:t>第</a:t>
            </a:r>
            <a:r>
              <a:rPr lang="zh-CN" altLang="en-US" sz="1600" dirty="0">
                <a:latin typeface="微软雅黑" panose="020B0503020204020204" pitchFamily="34" charset="-122"/>
                <a:ea typeface="微软雅黑" panose="020B0503020204020204" pitchFamily="34" charset="-122"/>
              </a:rPr>
              <a:t>四周作为测试集以便判断准确率</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832" y="1973899"/>
            <a:ext cx="5836323" cy="448168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右弧形箭头 6">
            <a:hlinkClick r:id="rId3" action="ppaction://hlinksldjump"/>
          </p:cNvPr>
          <p:cNvSpPr/>
          <p:nvPr/>
        </p:nvSpPr>
        <p:spPr bwMode="auto">
          <a:xfrm>
            <a:off x="10667616" y="5591483"/>
            <a:ext cx="792088" cy="864096"/>
          </a:xfrm>
          <a:prstGeom prst="curvedLeftArrow">
            <a:avLst/>
          </a:prstGeom>
          <a:solidFill>
            <a:srgbClr val="EAEAEA"/>
          </a:solidFill>
          <a:ln w="9525" cap="flat" cmpd="sng" algn="ctr">
            <a:noFill/>
            <a:prstDash val="solid"/>
            <a:round/>
            <a:headEnd type="none" w="med" len="med"/>
            <a:tailEnd type="none" w="med" len="med"/>
          </a:ln>
          <a:effectLst>
            <a:outerShdw dist="35921" dir="2700000" algn="ctr" rotWithShape="0">
              <a:schemeClr val="bg1"/>
            </a:outerShdw>
          </a:effectLst>
        </p:spPr>
        <p:txBody>
          <a:bodyPr vert="horz" wrap="square" lIns="91440" tIns="54000" rIns="91440" bIns="45720" numCol="1" rtlCol="0" anchor="t" anchorCtr="1" compatLnSpc="1">
            <a:prstTxWarp prst="textNoShape">
              <a:avLst/>
            </a:prstTxWarp>
          </a:bodyPr>
          <a:lstStyle/>
          <a:p>
            <a:pPr fontAlgn="base">
              <a:spcBef>
                <a:spcPct val="0"/>
              </a:spcBef>
              <a:spcAft>
                <a:spcPct val="0"/>
              </a:spcAft>
            </a:pPr>
            <a:endParaRPr lang="zh-CN" altLang="en-US" sz="2500" b="1" dirty="0">
              <a:solidFill>
                <a:srgbClr val="000066"/>
              </a:solidFill>
              <a:latin typeface="Times New Roman" pitchFamily="18" charset="0"/>
              <a:ea typeface="黑体" pitchFamily="2" charset="-122"/>
            </a:endParaRPr>
          </a:p>
        </p:txBody>
      </p:sp>
      <p:sp>
        <p:nvSpPr>
          <p:cNvPr id="8" name="文本框 3"/>
          <p:cNvSpPr txBox="1"/>
          <p:nvPr/>
        </p:nvSpPr>
        <p:spPr>
          <a:xfrm>
            <a:off x="4977745" y="836712"/>
            <a:ext cx="2236510" cy="70788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000" b="1" dirty="0">
                <a:solidFill>
                  <a:srgbClr val="C00000"/>
                </a:solidFill>
                <a:latin typeface="微软雅黑" panose="020B0503020204020204" pitchFamily="34" charset="-122"/>
                <a:ea typeface="微软雅黑" panose="020B0503020204020204" pitchFamily="34" charset="-122"/>
              </a:rPr>
              <a:t>预测结果</a:t>
            </a:r>
          </a:p>
        </p:txBody>
      </p:sp>
      <p:cxnSp>
        <p:nvCxnSpPr>
          <p:cNvPr id="9" name="直接连接符 8"/>
          <p:cNvCxnSpPr/>
          <p:nvPr/>
        </p:nvCxnSpPr>
        <p:spPr bwMode="auto">
          <a:xfrm flipV="1">
            <a:off x="4500985" y="1644360"/>
            <a:ext cx="3164509" cy="0"/>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2846194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ppt_x</p:attrName>
                                        </p:attrNameLst>
                                      </p:cBhvr>
                                      <p:tavLst>
                                        <p:tav tm="0">
                                          <p:val>
                                            <p:strVal val="#ppt_x-.2"/>
                                          </p:val>
                                        </p:tav>
                                        <p:tav tm="100000">
                                          <p:val>
                                            <p:strVal val="#ppt_x"/>
                                          </p:val>
                                        </p:tav>
                                      </p:tavLst>
                                    </p:anim>
                                    <p:anim calcmode="lin" valueType="num">
                                      <p:cBhvr>
                                        <p:cTn id="11"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
          <p:cNvSpPr>
            <a:spLocks noChangeArrowheads="1"/>
          </p:cNvSpPr>
          <p:nvPr/>
        </p:nvSpPr>
        <p:spPr bwMode="auto">
          <a:xfrm>
            <a:off x="1559496" y="1989138"/>
            <a:ext cx="8424936" cy="3693319"/>
          </a:xfrm>
          <a:prstGeom prst="rect">
            <a:avLst/>
          </a:prstGeom>
          <a:solidFill>
            <a:schemeClr val="bg1">
              <a:lumMod val="95000"/>
            </a:schemeClr>
          </a:solidFill>
          <a:ln>
            <a:noFill/>
          </a:ln>
          <a:effectLst>
            <a:softEdge rad="317500"/>
          </a:effectLs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dirty="0">
              <a:latin typeface="微软雅黑" panose="020B0503020204020204" pitchFamily="34" charset="-122"/>
              <a:ea typeface="微软雅黑" panose="020B0503020204020204" pitchFamily="34" charset="-122"/>
              <a:sym typeface="黑体" panose="02010609060101010101" pitchFamily="49" charset="-122"/>
            </a:endParaRPr>
          </a:p>
          <a:p>
            <a:pPr eaLnBrk="1" hangingPunct="1"/>
            <a:r>
              <a:rPr lang="en-US" dirty="0">
                <a:latin typeface="微软雅黑" panose="020B0503020204020204" pitchFamily="34" charset="-122"/>
                <a:ea typeface="微软雅黑" panose="020B0503020204020204" pitchFamily="34" charset="-122"/>
                <a:sym typeface="黑体" panose="02010609060101010101" pitchFamily="49" charset="-122"/>
              </a:rPr>
              <a:t>1</a:t>
            </a:r>
            <a:r>
              <a:rPr lang="zh-CN" altLang="en-US" dirty="0">
                <a:latin typeface="微软雅黑" panose="020B0503020204020204" pitchFamily="34" charset="-122"/>
                <a:ea typeface="微软雅黑" panose="020B0503020204020204" pitchFamily="34" charset="-122"/>
                <a:sym typeface="黑体" panose="02010609060101010101" pitchFamily="49" charset="-122"/>
              </a:rPr>
              <a:t>、在餐厅大屏幕显示当前食堂拥挤程度以及预计排队时间。</a:t>
            </a:r>
            <a:endParaRPr lang="en-US" dirty="0">
              <a:latin typeface="微软雅黑" panose="020B0503020204020204" pitchFamily="34" charset="-122"/>
              <a:ea typeface="微软雅黑" panose="020B0503020204020204" pitchFamily="34" charset="-122"/>
              <a:sym typeface="黑体" panose="02010609060101010101" pitchFamily="49" charset="-122"/>
            </a:endParaRPr>
          </a:p>
          <a:p>
            <a:pPr eaLnBrk="1" hangingPunct="1"/>
            <a:endParaRPr lang="zh-CN" altLang="en-US" dirty="0">
              <a:latin typeface="微软雅黑" panose="020B0503020204020204" pitchFamily="34" charset="-122"/>
              <a:ea typeface="微软雅黑" panose="020B0503020204020204" pitchFamily="34" charset="-122"/>
              <a:sym typeface="黑体" panose="02010609060101010101" pitchFamily="49" charset="-122"/>
            </a:endParaRPr>
          </a:p>
          <a:p>
            <a:pPr eaLnBrk="1" hangingPunct="1"/>
            <a:r>
              <a:rPr lang="en-US" dirty="0">
                <a:latin typeface="微软雅黑" panose="020B0503020204020204" pitchFamily="34" charset="-122"/>
                <a:ea typeface="微软雅黑" panose="020B0503020204020204" pitchFamily="34" charset="-122"/>
                <a:sym typeface="黑体" panose="02010609060101010101" pitchFamily="49" charset="-122"/>
              </a:rPr>
              <a:t>2</a:t>
            </a:r>
            <a:r>
              <a:rPr lang="zh-CN" altLang="en-US" dirty="0">
                <a:latin typeface="微软雅黑" panose="020B0503020204020204" pitchFamily="34" charset="-122"/>
                <a:ea typeface="微软雅黑" panose="020B0503020204020204" pitchFamily="34" charset="-122"/>
                <a:sym typeface="黑体" panose="02010609060101010101" pitchFamily="49" charset="-122"/>
              </a:rPr>
              <a:t>、在存在安全隐患的地点加强监管，避免危险的发生。</a:t>
            </a:r>
            <a:endParaRPr lang="en-US" dirty="0">
              <a:latin typeface="微软雅黑" panose="020B0503020204020204" pitchFamily="34" charset="-122"/>
              <a:ea typeface="微软雅黑" panose="020B0503020204020204" pitchFamily="34" charset="-122"/>
              <a:sym typeface="黑体" panose="02010609060101010101" pitchFamily="49" charset="-122"/>
            </a:endParaRPr>
          </a:p>
          <a:p>
            <a:pPr eaLnBrk="1" hangingPunct="1"/>
            <a:endParaRPr lang="zh-CN" altLang="en-US" dirty="0">
              <a:latin typeface="微软雅黑" panose="020B0503020204020204" pitchFamily="34" charset="-122"/>
              <a:ea typeface="微软雅黑" panose="020B0503020204020204" pitchFamily="34" charset="-122"/>
              <a:sym typeface="黑体" panose="02010609060101010101" pitchFamily="49" charset="-122"/>
            </a:endParaRPr>
          </a:p>
          <a:p>
            <a:pPr eaLnBrk="1" hangingPunct="1"/>
            <a:r>
              <a:rPr lang="en-US" dirty="0">
                <a:latin typeface="微软雅黑" panose="020B0503020204020204" pitchFamily="34" charset="-122"/>
                <a:ea typeface="微软雅黑" panose="020B0503020204020204" pitchFamily="34" charset="-122"/>
                <a:sym typeface="黑体" panose="02010609060101010101" pitchFamily="49" charset="-122"/>
              </a:rPr>
              <a:t>3</a:t>
            </a:r>
            <a:r>
              <a:rPr lang="zh-CN" altLang="en-US" dirty="0">
                <a:latin typeface="微软雅黑" panose="020B0503020204020204" pitchFamily="34" charset="-122"/>
                <a:ea typeface="微软雅黑" panose="020B0503020204020204" pitchFamily="34" charset="-122"/>
                <a:sym typeface="黑体" panose="02010609060101010101" pitchFamily="49" charset="-122"/>
              </a:rPr>
              <a:t>、根据不同学生对用餐口味的偏好，做到个性化配菜，避免浪费。</a:t>
            </a:r>
            <a:endParaRPr lang="en-US" dirty="0">
              <a:latin typeface="微软雅黑" panose="020B0503020204020204" pitchFamily="34" charset="-122"/>
              <a:ea typeface="微软雅黑" panose="020B0503020204020204" pitchFamily="34" charset="-122"/>
              <a:sym typeface="黑体" panose="02010609060101010101" pitchFamily="49" charset="-122"/>
            </a:endParaRPr>
          </a:p>
          <a:p>
            <a:pPr eaLnBrk="1" hangingPunct="1"/>
            <a:endParaRPr lang="zh-CN" altLang="en-US" dirty="0">
              <a:latin typeface="微软雅黑" panose="020B0503020204020204" pitchFamily="34" charset="-122"/>
              <a:ea typeface="微软雅黑" panose="020B0503020204020204" pitchFamily="34" charset="-122"/>
              <a:sym typeface="黑体" panose="02010609060101010101" pitchFamily="49" charset="-122"/>
            </a:endParaRPr>
          </a:p>
          <a:p>
            <a:r>
              <a:rPr lang="en-US" dirty="0">
                <a:latin typeface="微软雅黑" panose="020B0503020204020204" pitchFamily="34" charset="-122"/>
                <a:ea typeface="微软雅黑" panose="020B0503020204020204" pitchFamily="34" charset="-122"/>
                <a:sym typeface="黑体" panose="02010609060101010101" pitchFamily="49" charset="-122"/>
              </a:rPr>
              <a:t>4</a:t>
            </a:r>
            <a:r>
              <a:rPr lang="zh-CN" altLang="en-US" dirty="0">
                <a:latin typeface="微软雅黑" panose="020B0503020204020204" pitchFamily="34" charset="-122"/>
                <a:ea typeface="微软雅黑" panose="020B0503020204020204" pitchFamily="34" charset="-122"/>
                <a:sym typeface="黑体" panose="02010609060101010101" pitchFamily="49" charset="-122"/>
              </a:rPr>
              <a:t>、响应国家政策，建设资源节约型社会</a:t>
            </a:r>
            <a:r>
              <a:rPr lang="zh-CN" altLang="en-US" dirty="0" smtClean="0">
                <a:latin typeface="微软雅黑" panose="020B0503020204020204" pitchFamily="34" charset="-122"/>
                <a:ea typeface="微软雅黑" panose="020B0503020204020204" pitchFamily="34" charset="-122"/>
                <a:sym typeface="黑体" panose="02010609060101010101" pitchFamily="49" charset="-122"/>
              </a:rPr>
              <a:t>，错峰</a:t>
            </a:r>
            <a:r>
              <a:rPr lang="zh-CN" altLang="en-US" dirty="0">
                <a:latin typeface="微软雅黑" panose="020B0503020204020204" pitchFamily="34" charset="-122"/>
                <a:ea typeface="微软雅黑" panose="020B0503020204020204" pitchFamily="34" charset="-122"/>
                <a:sym typeface="黑体" panose="02010609060101010101" pitchFamily="49" charset="-122"/>
              </a:rPr>
              <a:t>用餐，提高服务质量。</a:t>
            </a:r>
            <a:endParaRPr lang="en-US" dirty="0">
              <a:latin typeface="微软雅黑" panose="020B0503020204020204" pitchFamily="34" charset="-122"/>
              <a:ea typeface="微软雅黑" panose="020B0503020204020204" pitchFamily="34" charset="-122"/>
              <a:sym typeface="黑体" panose="02010609060101010101" pitchFamily="49" charset="-122"/>
            </a:endParaRPr>
          </a:p>
          <a:p>
            <a:pPr eaLnBrk="1" hangingPunct="1"/>
            <a:endParaRPr lang="zh-CN" altLang="en-US" dirty="0">
              <a:latin typeface="微软雅黑" panose="020B0503020204020204" pitchFamily="34" charset="-122"/>
              <a:ea typeface="微软雅黑" panose="020B0503020204020204" pitchFamily="34" charset="-122"/>
              <a:sym typeface="黑体" panose="02010609060101010101" pitchFamily="49" charset="-122"/>
            </a:endParaRPr>
          </a:p>
          <a:p>
            <a:pPr eaLnBrk="1" hangingPunct="1"/>
            <a:r>
              <a:rPr lang="en-US" dirty="0">
                <a:latin typeface="微软雅黑" panose="020B0503020204020204" pitchFamily="34" charset="-122"/>
                <a:ea typeface="微软雅黑" panose="020B0503020204020204" pitchFamily="34" charset="-122"/>
                <a:sym typeface="黑体" panose="02010609060101010101" pitchFamily="49" charset="-122"/>
              </a:rPr>
              <a:t>5</a:t>
            </a:r>
            <a:r>
              <a:rPr lang="zh-CN" altLang="en-US" dirty="0">
                <a:latin typeface="微软雅黑" panose="020B0503020204020204" pitchFamily="34" charset="-122"/>
                <a:ea typeface="微软雅黑" panose="020B0503020204020204" pitchFamily="34" charset="-122"/>
                <a:sym typeface="黑体" panose="02010609060101010101" pitchFamily="49" charset="-122"/>
              </a:rPr>
              <a:t>、可试点增设外卖，提高食堂收入并进一步减少拥挤程度。</a:t>
            </a:r>
            <a:endParaRPr lang="en-US" dirty="0">
              <a:latin typeface="微软雅黑" panose="020B0503020204020204" pitchFamily="34" charset="-122"/>
              <a:ea typeface="微软雅黑" panose="020B0503020204020204" pitchFamily="34" charset="-122"/>
              <a:sym typeface="黑体" panose="02010609060101010101" pitchFamily="49" charset="-122"/>
            </a:endParaRPr>
          </a:p>
          <a:p>
            <a:pPr eaLnBrk="1" hangingPunct="1"/>
            <a:endParaRPr lang="zh-CN" altLang="en-US" dirty="0">
              <a:latin typeface="微软雅黑" panose="020B0503020204020204" pitchFamily="34" charset="-122"/>
              <a:ea typeface="微软雅黑" panose="020B0503020204020204" pitchFamily="34" charset="-122"/>
              <a:sym typeface="黑体" panose="02010609060101010101" pitchFamily="49" charset="-122"/>
            </a:endParaRPr>
          </a:p>
          <a:p>
            <a:pPr eaLnBrk="1" hangingPunct="1"/>
            <a:r>
              <a:rPr lang="en-US" dirty="0">
                <a:latin typeface="微软雅黑" panose="020B0503020204020204" pitchFamily="34" charset="-122"/>
                <a:ea typeface="微软雅黑" panose="020B0503020204020204" pitchFamily="34" charset="-122"/>
                <a:sym typeface="黑体" panose="02010609060101010101" pitchFamily="49" charset="-122"/>
              </a:rPr>
              <a:t>6</a:t>
            </a:r>
            <a:r>
              <a:rPr lang="zh-CN" altLang="en-US" dirty="0">
                <a:latin typeface="微软雅黑" panose="020B0503020204020204" pitchFamily="34" charset="-122"/>
                <a:ea typeface="微软雅黑" panose="020B0503020204020204" pitchFamily="34" charset="-122"/>
                <a:sym typeface="黑体" panose="02010609060101010101" pitchFamily="49" charset="-122"/>
              </a:rPr>
              <a:t>、为提高营业收入、合理分配资源、避免浪费，可适当做一些促销活动</a:t>
            </a:r>
            <a:r>
              <a:rPr lang="zh-CN" altLang="en-US" dirty="0" smtClean="0">
                <a:latin typeface="微软雅黑" panose="020B0503020204020204" pitchFamily="34" charset="-122"/>
                <a:ea typeface="微软雅黑" panose="020B0503020204020204" pitchFamily="34" charset="-122"/>
                <a:sym typeface="黑体" panose="02010609060101010101" pitchFamily="49" charset="-122"/>
              </a:rPr>
              <a:t>，</a:t>
            </a:r>
            <a:endParaRPr lang="en-US" altLang="zh-CN" dirty="0" smtClean="0">
              <a:latin typeface="微软雅黑" panose="020B0503020204020204" pitchFamily="34" charset="-122"/>
              <a:ea typeface="微软雅黑" panose="020B0503020204020204" pitchFamily="34" charset="-122"/>
              <a:sym typeface="黑体" panose="02010609060101010101" pitchFamily="49" charset="-122"/>
            </a:endParaRPr>
          </a:p>
          <a:p>
            <a:pPr eaLnBrk="1" hangingPunct="1"/>
            <a:r>
              <a:rPr lang="en-US" altLang="zh-CN" dirty="0" smtClean="0">
                <a:latin typeface="微软雅黑" panose="020B0503020204020204" pitchFamily="34" charset="-122"/>
                <a:ea typeface="微软雅黑" panose="020B0503020204020204" pitchFamily="34" charset="-122"/>
                <a:sym typeface="黑体" panose="02010609060101010101" pitchFamily="49" charset="-122"/>
              </a:rPr>
              <a:t>     </a:t>
            </a:r>
            <a:r>
              <a:rPr lang="zh-CN" altLang="en-US" dirty="0" smtClean="0">
                <a:latin typeface="微软雅黑" panose="020B0503020204020204" pitchFamily="34" charset="-122"/>
                <a:ea typeface="微软雅黑" panose="020B0503020204020204" pitchFamily="34" charset="-122"/>
                <a:sym typeface="黑体" panose="02010609060101010101" pitchFamily="49" charset="-122"/>
              </a:rPr>
              <a:t>比如参与团购或打折。</a:t>
            </a:r>
            <a:endParaRPr lang="zh-CN" altLang="en-US" dirty="0">
              <a:latin typeface="微软雅黑" panose="020B0503020204020204" pitchFamily="34" charset="-122"/>
              <a:ea typeface="微软雅黑" panose="020B0503020204020204" pitchFamily="34" charset="-122"/>
              <a:sym typeface="黑体" panose="02010609060101010101" pitchFamily="49" charset="-122"/>
            </a:endParaRPr>
          </a:p>
        </p:txBody>
      </p:sp>
      <p:sp>
        <p:nvSpPr>
          <p:cNvPr id="5" name="KSO_Shape"/>
          <p:cNvSpPr>
            <a:spLocks/>
          </p:cNvSpPr>
          <p:nvPr/>
        </p:nvSpPr>
        <p:spPr bwMode="auto">
          <a:xfrm>
            <a:off x="9336360" y="1350233"/>
            <a:ext cx="1565275" cy="1905000"/>
          </a:xfrm>
          <a:custGeom>
            <a:avLst/>
            <a:gdLst>
              <a:gd name="T0" fmla="*/ 2546351 w 2947988"/>
              <a:gd name="T1" fmla="*/ 1262396 h 3590925"/>
              <a:gd name="T2" fmla="*/ 2497138 w 2947988"/>
              <a:gd name="T3" fmla="*/ 1328166 h 3590925"/>
              <a:gd name="T4" fmla="*/ 2496741 w 2947988"/>
              <a:gd name="T5" fmla="*/ 1407489 h 3590925"/>
              <a:gd name="T6" fmla="*/ 2543573 w 2947988"/>
              <a:gd name="T7" fmla="*/ 1472462 h 3590925"/>
              <a:gd name="T8" fmla="*/ 2621757 w 2947988"/>
              <a:gd name="T9" fmla="*/ 1496778 h 3590925"/>
              <a:gd name="T10" fmla="*/ 2695973 w 2947988"/>
              <a:gd name="T11" fmla="*/ 1470868 h 3590925"/>
              <a:gd name="T12" fmla="*/ 2742011 w 2947988"/>
              <a:gd name="T13" fmla="*/ 1402706 h 3590925"/>
              <a:gd name="T14" fmla="*/ 2738439 w 2947988"/>
              <a:gd name="T15" fmla="*/ 1323383 h 3590925"/>
              <a:gd name="T16" fmla="*/ 2688432 w 2947988"/>
              <a:gd name="T17" fmla="*/ 1260403 h 3590925"/>
              <a:gd name="T18" fmla="*/ 2614613 w 2947988"/>
              <a:gd name="T19" fmla="*/ 1185863 h 3590925"/>
              <a:gd name="T20" fmla="*/ 2725342 w 2947988"/>
              <a:gd name="T21" fmla="*/ 1220144 h 3590925"/>
              <a:gd name="T22" fmla="*/ 2791620 w 2947988"/>
              <a:gd name="T23" fmla="*/ 1312222 h 3590925"/>
              <a:gd name="T24" fmla="*/ 2791223 w 2947988"/>
              <a:gd name="T25" fmla="*/ 1425825 h 3590925"/>
              <a:gd name="T26" fmla="*/ 2721770 w 2947988"/>
              <a:gd name="T27" fmla="*/ 1519498 h 3590925"/>
              <a:gd name="T28" fmla="*/ 2614217 w 2947988"/>
              <a:gd name="T29" fmla="*/ 1550988 h 3590925"/>
              <a:gd name="T30" fmla="*/ 2504679 w 2947988"/>
              <a:gd name="T31" fmla="*/ 1511127 h 3590925"/>
              <a:gd name="T32" fmla="*/ 2443163 w 2947988"/>
              <a:gd name="T33" fmla="*/ 1415860 h 3590925"/>
              <a:gd name="T34" fmla="*/ 2449116 w 2947988"/>
              <a:gd name="T35" fmla="*/ 1301858 h 3590925"/>
              <a:gd name="T36" fmla="*/ 2523332 w 2947988"/>
              <a:gd name="T37" fmla="*/ 1212570 h 3590925"/>
              <a:gd name="T38" fmla="*/ 2502852 w 2947988"/>
              <a:gd name="T39" fmla="*/ 1098550 h 3590925"/>
              <a:gd name="T40" fmla="*/ 2620593 w 2947988"/>
              <a:gd name="T41" fmla="*/ 1139031 h 3590925"/>
              <a:gd name="T42" fmla="*/ 2572228 w 2947988"/>
              <a:gd name="T43" fmla="*/ 1160859 h 3590925"/>
              <a:gd name="T44" fmla="*/ 2478274 w 2947988"/>
              <a:gd name="T45" fmla="*/ 1205707 h 3590925"/>
              <a:gd name="T46" fmla="*/ 2416033 w 2947988"/>
              <a:gd name="T47" fmla="*/ 1293813 h 3590925"/>
              <a:gd name="T48" fmla="*/ 2406122 w 2947988"/>
              <a:gd name="T49" fmla="*/ 1398985 h 3590925"/>
              <a:gd name="T50" fmla="*/ 2447748 w 2947988"/>
              <a:gd name="T51" fmla="*/ 1494235 h 3590925"/>
              <a:gd name="T52" fmla="*/ 2383526 w 2947988"/>
              <a:gd name="T53" fmla="*/ 1481932 h 3590925"/>
              <a:gd name="T54" fmla="*/ 2302257 w 2947988"/>
              <a:gd name="T55" fmla="*/ 1380332 h 3590925"/>
              <a:gd name="T56" fmla="*/ 2296707 w 2947988"/>
              <a:gd name="T57" fmla="*/ 1250950 h 3590925"/>
              <a:gd name="T58" fmla="*/ 2371633 w 2947988"/>
              <a:gd name="T59" fmla="*/ 1140619 h 3590925"/>
              <a:gd name="T60" fmla="*/ 2492545 w 2947988"/>
              <a:gd name="T61" fmla="*/ 1098550 h 3590925"/>
              <a:gd name="T62" fmla="*/ 2934099 w 2947988"/>
              <a:gd name="T63" fmla="*/ 816065 h 3590925"/>
              <a:gd name="T64" fmla="*/ 2947988 w 2947988"/>
              <a:gd name="T65" fmla="*/ 1673807 h 3590925"/>
              <a:gd name="T66" fmla="*/ 2905528 w 2947988"/>
              <a:gd name="T67" fmla="*/ 1720643 h 3590925"/>
              <a:gd name="T68" fmla="*/ 1304353 w 2947988"/>
              <a:gd name="T69" fmla="*/ 1471775 h 3590925"/>
              <a:gd name="T70" fmla="*/ 1349193 w 2947988"/>
              <a:gd name="T71" fmla="*/ 1836941 h 3590925"/>
              <a:gd name="T72" fmla="*/ 1277766 w 2947988"/>
              <a:gd name="T73" fmla="*/ 2222349 h 3590925"/>
              <a:gd name="T74" fmla="*/ 1090069 w 2947988"/>
              <a:gd name="T75" fmla="*/ 2563699 h 3590925"/>
              <a:gd name="T76" fmla="*/ 829357 w 2947988"/>
              <a:gd name="T77" fmla="*/ 2812964 h 3590925"/>
              <a:gd name="T78" fmla="*/ 534122 w 2947988"/>
              <a:gd name="T79" fmla="*/ 2967366 h 3590925"/>
              <a:gd name="T80" fmla="*/ 0 w 2947988"/>
              <a:gd name="T81" fmla="*/ 3590925 h 3590925"/>
              <a:gd name="T82" fmla="*/ 468249 w 2947988"/>
              <a:gd name="T83" fmla="*/ 2706987 h 3590925"/>
              <a:gd name="T84" fmla="*/ 707930 w 2947988"/>
              <a:gd name="T85" fmla="*/ 2570844 h 3590925"/>
              <a:gd name="T86" fmla="*/ 898404 w 2947988"/>
              <a:gd name="T87" fmla="*/ 2374369 h 3590925"/>
              <a:gd name="T88" fmla="*/ 1027371 w 2947988"/>
              <a:gd name="T89" fmla="*/ 2129867 h 3590925"/>
              <a:gd name="T90" fmla="*/ 1082529 w 2947988"/>
              <a:gd name="T91" fmla="*/ 1851230 h 3590925"/>
              <a:gd name="T92" fmla="*/ 1053561 w 2947988"/>
              <a:gd name="T93" fmla="*/ 1567036 h 3590925"/>
              <a:gd name="T94" fmla="*/ 948404 w 2947988"/>
              <a:gd name="T95" fmla="*/ 1313008 h 3590925"/>
              <a:gd name="T96" fmla="*/ 209522 w 2947988"/>
              <a:gd name="T97" fmla="*/ 882350 h 3590925"/>
              <a:gd name="T98" fmla="*/ 147221 w 2947988"/>
              <a:gd name="T99" fmla="*/ 62713 h 3590925"/>
              <a:gd name="T100" fmla="*/ 312298 w 2947988"/>
              <a:gd name="T101" fmla="*/ 31356 h 3590925"/>
              <a:gd name="T102" fmla="*/ 377774 w 2947988"/>
              <a:gd name="T103" fmla="*/ 258394 h 3590925"/>
              <a:gd name="T104" fmla="*/ 555947 w 2947988"/>
              <a:gd name="T105" fmla="*/ 493767 h 3590925"/>
              <a:gd name="T106" fmla="*/ 857135 w 2947988"/>
              <a:gd name="T107" fmla="*/ 698974 h 3590925"/>
              <a:gd name="T108" fmla="*/ 1298003 w 2947988"/>
              <a:gd name="T109" fmla="*/ 878778 h 3590925"/>
              <a:gd name="T110" fmla="*/ 1994822 w 2947988"/>
              <a:gd name="T111" fmla="*/ 1105816 h 3590925"/>
              <a:gd name="T112" fmla="*/ 2075774 w 2947988"/>
              <a:gd name="T113" fmla="*/ 1642450 h 3590925"/>
              <a:gd name="T114" fmla="*/ 2863068 w 2947988"/>
              <a:gd name="T115" fmla="*/ 1642450 h 3590925"/>
              <a:gd name="T116" fmla="*/ 2051965 w 2947988"/>
              <a:gd name="T117" fmla="*/ 929187 h 3590925"/>
              <a:gd name="T118" fmla="*/ 1367447 w 2947988"/>
              <a:gd name="T119" fmla="*/ 853772 h 3590925"/>
              <a:gd name="T120" fmla="*/ 897610 w 2947988"/>
              <a:gd name="T121" fmla="*/ 668808 h 3590925"/>
              <a:gd name="T122" fmla="*/ 598010 w 2947988"/>
              <a:gd name="T123" fmla="*/ 472333 h 3590925"/>
              <a:gd name="T124" fmla="*/ 408726 w 2947988"/>
              <a:gd name="T125" fmla="*/ 219099 h 3590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47988" h="3590925">
                <a:moveTo>
                  <a:pt x="2615407" y="1239675"/>
                </a:moveTo>
                <a:lnTo>
                  <a:pt x="2609454" y="1240074"/>
                </a:lnTo>
                <a:lnTo>
                  <a:pt x="2603501" y="1240473"/>
                </a:lnTo>
                <a:lnTo>
                  <a:pt x="2597151" y="1241270"/>
                </a:lnTo>
                <a:lnTo>
                  <a:pt x="2591198" y="1242864"/>
                </a:lnTo>
                <a:lnTo>
                  <a:pt x="2585245" y="1244459"/>
                </a:lnTo>
                <a:lnTo>
                  <a:pt x="2579688" y="1246053"/>
                </a:lnTo>
                <a:lnTo>
                  <a:pt x="2573338" y="1248046"/>
                </a:lnTo>
                <a:lnTo>
                  <a:pt x="2567782" y="1250438"/>
                </a:lnTo>
                <a:lnTo>
                  <a:pt x="2562226" y="1252829"/>
                </a:lnTo>
                <a:lnTo>
                  <a:pt x="2557067" y="1255620"/>
                </a:lnTo>
                <a:lnTo>
                  <a:pt x="2551510" y="1258809"/>
                </a:lnTo>
                <a:lnTo>
                  <a:pt x="2546351" y="1262396"/>
                </a:lnTo>
                <a:lnTo>
                  <a:pt x="2541588" y="1265983"/>
                </a:lnTo>
                <a:lnTo>
                  <a:pt x="2536429" y="1269571"/>
                </a:lnTo>
                <a:lnTo>
                  <a:pt x="2532063" y="1273956"/>
                </a:lnTo>
                <a:lnTo>
                  <a:pt x="2527301" y="1278340"/>
                </a:lnTo>
                <a:lnTo>
                  <a:pt x="2522935" y="1283124"/>
                </a:lnTo>
                <a:lnTo>
                  <a:pt x="2518966" y="1287907"/>
                </a:lnTo>
                <a:lnTo>
                  <a:pt x="2514998" y="1293089"/>
                </a:lnTo>
                <a:lnTo>
                  <a:pt x="2511029" y="1298271"/>
                </a:lnTo>
                <a:lnTo>
                  <a:pt x="2508251" y="1304250"/>
                </a:lnTo>
                <a:lnTo>
                  <a:pt x="2504679" y="1309830"/>
                </a:lnTo>
                <a:lnTo>
                  <a:pt x="2501901" y="1315809"/>
                </a:lnTo>
                <a:lnTo>
                  <a:pt x="2499520" y="1321789"/>
                </a:lnTo>
                <a:lnTo>
                  <a:pt x="2497138" y="1328166"/>
                </a:lnTo>
                <a:lnTo>
                  <a:pt x="2495154" y="1334145"/>
                </a:lnTo>
                <a:lnTo>
                  <a:pt x="2493963" y="1340125"/>
                </a:lnTo>
                <a:lnTo>
                  <a:pt x="2492376" y="1346104"/>
                </a:lnTo>
                <a:lnTo>
                  <a:pt x="2491582" y="1352880"/>
                </a:lnTo>
                <a:lnTo>
                  <a:pt x="2490788" y="1358859"/>
                </a:lnTo>
                <a:lnTo>
                  <a:pt x="2490788" y="1364838"/>
                </a:lnTo>
                <a:lnTo>
                  <a:pt x="2490788" y="1371615"/>
                </a:lnTo>
                <a:lnTo>
                  <a:pt x="2490788" y="1377594"/>
                </a:lnTo>
                <a:lnTo>
                  <a:pt x="2491582" y="1383573"/>
                </a:lnTo>
                <a:lnTo>
                  <a:pt x="2492376" y="1389951"/>
                </a:lnTo>
                <a:lnTo>
                  <a:pt x="2493963" y="1395930"/>
                </a:lnTo>
                <a:lnTo>
                  <a:pt x="2495154" y="1401909"/>
                </a:lnTo>
                <a:lnTo>
                  <a:pt x="2496741" y="1407489"/>
                </a:lnTo>
                <a:lnTo>
                  <a:pt x="2499123" y="1413867"/>
                </a:lnTo>
                <a:lnTo>
                  <a:pt x="2501107" y="1419448"/>
                </a:lnTo>
                <a:lnTo>
                  <a:pt x="2503885" y="1425028"/>
                </a:lnTo>
                <a:lnTo>
                  <a:pt x="2506266" y="1430609"/>
                </a:lnTo>
                <a:lnTo>
                  <a:pt x="2509838" y="1435791"/>
                </a:lnTo>
                <a:lnTo>
                  <a:pt x="2513013" y="1440972"/>
                </a:lnTo>
                <a:lnTo>
                  <a:pt x="2516982" y="1445756"/>
                </a:lnTo>
                <a:lnTo>
                  <a:pt x="2520554" y="1450938"/>
                </a:lnTo>
                <a:lnTo>
                  <a:pt x="2524523" y="1455721"/>
                </a:lnTo>
                <a:lnTo>
                  <a:pt x="2528888" y="1460106"/>
                </a:lnTo>
                <a:lnTo>
                  <a:pt x="2533651" y="1464490"/>
                </a:lnTo>
                <a:lnTo>
                  <a:pt x="2538413" y="1468476"/>
                </a:lnTo>
                <a:lnTo>
                  <a:pt x="2543573" y="1472462"/>
                </a:lnTo>
                <a:lnTo>
                  <a:pt x="2548732" y="1476449"/>
                </a:lnTo>
                <a:lnTo>
                  <a:pt x="2554288" y="1479637"/>
                </a:lnTo>
                <a:lnTo>
                  <a:pt x="2560242" y="1482826"/>
                </a:lnTo>
                <a:lnTo>
                  <a:pt x="2566195" y="1485617"/>
                </a:lnTo>
                <a:lnTo>
                  <a:pt x="2572148" y="1488008"/>
                </a:lnTo>
                <a:lnTo>
                  <a:pt x="2578101" y="1490400"/>
                </a:lnTo>
                <a:lnTo>
                  <a:pt x="2584451" y="1492393"/>
                </a:lnTo>
                <a:lnTo>
                  <a:pt x="2590404" y="1493589"/>
                </a:lnTo>
                <a:lnTo>
                  <a:pt x="2596754" y="1495183"/>
                </a:lnTo>
                <a:lnTo>
                  <a:pt x="2603104" y="1495980"/>
                </a:lnTo>
                <a:lnTo>
                  <a:pt x="2609057" y="1496778"/>
                </a:lnTo>
                <a:lnTo>
                  <a:pt x="2615407" y="1496778"/>
                </a:lnTo>
                <a:lnTo>
                  <a:pt x="2621757" y="1496778"/>
                </a:lnTo>
                <a:lnTo>
                  <a:pt x="2627710" y="1496778"/>
                </a:lnTo>
                <a:lnTo>
                  <a:pt x="2634060" y="1495980"/>
                </a:lnTo>
                <a:lnTo>
                  <a:pt x="2640014" y="1495183"/>
                </a:lnTo>
                <a:lnTo>
                  <a:pt x="2646364" y="1493987"/>
                </a:lnTo>
                <a:lnTo>
                  <a:pt x="2651920" y="1492393"/>
                </a:lnTo>
                <a:lnTo>
                  <a:pt x="2657873" y="1490798"/>
                </a:lnTo>
                <a:lnTo>
                  <a:pt x="2663429" y="1488407"/>
                </a:lnTo>
                <a:lnTo>
                  <a:pt x="2669382" y="1486414"/>
                </a:lnTo>
                <a:lnTo>
                  <a:pt x="2674939" y="1483623"/>
                </a:lnTo>
                <a:lnTo>
                  <a:pt x="2680495" y="1481232"/>
                </a:lnTo>
                <a:lnTo>
                  <a:pt x="2685654" y="1478043"/>
                </a:lnTo>
                <a:lnTo>
                  <a:pt x="2690814" y="1474455"/>
                </a:lnTo>
                <a:lnTo>
                  <a:pt x="2695973" y="1470868"/>
                </a:lnTo>
                <a:lnTo>
                  <a:pt x="2700735" y="1466882"/>
                </a:lnTo>
                <a:lnTo>
                  <a:pt x="2705498" y="1462896"/>
                </a:lnTo>
                <a:lnTo>
                  <a:pt x="2709864" y="1458511"/>
                </a:lnTo>
                <a:lnTo>
                  <a:pt x="2714229" y="1453728"/>
                </a:lnTo>
                <a:lnTo>
                  <a:pt x="2718595" y="1448945"/>
                </a:lnTo>
                <a:lnTo>
                  <a:pt x="2722564" y="1443763"/>
                </a:lnTo>
                <a:lnTo>
                  <a:pt x="2725739" y="1438581"/>
                </a:lnTo>
                <a:lnTo>
                  <a:pt x="2729311" y="1433000"/>
                </a:lnTo>
                <a:lnTo>
                  <a:pt x="2732486" y="1427021"/>
                </a:lnTo>
                <a:lnTo>
                  <a:pt x="2735661" y="1421042"/>
                </a:lnTo>
                <a:lnTo>
                  <a:pt x="2738042" y="1415063"/>
                </a:lnTo>
                <a:lnTo>
                  <a:pt x="2740423" y="1409084"/>
                </a:lnTo>
                <a:lnTo>
                  <a:pt x="2742011" y="1402706"/>
                </a:lnTo>
                <a:lnTo>
                  <a:pt x="2743598" y="1396727"/>
                </a:lnTo>
                <a:lnTo>
                  <a:pt x="2744392" y="1390349"/>
                </a:lnTo>
                <a:lnTo>
                  <a:pt x="2745979" y="1383971"/>
                </a:lnTo>
                <a:lnTo>
                  <a:pt x="2746376" y="1377992"/>
                </a:lnTo>
                <a:lnTo>
                  <a:pt x="2746773" y="1371615"/>
                </a:lnTo>
                <a:lnTo>
                  <a:pt x="2746773" y="1365237"/>
                </a:lnTo>
                <a:lnTo>
                  <a:pt x="2746376" y="1359258"/>
                </a:lnTo>
                <a:lnTo>
                  <a:pt x="2745979" y="1353279"/>
                </a:lnTo>
                <a:lnTo>
                  <a:pt x="2745186" y="1347300"/>
                </a:lnTo>
                <a:lnTo>
                  <a:pt x="2743598" y="1340922"/>
                </a:lnTo>
                <a:lnTo>
                  <a:pt x="2742407" y="1334943"/>
                </a:lnTo>
                <a:lnTo>
                  <a:pt x="2740820" y="1328964"/>
                </a:lnTo>
                <a:lnTo>
                  <a:pt x="2738439" y="1323383"/>
                </a:lnTo>
                <a:lnTo>
                  <a:pt x="2736454" y="1317404"/>
                </a:lnTo>
                <a:lnTo>
                  <a:pt x="2733676" y="1311823"/>
                </a:lnTo>
                <a:lnTo>
                  <a:pt x="2730501" y="1306243"/>
                </a:lnTo>
                <a:lnTo>
                  <a:pt x="2727723" y="1301061"/>
                </a:lnTo>
                <a:lnTo>
                  <a:pt x="2724151" y="1295879"/>
                </a:lnTo>
                <a:lnTo>
                  <a:pt x="2720579" y="1290697"/>
                </a:lnTo>
                <a:lnTo>
                  <a:pt x="2717007" y="1285914"/>
                </a:lnTo>
                <a:lnTo>
                  <a:pt x="2712642" y="1281131"/>
                </a:lnTo>
                <a:lnTo>
                  <a:pt x="2708276" y="1276746"/>
                </a:lnTo>
                <a:lnTo>
                  <a:pt x="2703514" y="1272361"/>
                </a:lnTo>
                <a:lnTo>
                  <a:pt x="2698751" y="1267977"/>
                </a:lnTo>
                <a:lnTo>
                  <a:pt x="2693989" y="1263990"/>
                </a:lnTo>
                <a:lnTo>
                  <a:pt x="2688432" y="1260403"/>
                </a:lnTo>
                <a:lnTo>
                  <a:pt x="2682479" y="1257214"/>
                </a:lnTo>
                <a:lnTo>
                  <a:pt x="2676923" y="1254025"/>
                </a:lnTo>
                <a:lnTo>
                  <a:pt x="2670970" y="1250836"/>
                </a:lnTo>
                <a:lnTo>
                  <a:pt x="2665017" y="1248445"/>
                </a:lnTo>
                <a:lnTo>
                  <a:pt x="2658667" y="1246053"/>
                </a:lnTo>
                <a:lnTo>
                  <a:pt x="2652714" y="1244459"/>
                </a:lnTo>
                <a:lnTo>
                  <a:pt x="2646760" y="1242864"/>
                </a:lnTo>
                <a:lnTo>
                  <a:pt x="2640807" y="1242067"/>
                </a:lnTo>
                <a:lnTo>
                  <a:pt x="2634060" y="1240473"/>
                </a:lnTo>
                <a:lnTo>
                  <a:pt x="2628107" y="1240074"/>
                </a:lnTo>
                <a:lnTo>
                  <a:pt x="2622154" y="1239675"/>
                </a:lnTo>
                <a:lnTo>
                  <a:pt x="2615407" y="1239675"/>
                </a:lnTo>
                <a:close/>
                <a:moveTo>
                  <a:pt x="2614613" y="1185863"/>
                </a:moveTo>
                <a:lnTo>
                  <a:pt x="2623345" y="1185863"/>
                </a:lnTo>
                <a:lnTo>
                  <a:pt x="2632076" y="1186262"/>
                </a:lnTo>
                <a:lnTo>
                  <a:pt x="2641204" y="1187059"/>
                </a:lnTo>
                <a:lnTo>
                  <a:pt x="2649539" y="1188255"/>
                </a:lnTo>
                <a:lnTo>
                  <a:pt x="2658270" y="1190248"/>
                </a:lnTo>
                <a:lnTo>
                  <a:pt x="2667398" y="1192241"/>
                </a:lnTo>
                <a:lnTo>
                  <a:pt x="2676129" y="1195031"/>
                </a:lnTo>
                <a:lnTo>
                  <a:pt x="2684860" y="1197821"/>
                </a:lnTo>
                <a:lnTo>
                  <a:pt x="2693195" y="1201808"/>
                </a:lnTo>
                <a:lnTo>
                  <a:pt x="2701529" y="1205794"/>
                </a:lnTo>
                <a:lnTo>
                  <a:pt x="2709864" y="1210178"/>
                </a:lnTo>
                <a:lnTo>
                  <a:pt x="2717801" y="1214962"/>
                </a:lnTo>
                <a:lnTo>
                  <a:pt x="2725342" y="1220144"/>
                </a:lnTo>
                <a:lnTo>
                  <a:pt x="2732486" y="1225724"/>
                </a:lnTo>
                <a:lnTo>
                  <a:pt x="2739232" y="1231703"/>
                </a:lnTo>
                <a:lnTo>
                  <a:pt x="2745979" y="1238081"/>
                </a:lnTo>
                <a:lnTo>
                  <a:pt x="2752329" y="1244459"/>
                </a:lnTo>
                <a:lnTo>
                  <a:pt x="2757886" y="1250836"/>
                </a:lnTo>
                <a:lnTo>
                  <a:pt x="2763442" y="1258011"/>
                </a:lnTo>
                <a:lnTo>
                  <a:pt x="2768998" y="1264788"/>
                </a:lnTo>
                <a:lnTo>
                  <a:pt x="2773761" y="1272361"/>
                </a:lnTo>
                <a:lnTo>
                  <a:pt x="2777729" y="1280333"/>
                </a:lnTo>
                <a:lnTo>
                  <a:pt x="2782095" y="1287907"/>
                </a:lnTo>
                <a:lnTo>
                  <a:pt x="2785667" y="1295879"/>
                </a:lnTo>
                <a:lnTo>
                  <a:pt x="2789239" y="1304250"/>
                </a:lnTo>
                <a:lnTo>
                  <a:pt x="2791620" y="1312222"/>
                </a:lnTo>
                <a:lnTo>
                  <a:pt x="2794398" y="1320593"/>
                </a:lnTo>
                <a:lnTo>
                  <a:pt x="2796382" y="1329362"/>
                </a:lnTo>
                <a:lnTo>
                  <a:pt x="2798367" y="1338132"/>
                </a:lnTo>
                <a:lnTo>
                  <a:pt x="2799161" y="1346901"/>
                </a:lnTo>
                <a:lnTo>
                  <a:pt x="2799954" y="1355272"/>
                </a:lnTo>
                <a:lnTo>
                  <a:pt x="2800351" y="1364041"/>
                </a:lnTo>
                <a:lnTo>
                  <a:pt x="2800351" y="1373209"/>
                </a:lnTo>
                <a:lnTo>
                  <a:pt x="2799954" y="1381978"/>
                </a:lnTo>
                <a:lnTo>
                  <a:pt x="2799161" y="1390748"/>
                </a:lnTo>
                <a:lnTo>
                  <a:pt x="2797970" y="1399916"/>
                </a:lnTo>
                <a:lnTo>
                  <a:pt x="2795986" y="1408287"/>
                </a:lnTo>
                <a:lnTo>
                  <a:pt x="2794001" y="1417056"/>
                </a:lnTo>
                <a:lnTo>
                  <a:pt x="2791223" y="1425825"/>
                </a:lnTo>
                <a:lnTo>
                  <a:pt x="2788445" y="1434595"/>
                </a:lnTo>
                <a:lnTo>
                  <a:pt x="2784873" y="1443364"/>
                </a:lnTo>
                <a:lnTo>
                  <a:pt x="2780507" y="1452133"/>
                </a:lnTo>
                <a:lnTo>
                  <a:pt x="2776142" y="1459707"/>
                </a:lnTo>
                <a:lnTo>
                  <a:pt x="2771379" y="1468078"/>
                </a:lnTo>
                <a:lnTo>
                  <a:pt x="2766220" y="1475651"/>
                </a:lnTo>
                <a:lnTo>
                  <a:pt x="2760664" y="1482826"/>
                </a:lnTo>
                <a:lnTo>
                  <a:pt x="2754711" y="1490001"/>
                </a:lnTo>
                <a:lnTo>
                  <a:pt x="2748361" y="1496379"/>
                </a:lnTo>
                <a:lnTo>
                  <a:pt x="2742407" y="1502358"/>
                </a:lnTo>
                <a:lnTo>
                  <a:pt x="2735661" y="1508337"/>
                </a:lnTo>
                <a:lnTo>
                  <a:pt x="2728517" y="1514316"/>
                </a:lnTo>
                <a:lnTo>
                  <a:pt x="2721770" y="1519498"/>
                </a:lnTo>
                <a:lnTo>
                  <a:pt x="2714229" y="1524281"/>
                </a:lnTo>
                <a:lnTo>
                  <a:pt x="2706292" y="1528666"/>
                </a:lnTo>
                <a:lnTo>
                  <a:pt x="2698751" y="1532254"/>
                </a:lnTo>
                <a:lnTo>
                  <a:pt x="2690814" y="1536240"/>
                </a:lnTo>
                <a:lnTo>
                  <a:pt x="2682479" y="1539429"/>
                </a:lnTo>
                <a:lnTo>
                  <a:pt x="2674542" y="1542617"/>
                </a:lnTo>
                <a:lnTo>
                  <a:pt x="2666207" y="1545009"/>
                </a:lnTo>
                <a:lnTo>
                  <a:pt x="2657476" y="1546604"/>
                </a:lnTo>
                <a:lnTo>
                  <a:pt x="2648745" y="1548597"/>
                </a:lnTo>
                <a:lnTo>
                  <a:pt x="2640014" y="1549792"/>
                </a:lnTo>
                <a:lnTo>
                  <a:pt x="2631679" y="1550590"/>
                </a:lnTo>
                <a:lnTo>
                  <a:pt x="2622948" y="1550988"/>
                </a:lnTo>
                <a:lnTo>
                  <a:pt x="2614217" y="1550988"/>
                </a:lnTo>
                <a:lnTo>
                  <a:pt x="2605088" y="1550590"/>
                </a:lnTo>
                <a:lnTo>
                  <a:pt x="2596357" y="1549792"/>
                </a:lnTo>
                <a:lnTo>
                  <a:pt x="2587229" y="1548597"/>
                </a:lnTo>
                <a:lnTo>
                  <a:pt x="2578895" y="1546604"/>
                </a:lnTo>
                <a:lnTo>
                  <a:pt x="2570163" y="1544611"/>
                </a:lnTo>
                <a:lnTo>
                  <a:pt x="2561432" y="1541820"/>
                </a:lnTo>
                <a:lnTo>
                  <a:pt x="2552701" y="1538631"/>
                </a:lnTo>
                <a:lnTo>
                  <a:pt x="2543970" y="1535044"/>
                </a:lnTo>
                <a:lnTo>
                  <a:pt x="2536032" y="1531058"/>
                </a:lnTo>
                <a:lnTo>
                  <a:pt x="2527698" y="1526275"/>
                </a:lnTo>
                <a:lnTo>
                  <a:pt x="2519363" y="1521491"/>
                </a:lnTo>
                <a:lnTo>
                  <a:pt x="2512220" y="1516309"/>
                </a:lnTo>
                <a:lnTo>
                  <a:pt x="2504679" y="1511127"/>
                </a:lnTo>
                <a:lnTo>
                  <a:pt x="2497932" y="1505148"/>
                </a:lnTo>
                <a:lnTo>
                  <a:pt x="2491185" y="1498771"/>
                </a:lnTo>
                <a:lnTo>
                  <a:pt x="2485232" y="1492393"/>
                </a:lnTo>
                <a:lnTo>
                  <a:pt x="2479279" y="1486015"/>
                </a:lnTo>
                <a:lnTo>
                  <a:pt x="2473326" y="1478840"/>
                </a:lnTo>
                <a:lnTo>
                  <a:pt x="2468166" y="1471665"/>
                </a:lnTo>
                <a:lnTo>
                  <a:pt x="2463404" y="1464092"/>
                </a:lnTo>
                <a:lnTo>
                  <a:pt x="2459038" y="1456917"/>
                </a:lnTo>
                <a:lnTo>
                  <a:pt x="2455466" y="1448945"/>
                </a:lnTo>
                <a:lnTo>
                  <a:pt x="2451895" y="1440574"/>
                </a:lnTo>
                <a:lnTo>
                  <a:pt x="2448323" y="1433000"/>
                </a:lnTo>
                <a:lnTo>
                  <a:pt x="2445545" y="1424629"/>
                </a:lnTo>
                <a:lnTo>
                  <a:pt x="2443163" y="1415860"/>
                </a:lnTo>
                <a:lnTo>
                  <a:pt x="2441179" y="1407489"/>
                </a:lnTo>
                <a:lnTo>
                  <a:pt x="2439195" y="1398720"/>
                </a:lnTo>
                <a:lnTo>
                  <a:pt x="2438004" y="1390349"/>
                </a:lnTo>
                <a:lnTo>
                  <a:pt x="2437210" y="1381580"/>
                </a:lnTo>
                <a:lnTo>
                  <a:pt x="2436813" y="1372810"/>
                </a:lnTo>
                <a:lnTo>
                  <a:pt x="2436813" y="1363642"/>
                </a:lnTo>
                <a:lnTo>
                  <a:pt x="2437210" y="1354873"/>
                </a:lnTo>
                <a:lnTo>
                  <a:pt x="2438004" y="1345705"/>
                </a:lnTo>
                <a:lnTo>
                  <a:pt x="2439195" y="1337334"/>
                </a:lnTo>
                <a:lnTo>
                  <a:pt x="2441179" y="1328565"/>
                </a:lnTo>
                <a:lnTo>
                  <a:pt x="2443163" y="1319397"/>
                </a:lnTo>
                <a:lnTo>
                  <a:pt x="2445941" y="1310628"/>
                </a:lnTo>
                <a:lnTo>
                  <a:pt x="2449116" y="1301858"/>
                </a:lnTo>
                <a:lnTo>
                  <a:pt x="2452688" y="1293487"/>
                </a:lnTo>
                <a:lnTo>
                  <a:pt x="2456657" y="1285117"/>
                </a:lnTo>
                <a:lnTo>
                  <a:pt x="2461420" y="1276746"/>
                </a:lnTo>
                <a:lnTo>
                  <a:pt x="2466182" y="1268774"/>
                </a:lnTo>
                <a:lnTo>
                  <a:pt x="2471341" y="1261200"/>
                </a:lnTo>
                <a:lnTo>
                  <a:pt x="2476898" y="1254025"/>
                </a:lnTo>
                <a:lnTo>
                  <a:pt x="2482454" y="1247249"/>
                </a:lnTo>
                <a:lnTo>
                  <a:pt x="2488804" y="1240473"/>
                </a:lnTo>
                <a:lnTo>
                  <a:pt x="2495154" y="1234095"/>
                </a:lnTo>
                <a:lnTo>
                  <a:pt x="2501504" y="1228514"/>
                </a:lnTo>
                <a:lnTo>
                  <a:pt x="2508648" y="1222934"/>
                </a:lnTo>
                <a:lnTo>
                  <a:pt x="2515791" y="1217353"/>
                </a:lnTo>
                <a:lnTo>
                  <a:pt x="2523332" y="1212570"/>
                </a:lnTo>
                <a:lnTo>
                  <a:pt x="2530476" y="1208584"/>
                </a:lnTo>
                <a:lnTo>
                  <a:pt x="2538413" y="1204598"/>
                </a:lnTo>
                <a:lnTo>
                  <a:pt x="2546748" y="1200612"/>
                </a:lnTo>
                <a:lnTo>
                  <a:pt x="2554288" y="1197423"/>
                </a:lnTo>
                <a:lnTo>
                  <a:pt x="2562623" y="1194633"/>
                </a:lnTo>
                <a:lnTo>
                  <a:pt x="2571354" y="1191842"/>
                </a:lnTo>
                <a:lnTo>
                  <a:pt x="2579688" y="1189849"/>
                </a:lnTo>
                <a:lnTo>
                  <a:pt x="2588420" y="1188255"/>
                </a:lnTo>
                <a:lnTo>
                  <a:pt x="2596754" y="1187059"/>
                </a:lnTo>
                <a:lnTo>
                  <a:pt x="2605485" y="1186262"/>
                </a:lnTo>
                <a:lnTo>
                  <a:pt x="2614613" y="1185863"/>
                </a:lnTo>
                <a:close/>
                <a:moveTo>
                  <a:pt x="2492545" y="1098550"/>
                </a:moveTo>
                <a:lnTo>
                  <a:pt x="2502852" y="1098550"/>
                </a:lnTo>
                <a:lnTo>
                  <a:pt x="2512763" y="1098947"/>
                </a:lnTo>
                <a:lnTo>
                  <a:pt x="2523070" y="1099740"/>
                </a:lnTo>
                <a:lnTo>
                  <a:pt x="2532981" y="1101328"/>
                </a:lnTo>
                <a:lnTo>
                  <a:pt x="2543289" y="1103312"/>
                </a:lnTo>
                <a:lnTo>
                  <a:pt x="2553199" y="1106090"/>
                </a:lnTo>
                <a:lnTo>
                  <a:pt x="2563110" y="1108869"/>
                </a:lnTo>
                <a:lnTo>
                  <a:pt x="2573021" y="1112440"/>
                </a:lnTo>
                <a:lnTo>
                  <a:pt x="2582535" y="1116806"/>
                </a:lnTo>
                <a:lnTo>
                  <a:pt x="2592446" y="1121172"/>
                </a:lnTo>
                <a:lnTo>
                  <a:pt x="2599978" y="1125537"/>
                </a:lnTo>
                <a:lnTo>
                  <a:pt x="2606718" y="1129506"/>
                </a:lnTo>
                <a:lnTo>
                  <a:pt x="2613853" y="1134269"/>
                </a:lnTo>
                <a:lnTo>
                  <a:pt x="2620593" y="1139031"/>
                </a:lnTo>
                <a:lnTo>
                  <a:pt x="2626936" y="1143794"/>
                </a:lnTo>
                <a:lnTo>
                  <a:pt x="2633279" y="1148953"/>
                </a:lnTo>
                <a:lnTo>
                  <a:pt x="2639225" y="1154112"/>
                </a:lnTo>
                <a:lnTo>
                  <a:pt x="2644775" y="1159669"/>
                </a:lnTo>
                <a:lnTo>
                  <a:pt x="2636847" y="1158478"/>
                </a:lnTo>
                <a:lnTo>
                  <a:pt x="2628521" y="1158081"/>
                </a:lnTo>
                <a:lnTo>
                  <a:pt x="2620593" y="1156890"/>
                </a:lnTo>
                <a:lnTo>
                  <a:pt x="2612664" y="1156890"/>
                </a:lnTo>
                <a:lnTo>
                  <a:pt x="2604339" y="1156890"/>
                </a:lnTo>
                <a:lnTo>
                  <a:pt x="2596014" y="1157684"/>
                </a:lnTo>
                <a:lnTo>
                  <a:pt x="2588482" y="1158478"/>
                </a:lnTo>
                <a:lnTo>
                  <a:pt x="2580157" y="1159669"/>
                </a:lnTo>
                <a:lnTo>
                  <a:pt x="2572228" y="1160859"/>
                </a:lnTo>
                <a:lnTo>
                  <a:pt x="2564696" y="1162844"/>
                </a:lnTo>
                <a:lnTo>
                  <a:pt x="2556767" y="1164431"/>
                </a:lnTo>
                <a:lnTo>
                  <a:pt x="2548839" y="1167209"/>
                </a:lnTo>
                <a:lnTo>
                  <a:pt x="2541306" y="1169590"/>
                </a:lnTo>
                <a:lnTo>
                  <a:pt x="2533774" y="1172369"/>
                </a:lnTo>
                <a:lnTo>
                  <a:pt x="2526638" y="1175147"/>
                </a:lnTo>
                <a:lnTo>
                  <a:pt x="2519106" y="1178719"/>
                </a:lnTo>
                <a:lnTo>
                  <a:pt x="2511574" y="1182687"/>
                </a:lnTo>
                <a:lnTo>
                  <a:pt x="2504835" y="1186657"/>
                </a:lnTo>
                <a:lnTo>
                  <a:pt x="2498095" y="1191022"/>
                </a:lnTo>
                <a:lnTo>
                  <a:pt x="2491356" y="1195785"/>
                </a:lnTo>
                <a:lnTo>
                  <a:pt x="2484616" y="1200547"/>
                </a:lnTo>
                <a:lnTo>
                  <a:pt x="2478274" y="1205707"/>
                </a:lnTo>
                <a:lnTo>
                  <a:pt x="2471931" y="1210866"/>
                </a:lnTo>
                <a:lnTo>
                  <a:pt x="2466381" y="1216422"/>
                </a:lnTo>
                <a:lnTo>
                  <a:pt x="2460434" y="1222375"/>
                </a:lnTo>
                <a:lnTo>
                  <a:pt x="2454488" y="1228329"/>
                </a:lnTo>
                <a:lnTo>
                  <a:pt x="2449334" y="1235075"/>
                </a:lnTo>
                <a:lnTo>
                  <a:pt x="2444180" y="1241425"/>
                </a:lnTo>
                <a:lnTo>
                  <a:pt x="2439423" y="1248569"/>
                </a:lnTo>
                <a:lnTo>
                  <a:pt x="2434666" y="1255316"/>
                </a:lnTo>
                <a:lnTo>
                  <a:pt x="2430305" y="1262857"/>
                </a:lnTo>
                <a:lnTo>
                  <a:pt x="2426737" y="1270397"/>
                </a:lnTo>
                <a:lnTo>
                  <a:pt x="2422773" y="1278335"/>
                </a:lnTo>
                <a:lnTo>
                  <a:pt x="2419205" y="1286272"/>
                </a:lnTo>
                <a:lnTo>
                  <a:pt x="2416033" y="1293813"/>
                </a:lnTo>
                <a:lnTo>
                  <a:pt x="2413258" y="1302147"/>
                </a:lnTo>
                <a:lnTo>
                  <a:pt x="2410880" y="1310085"/>
                </a:lnTo>
                <a:lnTo>
                  <a:pt x="2408897" y="1318022"/>
                </a:lnTo>
                <a:lnTo>
                  <a:pt x="2406915" y="1326357"/>
                </a:lnTo>
                <a:lnTo>
                  <a:pt x="2405726" y="1334691"/>
                </a:lnTo>
                <a:lnTo>
                  <a:pt x="2404537" y="1342232"/>
                </a:lnTo>
                <a:lnTo>
                  <a:pt x="2404140" y="1350566"/>
                </a:lnTo>
                <a:lnTo>
                  <a:pt x="2403744" y="1358901"/>
                </a:lnTo>
                <a:lnTo>
                  <a:pt x="2403744" y="1367235"/>
                </a:lnTo>
                <a:lnTo>
                  <a:pt x="2403744" y="1375172"/>
                </a:lnTo>
                <a:lnTo>
                  <a:pt x="2404140" y="1383110"/>
                </a:lnTo>
                <a:lnTo>
                  <a:pt x="2404933" y="1391444"/>
                </a:lnTo>
                <a:lnTo>
                  <a:pt x="2406122" y="1398985"/>
                </a:lnTo>
                <a:lnTo>
                  <a:pt x="2407708" y="1407319"/>
                </a:lnTo>
                <a:lnTo>
                  <a:pt x="2409294" y="1415257"/>
                </a:lnTo>
                <a:lnTo>
                  <a:pt x="2411276" y="1422798"/>
                </a:lnTo>
                <a:lnTo>
                  <a:pt x="2414051" y="1430735"/>
                </a:lnTo>
                <a:lnTo>
                  <a:pt x="2416430" y="1438276"/>
                </a:lnTo>
                <a:lnTo>
                  <a:pt x="2419601" y="1445419"/>
                </a:lnTo>
                <a:lnTo>
                  <a:pt x="2422773" y="1452960"/>
                </a:lnTo>
                <a:lnTo>
                  <a:pt x="2425944" y="1460104"/>
                </a:lnTo>
                <a:lnTo>
                  <a:pt x="2429908" y="1467644"/>
                </a:lnTo>
                <a:lnTo>
                  <a:pt x="2433873" y="1474391"/>
                </a:lnTo>
                <a:lnTo>
                  <a:pt x="2438234" y="1481535"/>
                </a:lnTo>
                <a:lnTo>
                  <a:pt x="2442991" y="1487885"/>
                </a:lnTo>
                <a:lnTo>
                  <a:pt x="2447748" y="1494235"/>
                </a:lnTo>
                <a:lnTo>
                  <a:pt x="2452902" y="1500982"/>
                </a:lnTo>
                <a:lnTo>
                  <a:pt x="2458452" y="1506935"/>
                </a:lnTo>
                <a:lnTo>
                  <a:pt x="2464002" y="1512888"/>
                </a:lnTo>
                <a:lnTo>
                  <a:pt x="2456470" y="1511301"/>
                </a:lnTo>
                <a:lnTo>
                  <a:pt x="2448541" y="1509713"/>
                </a:lnTo>
                <a:lnTo>
                  <a:pt x="2441009" y="1507729"/>
                </a:lnTo>
                <a:lnTo>
                  <a:pt x="2433080" y="1505348"/>
                </a:lnTo>
                <a:lnTo>
                  <a:pt x="2425151" y="1502569"/>
                </a:lnTo>
                <a:lnTo>
                  <a:pt x="2417619" y="1499791"/>
                </a:lnTo>
                <a:lnTo>
                  <a:pt x="2410087" y="1496219"/>
                </a:lnTo>
                <a:lnTo>
                  <a:pt x="2402158" y="1492648"/>
                </a:lnTo>
                <a:lnTo>
                  <a:pt x="2392644" y="1487488"/>
                </a:lnTo>
                <a:lnTo>
                  <a:pt x="2383526" y="1481932"/>
                </a:lnTo>
                <a:lnTo>
                  <a:pt x="2375201" y="1475979"/>
                </a:lnTo>
                <a:lnTo>
                  <a:pt x="2366876" y="1469629"/>
                </a:lnTo>
                <a:lnTo>
                  <a:pt x="2358947" y="1462882"/>
                </a:lnTo>
                <a:lnTo>
                  <a:pt x="2351811" y="1455738"/>
                </a:lnTo>
                <a:lnTo>
                  <a:pt x="2344279" y="1448594"/>
                </a:lnTo>
                <a:lnTo>
                  <a:pt x="2337936" y="1441054"/>
                </a:lnTo>
                <a:lnTo>
                  <a:pt x="2331197" y="1433116"/>
                </a:lnTo>
                <a:lnTo>
                  <a:pt x="2325250" y="1424782"/>
                </a:lnTo>
                <a:lnTo>
                  <a:pt x="2320096" y="1416447"/>
                </a:lnTo>
                <a:lnTo>
                  <a:pt x="2314943" y="1407716"/>
                </a:lnTo>
                <a:lnTo>
                  <a:pt x="2310186" y="1398588"/>
                </a:lnTo>
                <a:lnTo>
                  <a:pt x="2306221" y="1389460"/>
                </a:lnTo>
                <a:lnTo>
                  <a:pt x="2302257" y="1380332"/>
                </a:lnTo>
                <a:lnTo>
                  <a:pt x="2299086" y="1370807"/>
                </a:lnTo>
                <a:lnTo>
                  <a:pt x="2296311" y="1361282"/>
                </a:lnTo>
                <a:lnTo>
                  <a:pt x="2293932" y="1351360"/>
                </a:lnTo>
                <a:lnTo>
                  <a:pt x="2291950" y="1341438"/>
                </a:lnTo>
                <a:lnTo>
                  <a:pt x="2290760" y="1331913"/>
                </a:lnTo>
                <a:lnTo>
                  <a:pt x="2289571" y="1321594"/>
                </a:lnTo>
                <a:lnTo>
                  <a:pt x="2289175" y="1311672"/>
                </a:lnTo>
                <a:lnTo>
                  <a:pt x="2289175" y="1301750"/>
                </a:lnTo>
                <a:lnTo>
                  <a:pt x="2289571" y="1291829"/>
                </a:lnTo>
                <a:lnTo>
                  <a:pt x="2290760" y="1281510"/>
                </a:lnTo>
                <a:lnTo>
                  <a:pt x="2291950" y="1271191"/>
                </a:lnTo>
                <a:lnTo>
                  <a:pt x="2294328" y="1260872"/>
                </a:lnTo>
                <a:lnTo>
                  <a:pt x="2296707" y="1250950"/>
                </a:lnTo>
                <a:lnTo>
                  <a:pt x="2299878" y="1241029"/>
                </a:lnTo>
                <a:lnTo>
                  <a:pt x="2303446" y="1231107"/>
                </a:lnTo>
                <a:lnTo>
                  <a:pt x="2307014" y="1221582"/>
                </a:lnTo>
                <a:lnTo>
                  <a:pt x="2311771" y="1211660"/>
                </a:lnTo>
                <a:lnTo>
                  <a:pt x="2316925" y="1202532"/>
                </a:lnTo>
                <a:lnTo>
                  <a:pt x="2322872" y="1193403"/>
                </a:lnTo>
                <a:lnTo>
                  <a:pt x="2328818" y="1184672"/>
                </a:lnTo>
                <a:lnTo>
                  <a:pt x="2334764" y="1176734"/>
                </a:lnTo>
                <a:lnTo>
                  <a:pt x="2341900" y="1168400"/>
                </a:lnTo>
                <a:lnTo>
                  <a:pt x="2348640" y="1160859"/>
                </a:lnTo>
                <a:lnTo>
                  <a:pt x="2356172" y="1153715"/>
                </a:lnTo>
                <a:lnTo>
                  <a:pt x="2363308" y="1146969"/>
                </a:lnTo>
                <a:lnTo>
                  <a:pt x="2371633" y="1140619"/>
                </a:lnTo>
                <a:lnTo>
                  <a:pt x="2379958" y="1135062"/>
                </a:lnTo>
                <a:lnTo>
                  <a:pt x="2387886" y="1129506"/>
                </a:lnTo>
                <a:lnTo>
                  <a:pt x="2396608" y="1123950"/>
                </a:lnTo>
                <a:lnTo>
                  <a:pt x="2405726" y="1119981"/>
                </a:lnTo>
                <a:lnTo>
                  <a:pt x="2414844" y="1115615"/>
                </a:lnTo>
                <a:lnTo>
                  <a:pt x="2423962" y="1111647"/>
                </a:lnTo>
                <a:lnTo>
                  <a:pt x="2433476" y="1108472"/>
                </a:lnTo>
                <a:lnTo>
                  <a:pt x="2442991" y="1105694"/>
                </a:lnTo>
                <a:lnTo>
                  <a:pt x="2452902" y="1103312"/>
                </a:lnTo>
                <a:lnTo>
                  <a:pt x="2462416" y="1101328"/>
                </a:lnTo>
                <a:lnTo>
                  <a:pt x="2472327" y="1099740"/>
                </a:lnTo>
                <a:lnTo>
                  <a:pt x="2482238" y="1098947"/>
                </a:lnTo>
                <a:lnTo>
                  <a:pt x="2492545" y="1098550"/>
                </a:lnTo>
                <a:close/>
                <a:moveTo>
                  <a:pt x="830944" y="0"/>
                </a:moveTo>
                <a:lnTo>
                  <a:pt x="855150" y="8732"/>
                </a:lnTo>
                <a:lnTo>
                  <a:pt x="921816" y="34135"/>
                </a:lnTo>
                <a:lnTo>
                  <a:pt x="1159116" y="124632"/>
                </a:lnTo>
                <a:lnTo>
                  <a:pt x="1876173" y="399300"/>
                </a:lnTo>
                <a:lnTo>
                  <a:pt x="2917433" y="798601"/>
                </a:lnTo>
                <a:lnTo>
                  <a:pt x="2913861" y="802173"/>
                </a:lnTo>
                <a:lnTo>
                  <a:pt x="2917830" y="803761"/>
                </a:lnTo>
                <a:lnTo>
                  <a:pt x="2921401" y="806142"/>
                </a:lnTo>
                <a:lnTo>
                  <a:pt x="2924576" y="808127"/>
                </a:lnTo>
                <a:lnTo>
                  <a:pt x="2928147" y="810508"/>
                </a:lnTo>
                <a:lnTo>
                  <a:pt x="2931322" y="812890"/>
                </a:lnTo>
                <a:lnTo>
                  <a:pt x="2934099" y="816065"/>
                </a:lnTo>
                <a:lnTo>
                  <a:pt x="2936877" y="818843"/>
                </a:lnTo>
                <a:lnTo>
                  <a:pt x="2938861" y="822019"/>
                </a:lnTo>
                <a:lnTo>
                  <a:pt x="2938861" y="822416"/>
                </a:lnTo>
                <a:lnTo>
                  <a:pt x="2941242" y="825591"/>
                </a:lnTo>
                <a:lnTo>
                  <a:pt x="2942829" y="829163"/>
                </a:lnTo>
                <a:lnTo>
                  <a:pt x="2944417" y="832339"/>
                </a:lnTo>
                <a:lnTo>
                  <a:pt x="2946004" y="836308"/>
                </a:lnTo>
                <a:lnTo>
                  <a:pt x="2946798" y="840277"/>
                </a:lnTo>
                <a:lnTo>
                  <a:pt x="2947591" y="844246"/>
                </a:lnTo>
                <a:lnTo>
                  <a:pt x="2947988" y="848215"/>
                </a:lnTo>
                <a:lnTo>
                  <a:pt x="2947988" y="851788"/>
                </a:lnTo>
                <a:lnTo>
                  <a:pt x="2947988" y="1668647"/>
                </a:lnTo>
                <a:lnTo>
                  <a:pt x="2947988" y="1673807"/>
                </a:lnTo>
                <a:lnTo>
                  <a:pt x="2947194" y="1679761"/>
                </a:lnTo>
                <a:lnTo>
                  <a:pt x="2946004" y="1684524"/>
                </a:lnTo>
                <a:lnTo>
                  <a:pt x="2944020" y="1689684"/>
                </a:lnTo>
                <a:lnTo>
                  <a:pt x="2942036" y="1694050"/>
                </a:lnTo>
                <a:lnTo>
                  <a:pt x="2938861" y="1698813"/>
                </a:lnTo>
                <a:lnTo>
                  <a:pt x="2936083" y="1702385"/>
                </a:lnTo>
                <a:lnTo>
                  <a:pt x="2932512" y="1706354"/>
                </a:lnTo>
                <a:lnTo>
                  <a:pt x="2928941" y="1709927"/>
                </a:lnTo>
                <a:lnTo>
                  <a:pt x="2924576" y="1713102"/>
                </a:lnTo>
                <a:lnTo>
                  <a:pt x="2920211" y="1715484"/>
                </a:lnTo>
                <a:lnTo>
                  <a:pt x="2915449" y="1717865"/>
                </a:lnTo>
                <a:lnTo>
                  <a:pt x="2910687" y="1719453"/>
                </a:lnTo>
                <a:lnTo>
                  <a:pt x="2905528" y="1720643"/>
                </a:lnTo>
                <a:lnTo>
                  <a:pt x="2900370" y="1721437"/>
                </a:lnTo>
                <a:lnTo>
                  <a:pt x="2894814" y="1721834"/>
                </a:lnTo>
                <a:lnTo>
                  <a:pt x="2078552" y="1721834"/>
                </a:lnTo>
                <a:lnTo>
                  <a:pt x="2071806" y="1721437"/>
                </a:lnTo>
                <a:lnTo>
                  <a:pt x="2065060" y="1719850"/>
                </a:lnTo>
                <a:lnTo>
                  <a:pt x="2063076" y="1721834"/>
                </a:lnTo>
                <a:lnTo>
                  <a:pt x="1824586" y="1615460"/>
                </a:lnTo>
                <a:lnTo>
                  <a:pt x="1571414" y="1501941"/>
                </a:lnTo>
                <a:lnTo>
                  <a:pt x="1269432" y="1366195"/>
                </a:lnTo>
                <a:lnTo>
                  <a:pt x="1278956" y="1392392"/>
                </a:lnTo>
                <a:lnTo>
                  <a:pt x="1288083" y="1418588"/>
                </a:lnTo>
                <a:lnTo>
                  <a:pt x="1296416" y="1445182"/>
                </a:lnTo>
                <a:lnTo>
                  <a:pt x="1304353" y="1471775"/>
                </a:lnTo>
                <a:lnTo>
                  <a:pt x="1311495" y="1499163"/>
                </a:lnTo>
                <a:lnTo>
                  <a:pt x="1317844" y="1525756"/>
                </a:lnTo>
                <a:lnTo>
                  <a:pt x="1324194" y="1553144"/>
                </a:lnTo>
                <a:lnTo>
                  <a:pt x="1329352" y="1580928"/>
                </a:lnTo>
                <a:lnTo>
                  <a:pt x="1334114" y="1608315"/>
                </a:lnTo>
                <a:lnTo>
                  <a:pt x="1338082" y="1636100"/>
                </a:lnTo>
                <a:lnTo>
                  <a:pt x="1341654" y="1663884"/>
                </a:lnTo>
                <a:lnTo>
                  <a:pt x="1344432" y="1692065"/>
                </a:lnTo>
                <a:lnTo>
                  <a:pt x="1346416" y="1720247"/>
                </a:lnTo>
                <a:lnTo>
                  <a:pt x="1348400" y="1748825"/>
                </a:lnTo>
                <a:lnTo>
                  <a:pt x="1349193" y="1777006"/>
                </a:lnTo>
                <a:lnTo>
                  <a:pt x="1349590" y="1805584"/>
                </a:lnTo>
                <a:lnTo>
                  <a:pt x="1349193" y="1836941"/>
                </a:lnTo>
                <a:lnTo>
                  <a:pt x="1348400" y="1867107"/>
                </a:lnTo>
                <a:lnTo>
                  <a:pt x="1346019" y="1898066"/>
                </a:lnTo>
                <a:lnTo>
                  <a:pt x="1343638" y="1928232"/>
                </a:lnTo>
                <a:lnTo>
                  <a:pt x="1340463" y="1958398"/>
                </a:lnTo>
                <a:lnTo>
                  <a:pt x="1336098" y="1988961"/>
                </a:lnTo>
                <a:lnTo>
                  <a:pt x="1331336" y="2018730"/>
                </a:lnTo>
                <a:lnTo>
                  <a:pt x="1325781" y="2048102"/>
                </a:lnTo>
                <a:lnTo>
                  <a:pt x="1319829" y="2077870"/>
                </a:lnTo>
                <a:lnTo>
                  <a:pt x="1312686" y="2107242"/>
                </a:lnTo>
                <a:lnTo>
                  <a:pt x="1305146" y="2136614"/>
                </a:lnTo>
                <a:lnTo>
                  <a:pt x="1296813" y="2165193"/>
                </a:lnTo>
                <a:lnTo>
                  <a:pt x="1287686" y="2193771"/>
                </a:lnTo>
                <a:lnTo>
                  <a:pt x="1277766" y="2222349"/>
                </a:lnTo>
                <a:lnTo>
                  <a:pt x="1267448" y="2250530"/>
                </a:lnTo>
                <a:lnTo>
                  <a:pt x="1256734" y="2278314"/>
                </a:lnTo>
                <a:lnTo>
                  <a:pt x="1244432" y="2305702"/>
                </a:lnTo>
                <a:lnTo>
                  <a:pt x="1231734" y="2333089"/>
                </a:lnTo>
                <a:lnTo>
                  <a:pt x="1219036" y="2360080"/>
                </a:lnTo>
                <a:lnTo>
                  <a:pt x="1205147" y="2386673"/>
                </a:lnTo>
                <a:lnTo>
                  <a:pt x="1190862" y="2412870"/>
                </a:lnTo>
                <a:lnTo>
                  <a:pt x="1175782" y="2438670"/>
                </a:lnTo>
                <a:lnTo>
                  <a:pt x="1159513" y="2464866"/>
                </a:lnTo>
                <a:lnTo>
                  <a:pt x="1143243" y="2489872"/>
                </a:lnTo>
                <a:lnTo>
                  <a:pt x="1125783" y="2514878"/>
                </a:lnTo>
                <a:lnTo>
                  <a:pt x="1107926" y="2539487"/>
                </a:lnTo>
                <a:lnTo>
                  <a:pt x="1090069" y="2563699"/>
                </a:lnTo>
                <a:lnTo>
                  <a:pt x="1071021" y="2587514"/>
                </a:lnTo>
                <a:lnTo>
                  <a:pt x="1051180" y="2610932"/>
                </a:lnTo>
                <a:lnTo>
                  <a:pt x="1030942" y="2633557"/>
                </a:lnTo>
                <a:lnTo>
                  <a:pt x="1009911" y="2656181"/>
                </a:lnTo>
                <a:lnTo>
                  <a:pt x="988482" y="2678409"/>
                </a:lnTo>
                <a:lnTo>
                  <a:pt x="969435" y="2696667"/>
                </a:lnTo>
                <a:lnTo>
                  <a:pt x="950388" y="2714528"/>
                </a:lnTo>
                <a:lnTo>
                  <a:pt x="930943" y="2731993"/>
                </a:lnTo>
                <a:lnTo>
                  <a:pt x="911102" y="2749457"/>
                </a:lnTo>
                <a:lnTo>
                  <a:pt x="891261" y="2765731"/>
                </a:lnTo>
                <a:lnTo>
                  <a:pt x="870626" y="2782401"/>
                </a:lnTo>
                <a:lnTo>
                  <a:pt x="849992" y="2797881"/>
                </a:lnTo>
                <a:lnTo>
                  <a:pt x="829357" y="2812964"/>
                </a:lnTo>
                <a:lnTo>
                  <a:pt x="807929" y="2827650"/>
                </a:lnTo>
                <a:lnTo>
                  <a:pt x="786500" y="2841939"/>
                </a:lnTo>
                <a:lnTo>
                  <a:pt x="764675" y="2855831"/>
                </a:lnTo>
                <a:lnTo>
                  <a:pt x="742850" y="2869327"/>
                </a:lnTo>
                <a:lnTo>
                  <a:pt x="720628" y="2882028"/>
                </a:lnTo>
                <a:lnTo>
                  <a:pt x="698009" y="2894333"/>
                </a:lnTo>
                <a:lnTo>
                  <a:pt x="674993" y="2906240"/>
                </a:lnTo>
                <a:lnTo>
                  <a:pt x="651978" y="2917751"/>
                </a:lnTo>
                <a:lnTo>
                  <a:pt x="628962" y="2928468"/>
                </a:lnTo>
                <a:lnTo>
                  <a:pt x="605550" y="2939184"/>
                </a:lnTo>
                <a:lnTo>
                  <a:pt x="582137" y="2949107"/>
                </a:lnTo>
                <a:lnTo>
                  <a:pt x="558328" y="2958236"/>
                </a:lnTo>
                <a:lnTo>
                  <a:pt x="534122" y="2967366"/>
                </a:lnTo>
                <a:lnTo>
                  <a:pt x="509916" y="2975304"/>
                </a:lnTo>
                <a:lnTo>
                  <a:pt x="485313" y="2983639"/>
                </a:lnTo>
                <a:lnTo>
                  <a:pt x="460710" y="2991181"/>
                </a:lnTo>
                <a:lnTo>
                  <a:pt x="436107" y="2997928"/>
                </a:lnTo>
                <a:lnTo>
                  <a:pt x="411107" y="3003882"/>
                </a:lnTo>
                <a:lnTo>
                  <a:pt x="386504" y="3010233"/>
                </a:lnTo>
                <a:lnTo>
                  <a:pt x="360711" y="3015393"/>
                </a:lnTo>
                <a:lnTo>
                  <a:pt x="335711" y="3020156"/>
                </a:lnTo>
                <a:lnTo>
                  <a:pt x="310314" y="3024522"/>
                </a:lnTo>
                <a:lnTo>
                  <a:pt x="284124" y="3028094"/>
                </a:lnTo>
                <a:lnTo>
                  <a:pt x="258727" y="3031270"/>
                </a:lnTo>
                <a:lnTo>
                  <a:pt x="258727" y="3590925"/>
                </a:lnTo>
                <a:lnTo>
                  <a:pt x="0" y="3590925"/>
                </a:lnTo>
                <a:lnTo>
                  <a:pt x="0" y="2253309"/>
                </a:lnTo>
                <a:lnTo>
                  <a:pt x="258727" y="2253309"/>
                </a:lnTo>
                <a:lnTo>
                  <a:pt x="258727" y="2762952"/>
                </a:lnTo>
                <a:lnTo>
                  <a:pt x="280156" y="2759380"/>
                </a:lnTo>
                <a:lnTo>
                  <a:pt x="301981" y="2755411"/>
                </a:lnTo>
                <a:lnTo>
                  <a:pt x="323409" y="2751045"/>
                </a:lnTo>
                <a:lnTo>
                  <a:pt x="344838" y="2745885"/>
                </a:lnTo>
                <a:lnTo>
                  <a:pt x="365473" y="2740725"/>
                </a:lnTo>
                <a:lnTo>
                  <a:pt x="386901" y="2734771"/>
                </a:lnTo>
                <a:lnTo>
                  <a:pt x="407536" y="2728420"/>
                </a:lnTo>
                <a:lnTo>
                  <a:pt x="427773" y="2721673"/>
                </a:lnTo>
                <a:lnTo>
                  <a:pt x="448408" y="2714528"/>
                </a:lnTo>
                <a:lnTo>
                  <a:pt x="468249" y="2706987"/>
                </a:lnTo>
                <a:lnTo>
                  <a:pt x="488090" y="2699048"/>
                </a:lnTo>
                <a:lnTo>
                  <a:pt x="507931" y="2690316"/>
                </a:lnTo>
                <a:lnTo>
                  <a:pt x="526979" y="2681187"/>
                </a:lnTo>
                <a:lnTo>
                  <a:pt x="546423" y="2672455"/>
                </a:lnTo>
                <a:lnTo>
                  <a:pt x="565471" y="2662135"/>
                </a:lnTo>
                <a:lnTo>
                  <a:pt x="584121" y="2652212"/>
                </a:lnTo>
                <a:lnTo>
                  <a:pt x="602375" y="2641892"/>
                </a:lnTo>
                <a:lnTo>
                  <a:pt x="621026" y="2631175"/>
                </a:lnTo>
                <a:lnTo>
                  <a:pt x="638883" y="2619268"/>
                </a:lnTo>
                <a:lnTo>
                  <a:pt x="656343" y="2608154"/>
                </a:lnTo>
                <a:lnTo>
                  <a:pt x="673803" y="2595850"/>
                </a:lnTo>
                <a:lnTo>
                  <a:pt x="691263" y="2583545"/>
                </a:lnTo>
                <a:lnTo>
                  <a:pt x="707930" y="2570844"/>
                </a:lnTo>
                <a:lnTo>
                  <a:pt x="724596" y="2557348"/>
                </a:lnTo>
                <a:lnTo>
                  <a:pt x="740469" y="2544250"/>
                </a:lnTo>
                <a:lnTo>
                  <a:pt x="756342" y="2530358"/>
                </a:lnTo>
                <a:lnTo>
                  <a:pt x="772215" y="2516069"/>
                </a:lnTo>
                <a:lnTo>
                  <a:pt x="787691" y="2501780"/>
                </a:lnTo>
                <a:lnTo>
                  <a:pt x="802770" y="2486697"/>
                </a:lnTo>
                <a:lnTo>
                  <a:pt x="817452" y="2471614"/>
                </a:lnTo>
                <a:lnTo>
                  <a:pt x="831738" y="2456134"/>
                </a:lnTo>
                <a:lnTo>
                  <a:pt x="845627" y="2440257"/>
                </a:lnTo>
                <a:lnTo>
                  <a:pt x="859515" y="2423984"/>
                </a:lnTo>
                <a:lnTo>
                  <a:pt x="873007" y="2408107"/>
                </a:lnTo>
                <a:lnTo>
                  <a:pt x="886103" y="2391039"/>
                </a:lnTo>
                <a:lnTo>
                  <a:pt x="898404" y="2374369"/>
                </a:lnTo>
                <a:lnTo>
                  <a:pt x="910705" y="2356904"/>
                </a:lnTo>
                <a:lnTo>
                  <a:pt x="922610" y="2339440"/>
                </a:lnTo>
                <a:lnTo>
                  <a:pt x="934118" y="2321579"/>
                </a:lnTo>
                <a:lnTo>
                  <a:pt x="945229" y="2303717"/>
                </a:lnTo>
                <a:lnTo>
                  <a:pt x="955943" y="2285062"/>
                </a:lnTo>
                <a:lnTo>
                  <a:pt x="966657" y="2266804"/>
                </a:lnTo>
                <a:lnTo>
                  <a:pt x="976578" y="2247752"/>
                </a:lnTo>
                <a:lnTo>
                  <a:pt x="986102" y="2228700"/>
                </a:lnTo>
                <a:lnTo>
                  <a:pt x="995228" y="2209647"/>
                </a:lnTo>
                <a:lnTo>
                  <a:pt x="1003562" y="2189802"/>
                </a:lnTo>
                <a:lnTo>
                  <a:pt x="1012292" y="2170352"/>
                </a:lnTo>
                <a:lnTo>
                  <a:pt x="1020228" y="2150507"/>
                </a:lnTo>
                <a:lnTo>
                  <a:pt x="1027371" y="2129867"/>
                </a:lnTo>
                <a:lnTo>
                  <a:pt x="1034514" y="2109624"/>
                </a:lnTo>
                <a:lnTo>
                  <a:pt x="1041260" y="2089381"/>
                </a:lnTo>
                <a:lnTo>
                  <a:pt x="1047609" y="2068344"/>
                </a:lnTo>
                <a:lnTo>
                  <a:pt x="1053164" y="2047308"/>
                </a:lnTo>
                <a:lnTo>
                  <a:pt x="1058323" y="2025874"/>
                </a:lnTo>
                <a:lnTo>
                  <a:pt x="1063085" y="2004837"/>
                </a:lnTo>
                <a:lnTo>
                  <a:pt x="1067450" y="1983007"/>
                </a:lnTo>
                <a:lnTo>
                  <a:pt x="1071021" y="1961573"/>
                </a:lnTo>
                <a:lnTo>
                  <a:pt x="1074196" y="1939743"/>
                </a:lnTo>
                <a:lnTo>
                  <a:pt x="1076974" y="1917912"/>
                </a:lnTo>
                <a:lnTo>
                  <a:pt x="1079355" y="1895685"/>
                </a:lnTo>
                <a:lnTo>
                  <a:pt x="1081339" y="1873457"/>
                </a:lnTo>
                <a:lnTo>
                  <a:pt x="1082529" y="1851230"/>
                </a:lnTo>
                <a:lnTo>
                  <a:pt x="1083323" y="1828605"/>
                </a:lnTo>
                <a:lnTo>
                  <a:pt x="1083323" y="1805584"/>
                </a:lnTo>
                <a:lnTo>
                  <a:pt x="1083323" y="1783357"/>
                </a:lnTo>
                <a:lnTo>
                  <a:pt x="1082529" y="1761129"/>
                </a:lnTo>
                <a:lnTo>
                  <a:pt x="1081339" y="1738902"/>
                </a:lnTo>
                <a:lnTo>
                  <a:pt x="1079355" y="1716674"/>
                </a:lnTo>
                <a:lnTo>
                  <a:pt x="1077371" y="1695241"/>
                </a:lnTo>
                <a:lnTo>
                  <a:pt x="1074196" y="1673013"/>
                </a:lnTo>
                <a:lnTo>
                  <a:pt x="1071418" y="1651580"/>
                </a:lnTo>
                <a:lnTo>
                  <a:pt x="1067450" y="1630146"/>
                </a:lnTo>
                <a:lnTo>
                  <a:pt x="1063482" y="1609109"/>
                </a:lnTo>
                <a:lnTo>
                  <a:pt x="1058720" y="1587676"/>
                </a:lnTo>
                <a:lnTo>
                  <a:pt x="1053561" y="1567036"/>
                </a:lnTo>
                <a:lnTo>
                  <a:pt x="1048403" y="1545999"/>
                </a:lnTo>
                <a:lnTo>
                  <a:pt x="1042450" y="1525359"/>
                </a:lnTo>
                <a:lnTo>
                  <a:pt x="1035704" y="1505117"/>
                </a:lnTo>
                <a:lnTo>
                  <a:pt x="1028958" y="1485271"/>
                </a:lnTo>
                <a:lnTo>
                  <a:pt x="1021419" y="1465028"/>
                </a:lnTo>
                <a:lnTo>
                  <a:pt x="1013482" y="1445182"/>
                </a:lnTo>
                <a:lnTo>
                  <a:pt x="1005943" y="1425733"/>
                </a:lnTo>
                <a:lnTo>
                  <a:pt x="997213" y="1406284"/>
                </a:lnTo>
                <a:lnTo>
                  <a:pt x="988086" y="1387232"/>
                </a:lnTo>
                <a:lnTo>
                  <a:pt x="978562" y="1368180"/>
                </a:lnTo>
                <a:lnTo>
                  <a:pt x="969038" y="1349524"/>
                </a:lnTo>
                <a:lnTo>
                  <a:pt x="958721" y="1331266"/>
                </a:lnTo>
                <a:lnTo>
                  <a:pt x="948404" y="1313008"/>
                </a:lnTo>
                <a:lnTo>
                  <a:pt x="937293" y="1295146"/>
                </a:lnTo>
                <a:lnTo>
                  <a:pt x="926182" y="1277682"/>
                </a:lnTo>
                <a:lnTo>
                  <a:pt x="914674" y="1259821"/>
                </a:lnTo>
                <a:lnTo>
                  <a:pt x="902372" y="1243150"/>
                </a:lnTo>
                <a:lnTo>
                  <a:pt x="890468" y="1226083"/>
                </a:lnTo>
                <a:lnTo>
                  <a:pt x="877372" y="1209809"/>
                </a:lnTo>
                <a:lnTo>
                  <a:pt x="864277" y="1193138"/>
                </a:lnTo>
                <a:lnTo>
                  <a:pt x="850785" y="1177261"/>
                </a:lnTo>
                <a:lnTo>
                  <a:pt x="698009" y="1107800"/>
                </a:lnTo>
                <a:lnTo>
                  <a:pt x="554360" y="1041912"/>
                </a:lnTo>
                <a:lnTo>
                  <a:pt x="422218" y="981580"/>
                </a:lnTo>
                <a:lnTo>
                  <a:pt x="306346" y="927599"/>
                </a:lnTo>
                <a:lnTo>
                  <a:pt x="209522" y="882350"/>
                </a:lnTo>
                <a:lnTo>
                  <a:pt x="169839" y="863298"/>
                </a:lnTo>
                <a:lnTo>
                  <a:pt x="136506" y="846628"/>
                </a:lnTo>
                <a:lnTo>
                  <a:pt x="109126" y="833133"/>
                </a:lnTo>
                <a:lnTo>
                  <a:pt x="89681" y="822813"/>
                </a:lnTo>
                <a:lnTo>
                  <a:pt x="77777" y="815668"/>
                </a:lnTo>
                <a:lnTo>
                  <a:pt x="74205" y="813287"/>
                </a:lnTo>
                <a:lnTo>
                  <a:pt x="73809" y="812493"/>
                </a:lnTo>
                <a:lnTo>
                  <a:pt x="73412" y="812096"/>
                </a:lnTo>
                <a:lnTo>
                  <a:pt x="142062" y="81765"/>
                </a:lnTo>
                <a:lnTo>
                  <a:pt x="142459" y="76605"/>
                </a:lnTo>
                <a:lnTo>
                  <a:pt x="143649" y="71445"/>
                </a:lnTo>
                <a:lnTo>
                  <a:pt x="145236" y="67079"/>
                </a:lnTo>
                <a:lnTo>
                  <a:pt x="147221" y="62713"/>
                </a:lnTo>
                <a:lnTo>
                  <a:pt x="149998" y="58347"/>
                </a:lnTo>
                <a:lnTo>
                  <a:pt x="153570" y="55172"/>
                </a:lnTo>
                <a:lnTo>
                  <a:pt x="156744" y="51599"/>
                </a:lnTo>
                <a:lnTo>
                  <a:pt x="160713" y="48821"/>
                </a:lnTo>
                <a:lnTo>
                  <a:pt x="165474" y="46439"/>
                </a:lnTo>
                <a:lnTo>
                  <a:pt x="169839" y="43661"/>
                </a:lnTo>
                <a:lnTo>
                  <a:pt x="174998" y="42073"/>
                </a:lnTo>
                <a:lnTo>
                  <a:pt x="180157" y="40089"/>
                </a:lnTo>
                <a:lnTo>
                  <a:pt x="185315" y="38898"/>
                </a:lnTo>
                <a:lnTo>
                  <a:pt x="191268" y="38104"/>
                </a:lnTo>
                <a:lnTo>
                  <a:pt x="196426" y="37707"/>
                </a:lnTo>
                <a:lnTo>
                  <a:pt x="201982" y="37707"/>
                </a:lnTo>
                <a:lnTo>
                  <a:pt x="312298" y="31356"/>
                </a:lnTo>
                <a:lnTo>
                  <a:pt x="314283" y="48821"/>
                </a:lnTo>
                <a:lnTo>
                  <a:pt x="317457" y="67079"/>
                </a:lnTo>
                <a:lnTo>
                  <a:pt x="320632" y="85337"/>
                </a:lnTo>
                <a:lnTo>
                  <a:pt x="324600" y="103199"/>
                </a:lnTo>
                <a:lnTo>
                  <a:pt x="328568" y="120663"/>
                </a:lnTo>
                <a:lnTo>
                  <a:pt x="332933" y="138525"/>
                </a:lnTo>
                <a:lnTo>
                  <a:pt x="338092" y="155989"/>
                </a:lnTo>
                <a:lnTo>
                  <a:pt x="343647" y="173056"/>
                </a:lnTo>
                <a:lnTo>
                  <a:pt x="349600" y="190521"/>
                </a:lnTo>
                <a:lnTo>
                  <a:pt x="355949" y="207985"/>
                </a:lnTo>
                <a:lnTo>
                  <a:pt x="362695" y="224656"/>
                </a:lnTo>
                <a:lnTo>
                  <a:pt x="369838" y="241723"/>
                </a:lnTo>
                <a:lnTo>
                  <a:pt x="377774" y="258394"/>
                </a:lnTo>
                <a:lnTo>
                  <a:pt x="386107" y="275065"/>
                </a:lnTo>
                <a:lnTo>
                  <a:pt x="394440" y="291338"/>
                </a:lnTo>
                <a:lnTo>
                  <a:pt x="403567" y="307612"/>
                </a:lnTo>
                <a:lnTo>
                  <a:pt x="410710" y="319123"/>
                </a:lnTo>
                <a:lnTo>
                  <a:pt x="417456" y="330633"/>
                </a:lnTo>
                <a:lnTo>
                  <a:pt x="432139" y="352861"/>
                </a:lnTo>
                <a:lnTo>
                  <a:pt x="448011" y="374691"/>
                </a:lnTo>
                <a:lnTo>
                  <a:pt x="464281" y="395728"/>
                </a:lnTo>
                <a:lnTo>
                  <a:pt x="481741" y="416765"/>
                </a:lnTo>
                <a:lnTo>
                  <a:pt x="499201" y="436611"/>
                </a:lnTo>
                <a:lnTo>
                  <a:pt x="517455" y="456060"/>
                </a:lnTo>
                <a:lnTo>
                  <a:pt x="536503" y="475112"/>
                </a:lnTo>
                <a:lnTo>
                  <a:pt x="555947" y="493767"/>
                </a:lnTo>
                <a:lnTo>
                  <a:pt x="575788" y="511628"/>
                </a:lnTo>
                <a:lnTo>
                  <a:pt x="596423" y="528696"/>
                </a:lnTo>
                <a:lnTo>
                  <a:pt x="617057" y="545763"/>
                </a:lnTo>
                <a:lnTo>
                  <a:pt x="638486" y="562037"/>
                </a:lnTo>
                <a:lnTo>
                  <a:pt x="659914" y="578311"/>
                </a:lnTo>
                <a:lnTo>
                  <a:pt x="681739" y="593790"/>
                </a:lnTo>
                <a:lnTo>
                  <a:pt x="703565" y="608873"/>
                </a:lnTo>
                <a:lnTo>
                  <a:pt x="728961" y="625147"/>
                </a:lnTo>
                <a:lnTo>
                  <a:pt x="753961" y="640627"/>
                </a:lnTo>
                <a:lnTo>
                  <a:pt x="779357" y="655710"/>
                </a:lnTo>
                <a:lnTo>
                  <a:pt x="805151" y="670793"/>
                </a:lnTo>
                <a:lnTo>
                  <a:pt x="830944" y="685082"/>
                </a:lnTo>
                <a:lnTo>
                  <a:pt x="857135" y="698974"/>
                </a:lnTo>
                <a:lnTo>
                  <a:pt x="883325" y="712469"/>
                </a:lnTo>
                <a:lnTo>
                  <a:pt x="910309" y="725964"/>
                </a:lnTo>
                <a:lnTo>
                  <a:pt x="936896" y="738269"/>
                </a:lnTo>
                <a:lnTo>
                  <a:pt x="963880" y="750970"/>
                </a:lnTo>
                <a:lnTo>
                  <a:pt x="991260" y="763275"/>
                </a:lnTo>
                <a:lnTo>
                  <a:pt x="1018244" y="774785"/>
                </a:lnTo>
                <a:lnTo>
                  <a:pt x="1045625" y="786693"/>
                </a:lnTo>
                <a:lnTo>
                  <a:pt x="1073402" y="797807"/>
                </a:lnTo>
                <a:lnTo>
                  <a:pt x="1101180" y="808524"/>
                </a:lnTo>
                <a:lnTo>
                  <a:pt x="1128957" y="819240"/>
                </a:lnTo>
                <a:lnTo>
                  <a:pt x="1185306" y="839880"/>
                </a:lnTo>
                <a:lnTo>
                  <a:pt x="1241258" y="859726"/>
                </a:lnTo>
                <a:lnTo>
                  <a:pt x="1298003" y="878778"/>
                </a:lnTo>
                <a:lnTo>
                  <a:pt x="1354749" y="897036"/>
                </a:lnTo>
                <a:lnTo>
                  <a:pt x="1411494" y="915295"/>
                </a:lnTo>
                <a:lnTo>
                  <a:pt x="1468240" y="932759"/>
                </a:lnTo>
                <a:lnTo>
                  <a:pt x="1581334" y="967688"/>
                </a:lnTo>
                <a:lnTo>
                  <a:pt x="1700381" y="1003808"/>
                </a:lnTo>
                <a:lnTo>
                  <a:pt x="1759507" y="1022066"/>
                </a:lnTo>
                <a:lnTo>
                  <a:pt x="1819427" y="1041515"/>
                </a:lnTo>
                <a:lnTo>
                  <a:pt x="1848792" y="1051438"/>
                </a:lnTo>
                <a:lnTo>
                  <a:pt x="1878157" y="1061361"/>
                </a:lnTo>
                <a:lnTo>
                  <a:pt x="1907521" y="1072078"/>
                </a:lnTo>
                <a:lnTo>
                  <a:pt x="1937283" y="1082794"/>
                </a:lnTo>
                <a:lnTo>
                  <a:pt x="1966251" y="1093908"/>
                </a:lnTo>
                <a:lnTo>
                  <a:pt x="1994822" y="1105816"/>
                </a:lnTo>
                <a:lnTo>
                  <a:pt x="2023790" y="1117723"/>
                </a:lnTo>
                <a:lnTo>
                  <a:pt x="2051965" y="1130425"/>
                </a:lnTo>
                <a:lnTo>
                  <a:pt x="2051965" y="1597996"/>
                </a:lnTo>
                <a:lnTo>
                  <a:pt x="2052361" y="1603949"/>
                </a:lnTo>
                <a:lnTo>
                  <a:pt x="2053155" y="1609109"/>
                </a:lnTo>
                <a:lnTo>
                  <a:pt x="2054345" y="1614269"/>
                </a:lnTo>
                <a:lnTo>
                  <a:pt x="2056330" y="1619032"/>
                </a:lnTo>
                <a:lnTo>
                  <a:pt x="2058314" y="1623795"/>
                </a:lnTo>
                <a:lnTo>
                  <a:pt x="2061091" y="1628161"/>
                </a:lnTo>
                <a:lnTo>
                  <a:pt x="2063869" y="1632527"/>
                </a:lnTo>
                <a:lnTo>
                  <a:pt x="2067441" y="1635703"/>
                </a:lnTo>
                <a:lnTo>
                  <a:pt x="2071409" y="1639275"/>
                </a:lnTo>
                <a:lnTo>
                  <a:pt x="2075774" y="1642450"/>
                </a:lnTo>
                <a:lnTo>
                  <a:pt x="2080139" y="1644832"/>
                </a:lnTo>
                <a:lnTo>
                  <a:pt x="2084504" y="1647610"/>
                </a:lnTo>
                <a:lnTo>
                  <a:pt x="2089663" y="1649198"/>
                </a:lnTo>
                <a:lnTo>
                  <a:pt x="2094821" y="1650389"/>
                </a:lnTo>
                <a:lnTo>
                  <a:pt x="2099980" y="1651580"/>
                </a:lnTo>
                <a:lnTo>
                  <a:pt x="2105139" y="1651580"/>
                </a:lnTo>
                <a:lnTo>
                  <a:pt x="2833307" y="1651580"/>
                </a:lnTo>
                <a:lnTo>
                  <a:pt x="2838862" y="1651580"/>
                </a:lnTo>
                <a:lnTo>
                  <a:pt x="2844021" y="1650389"/>
                </a:lnTo>
                <a:lnTo>
                  <a:pt x="2849180" y="1649198"/>
                </a:lnTo>
                <a:lnTo>
                  <a:pt x="2853941" y="1647610"/>
                </a:lnTo>
                <a:lnTo>
                  <a:pt x="2858703" y="1644832"/>
                </a:lnTo>
                <a:lnTo>
                  <a:pt x="2863068" y="1642450"/>
                </a:lnTo>
                <a:lnTo>
                  <a:pt x="2867433" y="1639275"/>
                </a:lnTo>
                <a:lnTo>
                  <a:pt x="2871005" y="1635703"/>
                </a:lnTo>
                <a:lnTo>
                  <a:pt x="2874576" y="1632527"/>
                </a:lnTo>
                <a:lnTo>
                  <a:pt x="2877354" y="1628161"/>
                </a:lnTo>
                <a:lnTo>
                  <a:pt x="2880528" y="1623795"/>
                </a:lnTo>
                <a:lnTo>
                  <a:pt x="2882513" y="1619032"/>
                </a:lnTo>
                <a:lnTo>
                  <a:pt x="2884497" y="1614269"/>
                </a:lnTo>
                <a:lnTo>
                  <a:pt x="2885687" y="1609109"/>
                </a:lnTo>
                <a:lnTo>
                  <a:pt x="2886481" y="1603949"/>
                </a:lnTo>
                <a:lnTo>
                  <a:pt x="2886481" y="1597996"/>
                </a:lnTo>
                <a:lnTo>
                  <a:pt x="2886481" y="1003014"/>
                </a:lnTo>
                <a:lnTo>
                  <a:pt x="2189662" y="1003014"/>
                </a:lnTo>
                <a:lnTo>
                  <a:pt x="2051965" y="929187"/>
                </a:lnTo>
                <a:lnTo>
                  <a:pt x="2051965" y="1082398"/>
                </a:lnTo>
                <a:lnTo>
                  <a:pt x="2030933" y="1073268"/>
                </a:lnTo>
                <a:lnTo>
                  <a:pt x="2009901" y="1064536"/>
                </a:lnTo>
                <a:lnTo>
                  <a:pt x="1967442" y="1047866"/>
                </a:lnTo>
                <a:lnTo>
                  <a:pt x="1924585" y="1031592"/>
                </a:lnTo>
                <a:lnTo>
                  <a:pt x="1881331" y="1016509"/>
                </a:lnTo>
                <a:lnTo>
                  <a:pt x="1838078" y="1001823"/>
                </a:lnTo>
                <a:lnTo>
                  <a:pt x="1794427" y="987534"/>
                </a:lnTo>
                <a:lnTo>
                  <a:pt x="1707127" y="959750"/>
                </a:lnTo>
                <a:lnTo>
                  <a:pt x="1593636" y="924821"/>
                </a:lnTo>
                <a:lnTo>
                  <a:pt x="1480541" y="889495"/>
                </a:lnTo>
                <a:lnTo>
                  <a:pt x="1424193" y="872031"/>
                </a:lnTo>
                <a:lnTo>
                  <a:pt x="1367447" y="853772"/>
                </a:lnTo>
                <a:lnTo>
                  <a:pt x="1311099" y="835117"/>
                </a:lnTo>
                <a:lnTo>
                  <a:pt x="1254750" y="816065"/>
                </a:lnTo>
                <a:lnTo>
                  <a:pt x="1198798" y="796219"/>
                </a:lnTo>
                <a:lnTo>
                  <a:pt x="1143243" y="775182"/>
                </a:lnTo>
                <a:lnTo>
                  <a:pt x="1115465" y="764863"/>
                </a:lnTo>
                <a:lnTo>
                  <a:pt x="1087688" y="753749"/>
                </a:lnTo>
                <a:lnTo>
                  <a:pt x="1059910" y="742635"/>
                </a:lnTo>
                <a:lnTo>
                  <a:pt x="1032530" y="731124"/>
                </a:lnTo>
                <a:lnTo>
                  <a:pt x="1005546" y="719217"/>
                </a:lnTo>
                <a:lnTo>
                  <a:pt x="978165" y="707309"/>
                </a:lnTo>
                <a:lnTo>
                  <a:pt x="951181" y="694608"/>
                </a:lnTo>
                <a:lnTo>
                  <a:pt x="924594" y="682303"/>
                </a:lnTo>
                <a:lnTo>
                  <a:pt x="897610" y="668808"/>
                </a:lnTo>
                <a:lnTo>
                  <a:pt x="871420" y="655313"/>
                </a:lnTo>
                <a:lnTo>
                  <a:pt x="845230" y="641421"/>
                </a:lnTo>
                <a:lnTo>
                  <a:pt x="819436" y="627132"/>
                </a:lnTo>
                <a:lnTo>
                  <a:pt x="796024" y="613636"/>
                </a:lnTo>
                <a:lnTo>
                  <a:pt x="772612" y="599744"/>
                </a:lnTo>
                <a:lnTo>
                  <a:pt x="749596" y="585455"/>
                </a:lnTo>
                <a:lnTo>
                  <a:pt x="726977" y="570769"/>
                </a:lnTo>
                <a:lnTo>
                  <a:pt x="704755" y="555686"/>
                </a:lnTo>
                <a:lnTo>
                  <a:pt x="682533" y="540206"/>
                </a:lnTo>
                <a:lnTo>
                  <a:pt x="660708" y="523933"/>
                </a:lnTo>
                <a:lnTo>
                  <a:pt x="639279" y="507659"/>
                </a:lnTo>
                <a:lnTo>
                  <a:pt x="618248" y="490195"/>
                </a:lnTo>
                <a:lnTo>
                  <a:pt x="598010" y="472333"/>
                </a:lnTo>
                <a:lnTo>
                  <a:pt x="578169" y="454472"/>
                </a:lnTo>
                <a:lnTo>
                  <a:pt x="559121" y="435420"/>
                </a:lnTo>
                <a:lnTo>
                  <a:pt x="540074" y="416368"/>
                </a:lnTo>
                <a:lnTo>
                  <a:pt x="522217" y="395728"/>
                </a:lnTo>
                <a:lnTo>
                  <a:pt x="504360" y="375485"/>
                </a:lnTo>
                <a:lnTo>
                  <a:pt x="488090" y="354448"/>
                </a:lnTo>
                <a:lnTo>
                  <a:pt x="474598" y="335793"/>
                </a:lnTo>
                <a:lnTo>
                  <a:pt x="461503" y="317138"/>
                </a:lnTo>
                <a:lnTo>
                  <a:pt x="449996" y="298086"/>
                </a:lnTo>
                <a:lnTo>
                  <a:pt x="438885" y="279034"/>
                </a:lnTo>
                <a:lnTo>
                  <a:pt x="427773" y="259188"/>
                </a:lnTo>
                <a:lnTo>
                  <a:pt x="418250" y="238945"/>
                </a:lnTo>
                <a:lnTo>
                  <a:pt x="408726" y="219099"/>
                </a:lnTo>
                <a:lnTo>
                  <a:pt x="400790" y="198856"/>
                </a:lnTo>
                <a:lnTo>
                  <a:pt x="392853" y="177820"/>
                </a:lnTo>
                <a:lnTo>
                  <a:pt x="385314" y="157180"/>
                </a:lnTo>
                <a:lnTo>
                  <a:pt x="379361" y="136540"/>
                </a:lnTo>
                <a:lnTo>
                  <a:pt x="373409" y="115106"/>
                </a:lnTo>
                <a:lnTo>
                  <a:pt x="368250" y="93673"/>
                </a:lnTo>
                <a:lnTo>
                  <a:pt x="363885" y="71842"/>
                </a:lnTo>
                <a:lnTo>
                  <a:pt x="359917" y="50409"/>
                </a:lnTo>
                <a:lnTo>
                  <a:pt x="356742" y="28181"/>
                </a:lnTo>
                <a:lnTo>
                  <a:pt x="83094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6" name="KSO_Shape"/>
          <p:cNvSpPr>
            <a:spLocks/>
          </p:cNvSpPr>
          <p:nvPr/>
        </p:nvSpPr>
        <p:spPr bwMode="auto">
          <a:xfrm>
            <a:off x="8801100" y="4696785"/>
            <a:ext cx="1905000" cy="1889125"/>
          </a:xfrm>
          <a:custGeom>
            <a:avLst/>
            <a:gdLst>
              <a:gd name="T0" fmla="*/ 435344 w 2268537"/>
              <a:gd name="T1" fmla="*/ 1538932 h 2247901"/>
              <a:gd name="T2" fmla="*/ 495462 w 2268537"/>
              <a:gd name="T3" fmla="*/ 1635063 h 2247901"/>
              <a:gd name="T4" fmla="*/ 599590 w 2268537"/>
              <a:gd name="T5" fmla="*/ 1589945 h 2247901"/>
              <a:gd name="T6" fmla="*/ 569645 w 2268537"/>
              <a:gd name="T7" fmla="*/ 1480210 h 2247901"/>
              <a:gd name="T8" fmla="*/ 1569477 w 2268537"/>
              <a:gd name="T9" fmla="*/ 1473664 h 2247901"/>
              <a:gd name="T10" fmla="*/ 1631626 w 2268537"/>
              <a:gd name="T11" fmla="*/ 1599219 h 2247901"/>
              <a:gd name="T12" fmla="*/ 1169820 w 2268537"/>
              <a:gd name="T13" fmla="*/ 1679820 h 2247901"/>
              <a:gd name="T14" fmla="*/ 2218183 w 2268537"/>
              <a:gd name="T15" fmla="*/ 1620107 h 2247901"/>
              <a:gd name="T16" fmla="*/ 2265361 w 2268537"/>
              <a:gd name="T17" fmla="*/ 1739305 h 2247901"/>
              <a:gd name="T18" fmla="*/ 1398682 w 2268537"/>
              <a:gd name="T19" fmla="*/ 2039003 h 2247901"/>
              <a:gd name="T20" fmla="*/ 0 w 2268537"/>
              <a:gd name="T21" fmla="*/ 1401763 h 2247901"/>
              <a:gd name="T22" fmla="*/ 1802845 w 2268537"/>
              <a:gd name="T23" fmla="*/ 1254543 h 2247901"/>
              <a:gd name="T24" fmla="*/ 1896694 w 2268537"/>
              <a:gd name="T25" fmla="*/ 1346722 h 2247901"/>
              <a:gd name="T26" fmla="*/ 1801262 w 2268537"/>
              <a:gd name="T27" fmla="*/ 1343544 h 2247901"/>
              <a:gd name="T28" fmla="*/ 1952551 w 2268537"/>
              <a:gd name="T29" fmla="*/ 1373286 h 2247901"/>
              <a:gd name="T30" fmla="*/ 1959109 w 2268537"/>
              <a:gd name="T31" fmla="*/ 1284967 h 2247901"/>
              <a:gd name="T32" fmla="*/ 1883577 w 2268537"/>
              <a:gd name="T33" fmla="*/ 1210951 h 2247901"/>
              <a:gd name="T34" fmla="*/ 1924735 w 2268537"/>
              <a:gd name="T35" fmla="*/ 1183705 h 2247901"/>
              <a:gd name="T36" fmla="*/ 2066527 w 2268537"/>
              <a:gd name="T37" fmla="*/ 1199371 h 2247901"/>
              <a:gd name="T38" fmla="*/ 1998232 w 2268537"/>
              <a:gd name="T39" fmla="*/ 1451844 h 2247901"/>
              <a:gd name="T40" fmla="*/ 1739299 w 2268537"/>
              <a:gd name="T41" fmla="*/ 1420285 h 2247901"/>
              <a:gd name="T42" fmla="*/ 1733193 w 2268537"/>
              <a:gd name="T43" fmla="*/ 1158731 h 2247901"/>
              <a:gd name="T44" fmla="*/ 1233862 w 2268537"/>
              <a:gd name="T45" fmla="*/ 780369 h 2247901"/>
              <a:gd name="T46" fmla="*/ 1208472 w 2268537"/>
              <a:gd name="T47" fmla="*/ 887639 h 2247901"/>
              <a:gd name="T48" fmla="*/ 1337010 w 2268537"/>
              <a:gd name="T49" fmla="*/ 1007835 h 2247901"/>
              <a:gd name="T50" fmla="*/ 1297791 w 2268537"/>
              <a:gd name="T51" fmla="*/ 959984 h 2247901"/>
              <a:gd name="T52" fmla="*/ 1297791 w 2268537"/>
              <a:gd name="T53" fmla="*/ 1067934 h 2247901"/>
              <a:gd name="T54" fmla="*/ 1447865 w 2268537"/>
              <a:gd name="T55" fmla="*/ 1005568 h 2247901"/>
              <a:gd name="T56" fmla="*/ 1326808 w 2268537"/>
              <a:gd name="T57" fmla="*/ 866548 h 2247901"/>
              <a:gd name="T58" fmla="*/ 1320234 w 2268537"/>
              <a:gd name="T59" fmla="*/ 810532 h 2247901"/>
              <a:gd name="T60" fmla="*/ 1427235 w 2268537"/>
              <a:gd name="T61" fmla="*/ 798966 h 2247901"/>
              <a:gd name="T62" fmla="*/ 1388017 w 2268537"/>
              <a:gd name="T63" fmla="*/ 636134 h 2247901"/>
              <a:gd name="T64" fmla="*/ 1555092 w 2268537"/>
              <a:gd name="T65" fmla="*/ 745444 h 2247901"/>
              <a:gd name="T66" fmla="*/ 1611993 w 2268537"/>
              <a:gd name="T67" fmla="*/ 941614 h 2247901"/>
              <a:gd name="T68" fmla="*/ 1527662 w 2268537"/>
              <a:gd name="T69" fmla="*/ 1124630 h 2247901"/>
              <a:gd name="T70" fmla="*/ 1344717 w 2268537"/>
              <a:gd name="T71" fmla="*/ 1208994 h 2247901"/>
              <a:gd name="T72" fmla="*/ 1148398 w 2268537"/>
              <a:gd name="T73" fmla="*/ 1151844 h 2247901"/>
              <a:gd name="T74" fmla="*/ 1039356 w 2268537"/>
              <a:gd name="T75" fmla="*/ 984930 h 2247901"/>
              <a:gd name="T76" fmla="*/ 1067013 w 2268537"/>
              <a:gd name="T77" fmla="*/ 780823 h 2247901"/>
              <a:gd name="T78" fmla="*/ 1215727 w 2268537"/>
              <a:gd name="T79" fmla="*/ 648834 h 2247901"/>
              <a:gd name="T80" fmla="*/ 1814840 w 2268537"/>
              <a:gd name="T81" fmla="*/ 491075 h 2247901"/>
              <a:gd name="T82" fmla="*/ 1888564 w 2268537"/>
              <a:gd name="T83" fmla="*/ 577139 h 2247901"/>
              <a:gd name="T84" fmla="*/ 1872408 w 2268537"/>
              <a:gd name="T85" fmla="*/ 577818 h 2247901"/>
              <a:gd name="T86" fmla="*/ 1907905 w 2268537"/>
              <a:gd name="T87" fmla="*/ 640554 h 2247901"/>
              <a:gd name="T88" fmla="*/ 1942719 w 2268537"/>
              <a:gd name="T89" fmla="*/ 548375 h 2247901"/>
              <a:gd name="T90" fmla="*/ 1892432 w 2268537"/>
              <a:gd name="T91" fmla="*/ 493113 h 2247901"/>
              <a:gd name="T92" fmla="*/ 1895390 w 2268537"/>
              <a:gd name="T93" fmla="*/ 384401 h 2247901"/>
              <a:gd name="T94" fmla="*/ 2056717 w 2268537"/>
              <a:gd name="T95" fmla="*/ 536598 h 2247901"/>
              <a:gd name="T96" fmla="*/ 1929294 w 2268537"/>
              <a:gd name="T97" fmla="*/ 718464 h 2247901"/>
              <a:gd name="T98" fmla="*/ 1729512 w 2268537"/>
              <a:gd name="T99" fmla="*/ 619944 h 2247901"/>
              <a:gd name="T100" fmla="*/ 1798230 w 2268537"/>
              <a:gd name="T101" fmla="*/ 408635 h 2247901"/>
              <a:gd name="T102" fmla="*/ 1438439 w 2268537"/>
              <a:gd name="T103" fmla="*/ 111042 h 2247901"/>
              <a:gd name="T104" fmla="*/ 1512769 w 2268537"/>
              <a:gd name="T105" fmla="*/ 199876 h 2247901"/>
              <a:gd name="T106" fmla="*/ 1448183 w 2268537"/>
              <a:gd name="T107" fmla="*/ 210980 h 2247901"/>
              <a:gd name="T108" fmla="*/ 1572596 w 2268537"/>
              <a:gd name="T109" fmla="*/ 192171 h 2247901"/>
              <a:gd name="T110" fmla="*/ 1493506 w 2268537"/>
              <a:gd name="T111" fmla="*/ 107869 h 2247901"/>
              <a:gd name="T112" fmla="*/ 1558092 w 2268537"/>
              <a:gd name="T113" fmla="*/ 86114 h 2247901"/>
              <a:gd name="T114" fmla="*/ 1618146 w 2268537"/>
              <a:gd name="T115" fmla="*/ 49629 h 2247901"/>
              <a:gd name="T116" fmla="*/ 1622905 w 2268537"/>
              <a:gd name="T117" fmla="*/ 248145 h 2247901"/>
              <a:gd name="T118" fmla="*/ 1427334 w 2268537"/>
              <a:gd name="T119" fmla="*/ 281231 h 2247901"/>
              <a:gd name="T120" fmla="*/ 1366148 w 2268537"/>
              <a:gd name="T121" fmla="*/ 92686 h 2247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68537" h="2247901">
                <a:moveTo>
                  <a:pt x="516787" y="1465473"/>
                </a:moveTo>
                <a:lnTo>
                  <a:pt x="512476" y="1465700"/>
                </a:lnTo>
                <a:lnTo>
                  <a:pt x="507939" y="1466607"/>
                </a:lnTo>
                <a:lnTo>
                  <a:pt x="503629" y="1467060"/>
                </a:lnTo>
                <a:lnTo>
                  <a:pt x="499545" y="1468194"/>
                </a:lnTo>
                <a:lnTo>
                  <a:pt x="495462" y="1469327"/>
                </a:lnTo>
                <a:lnTo>
                  <a:pt x="491151" y="1470688"/>
                </a:lnTo>
                <a:lnTo>
                  <a:pt x="487295" y="1472275"/>
                </a:lnTo>
                <a:lnTo>
                  <a:pt x="483438" y="1474089"/>
                </a:lnTo>
                <a:lnTo>
                  <a:pt x="479582" y="1475902"/>
                </a:lnTo>
                <a:lnTo>
                  <a:pt x="475952" y="1477943"/>
                </a:lnTo>
                <a:lnTo>
                  <a:pt x="472776" y="1480210"/>
                </a:lnTo>
                <a:lnTo>
                  <a:pt x="469146" y="1482704"/>
                </a:lnTo>
                <a:lnTo>
                  <a:pt x="465970" y="1485425"/>
                </a:lnTo>
                <a:lnTo>
                  <a:pt x="462794" y="1487919"/>
                </a:lnTo>
                <a:lnTo>
                  <a:pt x="459845" y="1490866"/>
                </a:lnTo>
                <a:lnTo>
                  <a:pt x="456896" y="1493814"/>
                </a:lnTo>
                <a:lnTo>
                  <a:pt x="454173" y="1496988"/>
                </a:lnTo>
                <a:lnTo>
                  <a:pt x="451451" y="1500389"/>
                </a:lnTo>
                <a:lnTo>
                  <a:pt x="449182" y="1503563"/>
                </a:lnTo>
                <a:lnTo>
                  <a:pt x="446914" y="1507190"/>
                </a:lnTo>
                <a:lnTo>
                  <a:pt x="444872" y="1510818"/>
                </a:lnTo>
                <a:lnTo>
                  <a:pt x="442830" y="1514446"/>
                </a:lnTo>
                <a:lnTo>
                  <a:pt x="441242" y="1518300"/>
                </a:lnTo>
                <a:lnTo>
                  <a:pt x="439654" y="1522381"/>
                </a:lnTo>
                <a:lnTo>
                  <a:pt x="438066" y="1526462"/>
                </a:lnTo>
                <a:lnTo>
                  <a:pt x="437159" y="1530543"/>
                </a:lnTo>
                <a:lnTo>
                  <a:pt x="436025" y="1534851"/>
                </a:lnTo>
                <a:lnTo>
                  <a:pt x="435344" y="1538932"/>
                </a:lnTo>
                <a:lnTo>
                  <a:pt x="434663" y="1543466"/>
                </a:lnTo>
                <a:lnTo>
                  <a:pt x="434437" y="1547774"/>
                </a:lnTo>
                <a:lnTo>
                  <a:pt x="434210" y="1552309"/>
                </a:lnTo>
                <a:lnTo>
                  <a:pt x="434437" y="1556843"/>
                </a:lnTo>
                <a:lnTo>
                  <a:pt x="434663" y="1561151"/>
                </a:lnTo>
                <a:lnTo>
                  <a:pt x="435344" y="1565459"/>
                </a:lnTo>
                <a:lnTo>
                  <a:pt x="436025" y="1569767"/>
                </a:lnTo>
                <a:lnTo>
                  <a:pt x="437159" y="1574074"/>
                </a:lnTo>
                <a:lnTo>
                  <a:pt x="438066" y="1578155"/>
                </a:lnTo>
                <a:lnTo>
                  <a:pt x="439654" y="1582010"/>
                </a:lnTo>
                <a:lnTo>
                  <a:pt x="441242" y="1586091"/>
                </a:lnTo>
                <a:lnTo>
                  <a:pt x="442830" y="1589945"/>
                </a:lnTo>
                <a:lnTo>
                  <a:pt x="444872" y="1593573"/>
                </a:lnTo>
                <a:lnTo>
                  <a:pt x="446914" y="1597200"/>
                </a:lnTo>
                <a:lnTo>
                  <a:pt x="449182" y="1600828"/>
                </a:lnTo>
                <a:lnTo>
                  <a:pt x="451451" y="1604229"/>
                </a:lnTo>
                <a:lnTo>
                  <a:pt x="454173" y="1607630"/>
                </a:lnTo>
                <a:lnTo>
                  <a:pt x="456896" y="1610577"/>
                </a:lnTo>
                <a:lnTo>
                  <a:pt x="459845" y="1613751"/>
                </a:lnTo>
                <a:lnTo>
                  <a:pt x="462794" y="1616472"/>
                </a:lnTo>
                <a:lnTo>
                  <a:pt x="465970" y="1619193"/>
                </a:lnTo>
                <a:lnTo>
                  <a:pt x="469146" y="1621687"/>
                </a:lnTo>
                <a:lnTo>
                  <a:pt x="472776" y="1624407"/>
                </a:lnTo>
                <a:lnTo>
                  <a:pt x="475952" y="1626675"/>
                </a:lnTo>
                <a:lnTo>
                  <a:pt x="479582" y="1628715"/>
                </a:lnTo>
                <a:lnTo>
                  <a:pt x="483438" y="1630529"/>
                </a:lnTo>
                <a:lnTo>
                  <a:pt x="487295" y="1632343"/>
                </a:lnTo>
                <a:lnTo>
                  <a:pt x="491151" y="1633930"/>
                </a:lnTo>
                <a:lnTo>
                  <a:pt x="495462" y="1635063"/>
                </a:lnTo>
                <a:lnTo>
                  <a:pt x="499545" y="1636424"/>
                </a:lnTo>
                <a:lnTo>
                  <a:pt x="503629" y="1637557"/>
                </a:lnTo>
                <a:lnTo>
                  <a:pt x="507939" y="1638011"/>
                </a:lnTo>
                <a:lnTo>
                  <a:pt x="512476" y="1638691"/>
                </a:lnTo>
                <a:lnTo>
                  <a:pt x="516787" y="1638918"/>
                </a:lnTo>
                <a:lnTo>
                  <a:pt x="521097" y="1638918"/>
                </a:lnTo>
                <a:lnTo>
                  <a:pt x="525634" y="1638918"/>
                </a:lnTo>
                <a:lnTo>
                  <a:pt x="529944" y="1638691"/>
                </a:lnTo>
                <a:lnTo>
                  <a:pt x="534255" y="1638011"/>
                </a:lnTo>
                <a:lnTo>
                  <a:pt x="538792" y="1637557"/>
                </a:lnTo>
                <a:lnTo>
                  <a:pt x="542875" y="1636424"/>
                </a:lnTo>
                <a:lnTo>
                  <a:pt x="546959" y="1635063"/>
                </a:lnTo>
                <a:lnTo>
                  <a:pt x="551042" y="1633930"/>
                </a:lnTo>
                <a:lnTo>
                  <a:pt x="554899" y="1632343"/>
                </a:lnTo>
                <a:lnTo>
                  <a:pt x="558756" y="1630529"/>
                </a:lnTo>
                <a:lnTo>
                  <a:pt x="562839" y="1628715"/>
                </a:lnTo>
                <a:lnTo>
                  <a:pt x="566242" y="1626675"/>
                </a:lnTo>
                <a:lnTo>
                  <a:pt x="569645" y="1624407"/>
                </a:lnTo>
                <a:lnTo>
                  <a:pt x="573275" y="1621687"/>
                </a:lnTo>
                <a:lnTo>
                  <a:pt x="576451" y="1619193"/>
                </a:lnTo>
                <a:lnTo>
                  <a:pt x="579854" y="1616472"/>
                </a:lnTo>
                <a:lnTo>
                  <a:pt x="582576" y="1613751"/>
                </a:lnTo>
                <a:lnTo>
                  <a:pt x="585525" y="1610577"/>
                </a:lnTo>
                <a:lnTo>
                  <a:pt x="588247" y="1607630"/>
                </a:lnTo>
                <a:lnTo>
                  <a:pt x="590743" y="1604229"/>
                </a:lnTo>
                <a:lnTo>
                  <a:pt x="593238" y="1600828"/>
                </a:lnTo>
                <a:lnTo>
                  <a:pt x="595507" y="1597200"/>
                </a:lnTo>
                <a:lnTo>
                  <a:pt x="597549" y="1593573"/>
                </a:lnTo>
                <a:lnTo>
                  <a:pt x="599590" y="1589945"/>
                </a:lnTo>
                <a:lnTo>
                  <a:pt x="601178" y="1586091"/>
                </a:lnTo>
                <a:lnTo>
                  <a:pt x="602766" y="1582010"/>
                </a:lnTo>
                <a:lnTo>
                  <a:pt x="604354" y="1578155"/>
                </a:lnTo>
                <a:lnTo>
                  <a:pt x="605262" y="1574074"/>
                </a:lnTo>
                <a:lnTo>
                  <a:pt x="606396" y="1569767"/>
                </a:lnTo>
                <a:lnTo>
                  <a:pt x="607077" y="1565459"/>
                </a:lnTo>
                <a:lnTo>
                  <a:pt x="607531" y="1561151"/>
                </a:lnTo>
                <a:lnTo>
                  <a:pt x="607984" y="1556843"/>
                </a:lnTo>
                <a:lnTo>
                  <a:pt x="608211" y="1552309"/>
                </a:lnTo>
                <a:lnTo>
                  <a:pt x="607984" y="1547774"/>
                </a:lnTo>
                <a:lnTo>
                  <a:pt x="607531" y="1543466"/>
                </a:lnTo>
                <a:lnTo>
                  <a:pt x="607077" y="1538932"/>
                </a:lnTo>
                <a:lnTo>
                  <a:pt x="606396" y="1534851"/>
                </a:lnTo>
                <a:lnTo>
                  <a:pt x="605262" y="1530543"/>
                </a:lnTo>
                <a:lnTo>
                  <a:pt x="604354" y="1526462"/>
                </a:lnTo>
                <a:lnTo>
                  <a:pt x="602766" y="1522381"/>
                </a:lnTo>
                <a:lnTo>
                  <a:pt x="601178" y="1518300"/>
                </a:lnTo>
                <a:lnTo>
                  <a:pt x="599590" y="1514446"/>
                </a:lnTo>
                <a:lnTo>
                  <a:pt x="597549" y="1510818"/>
                </a:lnTo>
                <a:lnTo>
                  <a:pt x="595507" y="1507190"/>
                </a:lnTo>
                <a:lnTo>
                  <a:pt x="593238" y="1503563"/>
                </a:lnTo>
                <a:lnTo>
                  <a:pt x="590743" y="1500389"/>
                </a:lnTo>
                <a:lnTo>
                  <a:pt x="588247" y="1496988"/>
                </a:lnTo>
                <a:lnTo>
                  <a:pt x="585525" y="1493814"/>
                </a:lnTo>
                <a:lnTo>
                  <a:pt x="582576" y="1490866"/>
                </a:lnTo>
                <a:lnTo>
                  <a:pt x="579854" y="1487919"/>
                </a:lnTo>
                <a:lnTo>
                  <a:pt x="576451" y="1485425"/>
                </a:lnTo>
                <a:lnTo>
                  <a:pt x="573275" y="1482704"/>
                </a:lnTo>
                <a:lnTo>
                  <a:pt x="569645" y="1480210"/>
                </a:lnTo>
                <a:lnTo>
                  <a:pt x="566242" y="1477943"/>
                </a:lnTo>
                <a:lnTo>
                  <a:pt x="562839" y="1475902"/>
                </a:lnTo>
                <a:lnTo>
                  <a:pt x="558756" y="1474089"/>
                </a:lnTo>
                <a:lnTo>
                  <a:pt x="554899" y="1472275"/>
                </a:lnTo>
                <a:lnTo>
                  <a:pt x="551042" y="1470688"/>
                </a:lnTo>
                <a:lnTo>
                  <a:pt x="546959" y="1469327"/>
                </a:lnTo>
                <a:lnTo>
                  <a:pt x="542875" y="1468194"/>
                </a:lnTo>
                <a:lnTo>
                  <a:pt x="538792" y="1467060"/>
                </a:lnTo>
                <a:lnTo>
                  <a:pt x="534255" y="1466607"/>
                </a:lnTo>
                <a:lnTo>
                  <a:pt x="529944" y="1465700"/>
                </a:lnTo>
                <a:lnTo>
                  <a:pt x="525634" y="1465473"/>
                </a:lnTo>
                <a:lnTo>
                  <a:pt x="521097" y="1465473"/>
                </a:lnTo>
                <a:lnTo>
                  <a:pt x="516787" y="1465473"/>
                </a:lnTo>
                <a:close/>
                <a:moveTo>
                  <a:pt x="779462" y="1465263"/>
                </a:moveTo>
                <a:lnTo>
                  <a:pt x="795909" y="1465263"/>
                </a:lnTo>
                <a:lnTo>
                  <a:pt x="795118" y="1465354"/>
                </a:lnTo>
                <a:lnTo>
                  <a:pt x="796247" y="1465263"/>
                </a:lnTo>
                <a:lnTo>
                  <a:pt x="802144" y="1465263"/>
                </a:lnTo>
                <a:lnTo>
                  <a:pt x="997663" y="1465263"/>
                </a:lnTo>
                <a:lnTo>
                  <a:pt x="1331996" y="1465263"/>
                </a:lnTo>
                <a:lnTo>
                  <a:pt x="1527515" y="1465263"/>
                </a:lnTo>
                <a:lnTo>
                  <a:pt x="1532959" y="1465263"/>
                </a:lnTo>
                <a:lnTo>
                  <a:pt x="1538630" y="1465717"/>
                </a:lnTo>
                <a:lnTo>
                  <a:pt x="1543846" y="1466398"/>
                </a:lnTo>
                <a:lnTo>
                  <a:pt x="1549290" y="1467307"/>
                </a:lnTo>
                <a:lnTo>
                  <a:pt x="1554507" y="1468669"/>
                </a:lnTo>
                <a:lnTo>
                  <a:pt x="1559497" y="1470031"/>
                </a:lnTo>
                <a:lnTo>
                  <a:pt x="1564487" y="1471848"/>
                </a:lnTo>
                <a:lnTo>
                  <a:pt x="1569477" y="1473664"/>
                </a:lnTo>
                <a:lnTo>
                  <a:pt x="1574014" y="1475934"/>
                </a:lnTo>
                <a:lnTo>
                  <a:pt x="1578550" y="1478205"/>
                </a:lnTo>
                <a:lnTo>
                  <a:pt x="1583313" y="1480702"/>
                </a:lnTo>
                <a:lnTo>
                  <a:pt x="1587396" y="1483654"/>
                </a:lnTo>
                <a:lnTo>
                  <a:pt x="1591706" y="1486378"/>
                </a:lnTo>
                <a:lnTo>
                  <a:pt x="1595788" y="1489784"/>
                </a:lnTo>
                <a:lnTo>
                  <a:pt x="1599644" y="1493190"/>
                </a:lnTo>
                <a:lnTo>
                  <a:pt x="1603500" y="1496595"/>
                </a:lnTo>
                <a:lnTo>
                  <a:pt x="1607129" y="1500455"/>
                </a:lnTo>
                <a:lnTo>
                  <a:pt x="1610305" y="1504315"/>
                </a:lnTo>
                <a:lnTo>
                  <a:pt x="1613480" y="1508402"/>
                </a:lnTo>
                <a:lnTo>
                  <a:pt x="1616656" y="1512488"/>
                </a:lnTo>
                <a:lnTo>
                  <a:pt x="1619151" y="1517029"/>
                </a:lnTo>
                <a:lnTo>
                  <a:pt x="1621646" y="1521343"/>
                </a:lnTo>
                <a:lnTo>
                  <a:pt x="1624368" y="1525884"/>
                </a:lnTo>
                <a:lnTo>
                  <a:pt x="1626409" y="1530652"/>
                </a:lnTo>
                <a:lnTo>
                  <a:pt x="1628224" y="1535420"/>
                </a:lnTo>
                <a:lnTo>
                  <a:pt x="1630038" y="1540642"/>
                </a:lnTo>
                <a:lnTo>
                  <a:pt x="1631626" y="1545637"/>
                </a:lnTo>
                <a:lnTo>
                  <a:pt x="1632533" y="1550859"/>
                </a:lnTo>
                <a:lnTo>
                  <a:pt x="1633667" y="1556081"/>
                </a:lnTo>
                <a:lnTo>
                  <a:pt x="1634121" y="1561530"/>
                </a:lnTo>
                <a:lnTo>
                  <a:pt x="1634575" y="1566979"/>
                </a:lnTo>
                <a:lnTo>
                  <a:pt x="1634801" y="1572428"/>
                </a:lnTo>
                <a:lnTo>
                  <a:pt x="1634575" y="1578104"/>
                </a:lnTo>
                <a:lnTo>
                  <a:pt x="1634121" y="1583553"/>
                </a:lnTo>
                <a:lnTo>
                  <a:pt x="1633667" y="1588775"/>
                </a:lnTo>
                <a:lnTo>
                  <a:pt x="1632533" y="1594224"/>
                </a:lnTo>
                <a:lnTo>
                  <a:pt x="1631626" y="1599219"/>
                </a:lnTo>
                <a:lnTo>
                  <a:pt x="1630038" y="1604441"/>
                </a:lnTo>
                <a:lnTo>
                  <a:pt x="1628224" y="1609436"/>
                </a:lnTo>
                <a:lnTo>
                  <a:pt x="1626409" y="1614204"/>
                </a:lnTo>
                <a:lnTo>
                  <a:pt x="1624368" y="1618972"/>
                </a:lnTo>
                <a:lnTo>
                  <a:pt x="1621646" y="1623513"/>
                </a:lnTo>
                <a:lnTo>
                  <a:pt x="1619151" y="1628054"/>
                </a:lnTo>
                <a:lnTo>
                  <a:pt x="1616656" y="1632368"/>
                </a:lnTo>
                <a:lnTo>
                  <a:pt x="1613480" y="1636681"/>
                </a:lnTo>
                <a:lnTo>
                  <a:pt x="1610305" y="1640541"/>
                </a:lnTo>
                <a:lnTo>
                  <a:pt x="1607129" y="1644401"/>
                </a:lnTo>
                <a:lnTo>
                  <a:pt x="1603500" y="1648261"/>
                </a:lnTo>
                <a:lnTo>
                  <a:pt x="1599644" y="1651893"/>
                </a:lnTo>
                <a:lnTo>
                  <a:pt x="1595788" y="1655299"/>
                </a:lnTo>
                <a:lnTo>
                  <a:pt x="1591706" y="1658478"/>
                </a:lnTo>
                <a:lnTo>
                  <a:pt x="1587396" y="1661429"/>
                </a:lnTo>
                <a:lnTo>
                  <a:pt x="1583313" y="1664154"/>
                </a:lnTo>
                <a:lnTo>
                  <a:pt x="1578550" y="1666651"/>
                </a:lnTo>
                <a:lnTo>
                  <a:pt x="1574014" y="1669149"/>
                </a:lnTo>
                <a:lnTo>
                  <a:pt x="1569477" y="1671419"/>
                </a:lnTo>
                <a:lnTo>
                  <a:pt x="1564487" y="1673236"/>
                </a:lnTo>
                <a:lnTo>
                  <a:pt x="1559497" y="1674825"/>
                </a:lnTo>
                <a:lnTo>
                  <a:pt x="1554507" y="1676187"/>
                </a:lnTo>
                <a:lnTo>
                  <a:pt x="1549290" y="1677549"/>
                </a:lnTo>
                <a:lnTo>
                  <a:pt x="1543846" y="1678458"/>
                </a:lnTo>
                <a:lnTo>
                  <a:pt x="1538630" y="1679139"/>
                </a:lnTo>
                <a:lnTo>
                  <a:pt x="1532959" y="1679593"/>
                </a:lnTo>
                <a:lnTo>
                  <a:pt x="1527515" y="1679820"/>
                </a:lnTo>
                <a:lnTo>
                  <a:pt x="1331996" y="1679820"/>
                </a:lnTo>
                <a:lnTo>
                  <a:pt x="1169820" y="1679820"/>
                </a:lnTo>
                <a:lnTo>
                  <a:pt x="1169820" y="1730451"/>
                </a:lnTo>
                <a:lnTo>
                  <a:pt x="1527515" y="1730451"/>
                </a:lnTo>
                <a:lnTo>
                  <a:pt x="1537496" y="1730224"/>
                </a:lnTo>
                <a:lnTo>
                  <a:pt x="1547022" y="1729088"/>
                </a:lnTo>
                <a:lnTo>
                  <a:pt x="1556322" y="1727953"/>
                </a:lnTo>
                <a:lnTo>
                  <a:pt x="1565394" y="1725683"/>
                </a:lnTo>
                <a:lnTo>
                  <a:pt x="1574467" y="1723185"/>
                </a:lnTo>
                <a:lnTo>
                  <a:pt x="1583313" y="1720461"/>
                </a:lnTo>
                <a:lnTo>
                  <a:pt x="1591706" y="1716828"/>
                </a:lnTo>
                <a:lnTo>
                  <a:pt x="1600098" y="1712514"/>
                </a:lnTo>
                <a:lnTo>
                  <a:pt x="1608037" y="1708200"/>
                </a:lnTo>
                <a:lnTo>
                  <a:pt x="1615749" y="1703432"/>
                </a:lnTo>
                <a:lnTo>
                  <a:pt x="1623007" y="1697983"/>
                </a:lnTo>
                <a:lnTo>
                  <a:pt x="1630265" y="1692307"/>
                </a:lnTo>
                <a:lnTo>
                  <a:pt x="1637070" y="1685950"/>
                </a:lnTo>
                <a:lnTo>
                  <a:pt x="1643194" y="1679593"/>
                </a:lnTo>
                <a:lnTo>
                  <a:pt x="1649318" y="1672781"/>
                </a:lnTo>
                <a:lnTo>
                  <a:pt x="1654762" y="1665743"/>
                </a:lnTo>
                <a:lnTo>
                  <a:pt x="2174633" y="1612615"/>
                </a:lnTo>
                <a:lnTo>
                  <a:pt x="2179170" y="1612388"/>
                </a:lnTo>
                <a:lnTo>
                  <a:pt x="2183479" y="1612388"/>
                </a:lnTo>
                <a:lnTo>
                  <a:pt x="2188243" y="1612388"/>
                </a:lnTo>
                <a:lnTo>
                  <a:pt x="2192552" y="1613069"/>
                </a:lnTo>
                <a:lnTo>
                  <a:pt x="2197089" y="1613523"/>
                </a:lnTo>
                <a:lnTo>
                  <a:pt x="2201398" y="1614431"/>
                </a:lnTo>
                <a:lnTo>
                  <a:pt x="2205481" y="1615566"/>
                </a:lnTo>
                <a:lnTo>
                  <a:pt x="2209791" y="1616929"/>
                </a:lnTo>
                <a:lnTo>
                  <a:pt x="2214100" y="1618291"/>
                </a:lnTo>
                <a:lnTo>
                  <a:pt x="2218183" y="1620107"/>
                </a:lnTo>
                <a:lnTo>
                  <a:pt x="2222039" y="1622378"/>
                </a:lnTo>
                <a:lnTo>
                  <a:pt x="2225895" y="1624648"/>
                </a:lnTo>
                <a:lnTo>
                  <a:pt x="2229751" y="1626919"/>
                </a:lnTo>
                <a:lnTo>
                  <a:pt x="2233380" y="1629643"/>
                </a:lnTo>
                <a:lnTo>
                  <a:pt x="2237009" y="1632595"/>
                </a:lnTo>
                <a:lnTo>
                  <a:pt x="2240411" y="1635773"/>
                </a:lnTo>
                <a:lnTo>
                  <a:pt x="2243587" y="1638725"/>
                </a:lnTo>
                <a:lnTo>
                  <a:pt x="2246762" y="1642358"/>
                </a:lnTo>
                <a:lnTo>
                  <a:pt x="2249711" y="1645990"/>
                </a:lnTo>
                <a:lnTo>
                  <a:pt x="2252206" y="1649623"/>
                </a:lnTo>
                <a:lnTo>
                  <a:pt x="2254701" y="1653483"/>
                </a:lnTo>
                <a:lnTo>
                  <a:pt x="2257196" y="1657342"/>
                </a:lnTo>
                <a:lnTo>
                  <a:pt x="2259237" y="1661429"/>
                </a:lnTo>
                <a:lnTo>
                  <a:pt x="2261052" y="1665970"/>
                </a:lnTo>
                <a:lnTo>
                  <a:pt x="2262867" y="1670057"/>
                </a:lnTo>
                <a:lnTo>
                  <a:pt x="2264227" y="1674371"/>
                </a:lnTo>
                <a:lnTo>
                  <a:pt x="2265588" y="1679139"/>
                </a:lnTo>
                <a:lnTo>
                  <a:pt x="2266723" y="1683453"/>
                </a:lnTo>
                <a:lnTo>
                  <a:pt x="2267403" y="1687993"/>
                </a:lnTo>
                <a:lnTo>
                  <a:pt x="2267857" y="1692761"/>
                </a:lnTo>
                <a:lnTo>
                  <a:pt x="2268083" y="1697302"/>
                </a:lnTo>
                <a:lnTo>
                  <a:pt x="2268537" y="1702297"/>
                </a:lnTo>
                <a:lnTo>
                  <a:pt x="2268537" y="1712287"/>
                </a:lnTo>
                <a:lnTo>
                  <a:pt x="2268083" y="1717055"/>
                </a:lnTo>
                <a:lnTo>
                  <a:pt x="2267857" y="1721369"/>
                </a:lnTo>
                <a:lnTo>
                  <a:pt x="2267630" y="1726137"/>
                </a:lnTo>
                <a:lnTo>
                  <a:pt x="2266949" y="1730451"/>
                </a:lnTo>
                <a:lnTo>
                  <a:pt x="2266042" y="1734764"/>
                </a:lnTo>
                <a:lnTo>
                  <a:pt x="2265361" y="1739305"/>
                </a:lnTo>
                <a:lnTo>
                  <a:pt x="2264001" y="1743392"/>
                </a:lnTo>
                <a:lnTo>
                  <a:pt x="2262867" y="1747479"/>
                </a:lnTo>
                <a:lnTo>
                  <a:pt x="2261506" y="1751566"/>
                </a:lnTo>
                <a:lnTo>
                  <a:pt x="2259918" y="1755653"/>
                </a:lnTo>
                <a:lnTo>
                  <a:pt x="2258103" y="1759512"/>
                </a:lnTo>
                <a:lnTo>
                  <a:pt x="2256062" y="1763599"/>
                </a:lnTo>
                <a:lnTo>
                  <a:pt x="2254247" y="1767459"/>
                </a:lnTo>
                <a:lnTo>
                  <a:pt x="2251979" y="1770864"/>
                </a:lnTo>
                <a:lnTo>
                  <a:pt x="2249711" y="1774497"/>
                </a:lnTo>
                <a:lnTo>
                  <a:pt x="2247216" y="1778130"/>
                </a:lnTo>
                <a:lnTo>
                  <a:pt x="2244721" y="1781536"/>
                </a:lnTo>
                <a:lnTo>
                  <a:pt x="2241772" y="1784714"/>
                </a:lnTo>
                <a:lnTo>
                  <a:pt x="2239050" y="1788120"/>
                </a:lnTo>
                <a:lnTo>
                  <a:pt x="2236102" y="1791071"/>
                </a:lnTo>
                <a:lnTo>
                  <a:pt x="2233153" y="1794023"/>
                </a:lnTo>
                <a:lnTo>
                  <a:pt x="2229977" y="1796747"/>
                </a:lnTo>
                <a:lnTo>
                  <a:pt x="2226575" y="1799472"/>
                </a:lnTo>
                <a:lnTo>
                  <a:pt x="2223400" y="1801969"/>
                </a:lnTo>
                <a:lnTo>
                  <a:pt x="2219771" y="1804240"/>
                </a:lnTo>
                <a:lnTo>
                  <a:pt x="2216141" y="1806510"/>
                </a:lnTo>
                <a:lnTo>
                  <a:pt x="2212512" y="1808554"/>
                </a:lnTo>
                <a:lnTo>
                  <a:pt x="2208657" y="1810370"/>
                </a:lnTo>
                <a:lnTo>
                  <a:pt x="2204801" y="1812186"/>
                </a:lnTo>
                <a:lnTo>
                  <a:pt x="2200718" y="1813776"/>
                </a:lnTo>
                <a:lnTo>
                  <a:pt x="2196635" y="1815365"/>
                </a:lnTo>
                <a:lnTo>
                  <a:pt x="2192325" y="1816727"/>
                </a:lnTo>
                <a:lnTo>
                  <a:pt x="1439282" y="2028332"/>
                </a:lnTo>
                <a:lnTo>
                  <a:pt x="1418869" y="2033781"/>
                </a:lnTo>
                <a:lnTo>
                  <a:pt x="1398682" y="2039003"/>
                </a:lnTo>
                <a:lnTo>
                  <a:pt x="1378268" y="2043317"/>
                </a:lnTo>
                <a:lnTo>
                  <a:pt x="1357854" y="2047404"/>
                </a:lnTo>
                <a:lnTo>
                  <a:pt x="1337213" y="2051037"/>
                </a:lnTo>
                <a:lnTo>
                  <a:pt x="1316573" y="2054442"/>
                </a:lnTo>
                <a:lnTo>
                  <a:pt x="1295932" y="2056940"/>
                </a:lnTo>
                <a:lnTo>
                  <a:pt x="1275291" y="2059437"/>
                </a:lnTo>
                <a:lnTo>
                  <a:pt x="1254424" y="2061254"/>
                </a:lnTo>
                <a:lnTo>
                  <a:pt x="1233556" y="2062389"/>
                </a:lnTo>
                <a:lnTo>
                  <a:pt x="1212916" y="2063297"/>
                </a:lnTo>
                <a:lnTo>
                  <a:pt x="1192048" y="2063751"/>
                </a:lnTo>
                <a:lnTo>
                  <a:pt x="1171181" y="2063751"/>
                </a:lnTo>
                <a:lnTo>
                  <a:pt x="1150087" y="2063297"/>
                </a:lnTo>
                <a:lnTo>
                  <a:pt x="1129219" y="2062162"/>
                </a:lnTo>
                <a:lnTo>
                  <a:pt x="1108352" y="2060573"/>
                </a:lnTo>
                <a:lnTo>
                  <a:pt x="796701" y="2035598"/>
                </a:lnTo>
                <a:lnTo>
                  <a:pt x="792391" y="2035144"/>
                </a:lnTo>
                <a:lnTo>
                  <a:pt x="788081" y="2034463"/>
                </a:lnTo>
                <a:lnTo>
                  <a:pt x="783545" y="2033554"/>
                </a:lnTo>
                <a:lnTo>
                  <a:pt x="779462" y="2032419"/>
                </a:lnTo>
                <a:lnTo>
                  <a:pt x="779462" y="1468438"/>
                </a:lnTo>
                <a:lnTo>
                  <a:pt x="779462" y="1467534"/>
                </a:lnTo>
                <a:lnTo>
                  <a:pt x="779462" y="1465263"/>
                </a:lnTo>
                <a:close/>
                <a:moveTo>
                  <a:pt x="0" y="1401763"/>
                </a:moveTo>
                <a:lnTo>
                  <a:pt x="695325" y="1401763"/>
                </a:lnTo>
                <a:lnTo>
                  <a:pt x="695325" y="1572487"/>
                </a:lnTo>
                <a:lnTo>
                  <a:pt x="695325" y="1927085"/>
                </a:lnTo>
                <a:lnTo>
                  <a:pt x="695325" y="2247901"/>
                </a:lnTo>
                <a:lnTo>
                  <a:pt x="0" y="2247901"/>
                </a:lnTo>
                <a:lnTo>
                  <a:pt x="0" y="1401763"/>
                </a:lnTo>
                <a:close/>
                <a:moveTo>
                  <a:pt x="1870009" y="1163726"/>
                </a:moveTo>
                <a:lnTo>
                  <a:pt x="1870009" y="1180300"/>
                </a:lnTo>
                <a:lnTo>
                  <a:pt x="1861189" y="1180981"/>
                </a:lnTo>
                <a:lnTo>
                  <a:pt x="1853274" y="1182343"/>
                </a:lnTo>
                <a:lnTo>
                  <a:pt x="1845586" y="1183705"/>
                </a:lnTo>
                <a:lnTo>
                  <a:pt x="1838575" y="1185522"/>
                </a:lnTo>
                <a:lnTo>
                  <a:pt x="1832243" y="1188019"/>
                </a:lnTo>
                <a:lnTo>
                  <a:pt x="1826138" y="1190290"/>
                </a:lnTo>
                <a:lnTo>
                  <a:pt x="1820936" y="1193014"/>
                </a:lnTo>
                <a:lnTo>
                  <a:pt x="1816187" y="1196193"/>
                </a:lnTo>
                <a:lnTo>
                  <a:pt x="1811891" y="1199825"/>
                </a:lnTo>
                <a:lnTo>
                  <a:pt x="1810081" y="1201642"/>
                </a:lnTo>
                <a:lnTo>
                  <a:pt x="1808272" y="1203458"/>
                </a:lnTo>
                <a:lnTo>
                  <a:pt x="1806689" y="1205501"/>
                </a:lnTo>
                <a:lnTo>
                  <a:pt x="1805106" y="1207545"/>
                </a:lnTo>
                <a:lnTo>
                  <a:pt x="1803749" y="1209588"/>
                </a:lnTo>
                <a:lnTo>
                  <a:pt x="1802619" y="1211859"/>
                </a:lnTo>
                <a:lnTo>
                  <a:pt x="1801488" y="1214356"/>
                </a:lnTo>
                <a:lnTo>
                  <a:pt x="1800583" y="1216627"/>
                </a:lnTo>
                <a:lnTo>
                  <a:pt x="1799679" y="1219124"/>
                </a:lnTo>
                <a:lnTo>
                  <a:pt x="1799227" y="1221395"/>
                </a:lnTo>
                <a:lnTo>
                  <a:pt x="1798548" y="1226844"/>
                </a:lnTo>
                <a:lnTo>
                  <a:pt x="1798096" y="1232520"/>
                </a:lnTo>
                <a:lnTo>
                  <a:pt x="1798096" y="1236379"/>
                </a:lnTo>
                <a:lnTo>
                  <a:pt x="1798774" y="1240239"/>
                </a:lnTo>
                <a:lnTo>
                  <a:pt x="1799227" y="1243872"/>
                </a:lnTo>
                <a:lnTo>
                  <a:pt x="1800357" y="1247504"/>
                </a:lnTo>
                <a:lnTo>
                  <a:pt x="1801488" y="1251137"/>
                </a:lnTo>
                <a:lnTo>
                  <a:pt x="1802845" y="1254543"/>
                </a:lnTo>
                <a:lnTo>
                  <a:pt x="1804654" y="1257948"/>
                </a:lnTo>
                <a:lnTo>
                  <a:pt x="1806689" y="1261354"/>
                </a:lnTo>
                <a:lnTo>
                  <a:pt x="1808725" y="1264079"/>
                </a:lnTo>
                <a:lnTo>
                  <a:pt x="1810986" y="1267257"/>
                </a:lnTo>
                <a:lnTo>
                  <a:pt x="1813474" y="1269755"/>
                </a:lnTo>
                <a:lnTo>
                  <a:pt x="1815961" y="1272252"/>
                </a:lnTo>
                <a:lnTo>
                  <a:pt x="1818449" y="1274750"/>
                </a:lnTo>
                <a:lnTo>
                  <a:pt x="1821162" y="1277020"/>
                </a:lnTo>
                <a:lnTo>
                  <a:pt x="1823876" y="1278836"/>
                </a:lnTo>
                <a:lnTo>
                  <a:pt x="1826816" y="1280653"/>
                </a:lnTo>
                <a:lnTo>
                  <a:pt x="1834053" y="1284740"/>
                </a:lnTo>
                <a:lnTo>
                  <a:pt x="1843777" y="1289734"/>
                </a:lnTo>
                <a:lnTo>
                  <a:pt x="1855988" y="1295638"/>
                </a:lnTo>
                <a:lnTo>
                  <a:pt x="1870914" y="1302676"/>
                </a:lnTo>
                <a:lnTo>
                  <a:pt x="1875436" y="1304719"/>
                </a:lnTo>
                <a:lnTo>
                  <a:pt x="1879507" y="1306763"/>
                </a:lnTo>
                <a:lnTo>
                  <a:pt x="1883125" y="1309033"/>
                </a:lnTo>
                <a:lnTo>
                  <a:pt x="1886065" y="1311077"/>
                </a:lnTo>
                <a:lnTo>
                  <a:pt x="1889005" y="1312893"/>
                </a:lnTo>
                <a:lnTo>
                  <a:pt x="1891040" y="1314936"/>
                </a:lnTo>
                <a:lnTo>
                  <a:pt x="1892623" y="1316980"/>
                </a:lnTo>
                <a:lnTo>
                  <a:pt x="1893528" y="1318796"/>
                </a:lnTo>
                <a:lnTo>
                  <a:pt x="1894432" y="1320839"/>
                </a:lnTo>
                <a:lnTo>
                  <a:pt x="1895111" y="1323110"/>
                </a:lnTo>
                <a:lnTo>
                  <a:pt x="1895563" y="1325834"/>
                </a:lnTo>
                <a:lnTo>
                  <a:pt x="1896241" y="1328559"/>
                </a:lnTo>
                <a:lnTo>
                  <a:pt x="1896694" y="1335597"/>
                </a:lnTo>
                <a:lnTo>
                  <a:pt x="1896920" y="1343544"/>
                </a:lnTo>
                <a:lnTo>
                  <a:pt x="1896694" y="1346722"/>
                </a:lnTo>
                <a:lnTo>
                  <a:pt x="1896241" y="1349447"/>
                </a:lnTo>
                <a:lnTo>
                  <a:pt x="1894885" y="1352171"/>
                </a:lnTo>
                <a:lnTo>
                  <a:pt x="1893302" y="1353988"/>
                </a:lnTo>
                <a:lnTo>
                  <a:pt x="1892623" y="1354669"/>
                </a:lnTo>
                <a:lnTo>
                  <a:pt x="1891492" y="1355577"/>
                </a:lnTo>
                <a:lnTo>
                  <a:pt x="1889005" y="1356485"/>
                </a:lnTo>
                <a:lnTo>
                  <a:pt x="1886065" y="1357393"/>
                </a:lnTo>
                <a:lnTo>
                  <a:pt x="1882899" y="1357620"/>
                </a:lnTo>
                <a:lnTo>
                  <a:pt x="1880864" y="1357620"/>
                </a:lnTo>
                <a:lnTo>
                  <a:pt x="1879055" y="1357393"/>
                </a:lnTo>
                <a:lnTo>
                  <a:pt x="1877472" y="1356712"/>
                </a:lnTo>
                <a:lnTo>
                  <a:pt x="1875889" y="1356258"/>
                </a:lnTo>
                <a:lnTo>
                  <a:pt x="1874532" y="1355577"/>
                </a:lnTo>
                <a:lnTo>
                  <a:pt x="1873627" y="1354669"/>
                </a:lnTo>
                <a:lnTo>
                  <a:pt x="1872723" y="1353761"/>
                </a:lnTo>
                <a:lnTo>
                  <a:pt x="1872270" y="1352398"/>
                </a:lnTo>
                <a:lnTo>
                  <a:pt x="1871818" y="1350809"/>
                </a:lnTo>
                <a:lnTo>
                  <a:pt x="1871140" y="1348993"/>
                </a:lnTo>
                <a:lnTo>
                  <a:pt x="1870461" y="1343544"/>
                </a:lnTo>
                <a:lnTo>
                  <a:pt x="1870235" y="1336051"/>
                </a:lnTo>
                <a:lnTo>
                  <a:pt x="1870009" y="1326515"/>
                </a:lnTo>
                <a:lnTo>
                  <a:pt x="1870009" y="1314028"/>
                </a:lnTo>
                <a:lnTo>
                  <a:pt x="1799227" y="1314028"/>
                </a:lnTo>
                <a:lnTo>
                  <a:pt x="1799227" y="1324018"/>
                </a:lnTo>
                <a:lnTo>
                  <a:pt x="1799227" y="1328332"/>
                </a:lnTo>
                <a:lnTo>
                  <a:pt x="1799453" y="1332192"/>
                </a:lnTo>
                <a:lnTo>
                  <a:pt x="1799905" y="1336278"/>
                </a:lnTo>
                <a:lnTo>
                  <a:pt x="1800583" y="1339911"/>
                </a:lnTo>
                <a:lnTo>
                  <a:pt x="1801262" y="1343544"/>
                </a:lnTo>
                <a:lnTo>
                  <a:pt x="1802166" y="1346949"/>
                </a:lnTo>
                <a:lnTo>
                  <a:pt x="1803071" y="1350355"/>
                </a:lnTo>
                <a:lnTo>
                  <a:pt x="1804428" y="1353534"/>
                </a:lnTo>
                <a:lnTo>
                  <a:pt x="1806011" y="1356258"/>
                </a:lnTo>
                <a:lnTo>
                  <a:pt x="1807368" y="1359210"/>
                </a:lnTo>
                <a:lnTo>
                  <a:pt x="1809177" y="1361707"/>
                </a:lnTo>
                <a:lnTo>
                  <a:pt x="1810986" y="1364205"/>
                </a:lnTo>
                <a:lnTo>
                  <a:pt x="1813021" y="1366702"/>
                </a:lnTo>
                <a:lnTo>
                  <a:pt x="1815509" y="1368746"/>
                </a:lnTo>
                <a:lnTo>
                  <a:pt x="1817770" y="1370562"/>
                </a:lnTo>
                <a:lnTo>
                  <a:pt x="1820258" y="1372378"/>
                </a:lnTo>
                <a:lnTo>
                  <a:pt x="1825685" y="1375557"/>
                </a:lnTo>
                <a:lnTo>
                  <a:pt x="1831339" y="1378508"/>
                </a:lnTo>
                <a:lnTo>
                  <a:pt x="1837219" y="1381006"/>
                </a:lnTo>
                <a:lnTo>
                  <a:pt x="1843551" y="1383276"/>
                </a:lnTo>
                <a:lnTo>
                  <a:pt x="1849656" y="1385093"/>
                </a:lnTo>
                <a:lnTo>
                  <a:pt x="1856214" y="1386455"/>
                </a:lnTo>
                <a:lnTo>
                  <a:pt x="1862999" y="1387590"/>
                </a:lnTo>
                <a:lnTo>
                  <a:pt x="1870009" y="1388271"/>
                </a:lnTo>
                <a:lnTo>
                  <a:pt x="1870009" y="1408479"/>
                </a:lnTo>
                <a:lnTo>
                  <a:pt x="1902573" y="1408479"/>
                </a:lnTo>
                <a:lnTo>
                  <a:pt x="1902573" y="1388725"/>
                </a:lnTo>
                <a:lnTo>
                  <a:pt x="1911393" y="1387817"/>
                </a:lnTo>
                <a:lnTo>
                  <a:pt x="1919534" y="1386228"/>
                </a:lnTo>
                <a:lnTo>
                  <a:pt x="1927223" y="1384411"/>
                </a:lnTo>
                <a:lnTo>
                  <a:pt x="1934460" y="1382141"/>
                </a:lnTo>
                <a:lnTo>
                  <a:pt x="1941018" y="1379417"/>
                </a:lnTo>
                <a:lnTo>
                  <a:pt x="1947124" y="1376692"/>
                </a:lnTo>
                <a:lnTo>
                  <a:pt x="1952551" y="1373286"/>
                </a:lnTo>
                <a:lnTo>
                  <a:pt x="1954812" y="1371470"/>
                </a:lnTo>
                <a:lnTo>
                  <a:pt x="1957300" y="1369427"/>
                </a:lnTo>
                <a:lnTo>
                  <a:pt x="1959561" y="1367610"/>
                </a:lnTo>
                <a:lnTo>
                  <a:pt x="1961597" y="1365567"/>
                </a:lnTo>
                <a:lnTo>
                  <a:pt x="1963632" y="1363296"/>
                </a:lnTo>
                <a:lnTo>
                  <a:pt x="1965441" y="1360799"/>
                </a:lnTo>
                <a:lnTo>
                  <a:pt x="1967024" y="1358529"/>
                </a:lnTo>
                <a:lnTo>
                  <a:pt x="1968381" y="1356031"/>
                </a:lnTo>
                <a:lnTo>
                  <a:pt x="1969738" y="1353534"/>
                </a:lnTo>
                <a:lnTo>
                  <a:pt x="1971095" y="1350809"/>
                </a:lnTo>
                <a:lnTo>
                  <a:pt x="1971999" y="1348085"/>
                </a:lnTo>
                <a:lnTo>
                  <a:pt x="1972904" y="1345133"/>
                </a:lnTo>
                <a:lnTo>
                  <a:pt x="1973808" y="1342408"/>
                </a:lnTo>
                <a:lnTo>
                  <a:pt x="1974487" y="1339230"/>
                </a:lnTo>
                <a:lnTo>
                  <a:pt x="1975165" y="1333100"/>
                </a:lnTo>
                <a:lnTo>
                  <a:pt x="1975391" y="1326288"/>
                </a:lnTo>
                <a:lnTo>
                  <a:pt x="1975391" y="1321975"/>
                </a:lnTo>
                <a:lnTo>
                  <a:pt x="1975165" y="1318115"/>
                </a:lnTo>
                <a:lnTo>
                  <a:pt x="1974713" y="1314255"/>
                </a:lnTo>
                <a:lnTo>
                  <a:pt x="1973808" y="1310395"/>
                </a:lnTo>
                <a:lnTo>
                  <a:pt x="1972904" y="1306990"/>
                </a:lnTo>
                <a:lnTo>
                  <a:pt x="1971773" y="1303584"/>
                </a:lnTo>
                <a:lnTo>
                  <a:pt x="1970190" y="1300406"/>
                </a:lnTo>
                <a:lnTo>
                  <a:pt x="1968607" y="1297454"/>
                </a:lnTo>
                <a:lnTo>
                  <a:pt x="1967024" y="1294502"/>
                </a:lnTo>
                <a:lnTo>
                  <a:pt x="1965215" y="1292005"/>
                </a:lnTo>
                <a:lnTo>
                  <a:pt x="1963406" y="1289507"/>
                </a:lnTo>
                <a:lnTo>
                  <a:pt x="1961371" y="1287237"/>
                </a:lnTo>
                <a:lnTo>
                  <a:pt x="1959109" y="1284967"/>
                </a:lnTo>
                <a:lnTo>
                  <a:pt x="1956848" y="1282923"/>
                </a:lnTo>
                <a:lnTo>
                  <a:pt x="1954586" y="1281107"/>
                </a:lnTo>
                <a:lnTo>
                  <a:pt x="1952325" y="1279518"/>
                </a:lnTo>
                <a:lnTo>
                  <a:pt x="1945993" y="1275885"/>
                </a:lnTo>
                <a:lnTo>
                  <a:pt x="1938078" y="1271798"/>
                </a:lnTo>
                <a:lnTo>
                  <a:pt x="1927901" y="1267030"/>
                </a:lnTo>
                <a:lnTo>
                  <a:pt x="1915464" y="1261581"/>
                </a:lnTo>
                <a:lnTo>
                  <a:pt x="1900990" y="1254997"/>
                </a:lnTo>
                <a:lnTo>
                  <a:pt x="1889909" y="1249548"/>
                </a:lnTo>
                <a:lnTo>
                  <a:pt x="1881995" y="1245461"/>
                </a:lnTo>
                <a:lnTo>
                  <a:pt x="1879281" y="1243872"/>
                </a:lnTo>
                <a:lnTo>
                  <a:pt x="1877246" y="1242510"/>
                </a:lnTo>
                <a:lnTo>
                  <a:pt x="1875663" y="1241147"/>
                </a:lnTo>
                <a:lnTo>
                  <a:pt x="1874306" y="1239558"/>
                </a:lnTo>
                <a:lnTo>
                  <a:pt x="1872949" y="1237742"/>
                </a:lnTo>
                <a:lnTo>
                  <a:pt x="1872270" y="1235925"/>
                </a:lnTo>
                <a:lnTo>
                  <a:pt x="1871592" y="1233655"/>
                </a:lnTo>
                <a:lnTo>
                  <a:pt x="1870914" y="1231157"/>
                </a:lnTo>
                <a:lnTo>
                  <a:pt x="1870687" y="1228433"/>
                </a:lnTo>
                <a:lnTo>
                  <a:pt x="1870461" y="1225708"/>
                </a:lnTo>
                <a:lnTo>
                  <a:pt x="1870687" y="1222076"/>
                </a:lnTo>
                <a:lnTo>
                  <a:pt x="1871140" y="1219124"/>
                </a:lnTo>
                <a:lnTo>
                  <a:pt x="1872270" y="1216627"/>
                </a:lnTo>
                <a:lnTo>
                  <a:pt x="1873853" y="1214583"/>
                </a:lnTo>
                <a:lnTo>
                  <a:pt x="1874532" y="1213675"/>
                </a:lnTo>
                <a:lnTo>
                  <a:pt x="1875663" y="1212994"/>
                </a:lnTo>
                <a:lnTo>
                  <a:pt x="1877924" y="1211859"/>
                </a:lnTo>
                <a:lnTo>
                  <a:pt x="1880412" y="1211178"/>
                </a:lnTo>
                <a:lnTo>
                  <a:pt x="1883577" y="1210951"/>
                </a:lnTo>
                <a:lnTo>
                  <a:pt x="1887196" y="1211178"/>
                </a:lnTo>
                <a:lnTo>
                  <a:pt x="1888779" y="1211405"/>
                </a:lnTo>
                <a:lnTo>
                  <a:pt x="1889909" y="1211859"/>
                </a:lnTo>
                <a:lnTo>
                  <a:pt x="1891266" y="1212767"/>
                </a:lnTo>
                <a:lnTo>
                  <a:pt x="1892397" y="1213221"/>
                </a:lnTo>
                <a:lnTo>
                  <a:pt x="1893302" y="1214356"/>
                </a:lnTo>
                <a:lnTo>
                  <a:pt x="1894206" y="1215037"/>
                </a:lnTo>
                <a:lnTo>
                  <a:pt x="1894658" y="1216400"/>
                </a:lnTo>
                <a:lnTo>
                  <a:pt x="1895111" y="1217989"/>
                </a:lnTo>
                <a:lnTo>
                  <a:pt x="1896015" y="1221849"/>
                </a:lnTo>
                <a:lnTo>
                  <a:pt x="1896468" y="1226844"/>
                </a:lnTo>
                <a:lnTo>
                  <a:pt x="1896468" y="1233201"/>
                </a:lnTo>
                <a:lnTo>
                  <a:pt x="1896468" y="1241601"/>
                </a:lnTo>
                <a:lnTo>
                  <a:pt x="1967250" y="1241601"/>
                </a:lnTo>
                <a:lnTo>
                  <a:pt x="1967703" y="1235925"/>
                </a:lnTo>
                <a:lnTo>
                  <a:pt x="1967929" y="1231838"/>
                </a:lnTo>
                <a:lnTo>
                  <a:pt x="1967703" y="1226389"/>
                </a:lnTo>
                <a:lnTo>
                  <a:pt x="1967024" y="1220940"/>
                </a:lnTo>
                <a:lnTo>
                  <a:pt x="1965667" y="1216173"/>
                </a:lnTo>
                <a:lnTo>
                  <a:pt x="1963858" y="1211405"/>
                </a:lnTo>
                <a:lnTo>
                  <a:pt x="1961597" y="1207318"/>
                </a:lnTo>
                <a:lnTo>
                  <a:pt x="1958657" y="1203231"/>
                </a:lnTo>
                <a:lnTo>
                  <a:pt x="1955491" y="1199598"/>
                </a:lnTo>
                <a:lnTo>
                  <a:pt x="1951646" y="1196193"/>
                </a:lnTo>
                <a:lnTo>
                  <a:pt x="1947350" y="1193014"/>
                </a:lnTo>
                <a:lnTo>
                  <a:pt x="1942375" y="1190290"/>
                </a:lnTo>
                <a:lnTo>
                  <a:pt x="1937173" y="1187565"/>
                </a:lnTo>
                <a:lnTo>
                  <a:pt x="1931067" y="1185522"/>
                </a:lnTo>
                <a:lnTo>
                  <a:pt x="1924735" y="1183705"/>
                </a:lnTo>
                <a:lnTo>
                  <a:pt x="1917951" y="1182343"/>
                </a:lnTo>
                <a:lnTo>
                  <a:pt x="1910488" y="1180981"/>
                </a:lnTo>
                <a:lnTo>
                  <a:pt x="1902573" y="1180300"/>
                </a:lnTo>
                <a:lnTo>
                  <a:pt x="1902573" y="1163726"/>
                </a:lnTo>
                <a:lnTo>
                  <a:pt x="1870009" y="1163726"/>
                </a:lnTo>
                <a:close/>
                <a:moveTo>
                  <a:pt x="1886970" y="1085850"/>
                </a:moveTo>
                <a:lnTo>
                  <a:pt x="1896920" y="1086304"/>
                </a:lnTo>
                <a:lnTo>
                  <a:pt x="1907322" y="1086985"/>
                </a:lnTo>
                <a:lnTo>
                  <a:pt x="1917047" y="1088347"/>
                </a:lnTo>
                <a:lnTo>
                  <a:pt x="1926997" y="1090164"/>
                </a:lnTo>
                <a:lnTo>
                  <a:pt x="1936495" y="1092434"/>
                </a:lnTo>
                <a:lnTo>
                  <a:pt x="1945993" y="1094931"/>
                </a:lnTo>
                <a:lnTo>
                  <a:pt x="1955265" y="1098110"/>
                </a:lnTo>
                <a:lnTo>
                  <a:pt x="1964310" y="1101743"/>
                </a:lnTo>
                <a:lnTo>
                  <a:pt x="1973130" y="1105830"/>
                </a:lnTo>
                <a:lnTo>
                  <a:pt x="1981723" y="1110143"/>
                </a:lnTo>
                <a:lnTo>
                  <a:pt x="1990091" y="1114911"/>
                </a:lnTo>
                <a:lnTo>
                  <a:pt x="1998232" y="1120133"/>
                </a:lnTo>
                <a:lnTo>
                  <a:pt x="2005921" y="1125809"/>
                </a:lnTo>
                <a:lnTo>
                  <a:pt x="2013383" y="1131712"/>
                </a:lnTo>
                <a:lnTo>
                  <a:pt x="2020620" y="1137843"/>
                </a:lnTo>
                <a:lnTo>
                  <a:pt x="2027630" y="1144654"/>
                </a:lnTo>
                <a:lnTo>
                  <a:pt x="2034415" y="1151465"/>
                </a:lnTo>
                <a:lnTo>
                  <a:pt x="2040520" y="1158731"/>
                </a:lnTo>
                <a:lnTo>
                  <a:pt x="2046400" y="1166223"/>
                </a:lnTo>
                <a:lnTo>
                  <a:pt x="2052054" y="1174170"/>
                </a:lnTo>
                <a:lnTo>
                  <a:pt x="2057255" y="1182343"/>
                </a:lnTo>
                <a:lnTo>
                  <a:pt x="2062004" y="1190744"/>
                </a:lnTo>
                <a:lnTo>
                  <a:pt x="2066527" y="1199371"/>
                </a:lnTo>
                <a:lnTo>
                  <a:pt x="2070371" y="1207999"/>
                </a:lnTo>
                <a:lnTo>
                  <a:pt x="2073989" y="1217081"/>
                </a:lnTo>
                <a:lnTo>
                  <a:pt x="2076929" y="1226389"/>
                </a:lnTo>
                <a:lnTo>
                  <a:pt x="2079869" y="1235925"/>
                </a:lnTo>
                <a:lnTo>
                  <a:pt x="2081904" y="1245688"/>
                </a:lnTo>
                <a:lnTo>
                  <a:pt x="2083714" y="1255678"/>
                </a:lnTo>
                <a:lnTo>
                  <a:pt x="2085070" y="1265668"/>
                </a:lnTo>
                <a:lnTo>
                  <a:pt x="2085749" y="1275658"/>
                </a:lnTo>
                <a:lnTo>
                  <a:pt x="2085975" y="1286102"/>
                </a:lnTo>
                <a:lnTo>
                  <a:pt x="2085749" y="1296319"/>
                </a:lnTo>
                <a:lnTo>
                  <a:pt x="2085070" y="1306536"/>
                </a:lnTo>
                <a:lnTo>
                  <a:pt x="2083714" y="1316526"/>
                </a:lnTo>
                <a:lnTo>
                  <a:pt x="2081904" y="1326288"/>
                </a:lnTo>
                <a:lnTo>
                  <a:pt x="2079869" y="1335824"/>
                </a:lnTo>
                <a:lnTo>
                  <a:pt x="2076929" y="1345360"/>
                </a:lnTo>
                <a:lnTo>
                  <a:pt x="2073989" y="1354669"/>
                </a:lnTo>
                <a:lnTo>
                  <a:pt x="2070371" y="1363751"/>
                </a:lnTo>
                <a:lnTo>
                  <a:pt x="2066527" y="1372832"/>
                </a:lnTo>
                <a:lnTo>
                  <a:pt x="2062004" y="1381233"/>
                </a:lnTo>
                <a:lnTo>
                  <a:pt x="2057255" y="1389633"/>
                </a:lnTo>
                <a:lnTo>
                  <a:pt x="2052054" y="1397807"/>
                </a:lnTo>
                <a:lnTo>
                  <a:pt x="2046400" y="1405527"/>
                </a:lnTo>
                <a:lnTo>
                  <a:pt x="2040520" y="1413019"/>
                </a:lnTo>
                <a:lnTo>
                  <a:pt x="2034415" y="1420285"/>
                </a:lnTo>
                <a:lnTo>
                  <a:pt x="2027630" y="1427323"/>
                </a:lnTo>
                <a:lnTo>
                  <a:pt x="2020620" y="1433907"/>
                </a:lnTo>
                <a:lnTo>
                  <a:pt x="2013383" y="1440265"/>
                </a:lnTo>
                <a:lnTo>
                  <a:pt x="2005921" y="1446168"/>
                </a:lnTo>
                <a:lnTo>
                  <a:pt x="1998232" y="1451844"/>
                </a:lnTo>
                <a:lnTo>
                  <a:pt x="1990091" y="1456839"/>
                </a:lnTo>
                <a:lnTo>
                  <a:pt x="1981723" y="1461834"/>
                </a:lnTo>
                <a:lnTo>
                  <a:pt x="1973130" y="1466147"/>
                </a:lnTo>
                <a:lnTo>
                  <a:pt x="1964310" y="1470007"/>
                </a:lnTo>
                <a:lnTo>
                  <a:pt x="1955265" y="1473640"/>
                </a:lnTo>
                <a:lnTo>
                  <a:pt x="1945993" y="1476819"/>
                </a:lnTo>
                <a:lnTo>
                  <a:pt x="1936495" y="1479770"/>
                </a:lnTo>
                <a:lnTo>
                  <a:pt x="1926997" y="1481813"/>
                </a:lnTo>
                <a:lnTo>
                  <a:pt x="1917047" y="1483630"/>
                </a:lnTo>
                <a:lnTo>
                  <a:pt x="1907322" y="1484765"/>
                </a:lnTo>
                <a:lnTo>
                  <a:pt x="1896920" y="1485673"/>
                </a:lnTo>
                <a:lnTo>
                  <a:pt x="1886970" y="1485900"/>
                </a:lnTo>
                <a:lnTo>
                  <a:pt x="1876567" y="1485673"/>
                </a:lnTo>
                <a:lnTo>
                  <a:pt x="1866391" y="1484765"/>
                </a:lnTo>
                <a:lnTo>
                  <a:pt x="1856667" y="1483630"/>
                </a:lnTo>
                <a:lnTo>
                  <a:pt x="1846490" y="1481813"/>
                </a:lnTo>
                <a:lnTo>
                  <a:pt x="1836992" y="1479770"/>
                </a:lnTo>
                <a:lnTo>
                  <a:pt x="1827494" y="1476819"/>
                </a:lnTo>
                <a:lnTo>
                  <a:pt x="1818223" y="1473640"/>
                </a:lnTo>
                <a:lnTo>
                  <a:pt x="1809177" y="1470007"/>
                </a:lnTo>
                <a:lnTo>
                  <a:pt x="1800583" y="1466147"/>
                </a:lnTo>
                <a:lnTo>
                  <a:pt x="1791764" y="1461834"/>
                </a:lnTo>
                <a:lnTo>
                  <a:pt x="1783623" y="1456839"/>
                </a:lnTo>
                <a:lnTo>
                  <a:pt x="1775256" y="1451844"/>
                </a:lnTo>
                <a:lnTo>
                  <a:pt x="1767567" y="1446168"/>
                </a:lnTo>
                <a:lnTo>
                  <a:pt x="1760104" y="1440265"/>
                </a:lnTo>
                <a:lnTo>
                  <a:pt x="1752867" y="1433907"/>
                </a:lnTo>
                <a:lnTo>
                  <a:pt x="1746083" y="1427323"/>
                </a:lnTo>
                <a:lnTo>
                  <a:pt x="1739299" y="1420285"/>
                </a:lnTo>
                <a:lnTo>
                  <a:pt x="1733193" y="1413019"/>
                </a:lnTo>
                <a:lnTo>
                  <a:pt x="1727313" y="1405527"/>
                </a:lnTo>
                <a:lnTo>
                  <a:pt x="1721660" y="1397807"/>
                </a:lnTo>
                <a:lnTo>
                  <a:pt x="1716458" y="1389633"/>
                </a:lnTo>
                <a:lnTo>
                  <a:pt x="1711483" y="1381233"/>
                </a:lnTo>
                <a:lnTo>
                  <a:pt x="1707187" y="1372832"/>
                </a:lnTo>
                <a:lnTo>
                  <a:pt x="1703342" y="1363751"/>
                </a:lnTo>
                <a:lnTo>
                  <a:pt x="1699724" y="1354669"/>
                </a:lnTo>
                <a:lnTo>
                  <a:pt x="1696558" y="1345360"/>
                </a:lnTo>
                <a:lnTo>
                  <a:pt x="1693844" y="1335824"/>
                </a:lnTo>
                <a:lnTo>
                  <a:pt x="1691809" y="1326288"/>
                </a:lnTo>
                <a:lnTo>
                  <a:pt x="1690000" y="1316526"/>
                </a:lnTo>
                <a:lnTo>
                  <a:pt x="1688643" y="1306536"/>
                </a:lnTo>
                <a:lnTo>
                  <a:pt x="1687965" y="1296319"/>
                </a:lnTo>
                <a:lnTo>
                  <a:pt x="1687512" y="1286102"/>
                </a:lnTo>
                <a:lnTo>
                  <a:pt x="1687965" y="1275658"/>
                </a:lnTo>
                <a:lnTo>
                  <a:pt x="1688643" y="1265668"/>
                </a:lnTo>
                <a:lnTo>
                  <a:pt x="1690000" y="1255678"/>
                </a:lnTo>
                <a:lnTo>
                  <a:pt x="1691809" y="1245688"/>
                </a:lnTo>
                <a:lnTo>
                  <a:pt x="1693844" y="1235925"/>
                </a:lnTo>
                <a:lnTo>
                  <a:pt x="1696558" y="1226389"/>
                </a:lnTo>
                <a:lnTo>
                  <a:pt x="1699724" y="1217081"/>
                </a:lnTo>
                <a:lnTo>
                  <a:pt x="1703342" y="1207999"/>
                </a:lnTo>
                <a:lnTo>
                  <a:pt x="1707187" y="1199371"/>
                </a:lnTo>
                <a:lnTo>
                  <a:pt x="1711483" y="1190744"/>
                </a:lnTo>
                <a:lnTo>
                  <a:pt x="1716458" y="1182343"/>
                </a:lnTo>
                <a:lnTo>
                  <a:pt x="1721660" y="1174170"/>
                </a:lnTo>
                <a:lnTo>
                  <a:pt x="1727313" y="1166223"/>
                </a:lnTo>
                <a:lnTo>
                  <a:pt x="1733193" y="1158731"/>
                </a:lnTo>
                <a:lnTo>
                  <a:pt x="1739299" y="1151465"/>
                </a:lnTo>
                <a:lnTo>
                  <a:pt x="1746083" y="1144654"/>
                </a:lnTo>
                <a:lnTo>
                  <a:pt x="1752867" y="1137843"/>
                </a:lnTo>
                <a:lnTo>
                  <a:pt x="1760104" y="1131712"/>
                </a:lnTo>
                <a:lnTo>
                  <a:pt x="1767567" y="1125809"/>
                </a:lnTo>
                <a:lnTo>
                  <a:pt x="1775256" y="1120133"/>
                </a:lnTo>
                <a:lnTo>
                  <a:pt x="1783623" y="1114911"/>
                </a:lnTo>
                <a:lnTo>
                  <a:pt x="1791764" y="1110143"/>
                </a:lnTo>
                <a:lnTo>
                  <a:pt x="1800583" y="1105830"/>
                </a:lnTo>
                <a:lnTo>
                  <a:pt x="1809177" y="1101743"/>
                </a:lnTo>
                <a:lnTo>
                  <a:pt x="1818223" y="1098110"/>
                </a:lnTo>
                <a:lnTo>
                  <a:pt x="1827494" y="1094931"/>
                </a:lnTo>
                <a:lnTo>
                  <a:pt x="1836992" y="1092434"/>
                </a:lnTo>
                <a:lnTo>
                  <a:pt x="1846490" y="1090164"/>
                </a:lnTo>
                <a:lnTo>
                  <a:pt x="1856667" y="1088347"/>
                </a:lnTo>
                <a:lnTo>
                  <a:pt x="1866391" y="1086985"/>
                </a:lnTo>
                <a:lnTo>
                  <a:pt x="1876567" y="1086304"/>
                </a:lnTo>
                <a:lnTo>
                  <a:pt x="1886970" y="1085850"/>
                </a:lnTo>
                <a:close/>
                <a:moveTo>
                  <a:pt x="1297791" y="741362"/>
                </a:moveTo>
                <a:lnTo>
                  <a:pt x="1297791" y="765402"/>
                </a:lnTo>
                <a:lnTo>
                  <a:pt x="1285096" y="766762"/>
                </a:lnTo>
                <a:lnTo>
                  <a:pt x="1273308" y="768577"/>
                </a:lnTo>
                <a:lnTo>
                  <a:pt x="1262200" y="770844"/>
                </a:lnTo>
                <a:lnTo>
                  <a:pt x="1256986" y="771978"/>
                </a:lnTo>
                <a:lnTo>
                  <a:pt x="1251772" y="773566"/>
                </a:lnTo>
                <a:lnTo>
                  <a:pt x="1247238" y="775153"/>
                </a:lnTo>
                <a:lnTo>
                  <a:pt x="1242477" y="776741"/>
                </a:lnTo>
                <a:lnTo>
                  <a:pt x="1238170" y="778555"/>
                </a:lnTo>
                <a:lnTo>
                  <a:pt x="1233862" y="780369"/>
                </a:lnTo>
                <a:lnTo>
                  <a:pt x="1230009" y="782410"/>
                </a:lnTo>
                <a:lnTo>
                  <a:pt x="1226155" y="784452"/>
                </a:lnTo>
                <a:lnTo>
                  <a:pt x="1222528" y="786493"/>
                </a:lnTo>
                <a:lnTo>
                  <a:pt x="1219127" y="788760"/>
                </a:lnTo>
                <a:lnTo>
                  <a:pt x="1215953" y="791482"/>
                </a:lnTo>
                <a:lnTo>
                  <a:pt x="1213006" y="793977"/>
                </a:lnTo>
                <a:lnTo>
                  <a:pt x="1210286" y="796698"/>
                </a:lnTo>
                <a:lnTo>
                  <a:pt x="1207792" y="799419"/>
                </a:lnTo>
                <a:lnTo>
                  <a:pt x="1205525" y="802368"/>
                </a:lnTo>
                <a:lnTo>
                  <a:pt x="1203032" y="805316"/>
                </a:lnTo>
                <a:lnTo>
                  <a:pt x="1201218" y="808491"/>
                </a:lnTo>
                <a:lnTo>
                  <a:pt x="1199631" y="811893"/>
                </a:lnTo>
                <a:lnTo>
                  <a:pt x="1198044" y="815068"/>
                </a:lnTo>
                <a:lnTo>
                  <a:pt x="1196684" y="818469"/>
                </a:lnTo>
                <a:lnTo>
                  <a:pt x="1195551" y="822098"/>
                </a:lnTo>
                <a:lnTo>
                  <a:pt x="1194644" y="825727"/>
                </a:lnTo>
                <a:lnTo>
                  <a:pt x="1193737" y="829582"/>
                </a:lnTo>
                <a:lnTo>
                  <a:pt x="1193284" y="833437"/>
                </a:lnTo>
                <a:lnTo>
                  <a:pt x="1193057" y="837519"/>
                </a:lnTo>
                <a:lnTo>
                  <a:pt x="1193057" y="841828"/>
                </a:lnTo>
                <a:lnTo>
                  <a:pt x="1193284" y="847498"/>
                </a:lnTo>
                <a:lnTo>
                  <a:pt x="1193737" y="853168"/>
                </a:lnTo>
                <a:lnTo>
                  <a:pt x="1194871" y="858384"/>
                </a:lnTo>
                <a:lnTo>
                  <a:pt x="1196231" y="863600"/>
                </a:lnTo>
                <a:lnTo>
                  <a:pt x="1198044" y="868816"/>
                </a:lnTo>
                <a:lnTo>
                  <a:pt x="1200085" y="873805"/>
                </a:lnTo>
                <a:lnTo>
                  <a:pt x="1202578" y="878568"/>
                </a:lnTo>
                <a:lnTo>
                  <a:pt x="1205525" y="883330"/>
                </a:lnTo>
                <a:lnTo>
                  <a:pt x="1208472" y="887639"/>
                </a:lnTo>
                <a:lnTo>
                  <a:pt x="1211873" y="891721"/>
                </a:lnTo>
                <a:lnTo>
                  <a:pt x="1215273" y="895803"/>
                </a:lnTo>
                <a:lnTo>
                  <a:pt x="1218900" y="899432"/>
                </a:lnTo>
                <a:lnTo>
                  <a:pt x="1222754" y="902834"/>
                </a:lnTo>
                <a:lnTo>
                  <a:pt x="1226608" y="906235"/>
                </a:lnTo>
                <a:lnTo>
                  <a:pt x="1230689" y="908957"/>
                </a:lnTo>
                <a:lnTo>
                  <a:pt x="1234769" y="911678"/>
                </a:lnTo>
                <a:lnTo>
                  <a:pt x="1245197" y="917575"/>
                </a:lnTo>
                <a:lnTo>
                  <a:pt x="1259253" y="924832"/>
                </a:lnTo>
                <a:lnTo>
                  <a:pt x="1277388" y="933223"/>
                </a:lnTo>
                <a:lnTo>
                  <a:pt x="1299151" y="943428"/>
                </a:lnTo>
                <a:lnTo>
                  <a:pt x="1305725" y="946377"/>
                </a:lnTo>
                <a:lnTo>
                  <a:pt x="1311620" y="949552"/>
                </a:lnTo>
                <a:lnTo>
                  <a:pt x="1317060" y="952500"/>
                </a:lnTo>
                <a:lnTo>
                  <a:pt x="1321368" y="955675"/>
                </a:lnTo>
                <a:lnTo>
                  <a:pt x="1325448" y="958623"/>
                </a:lnTo>
                <a:lnTo>
                  <a:pt x="1328395" y="961344"/>
                </a:lnTo>
                <a:lnTo>
                  <a:pt x="1330662" y="964293"/>
                </a:lnTo>
                <a:lnTo>
                  <a:pt x="1332249" y="967014"/>
                </a:lnTo>
                <a:lnTo>
                  <a:pt x="1333383" y="969962"/>
                </a:lnTo>
                <a:lnTo>
                  <a:pt x="1334289" y="973137"/>
                </a:lnTo>
                <a:lnTo>
                  <a:pt x="1335196" y="976993"/>
                </a:lnTo>
                <a:lnTo>
                  <a:pt x="1335876" y="981528"/>
                </a:lnTo>
                <a:lnTo>
                  <a:pt x="1336330" y="986064"/>
                </a:lnTo>
                <a:lnTo>
                  <a:pt x="1337010" y="991280"/>
                </a:lnTo>
                <a:lnTo>
                  <a:pt x="1337010" y="996950"/>
                </a:lnTo>
                <a:lnTo>
                  <a:pt x="1337236" y="1002846"/>
                </a:lnTo>
                <a:lnTo>
                  <a:pt x="1337010" y="1005568"/>
                </a:lnTo>
                <a:lnTo>
                  <a:pt x="1337010" y="1007835"/>
                </a:lnTo>
                <a:lnTo>
                  <a:pt x="1336330" y="1009877"/>
                </a:lnTo>
                <a:lnTo>
                  <a:pt x="1335876" y="1011918"/>
                </a:lnTo>
                <a:lnTo>
                  <a:pt x="1335196" y="1013732"/>
                </a:lnTo>
                <a:lnTo>
                  <a:pt x="1334289" y="1015319"/>
                </a:lnTo>
                <a:lnTo>
                  <a:pt x="1333383" y="1016907"/>
                </a:lnTo>
                <a:lnTo>
                  <a:pt x="1332022" y="1018041"/>
                </a:lnTo>
                <a:lnTo>
                  <a:pt x="1330662" y="1019402"/>
                </a:lnTo>
                <a:lnTo>
                  <a:pt x="1329302" y="1020535"/>
                </a:lnTo>
                <a:lnTo>
                  <a:pt x="1327488" y="1021216"/>
                </a:lnTo>
                <a:lnTo>
                  <a:pt x="1325675" y="1021896"/>
                </a:lnTo>
                <a:lnTo>
                  <a:pt x="1323635" y="1022577"/>
                </a:lnTo>
                <a:lnTo>
                  <a:pt x="1321141" y="1023030"/>
                </a:lnTo>
                <a:lnTo>
                  <a:pt x="1318874" y="1023257"/>
                </a:lnTo>
                <a:lnTo>
                  <a:pt x="1316380" y="1023257"/>
                </a:lnTo>
                <a:lnTo>
                  <a:pt x="1313433" y="1023030"/>
                </a:lnTo>
                <a:lnTo>
                  <a:pt x="1310940" y="1022803"/>
                </a:lnTo>
                <a:lnTo>
                  <a:pt x="1308673" y="1022123"/>
                </a:lnTo>
                <a:lnTo>
                  <a:pt x="1306406" y="1021443"/>
                </a:lnTo>
                <a:lnTo>
                  <a:pt x="1304819" y="1020535"/>
                </a:lnTo>
                <a:lnTo>
                  <a:pt x="1303232" y="1019175"/>
                </a:lnTo>
                <a:lnTo>
                  <a:pt x="1301872" y="1017587"/>
                </a:lnTo>
                <a:lnTo>
                  <a:pt x="1301192" y="1015773"/>
                </a:lnTo>
                <a:lnTo>
                  <a:pt x="1300285" y="1013732"/>
                </a:lnTo>
                <a:lnTo>
                  <a:pt x="1299605" y="1010784"/>
                </a:lnTo>
                <a:lnTo>
                  <a:pt x="1299151" y="1007382"/>
                </a:lnTo>
                <a:lnTo>
                  <a:pt x="1298471" y="1002846"/>
                </a:lnTo>
                <a:lnTo>
                  <a:pt x="1298018" y="991960"/>
                </a:lnTo>
                <a:lnTo>
                  <a:pt x="1297791" y="978353"/>
                </a:lnTo>
                <a:lnTo>
                  <a:pt x="1297791" y="959984"/>
                </a:lnTo>
                <a:lnTo>
                  <a:pt x="1194644" y="959984"/>
                </a:lnTo>
                <a:lnTo>
                  <a:pt x="1194644" y="974725"/>
                </a:lnTo>
                <a:lnTo>
                  <a:pt x="1194644" y="980621"/>
                </a:lnTo>
                <a:lnTo>
                  <a:pt x="1195097" y="986744"/>
                </a:lnTo>
                <a:lnTo>
                  <a:pt x="1195551" y="992414"/>
                </a:lnTo>
                <a:lnTo>
                  <a:pt x="1196457" y="997630"/>
                </a:lnTo>
                <a:lnTo>
                  <a:pt x="1197364" y="1002846"/>
                </a:lnTo>
                <a:lnTo>
                  <a:pt x="1198951" y="1008062"/>
                </a:lnTo>
                <a:lnTo>
                  <a:pt x="1200538" y="1012598"/>
                </a:lnTo>
                <a:lnTo>
                  <a:pt x="1202352" y="1017360"/>
                </a:lnTo>
                <a:lnTo>
                  <a:pt x="1204392" y="1021443"/>
                </a:lnTo>
                <a:lnTo>
                  <a:pt x="1206659" y="1025525"/>
                </a:lnTo>
                <a:lnTo>
                  <a:pt x="1209152" y="1029380"/>
                </a:lnTo>
                <a:lnTo>
                  <a:pt x="1211873" y="1032782"/>
                </a:lnTo>
                <a:lnTo>
                  <a:pt x="1215047" y="1036184"/>
                </a:lnTo>
                <a:lnTo>
                  <a:pt x="1218447" y="1039359"/>
                </a:lnTo>
                <a:lnTo>
                  <a:pt x="1221621" y="1042080"/>
                </a:lnTo>
                <a:lnTo>
                  <a:pt x="1225475" y="1045028"/>
                </a:lnTo>
                <a:lnTo>
                  <a:pt x="1229329" y="1047296"/>
                </a:lnTo>
                <a:lnTo>
                  <a:pt x="1233182" y="1049564"/>
                </a:lnTo>
                <a:lnTo>
                  <a:pt x="1237490" y="1051832"/>
                </a:lnTo>
                <a:lnTo>
                  <a:pt x="1241570" y="1053646"/>
                </a:lnTo>
                <a:lnTo>
                  <a:pt x="1245877" y="1055687"/>
                </a:lnTo>
                <a:lnTo>
                  <a:pt x="1249958" y="1057502"/>
                </a:lnTo>
                <a:lnTo>
                  <a:pt x="1259026" y="1060677"/>
                </a:lnTo>
                <a:lnTo>
                  <a:pt x="1268094" y="1063171"/>
                </a:lnTo>
                <a:lnTo>
                  <a:pt x="1277615" y="1065212"/>
                </a:lnTo>
                <a:lnTo>
                  <a:pt x="1287590" y="1066800"/>
                </a:lnTo>
                <a:lnTo>
                  <a:pt x="1297791" y="1067934"/>
                </a:lnTo>
                <a:lnTo>
                  <a:pt x="1297791" y="1096962"/>
                </a:lnTo>
                <a:lnTo>
                  <a:pt x="1345171" y="1096962"/>
                </a:lnTo>
                <a:lnTo>
                  <a:pt x="1345171" y="1068841"/>
                </a:lnTo>
                <a:lnTo>
                  <a:pt x="1351972" y="1068160"/>
                </a:lnTo>
                <a:lnTo>
                  <a:pt x="1358093" y="1067253"/>
                </a:lnTo>
                <a:lnTo>
                  <a:pt x="1364213" y="1066346"/>
                </a:lnTo>
                <a:lnTo>
                  <a:pt x="1370108" y="1064985"/>
                </a:lnTo>
                <a:lnTo>
                  <a:pt x="1375775" y="1063852"/>
                </a:lnTo>
                <a:lnTo>
                  <a:pt x="1381442" y="1062491"/>
                </a:lnTo>
                <a:lnTo>
                  <a:pt x="1386656" y="1060903"/>
                </a:lnTo>
                <a:lnTo>
                  <a:pt x="1391870" y="1059089"/>
                </a:lnTo>
                <a:lnTo>
                  <a:pt x="1396858" y="1057275"/>
                </a:lnTo>
                <a:lnTo>
                  <a:pt x="1401392" y="1055234"/>
                </a:lnTo>
                <a:lnTo>
                  <a:pt x="1405699" y="1053193"/>
                </a:lnTo>
                <a:lnTo>
                  <a:pt x="1410233" y="1050925"/>
                </a:lnTo>
                <a:lnTo>
                  <a:pt x="1414087" y="1048430"/>
                </a:lnTo>
                <a:lnTo>
                  <a:pt x="1417941" y="1045935"/>
                </a:lnTo>
                <a:lnTo>
                  <a:pt x="1421568" y="1043441"/>
                </a:lnTo>
                <a:lnTo>
                  <a:pt x="1425195" y="1040493"/>
                </a:lnTo>
                <a:lnTo>
                  <a:pt x="1428142" y="1037771"/>
                </a:lnTo>
                <a:lnTo>
                  <a:pt x="1431316" y="1034596"/>
                </a:lnTo>
                <a:lnTo>
                  <a:pt x="1434036" y="1031421"/>
                </a:lnTo>
                <a:lnTo>
                  <a:pt x="1436756" y="1028246"/>
                </a:lnTo>
                <a:lnTo>
                  <a:pt x="1439023" y="1024844"/>
                </a:lnTo>
                <a:lnTo>
                  <a:pt x="1441290" y="1021216"/>
                </a:lnTo>
                <a:lnTo>
                  <a:pt x="1443104" y="1017360"/>
                </a:lnTo>
                <a:lnTo>
                  <a:pt x="1444918" y="1013505"/>
                </a:lnTo>
                <a:lnTo>
                  <a:pt x="1446504" y="1009650"/>
                </a:lnTo>
                <a:lnTo>
                  <a:pt x="1447865" y="1005568"/>
                </a:lnTo>
                <a:lnTo>
                  <a:pt x="1448998" y="1001032"/>
                </a:lnTo>
                <a:lnTo>
                  <a:pt x="1449905" y="996723"/>
                </a:lnTo>
                <a:lnTo>
                  <a:pt x="1450585" y="992414"/>
                </a:lnTo>
                <a:lnTo>
                  <a:pt x="1451265" y="987425"/>
                </a:lnTo>
                <a:lnTo>
                  <a:pt x="1451492" y="982889"/>
                </a:lnTo>
                <a:lnTo>
                  <a:pt x="1451719" y="977900"/>
                </a:lnTo>
                <a:lnTo>
                  <a:pt x="1451492" y="971777"/>
                </a:lnTo>
                <a:lnTo>
                  <a:pt x="1450812" y="965653"/>
                </a:lnTo>
                <a:lnTo>
                  <a:pt x="1450132" y="959984"/>
                </a:lnTo>
                <a:lnTo>
                  <a:pt x="1448998" y="954994"/>
                </a:lnTo>
                <a:lnTo>
                  <a:pt x="1447865" y="949778"/>
                </a:lnTo>
                <a:lnTo>
                  <a:pt x="1446051" y="944789"/>
                </a:lnTo>
                <a:lnTo>
                  <a:pt x="1444237" y="940253"/>
                </a:lnTo>
                <a:lnTo>
                  <a:pt x="1441971" y="935944"/>
                </a:lnTo>
                <a:lnTo>
                  <a:pt x="1439250" y="931862"/>
                </a:lnTo>
                <a:lnTo>
                  <a:pt x="1436756" y="928007"/>
                </a:lnTo>
                <a:lnTo>
                  <a:pt x="1433809" y="924605"/>
                </a:lnTo>
                <a:lnTo>
                  <a:pt x="1430862" y="921203"/>
                </a:lnTo>
                <a:lnTo>
                  <a:pt x="1427689" y="918028"/>
                </a:lnTo>
                <a:lnTo>
                  <a:pt x="1424515" y="914853"/>
                </a:lnTo>
                <a:lnTo>
                  <a:pt x="1421341" y="912359"/>
                </a:lnTo>
                <a:lnTo>
                  <a:pt x="1417714" y="910091"/>
                </a:lnTo>
                <a:lnTo>
                  <a:pt x="1413860" y="907369"/>
                </a:lnTo>
                <a:lnTo>
                  <a:pt x="1408873" y="904875"/>
                </a:lnTo>
                <a:lnTo>
                  <a:pt x="1397084" y="898752"/>
                </a:lnTo>
                <a:lnTo>
                  <a:pt x="1382122" y="891721"/>
                </a:lnTo>
                <a:lnTo>
                  <a:pt x="1363987" y="883557"/>
                </a:lnTo>
                <a:lnTo>
                  <a:pt x="1343131" y="874259"/>
                </a:lnTo>
                <a:lnTo>
                  <a:pt x="1326808" y="866548"/>
                </a:lnTo>
                <a:lnTo>
                  <a:pt x="1320461" y="863373"/>
                </a:lnTo>
                <a:lnTo>
                  <a:pt x="1315247" y="860652"/>
                </a:lnTo>
                <a:lnTo>
                  <a:pt x="1311166" y="857930"/>
                </a:lnTo>
                <a:lnTo>
                  <a:pt x="1308219" y="856116"/>
                </a:lnTo>
                <a:lnTo>
                  <a:pt x="1305952" y="854075"/>
                </a:lnTo>
                <a:lnTo>
                  <a:pt x="1303912" y="852034"/>
                </a:lnTo>
                <a:lnTo>
                  <a:pt x="1302325" y="849539"/>
                </a:lnTo>
                <a:lnTo>
                  <a:pt x="1301192" y="846364"/>
                </a:lnTo>
                <a:lnTo>
                  <a:pt x="1299831" y="843189"/>
                </a:lnTo>
                <a:lnTo>
                  <a:pt x="1299151" y="839560"/>
                </a:lnTo>
                <a:lnTo>
                  <a:pt x="1298698" y="835705"/>
                </a:lnTo>
                <a:lnTo>
                  <a:pt x="1298471" y="831396"/>
                </a:lnTo>
                <a:lnTo>
                  <a:pt x="1298471" y="828902"/>
                </a:lnTo>
                <a:lnTo>
                  <a:pt x="1298698" y="826407"/>
                </a:lnTo>
                <a:lnTo>
                  <a:pt x="1299378" y="824139"/>
                </a:lnTo>
                <a:lnTo>
                  <a:pt x="1299831" y="822098"/>
                </a:lnTo>
                <a:lnTo>
                  <a:pt x="1300285" y="820284"/>
                </a:lnTo>
                <a:lnTo>
                  <a:pt x="1301192" y="818469"/>
                </a:lnTo>
                <a:lnTo>
                  <a:pt x="1302098" y="816882"/>
                </a:lnTo>
                <a:lnTo>
                  <a:pt x="1303232" y="815748"/>
                </a:lnTo>
                <a:lnTo>
                  <a:pt x="1304365" y="814387"/>
                </a:lnTo>
                <a:lnTo>
                  <a:pt x="1305952" y="813253"/>
                </a:lnTo>
                <a:lnTo>
                  <a:pt x="1307539" y="812346"/>
                </a:lnTo>
                <a:lnTo>
                  <a:pt x="1309126" y="811439"/>
                </a:lnTo>
                <a:lnTo>
                  <a:pt x="1311166" y="810985"/>
                </a:lnTo>
                <a:lnTo>
                  <a:pt x="1312980" y="810532"/>
                </a:lnTo>
                <a:lnTo>
                  <a:pt x="1315247" y="810305"/>
                </a:lnTo>
                <a:lnTo>
                  <a:pt x="1317287" y="810305"/>
                </a:lnTo>
                <a:lnTo>
                  <a:pt x="1320234" y="810532"/>
                </a:lnTo>
                <a:lnTo>
                  <a:pt x="1322728" y="810759"/>
                </a:lnTo>
                <a:lnTo>
                  <a:pt x="1324995" y="811212"/>
                </a:lnTo>
                <a:lnTo>
                  <a:pt x="1327035" y="811893"/>
                </a:lnTo>
                <a:lnTo>
                  <a:pt x="1328849" y="812573"/>
                </a:lnTo>
                <a:lnTo>
                  <a:pt x="1330435" y="813934"/>
                </a:lnTo>
                <a:lnTo>
                  <a:pt x="1331796" y="814841"/>
                </a:lnTo>
                <a:lnTo>
                  <a:pt x="1332702" y="816428"/>
                </a:lnTo>
                <a:lnTo>
                  <a:pt x="1333609" y="818243"/>
                </a:lnTo>
                <a:lnTo>
                  <a:pt x="1334289" y="820284"/>
                </a:lnTo>
                <a:lnTo>
                  <a:pt x="1334969" y="823005"/>
                </a:lnTo>
                <a:lnTo>
                  <a:pt x="1335423" y="825953"/>
                </a:lnTo>
                <a:lnTo>
                  <a:pt x="1336103" y="833210"/>
                </a:lnTo>
                <a:lnTo>
                  <a:pt x="1336330" y="842509"/>
                </a:lnTo>
                <a:lnTo>
                  <a:pt x="1336330" y="854982"/>
                </a:lnTo>
                <a:lnTo>
                  <a:pt x="1439477" y="854982"/>
                </a:lnTo>
                <a:lnTo>
                  <a:pt x="1440384" y="846591"/>
                </a:lnTo>
                <a:lnTo>
                  <a:pt x="1440610" y="840694"/>
                </a:lnTo>
                <a:lnTo>
                  <a:pt x="1440610" y="836612"/>
                </a:lnTo>
                <a:lnTo>
                  <a:pt x="1440384" y="832757"/>
                </a:lnTo>
                <a:lnTo>
                  <a:pt x="1439704" y="828902"/>
                </a:lnTo>
                <a:lnTo>
                  <a:pt x="1439023" y="825046"/>
                </a:lnTo>
                <a:lnTo>
                  <a:pt x="1438343" y="821418"/>
                </a:lnTo>
                <a:lnTo>
                  <a:pt x="1437210" y="817789"/>
                </a:lnTo>
                <a:lnTo>
                  <a:pt x="1436303" y="814387"/>
                </a:lnTo>
                <a:lnTo>
                  <a:pt x="1434716" y="810985"/>
                </a:lnTo>
                <a:lnTo>
                  <a:pt x="1433129" y="808037"/>
                </a:lnTo>
                <a:lnTo>
                  <a:pt x="1431316" y="804862"/>
                </a:lnTo>
                <a:lnTo>
                  <a:pt x="1429502" y="801687"/>
                </a:lnTo>
                <a:lnTo>
                  <a:pt x="1427235" y="798966"/>
                </a:lnTo>
                <a:lnTo>
                  <a:pt x="1424968" y="796244"/>
                </a:lnTo>
                <a:lnTo>
                  <a:pt x="1422475" y="793750"/>
                </a:lnTo>
                <a:lnTo>
                  <a:pt x="1419754" y="791255"/>
                </a:lnTo>
                <a:lnTo>
                  <a:pt x="1416807" y="788534"/>
                </a:lnTo>
                <a:lnTo>
                  <a:pt x="1413860" y="786493"/>
                </a:lnTo>
                <a:lnTo>
                  <a:pt x="1410686" y="784225"/>
                </a:lnTo>
                <a:lnTo>
                  <a:pt x="1407059" y="782184"/>
                </a:lnTo>
                <a:lnTo>
                  <a:pt x="1403432" y="780143"/>
                </a:lnTo>
                <a:lnTo>
                  <a:pt x="1399578" y="778328"/>
                </a:lnTo>
                <a:lnTo>
                  <a:pt x="1395724" y="776514"/>
                </a:lnTo>
                <a:lnTo>
                  <a:pt x="1391644" y="774927"/>
                </a:lnTo>
                <a:lnTo>
                  <a:pt x="1387110" y="773339"/>
                </a:lnTo>
                <a:lnTo>
                  <a:pt x="1382576" y="771978"/>
                </a:lnTo>
                <a:lnTo>
                  <a:pt x="1377589" y="770844"/>
                </a:lnTo>
                <a:lnTo>
                  <a:pt x="1367614" y="768577"/>
                </a:lnTo>
                <a:lnTo>
                  <a:pt x="1356732" y="766762"/>
                </a:lnTo>
                <a:lnTo>
                  <a:pt x="1345171" y="765402"/>
                </a:lnTo>
                <a:lnTo>
                  <a:pt x="1345171" y="741362"/>
                </a:lnTo>
                <a:lnTo>
                  <a:pt x="1297791" y="741362"/>
                </a:lnTo>
                <a:close/>
                <a:moveTo>
                  <a:pt x="1322274" y="628650"/>
                </a:moveTo>
                <a:lnTo>
                  <a:pt x="1329755" y="628877"/>
                </a:lnTo>
                <a:lnTo>
                  <a:pt x="1337236" y="629330"/>
                </a:lnTo>
                <a:lnTo>
                  <a:pt x="1344717" y="629557"/>
                </a:lnTo>
                <a:lnTo>
                  <a:pt x="1351972" y="630237"/>
                </a:lnTo>
                <a:lnTo>
                  <a:pt x="1359453" y="631144"/>
                </a:lnTo>
                <a:lnTo>
                  <a:pt x="1366480" y="632052"/>
                </a:lnTo>
                <a:lnTo>
                  <a:pt x="1373735" y="633412"/>
                </a:lnTo>
                <a:lnTo>
                  <a:pt x="1380762" y="634546"/>
                </a:lnTo>
                <a:lnTo>
                  <a:pt x="1388017" y="636134"/>
                </a:lnTo>
                <a:lnTo>
                  <a:pt x="1395044" y="637948"/>
                </a:lnTo>
                <a:lnTo>
                  <a:pt x="1401845" y="639762"/>
                </a:lnTo>
                <a:lnTo>
                  <a:pt x="1408646" y="641803"/>
                </a:lnTo>
                <a:lnTo>
                  <a:pt x="1415674" y="643844"/>
                </a:lnTo>
                <a:lnTo>
                  <a:pt x="1422248" y="646566"/>
                </a:lnTo>
                <a:lnTo>
                  <a:pt x="1428822" y="648834"/>
                </a:lnTo>
                <a:lnTo>
                  <a:pt x="1435396" y="651555"/>
                </a:lnTo>
                <a:lnTo>
                  <a:pt x="1441971" y="654503"/>
                </a:lnTo>
                <a:lnTo>
                  <a:pt x="1448318" y="657225"/>
                </a:lnTo>
                <a:lnTo>
                  <a:pt x="1454439" y="660400"/>
                </a:lnTo>
                <a:lnTo>
                  <a:pt x="1460786" y="663802"/>
                </a:lnTo>
                <a:lnTo>
                  <a:pt x="1466907" y="667203"/>
                </a:lnTo>
                <a:lnTo>
                  <a:pt x="1472801" y="670832"/>
                </a:lnTo>
                <a:lnTo>
                  <a:pt x="1478695" y="674687"/>
                </a:lnTo>
                <a:lnTo>
                  <a:pt x="1484590" y="678543"/>
                </a:lnTo>
                <a:lnTo>
                  <a:pt x="1490257" y="682398"/>
                </a:lnTo>
                <a:lnTo>
                  <a:pt x="1495924" y="686480"/>
                </a:lnTo>
                <a:lnTo>
                  <a:pt x="1501592" y="690562"/>
                </a:lnTo>
                <a:lnTo>
                  <a:pt x="1507033" y="695098"/>
                </a:lnTo>
                <a:lnTo>
                  <a:pt x="1512473" y="699634"/>
                </a:lnTo>
                <a:lnTo>
                  <a:pt x="1517687" y="704169"/>
                </a:lnTo>
                <a:lnTo>
                  <a:pt x="1522901" y="708932"/>
                </a:lnTo>
                <a:lnTo>
                  <a:pt x="1527662" y="713921"/>
                </a:lnTo>
                <a:lnTo>
                  <a:pt x="1532649" y="718684"/>
                </a:lnTo>
                <a:lnTo>
                  <a:pt x="1537183" y="723900"/>
                </a:lnTo>
                <a:lnTo>
                  <a:pt x="1541944" y="729116"/>
                </a:lnTo>
                <a:lnTo>
                  <a:pt x="1546478" y="734332"/>
                </a:lnTo>
                <a:lnTo>
                  <a:pt x="1551012" y="739775"/>
                </a:lnTo>
                <a:lnTo>
                  <a:pt x="1555092" y="745444"/>
                </a:lnTo>
                <a:lnTo>
                  <a:pt x="1559173" y="751114"/>
                </a:lnTo>
                <a:lnTo>
                  <a:pt x="1563027" y="756784"/>
                </a:lnTo>
                <a:lnTo>
                  <a:pt x="1566881" y="762907"/>
                </a:lnTo>
                <a:lnTo>
                  <a:pt x="1570735" y="768803"/>
                </a:lnTo>
                <a:lnTo>
                  <a:pt x="1574362" y="774700"/>
                </a:lnTo>
                <a:lnTo>
                  <a:pt x="1577762" y="780823"/>
                </a:lnTo>
                <a:lnTo>
                  <a:pt x="1581163" y="786946"/>
                </a:lnTo>
                <a:lnTo>
                  <a:pt x="1584110" y="793296"/>
                </a:lnTo>
                <a:lnTo>
                  <a:pt x="1587057" y="799646"/>
                </a:lnTo>
                <a:lnTo>
                  <a:pt x="1589777" y="806223"/>
                </a:lnTo>
                <a:lnTo>
                  <a:pt x="1592724" y="812800"/>
                </a:lnTo>
                <a:lnTo>
                  <a:pt x="1594991" y="819377"/>
                </a:lnTo>
                <a:lnTo>
                  <a:pt x="1597712" y="825953"/>
                </a:lnTo>
                <a:lnTo>
                  <a:pt x="1599752" y="832984"/>
                </a:lnTo>
                <a:lnTo>
                  <a:pt x="1601792" y="839560"/>
                </a:lnTo>
                <a:lnTo>
                  <a:pt x="1603606" y="846591"/>
                </a:lnTo>
                <a:lnTo>
                  <a:pt x="1605419" y="853621"/>
                </a:lnTo>
                <a:lnTo>
                  <a:pt x="1606779" y="860878"/>
                </a:lnTo>
                <a:lnTo>
                  <a:pt x="1608140" y="867682"/>
                </a:lnTo>
                <a:lnTo>
                  <a:pt x="1609500" y="874939"/>
                </a:lnTo>
                <a:lnTo>
                  <a:pt x="1610407" y="882196"/>
                </a:lnTo>
                <a:lnTo>
                  <a:pt x="1611313" y="889680"/>
                </a:lnTo>
                <a:lnTo>
                  <a:pt x="1611993" y="896937"/>
                </a:lnTo>
                <a:lnTo>
                  <a:pt x="1612220" y="904421"/>
                </a:lnTo>
                <a:lnTo>
                  <a:pt x="1612447" y="911905"/>
                </a:lnTo>
                <a:lnTo>
                  <a:pt x="1612900" y="919389"/>
                </a:lnTo>
                <a:lnTo>
                  <a:pt x="1612447" y="926873"/>
                </a:lnTo>
                <a:lnTo>
                  <a:pt x="1612220" y="934357"/>
                </a:lnTo>
                <a:lnTo>
                  <a:pt x="1611993" y="941614"/>
                </a:lnTo>
                <a:lnTo>
                  <a:pt x="1611313" y="949098"/>
                </a:lnTo>
                <a:lnTo>
                  <a:pt x="1610407" y="956128"/>
                </a:lnTo>
                <a:lnTo>
                  <a:pt x="1609500" y="963385"/>
                </a:lnTo>
                <a:lnTo>
                  <a:pt x="1608140" y="970643"/>
                </a:lnTo>
                <a:lnTo>
                  <a:pt x="1606779" y="977900"/>
                </a:lnTo>
                <a:lnTo>
                  <a:pt x="1605419" y="984930"/>
                </a:lnTo>
                <a:lnTo>
                  <a:pt x="1603606" y="991734"/>
                </a:lnTo>
                <a:lnTo>
                  <a:pt x="1601792" y="998764"/>
                </a:lnTo>
                <a:lnTo>
                  <a:pt x="1599752" y="1005794"/>
                </a:lnTo>
                <a:lnTo>
                  <a:pt x="1597712" y="1012371"/>
                </a:lnTo>
                <a:lnTo>
                  <a:pt x="1594991" y="1019175"/>
                </a:lnTo>
                <a:lnTo>
                  <a:pt x="1592724" y="1025752"/>
                </a:lnTo>
                <a:lnTo>
                  <a:pt x="1589777" y="1032328"/>
                </a:lnTo>
                <a:lnTo>
                  <a:pt x="1587057" y="1038678"/>
                </a:lnTo>
                <a:lnTo>
                  <a:pt x="1584110" y="1045255"/>
                </a:lnTo>
                <a:lnTo>
                  <a:pt x="1581163" y="1051605"/>
                </a:lnTo>
                <a:lnTo>
                  <a:pt x="1577762" y="1057728"/>
                </a:lnTo>
                <a:lnTo>
                  <a:pt x="1574362" y="1063852"/>
                </a:lnTo>
                <a:lnTo>
                  <a:pt x="1570735" y="1069975"/>
                </a:lnTo>
                <a:lnTo>
                  <a:pt x="1566881" y="1075871"/>
                </a:lnTo>
                <a:lnTo>
                  <a:pt x="1563027" y="1081768"/>
                </a:lnTo>
                <a:lnTo>
                  <a:pt x="1559173" y="1087437"/>
                </a:lnTo>
                <a:lnTo>
                  <a:pt x="1555092" y="1093107"/>
                </a:lnTo>
                <a:lnTo>
                  <a:pt x="1551012" y="1098550"/>
                </a:lnTo>
                <a:lnTo>
                  <a:pt x="1546478" y="1103993"/>
                </a:lnTo>
                <a:lnTo>
                  <a:pt x="1541944" y="1109435"/>
                </a:lnTo>
                <a:lnTo>
                  <a:pt x="1537183" y="1114652"/>
                </a:lnTo>
                <a:lnTo>
                  <a:pt x="1532649" y="1119641"/>
                </a:lnTo>
                <a:lnTo>
                  <a:pt x="1527662" y="1124630"/>
                </a:lnTo>
                <a:lnTo>
                  <a:pt x="1522901" y="1129619"/>
                </a:lnTo>
                <a:lnTo>
                  <a:pt x="1517687" y="1134382"/>
                </a:lnTo>
                <a:lnTo>
                  <a:pt x="1512473" y="1139144"/>
                </a:lnTo>
                <a:lnTo>
                  <a:pt x="1507033" y="1143453"/>
                </a:lnTo>
                <a:lnTo>
                  <a:pt x="1501592" y="1147762"/>
                </a:lnTo>
                <a:lnTo>
                  <a:pt x="1495924" y="1151844"/>
                </a:lnTo>
                <a:lnTo>
                  <a:pt x="1490257" y="1156153"/>
                </a:lnTo>
                <a:lnTo>
                  <a:pt x="1484590" y="1160235"/>
                </a:lnTo>
                <a:lnTo>
                  <a:pt x="1478695" y="1164091"/>
                </a:lnTo>
                <a:lnTo>
                  <a:pt x="1472801" y="1167719"/>
                </a:lnTo>
                <a:lnTo>
                  <a:pt x="1466907" y="1171348"/>
                </a:lnTo>
                <a:lnTo>
                  <a:pt x="1460786" y="1174750"/>
                </a:lnTo>
                <a:lnTo>
                  <a:pt x="1454439" y="1177925"/>
                </a:lnTo>
                <a:lnTo>
                  <a:pt x="1448318" y="1181100"/>
                </a:lnTo>
                <a:lnTo>
                  <a:pt x="1441971" y="1184275"/>
                </a:lnTo>
                <a:lnTo>
                  <a:pt x="1435396" y="1186996"/>
                </a:lnTo>
                <a:lnTo>
                  <a:pt x="1428822" y="1189491"/>
                </a:lnTo>
                <a:lnTo>
                  <a:pt x="1422248" y="1192212"/>
                </a:lnTo>
                <a:lnTo>
                  <a:pt x="1415674" y="1194480"/>
                </a:lnTo>
                <a:lnTo>
                  <a:pt x="1408646" y="1196748"/>
                </a:lnTo>
                <a:lnTo>
                  <a:pt x="1401845" y="1198562"/>
                </a:lnTo>
                <a:lnTo>
                  <a:pt x="1395044" y="1200603"/>
                </a:lnTo>
                <a:lnTo>
                  <a:pt x="1388017" y="1202191"/>
                </a:lnTo>
                <a:lnTo>
                  <a:pt x="1380762" y="1203778"/>
                </a:lnTo>
                <a:lnTo>
                  <a:pt x="1373735" y="1205366"/>
                </a:lnTo>
                <a:lnTo>
                  <a:pt x="1366480" y="1206273"/>
                </a:lnTo>
                <a:lnTo>
                  <a:pt x="1359453" y="1207407"/>
                </a:lnTo>
                <a:lnTo>
                  <a:pt x="1351972" y="1208087"/>
                </a:lnTo>
                <a:lnTo>
                  <a:pt x="1344717" y="1208994"/>
                </a:lnTo>
                <a:lnTo>
                  <a:pt x="1337236" y="1209448"/>
                </a:lnTo>
                <a:lnTo>
                  <a:pt x="1329755" y="1209675"/>
                </a:lnTo>
                <a:lnTo>
                  <a:pt x="1322274" y="1209675"/>
                </a:lnTo>
                <a:lnTo>
                  <a:pt x="1314793" y="1209675"/>
                </a:lnTo>
                <a:lnTo>
                  <a:pt x="1307312" y="1209448"/>
                </a:lnTo>
                <a:lnTo>
                  <a:pt x="1300058" y="1208994"/>
                </a:lnTo>
                <a:lnTo>
                  <a:pt x="1292577" y="1208087"/>
                </a:lnTo>
                <a:lnTo>
                  <a:pt x="1285323" y="1207407"/>
                </a:lnTo>
                <a:lnTo>
                  <a:pt x="1278068" y="1206273"/>
                </a:lnTo>
                <a:lnTo>
                  <a:pt x="1271041" y="1205366"/>
                </a:lnTo>
                <a:lnTo>
                  <a:pt x="1263787" y="1203778"/>
                </a:lnTo>
                <a:lnTo>
                  <a:pt x="1256759" y="1202191"/>
                </a:lnTo>
                <a:lnTo>
                  <a:pt x="1249731" y="1200603"/>
                </a:lnTo>
                <a:lnTo>
                  <a:pt x="1242930" y="1198562"/>
                </a:lnTo>
                <a:lnTo>
                  <a:pt x="1235903" y="1196748"/>
                </a:lnTo>
                <a:lnTo>
                  <a:pt x="1229102" y="1194480"/>
                </a:lnTo>
                <a:lnTo>
                  <a:pt x="1222528" y="1192212"/>
                </a:lnTo>
                <a:lnTo>
                  <a:pt x="1215727" y="1189491"/>
                </a:lnTo>
                <a:lnTo>
                  <a:pt x="1209379" y="1186996"/>
                </a:lnTo>
                <a:lnTo>
                  <a:pt x="1202805" y="1184275"/>
                </a:lnTo>
                <a:lnTo>
                  <a:pt x="1196457" y="1181100"/>
                </a:lnTo>
                <a:lnTo>
                  <a:pt x="1189883" y="1177925"/>
                </a:lnTo>
                <a:lnTo>
                  <a:pt x="1183762" y="1174750"/>
                </a:lnTo>
                <a:lnTo>
                  <a:pt x="1177868" y="1171348"/>
                </a:lnTo>
                <a:lnTo>
                  <a:pt x="1171747" y="1167719"/>
                </a:lnTo>
                <a:lnTo>
                  <a:pt x="1165853" y="1164091"/>
                </a:lnTo>
                <a:lnTo>
                  <a:pt x="1159732" y="1160235"/>
                </a:lnTo>
                <a:lnTo>
                  <a:pt x="1154065" y="1156153"/>
                </a:lnTo>
                <a:lnTo>
                  <a:pt x="1148398" y="1151844"/>
                </a:lnTo>
                <a:lnTo>
                  <a:pt x="1142957" y="1147762"/>
                </a:lnTo>
                <a:lnTo>
                  <a:pt x="1137743" y="1143453"/>
                </a:lnTo>
                <a:lnTo>
                  <a:pt x="1132302" y="1139144"/>
                </a:lnTo>
                <a:lnTo>
                  <a:pt x="1127088" y="1134382"/>
                </a:lnTo>
                <a:lnTo>
                  <a:pt x="1121874" y="1129619"/>
                </a:lnTo>
                <a:lnTo>
                  <a:pt x="1117113" y="1124630"/>
                </a:lnTo>
                <a:lnTo>
                  <a:pt x="1112126" y="1119641"/>
                </a:lnTo>
                <a:lnTo>
                  <a:pt x="1107139" y="1114652"/>
                </a:lnTo>
                <a:lnTo>
                  <a:pt x="1102605" y="1109435"/>
                </a:lnTo>
                <a:lnTo>
                  <a:pt x="1098298" y="1103993"/>
                </a:lnTo>
                <a:lnTo>
                  <a:pt x="1093764" y="1098550"/>
                </a:lnTo>
                <a:lnTo>
                  <a:pt x="1089683" y="1093107"/>
                </a:lnTo>
                <a:lnTo>
                  <a:pt x="1085602" y="1087437"/>
                </a:lnTo>
                <a:lnTo>
                  <a:pt x="1081522" y="1081768"/>
                </a:lnTo>
                <a:lnTo>
                  <a:pt x="1077668" y="1075871"/>
                </a:lnTo>
                <a:lnTo>
                  <a:pt x="1074041" y="1069975"/>
                </a:lnTo>
                <a:lnTo>
                  <a:pt x="1070414" y="1063852"/>
                </a:lnTo>
                <a:lnTo>
                  <a:pt x="1067013" y="1057728"/>
                </a:lnTo>
                <a:lnTo>
                  <a:pt x="1063613" y="1051605"/>
                </a:lnTo>
                <a:lnTo>
                  <a:pt x="1060439" y="1045255"/>
                </a:lnTo>
                <a:lnTo>
                  <a:pt x="1057492" y="1038678"/>
                </a:lnTo>
                <a:lnTo>
                  <a:pt x="1054545" y="1032328"/>
                </a:lnTo>
                <a:lnTo>
                  <a:pt x="1052051" y="1025752"/>
                </a:lnTo>
                <a:lnTo>
                  <a:pt x="1049558" y="1019175"/>
                </a:lnTo>
                <a:lnTo>
                  <a:pt x="1047064" y="1012371"/>
                </a:lnTo>
                <a:lnTo>
                  <a:pt x="1044797" y="1005794"/>
                </a:lnTo>
                <a:lnTo>
                  <a:pt x="1042757" y="998764"/>
                </a:lnTo>
                <a:lnTo>
                  <a:pt x="1040943" y="991734"/>
                </a:lnTo>
                <a:lnTo>
                  <a:pt x="1039356" y="984930"/>
                </a:lnTo>
                <a:lnTo>
                  <a:pt x="1037769" y="977900"/>
                </a:lnTo>
                <a:lnTo>
                  <a:pt x="1036409" y="970643"/>
                </a:lnTo>
                <a:lnTo>
                  <a:pt x="1035276" y="963385"/>
                </a:lnTo>
                <a:lnTo>
                  <a:pt x="1034142" y="956128"/>
                </a:lnTo>
                <a:lnTo>
                  <a:pt x="1033462" y="949098"/>
                </a:lnTo>
                <a:lnTo>
                  <a:pt x="1032782" y="941614"/>
                </a:lnTo>
                <a:lnTo>
                  <a:pt x="1032102" y="934357"/>
                </a:lnTo>
                <a:lnTo>
                  <a:pt x="1031875" y="926873"/>
                </a:lnTo>
                <a:lnTo>
                  <a:pt x="1031875" y="919389"/>
                </a:lnTo>
                <a:lnTo>
                  <a:pt x="1031875" y="911905"/>
                </a:lnTo>
                <a:lnTo>
                  <a:pt x="1032102" y="904421"/>
                </a:lnTo>
                <a:lnTo>
                  <a:pt x="1032782" y="896937"/>
                </a:lnTo>
                <a:lnTo>
                  <a:pt x="1033462" y="889680"/>
                </a:lnTo>
                <a:lnTo>
                  <a:pt x="1034142" y="882196"/>
                </a:lnTo>
                <a:lnTo>
                  <a:pt x="1035276" y="874939"/>
                </a:lnTo>
                <a:lnTo>
                  <a:pt x="1036409" y="867682"/>
                </a:lnTo>
                <a:lnTo>
                  <a:pt x="1037769" y="860878"/>
                </a:lnTo>
                <a:lnTo>
                  <a:pt x="1039356" y="853621"/>
                </a:lnTo>
                <a:lnTo>
                  <a:pt x="1040943" y="846591"/>
                </a:lnTo>
                <a:lnTo>
                  <a:pt x="1042757" y="839560"/>
                </a:lnTo>
                <a:lnTo>
                  <a:pt x="1044797" y="832984"/>
                </a:lnTo>
                <a:lnTo>
                  <a:pt x="1047064" y="825953"/>
                </a:lnTo>
                <a:lnTo>
                  <a:pt x="1049558" y="819377"/>
                </a:lnTo>
                <a:lnTo>
                  <a:pt x="1052051" y="812800"/>
                </a:lnTo>
                <a:lnTo>
                  <a:pt x="1054545" y="806223"/>
                </a:lnTo>
                <a:lnTo>
                  <a:pt x="1057492" y="799646"/>
                </a:lnTo>
                <a:lnTo>
                  <a:pt x="1060439" y="793296"/>
                </a:lnTo>
                <a:lnTo>
                  <a:pt x="1063613" y="786946"/>
                </a:lnTo>
                <a:lnTo>
                  <a:pt x="1067013" y="780823"/>
                </a:lnTo>
                <a:lnTo>
                  <a:pt x="1070414" y="774700"/>
                </a:lnTo>
                <a:lnTo>
                  <a:pt x="1074041" y="768803"/>
                </a:lnTo>
                <a:lnTo>
                  <a:pt x="1077668" y="762907"/>
                </a:lnTo>
                <a:lnTo>
                  <a:pt x="1081522" y="756784"/>
                </a:lnTo>
                <a:lnTo>
                  <a:pt x="1085602" y="751114"/>
                </a:lnTo>
                <a:lnTo>
                  <a:pt x="1089683" y="745444"/>
                </a:lnTo>
                <a:lnTo>
                  <a:pt x="1093764" y="739775"/>
                </a:lnTo>
                <a:lnTo>
                  <a:pt x="1098298" y="734332"/>
                </a:lnTo>
                <a:lnTo>
                  <a:pt x="1102605" y="729116"/>
                </a:lnTo>
                <a:lnTo>
                  <a:pt x="1107139" y="723900"/>
                </a:lnTo>
                <a:lnTo>
                  <a:pt x="1112126" y="718684"/>
                </a:lnTo>
                <a:lnTo>
                  <a:pt x="1117113" y="713921"/>
                </a:lnTo>
                <a:lnTo>
                  <a:pt x="1121874" y="708932"/>
                </a:lnTo>
                <a:lnTo>
                  <a:pt x="1127088" y="704169"/>
                </a:lnTo>
                <a:lnTo>
                  <a:pt x="1132302" y="699634"/>
                </a:lnTo>
                <a:lnTo>
                  <a:pt x="1137743" y="695098"/>
                </a:lnTo>
                <a:lnTo>
                  <a:pt x="1142957" y="690562"/>
                </a:lnTo>
                <a:lnTo>
                  <a:pt x="1148398" y="686480"/>
                </a:lnTo>
                <a:lnTo>
                  <a:pt x="1154065" y="682398"/>
                </a:lnTo>
                <a:lnTo>
                  <a:pt x="1159732" y="678543"/>
                </a:lnTo>
                <a:lnTo>
                  <a:pt x="1165853" y="674687"/>
                </a:lnTo>
                <a:lnTo>
                  <a:pt x="1171747" y="670832"/>
                </a:lnTo>
                <a:lnTo>
                  <a:pt x="1177868" y="667203"/>
                </a:lnTo>
                <a:lnTo>
                  <a:pt x="1183762" y="663802"/>
                </a:lnTo>
                <a:lnTo>
                  <a:pt x="1189883" y="660400"/>
                </a:lnTo>
                <a:lnTo>
                  <a:pt x="1196457" y="657225"/>
                </a:lnTo>
                <a:lnTo>
                  <a:pt x="1202805" y="654503"/>
                </a:lnTo>
                <a:lnTo>
                  <a:pt x="1209379" y="651555"/>
                </a:lnTo>
                <a:lnTo>
                  <a:pt x="1215727" y="648834"/>
                </a:lnTo>
                <a:lnTo>
                  <a:pt x="1222528" y="646566"/>
                </a:lnTo>
                <a:lnTo>
                  <a:pt x="1229102" y="643844"/>
                </a:lnTo>
                <a:lnTo>
                  <a:pt x="1235903" y="641803"/>
                </a:lnTo>
                <a:lnTo>
                  <a:pt x="1242930" y="639762"/>
                </a:lnTo>
                <a:lnTo>
                  <a:pt x="1249731" y="637948"/>
                </a:lnTo>
                <a:lnTo>
                  <a:pt x="1256759" y="636134"/>
                </a:lnTo>
                <a:lnTo>
                  <a:pt x="1263787" y="634546"/>
                </a:lnTo>
                <a:lnTo>
                  <a:pt x="1271041" y="633412"/>
                </a:lnTo>
                <a:lnTo>
                  <a:pt x="1278068" y="632052"/>
                </a:lnTo>
                <a:lnTo>
                  <a:pt x="1285323" y="631144"/>
                </a:lnTo>
                <a:lnTo>
                  <a:pt x="1292577" y="630237"/>
                </a:lnTo>
                <a:lnTo>
                  <a:pt x="1300058" y="629557"/>
                </a:lnTo>
                <a:lnTo>
                  <a:pt x="1307312" y="629330"/>
                </a:lnTo>
                <a:lnTo>
                  <a:pt x="1314793" y="628877"/>
                </a:lnTo>
                <a:lnTo>
                  <a:pt x="1322274" y="628650"/>
                </a:lnTo>
                <a:close/>
                <a:moveTo>
                  <a:pt x="1872408" y="450081"/>
                </a:moveTo>
                <a:lnTo>
                  <a:pt x="1872408" y="463897"/>
                </a:lnTo>
                <a:lnTo>
                  <a:pt x="1864899" y="464803"/>
                </a:lnTo>
                <a:lnTo>
                  <a:pt x="1857846" y="465709"/>
                </a:lnTo>
                <a:lnTo>
                  <a:pt x="1851474" y="467068"/>
                </a:lnTo>
                <a:lnTo>
                  <a:pt x="1845558" y="468880"/>
                </a:lnTo>
                <a:lnTo>
                  <a:pt x="1839870" y="470691"/>
                </a:lnTo>
                <a:lnTo>
                  <a:pt x="1834864" y="472730"/>
                </a:lnTo>
                <a:lnTo>
                  <a:pt x="1830313" y="474995"/>
                </a:lnTo>
                <a:lnTo>
                  <a:pt x="1826218" y="477939"/>
                </a:lnTo>
                <a:lnTo>
                  <a:pt x="1822577" y="480657"/>
                </a:lnTo>
                <a:lnTo>
                  <a:pt x="1819391" y="483827"/>
                </a:lnTo>
                <a:lnTo>
                  <a:pt x="1816888" y="487451"/>
                </a:lnTo>
                <a:lnTo>
                  <a:pt x="1814840" y="491075"/>
                </a:lnTo>
                <a:lnTo>
                  <a:pt x="1813020" y="495152"/>
                </a:lnTo>
                <a:lnTo>
                  <a:pt x="1811882" y="499228"/>
                </a:lnTo>
                <a:lnTo>
                  <a:pt x="1811200" y="503984"/>
                </a:lnTo>
                <a:lnTo>
                  <a:pt x="1810745" y="508514"/>
                </a:lnTo>
                <a:lnTo>
                  <a:pt x="1810745" y="511911"/>
                </a:lnTo>
                <a:lnTo>
                  <a:pt x="1811427" y="515309"/>
                </a:lnTo>
                <a:lnTo>
                  <a:pt x="1811882" y="518253"/>
                </a:lnTo>
                <a:lnTo>
                  <a:pt x="1812565" y="521424"/>
                </a:lnTo>
                <a:lnTo>
                  <a:pt x="1813703" y="524594"/>
                </a:lnTo>
                <a:lnTo>
                  <a:pt x="1815068" y="527312"/>
                </a:lnTo>
                <a:lnTo>
                  <a:pt x="1816206" y="530257"/>
                </a:lnTo>
                <a:lnTo>
                  <a:pt x="1818026" y="532974"/>
                </a:lnTo>
                <a:lnTo>
                  <a:pt x="1819846" y="535692"/>
                </a:lnTo>
                <a:lnTo>
                  <a:pt x="1821894" y="537957"/>
                </a:lnTo>
                <a:lnTo>
                  <a:pt x="1823942" y="540222"/>
                </a:lnTo>
                <a:lnTo>
                  <a:pt x="1826218" y="542487"/>
                </a:lnTo>
                <a:lnTo>
                  <a:pt x="1828265" y="544298"/>
                </a:lnTo>
                <a:lnTo>
                  <a:pt x="1830541" y="546337"/>
                </a:lnTo>
                <a:lnTo>
                  <a:pt x="1832816" y="547922"/>
                </a:lnTo>
                <a:lnTo>
                  <a:pt x="1835547" y="549508"/>
                </a:lnTo>
                <a:lnTo>
                  <a:pt x="1841463" y="552905"/>
                </a:lnTo>
                <a:lnTo>
                  <a:pt x="1849654" y="557208"/>
                </a:lnTo>
                <a:lnTo>
                  <a:pt x="1860349" y="562191"/>
                </a:lnTo>
                <a:lnTo>
                  <a:pt x="1873319" y="568079"/>
                </a:lnTo>
                <a:lnTo>
                  <a:pt x="1877187" y="569891"/>
                </a:lnTo>
                <a:lnTo>
                  <a:pt x="1880827" y="571703"/>
                </a:lnTo>
                <a:lnTo>
                  <a:pt x="1883785" y="573515"/>
                </a:lnTo>
                <a:lnTo>
                  <a:pt x="1886516" y="575327"/>
                </a:lnTo>
                <a:lnTo>
                  <a:pt x="1888564" y="577139"/>
                </a:lnTo>
                <a:lnTo>
                  <a:pt x="1890384" y="578497"/>
                </a:lnTo>
                <a:lnTo>
                  <a:pt x="1891749" y="580083"/>
                </a:lnTo>
                <a:lnTo>
                  <a:pt x="1892660" y="581895"/>
                </a:lnTo>
                <a:lnTo>
                  <a:pt x="1893342" y="583480"/>
                </a:lnTo>
                <a:lnTo>
                  <a:pt x="1894025" y="585518"/>
                </a:lnTo>
                <a:lnTo>
                  <a:pt x="1894707" y="590501"/>
                </a:lnTo>
                <a:lnTo>
                  <a:pt x="1895390" y="596163"/>
                </a:lnTo>
                <a:lnTo>
                  <a:pt x="1895390" y="602958"/>
                </a:lnTo>
                <a:lnTo>
                  <a:pt x="1895390" y="605675"/>
                </a:lnTo>
                <a:lnTo>
                  <a:pt x="1894707" y="608167"/>
                </a:lnTo>
                <a:lnTo>
                  <a:pt x="1894025" y="610205"/>
                </a:lnTo>
                <a:lnTo>
                  <a:pt x="1892660" y="611791"/>
                </a:lnTo>
                <a:lnTo>
                  <a:pt x="1890839" y="613149"/>
                </a:lnTo>
                <a:lnTo>
                  <a:pt x="1888791" y="614055"/>
                </a:lnTo>
                <a:lnTo>
                  <a:pt x="1886061" y="614735"/>
                </a:lnTo>
                <a:lnTo>
                  <a:pt x="1883330" y="614961"/>
                </a:lnTo>
                <a:lnTo>
                  <a:pt x="1880145" y="614735"/>
                </a:lnTo>
                <a:lnTo>
                  <a:pt x="1878552" y="614055"/>
                </a:lnTo>
                <a:lnTo>
                  <a:pt x="1877414" y="613602"/>
                </a:lnTo>
                <a:lnTo>
                  <a:pt x="1876277" y="613149"/>
                </a:lnTo>
                <a:lnTo>
                  <a:pt x="1875594" y="612243"/>
                </a:lnTo>
                <a:lnTo>
                  <a:pt x="1874684" y="611564"/>
                </a:lnTo>
                <a:lnTo>
                  <a:pt x="1874229" y="610432"/>
                </a:lnTo>
                <a:lnTo>
                  <a:pt x="1873774" y="609299"/>
                </a:lnTo>
                <a:lnTo>
                  <a:pt x="1873546" y="607487"/>
                </a:lnTo>
                <a:lnTo>
                  <a:pt x="1872863" y="602731"/>
                </a:lnTo>
                <a:lnTo>
                  <a:pt x="1872408" y="596616"/>
                </a:lnTo>
                <a:lnTo>
                  <a:pt x="1872408" y="588689"/>
                </a:lnTo>
                <a:lnTo>
                  <a:pt x="1872408" y="577818"/>
                </a:lnTo>
                <a:lnTo>
                  <a:pt x="1811655" y="577818"/>
                </a:lnTo>
                <a:lnTo>
                  <a:pt x="1811655" y="586424"/>
                </a:lnTo>
                <a:lnTo>
                  <a:pt x="1811882" y="593445"/>
                </a:lnTo>
                <a:lnTo>
                  <a:pt x="1812338" y="596616"/>
                </a:lnTo>
                <a:lnTo>
                  <a:pt x="1813020" y="600013"/>
                </a:lnTo>
                <a:lnTo>
                  <a:pt x="1813475" y="602958"/>
                </a:lnTo>
                <a:lnTo>
                  <a:pt x="1814158" y="605902"/>
                </a:lnTo>
                <a:lnTo>
                  <a:pt x="1815296" y="608620"/>
                </a:lnTo>
                <a:lnTo>
                  <a:pt x="1816206" y="611338"/>
                </a:lnTo>
                <a:lnTo>
                  <a:pt x="1817343" y="613829"/>
                </a:lnTo>
                <a:lnTo>
                  <a:pt x="1818936" y="616094"/>
                </a:lnTo>
                <a:lnTo>
                  <a:pt x="1820074" y="618359"/>
                </a:lnTo>
                <a:lnTo>
                  <a:pt x="1821894" y="620623"/>
                </a:lnTo>
                <a:lnTo>
                  <a:pt x="1823715" y="622435"/>
                </a:lnTo>
                <a:lnTo>
                  <a:pt x="1825535" y="624247"/>
                </a:lnTo>
                <a:lnTo>
                  <a:pt x="1827583" y="626059"/>
                </a:lnTo>
                <a:lnTo>
                  <a:pt x="1829631" y="627418"/>
                </a:lnTo>
                <a:lnTo>
                  <a:pt x="1834409" y="630136"/>
                </a:lnTo>
                <a:lnTo>
                  <a:pt x="1839415" y="632627"/>
                </a:lnTo>
                <a:lnTo>
                  <a:pt x="1844193" y="634665"/>
                </a:lnTo>
                <a:lnTo>
                  <a:pt x="1849654" y="636704"/>
                </a:lnTo>
                <a:lnTo>
                  <a:pt x="1855115" y="638289"/>
                </a:lnTo>
                <a:lnTo>
                  <a:pt x="1860576" y="639421"/>
                </a:lnTo>
                <a:lnTo>
                  <a:pt x="1866492" y="640327"/>
                </a:lnTo>
                <a:lnTo>
                  <a:pt x="1872408" y="641007"/>
                </a:lnTo>
                <a:lnTo>
                  <a:pt x="1872408" y="657993"/>
                </a:lnTo>
                <a:lnTo>
                  <a:pt x="1900396" y="657993"/>
                </a:lnTo>
                <a:lnTo>
                  <a:pt x="1900396" y="641460"/>
                </a:lnTo>
                <a:lnTo>
                  <a:pt x="1907905" y="640554"/>
                </a:lnTo>
                <a:lnTo>
                  <a:pt x="1914959" y="639421"/>
                </a:lnTo>
                <a:lnTo>
                  <a:pt x="1921557" y="637610"/>
                </a:lnTo>
                <a:lnTo>
                  <a:pt x="1927474" y="635798"/>
                </a:lnTo>
                <a:lnTo>
                  <a:pt x="1933162" y="633533"/>
                </a:lnTo>
                <a:lnTo>
                  <a:pt x="1938396" y="631042"/>
                </a:lnTo>
                <a:lnTo>
                  <a:pt x="1943174" y="628324"/>
                </a:lnTo>
                <a:lnTo>
                  <a:pt x="1947270" y="624927"/>
                </a:lnTo>
                <a:lnTo>
                  <a:pt x="1950910" y="621529"/>
                </a:lnTo>
                <a:lnTo>
                  <a:pt x="1953868" y="617679"/>
                </a:lnTo>
                <a:lnTo>
                  <a:pt x="1956826" y="613602"/>
                </a:lnTo>
                <a:lnTo>
                  <a:pt x="1958874" y="609299"/>
                </a:lnTo>
                <a:lnTo>
                  <a:pt x="1960695" y="604317"/>
                </a:lnTo>
                <a:lnTo>
                  <a:pt x="1962060" y="599107"/>
                </a:lnTo>
                <a:lnTo>
                  <a:pt x="1962515" y="593672"/>
                </a:lnTo>
                <a:lnTo>
                  <a:pt x="1962743" y="588010"/>
                </a:lnTo>
                <a:lnTo>
                  <a:pt x="1962743" y="584613"/>
                </a:lnTo>
                <a:lnTo>
                  <a:pt x="1962515" y="581215"/>
                </a:lnTo>
                <a:lnTo>
                  <a:pt x="1962060" y="577818"/>
                </a:lnTo>
                <a:lnTo>
                  <a:pt x="1961377" y="574647"/>
                </a:lnTo>
                <a:lnTo>
                  <a:pt x="1960695" y="571929"/>
                </a:lnTo>
                <a:lnTo>
                  <a:pt x="1959557" y="568985"/>
                </a:lnTo>
                <a:lnTo>
                  <a:pt x="1958419" y="566267"/>
                </a:lnTo>
                <a:lnTo>
                  <a:pt x="1957054" y="563550"/>
                </a:lnTo>
                <a:lnTo>
                  <a:pt x="1953868" y="559020"/>
                </a:lnTo>
                <a:lnTo>
                  <a:pt x="1950683" y="555170"/>
                </a:lnTo>
                <a:lnTo>
                  <a:pt x="1948862" y="553358"/>
                </a:lnTo>
                <a:lnTo>
                  <a:pt x="1947042" y="551546"/>
                </a:lnTo>
                <a:lnTo>
                  <a:pt x="1944994" y="549961"/>
                </a:lnTo>
                <a:lnTo>
                  <a:pt x="1942719" y="548375"/>
                </a:lnTo>
                <a:lnTo>
                  <a:pt x="1937713" y="545657"/>
                </a:lnTo>
                <a:lnTo>
                  <a:pt x="1930659" y="542034"/>
                </a:lnTo>
                <a:lnTo>
                  <a:pt x="1921785" y="537957"/>
                </a:lnTo>
                <a:lnTo>
                  <a:pt x="1911318" y="532974"/>
                </a:lnTo>
                <a:lnTo>
                  <a:pt x="1899031" y="527539"/>
                </a:lnTo>
                <a:lnTo>
                  <a:pt x="1889474" y="523236"/>
                </a:lnTo>
                <a:lnTo>
                  <a:pt x="1882875" y="519612"/>
                </a:lnTo>
                <a:lnTo>
                  <a:pt x="1878552" y="517120"/>
                </a:lnTo>
                <a:lnTo>
                  <a:pt x="1877187" y="515988"/>
                </a:lnTo>
                <a:lnTo>
                  <a:pt x="1876049" y="514629"/>
                </a:lnTo>
                <a:lnTo>
                  <a:pt x="1875139" y="513270"/>
                </a:lnTo>
                <a:lnTo>
                  <a:pt x="1874229" y="511458"/>
                </a:lnTo>
                <a:lnTo>
                  <a:pt x="1873774" y="509647"/>
                </a:lnTo>
                <a:lnTo>
                  <a:pt x="1873319" y="507608"/>
                </a:lnTo>
                <a:lnTo>
                  <a:pt x="1872863" y="505117"/>
                </a:lnTo>
                <a:lnTo>
                  <a:pt x="1872863" y="502626"/>
                </a:lnTo>
                <a:lnTo>
                  <a:pt x="1872863" y="499681"/>
                </a:lnTo>
                <a:lnTo>
                  <a:pt x="1873546" y="497190"/>
                </a:lnTo>
                <a:lnTo>
                  <a:pt x="1874456" y="495152"/>
                </a:lnTo>
                <a:lnTo>
                  <a:pt x="1875594" y="493340"/>
                </a:lnTo>
                <a:lnTo>
                  <a:pt x="1877187" y="491981"/>
                </a:lnTo>
                <a:lnTo>
                  <a:pt x="1879235" y="491075"/>
                </a:lnTo>
                <a:lnTo>
                  <a:pt x="1881282" y="490622"/>
                </a:lnTo>
                <a:lnTo>
                  <a:pt x="1883785" y="490169"/>
                </a:lnTo>
                <a:lnTo>
                  <a:pt x="1887199" y="490622"/>
                </a:lnTo>
                <a:lnTo>
                  <a:pt x="1889702" y="491301"/>
                </a:lnTo>
                <a:lnTo>
                  <a:pt x="1890839" y="491528"/>
                </a:lnTo>
                <a:lnTo>
                  <a:pt x="1891522" y="492207"/>
                </a:lnTo>
                <a:lnTo>
                  <a:pt x="1892432" y="493113"/>
                </a:lnTo>
                <a:lnTo>
                  <a:pt x="1892887" y="493793"/>
                </a:lnTo>
                <a:lnTo>
                  <a:pt x="1894025" y="496284"/>
                </a:lnTo>
                <a:lnTo>
                  <a:pt x="1894480" y="499455"/>
                </a:lnTo>
                <a:lnTo>
                  <a:pt x="1894935" y="503758"/>
                </a:lnTo>
                <a:lnTo>
                  <a:pt x="1895163" y="508967"/>
                </a:lnTo>
                <a:lnTo>
                  <a:pt x="1895163" y="516215"/>
                </a:lnTo>
                <a:lnTo>
                  <a:pt x="1955689" y="516215"/>
                </a:lnTo>
                <a:lnTo>
                  <a:pt x="1956371" y="511458"/>
                </a:lnTo>
                <a:lnTo>
                  <a:pt x="1956371" y="508061"/>
                </a:lnTo>
                <a:lnTo>
                  <a:pt x="1955916" y="503305"/>
                </a:lnTo>
                <a:lnTo>
                  <a:pt x="1955461" y="498775"/>
                </a:lnTo>
                <a:lnTo>
                  <a:pt x="1954551" y="494699"/>
                </a:lnTo>
                <a:lnTo>
                  <a:pt x="1952958" y="490848"/>
                </a:lnTo>
                <a:lnTo>
                  <a:pt x="1950910" y="487225"/>
                </a:lnTo>
                <a:lnTo>
                  <a:pt x="1948635" y="483601"/>
                </a:lnTo>
                <a:lnTo>
                  <a:pt x="1945677" y="480430"/>
                </a:lnTo>
                <a:lnTo>
                  <a:pt x="1942264" y="477712"/>
                </a:lnTo>
                <a:lnTo>
                  <a:pt x="1938623" y="474995"/>
                </a:lnTo>
                <a:lnTo>
                  <a:pt x="1934527" y="472730"/>
                </a:lnTo>
                <a:lnTo>
                  <a:pt x="1929976" y="470465"/>
                </a:lnTo>
                <a:lnTo>
                  <a:pt x="1924971" y="468653"/>
                </a:lnTo>
                <a:lnTo>
                  <a:pt x="1919510" y="467068"/>
                </a:lnTo>
                <a:lnTo>
                  <a:pt x="1913593" y="465709"/>
                </a:lnTo>
                <a:lnTo>
                  <a:pt x="1907222" y="464803"/>
                </a:lnTo>
                <a:lnTo>
                  <a:pt x="1900396" y="463897"/>
                </a:lnTo>
                <a:lnTo>
                  <a:pt x="1900396" y="450081"/>
                </a:lnTo>
                <a:lnTo>
                  <a:pt x="1872408" y="450081"/>
                </a:lnTo>
                <a:close/>
                <a:moveTo>
                  <a:pt x="1886971" y="384175"/>
                </a:moveTo>
                <a:lnTo>
                  <a:pt x="1895390" y="384401"/>
                </a:lnTo>
                <a:lnTo>
                  <a:pt x="1904264" y="384854"/>
                </a:lnTo>
                <a:lnTo>
                  <a:pt x="1912911" y="385987"/>
                </a:lnTo>
                <a:lnTo>
                  <a:pt x="1921102" y="387572"/>
                </a:lnTo>
                <a:lnTo>
                  <a:pt x="1929294" y="389610"/>
                </a:lnTo>
                <a:lnTo>
                  <a:pt x="1937713" y="391649"/>
                </a:lnTo>
                <a:lnTo>
                  <a:pt x="1945449" y="394367"/>
                </a:lnTo>
                <a:lnTo>
                  <a:pt x="1953186" y="397537"/>
                </a:lnTo>
                <a:lnTo>
                  <a:pt x="1960922" y="400935"/>
                </a:lnTo>
                <a:lnTo>
                  <a:pt x="1968204" y="404558"/>
                </a:lnTo>
                <a:lnTo>
                  <a:pt x="1975485" y="408635"/>
                </a:lnTo>
                <a:lnTo>
                  <a:pt x="1982084" y="412938"/>
                </a:lnTo>
                <a:lnTo>
                  <a:pt x="1988910" y="417921"/>
                </a:lnTo>
                <a:lnTo>
                  <a:pt x="1995281" y="422677"/>
                </a:lnTo>
                <a:lnTo>
                  <a:pt x="2001652" y="428113"/>
                </a:lnTo>
                <a:lnTo>
                  <a:pt x="2007568" y="433775"/>
                </a:lnTo>
                <a:lnTo>
                  <a:pt x="2013257" y="439890"/>
                </a:lnTo>
                <a:lnTo>
                  <a:pt x="2018718" y="446005"/>
                </a:lnTo>
                <a:lnTo>
                  <a:pt x="2023496" y="452346"/>
                </a:lnTo>
                <a:lnTo>
                  <a:pt x="2028502" y="459141"/>
                </a:lnTo>
                <a:lnTo>
                  <a:pt x="2032825" y="465709"/>
                </a:lnTo>
                <a:lnTo>
                  <a:pt x="2036921" y="472956"/>
                </a:lnTo>
                <a:lnTo>
                  <a:pt x="2040562" y="480430"/>
                </a:lnTo>
                <a:lnTo>
                  <a:pt x="2043975" y="487904"/>
                </a:lnTo>
                <a:lnTo>
                  <a:pt x="2047161" y="495605"/>
                </a:lnTo>
                <a:lnTo>
                  <a:pt x="2049891" y="503305"/>
                </a:lnTo>
                <a:lnTo>
                  <a:pt x="2052394" y="511685"/>
                </a:lnTo>
                <a:lnTo>
                  <a:pt x="2054214" y="519838"/>
                </a:lnTo>
                <a:lnTo>
                  <a:pt x="2055580" y="528218"/>
                </a:lnTo>
                <a:lnTo>
                  <a:pt x="2056717" y="536598"/>
                </a:lnTo>
                <a:lnTo>
                  <a:pt x="2057172" y="545431"/>
                </a:lnTo>
                <a:lnTo>
                  <a:pt x="2057400" y="553811"/>
                </a:lnTo>
                <a:lnTo>
                  <a:pt x="2057172" y="562644"/>
                </a:lnTo>
                <a:lnTo>
                  <a:pt x="2056717" y="571476"/>
                </a:lnTo>
                <a:lnTo>
                  <a:pt x="2055580" y="579856"/>
                </a:lnTo>
                <a:lnTo>
                  <a:pt x="2054214" y="588010"/>
                </a:lnTo>
                <a:lnTo>
                  <a:pt x="2052394" y="596390"/>
                </a:lnTo>
                <a:lnTo>
                  <a:pt x="2049891" y="604543"/>
                </a:lnTo>
                <a:lnTo>
                  <a:pt x="2047161" y="612243"/>
                </a:lnTo>
                <a:lnTo>
                  <a:pt x="2043975" y="619944"/>
                </a:lnTo>
                <a:lnTo>
                  <a:pt x="2040562" y="627418"/>
                </a:lnTo>
                <a:lnTo>
                  <a:pt x="2036921" y="634892"/>
                </a:lnTo>
                <a:lnTo>
                  <a:pt x="2032825" y="642139"/>
                </a:lnTo>
                <a:lnTo>
                  <a:pt x="2028502" y="648934"/>
                </a:lnTo>
                <a:lnTo>
                  <a:pt x="2023496" y="655502"/>
                </a:lnTo>
                <a:lnTo>
                  <a:pt x="2018718" y="662070"/>
                </a:lnTo>
                <a:lnTo>
                  <a:pt x="2013257" y="668185"/>
                </a:lnTo>
                <a:lnTo>
                  <a:pt x="2007568" y="674073"/>
                </a:lnTo>
                <a:lnTo>
                  <a:pt x="2001652" y="679736"/>
                </a:lnTo>
                <a:lnTo>
                  <a:pt x="1995281" y="685171"/>
                </a:lnTo>
                <a:lnTo>
                  <a:pt x="1988910" y="690154"/>
                </a:lnTo>
                <a:lnTo>
                  <a:pt x="1982084" y="694683"/>
                </a:lnTo>
                <a:lnTo>
                  <a:pt x="1975485" y="699440"/>
                </a:lnTo>
                <a:lnTo>
                  <a:pt x="1968204" y="703516"/>
                </a:lnTo>
                <a:lnTo>
                  <a:pt x="1960922" y="707140"/>
                </a:lnTo>
                <a:lnTo>
                  <a:pt x="1953186" y="710537"/>
                </a:lnTo>
                <a:lnTo>
                  <a:pt x="1945449" y="713482"/>
                </a:lnTo>
                <a:lnTo>
                  <a:pt x="1937713" y="716199"/>
                </a:lnTo>
                <a:lnTo>
                  <a:pt x="1929294" y="718464"/>
                </a:lnTo>
                <a:lnTo>
                  <a:pt x="1921102" y="720503"/>
                </a:lnTo>
                <a:lnTo>
                  <a:pt x="1912911" y="722088"/>
                </a:lnTo>
                <a:lnTo>
                  <a:pt x="1904264" y="722994"/>
                </a:lnTo>
                <a:lnTo>
                  <a:pt x="1895390" y="723673"/>
                </a:lnTo>
                <a:lnTo>
                  <a:pt x="1886971" y="723900"/>
                </a:lnTo>
                <a:lnTo>
                  <a:pt x="1878097" y="723673"/>
                </a:lnTo>
                <a:lnTo>
                  <a:pt x="1869223" y="722994"/>
                </a:lnTo>
                <a:lnTo>
                  <a:pt x="1860804" y="722088"/>
                </a:lnTo>
                <a:lnTo>
                  <a:pt x="1852612" y="720503"/>
                </a:lnTo>
                <a:lnTo>
                  <a:pt x="1844193" y="718464"/>
                </a:lnTo>
                <a:lnTo>
                  <a:pt x="1836002" y="716199"/>
                </a:lnTo>
                <a:lnTo>
                  <a:pt x="1828265" y="713482"/>
                </a:lnTo>
                <a:lnTo>
                  <a:pt x="1820529" y="710537"/>
                </a:lnTo>
                <a:lnTo>
                  <a:pt x="1812565" y="707140"/>
                </a:lnTo>
                <a:lnTo>
                  <a:pt x="1805511" y="703516"/>
                </a:lnTo>
                <a:lnTo>
                  <a:pt x="1798230" y="699440"/>
                </a:lnTo>
                <a:lnTo>
                  <a:pt x="1791404" y="694683"/>
                </a:lnTo>
                <a:lnTo>
                  <a:pt x="1784805" y="690154"/>
                </a:lnTo>
                <a:lnTo>
                  <a:pt x="1778206" y="685171"/>
                </a:lnTo>
                <a:lnTo>
                  <a:pt x="1772063" y="679736"/>
                </a:lnTo>
                <a:lnTo>
                  <a:pt x="1766146" y="674073"/>
                </a:lnTo>
                <a:lnTo>
                  <a:pt x="1760458" y="668185"/>
                </a:lnTo>
                <a:lnTo>
                  <a:pt x="1754997" y="662070"/>
                </a:lnTo>
                <a:lnTo>
                  <a:pt x="1749991" y="655502"/>
                </a:lnTo>
                <a:lnTo>
                  <a:pt x="1745213" y="648934"/>
                </a:lnTo>
                <a:lnTo>
                  <a:pt x="1740662" y="642139"/>
                </a:lnTo>
                <a:lnTo>
                  <a:pt x="1736566" y="634892"/>
                </a:lnTo>
                <a:lnTo>
                  <a:pt x="1732925" y="627418"/>
                </a:lnTo>
                <a:lnTo>
                  <a:pt x="1729512" y="619944"/>
                </a:lnTo>
                <a:lnTo>
                  <a:pt x="1726554" y="612243"/>
                </a:lnTo>
                <a:lnTo>
                  <a:pt x="1723596" y="604543"/>
                </a:lnTo>
                <a:lnTo>
                  <a:pt x="1721548" y="596390"/>
                </a:lnTo>
                <a:lnTo>
                  <a:pt x="1719500" y="588010"/>
                </a:lnTo>
                <a:lnTo>
                  <a:pt x="1717908" y="579856"/>
                </a:lnTo>
                <a:lnTo>
                  <a:pt x="1716997" y="571476"/>
                </a:lnTo>
                <a:lnTo>
                  <a:pt x="1716315" y="562644"/>
                </a:lnTo>
                <a:lnTo>
                  <a:pt x="1716087" y="553811"/>
                </a:lnTo>
                <a:lnTo>
                  <a:pt x="1716315" y="545431"/>
                </a:lnTo>
                <a:lnTo>
                  <a:pt x="1716997" y="536598"/>
                </a:lnTo>
                <a:lnTo>
                  <a:pt x="1717908" y="528218"/>
                </a:lnTo>
                <a:lnTo>
                  <a:pt x="1719500" y="519838"/>
                </a:lnTo>
                <a:lnTo>
                  <a:pt x="1721548" y="511685"/>
                </a:lnTo>
                <a:lnTo>
                  <a:pt x="1723596" y="503305"/>
                </a:lnTo>
                <a:lnTo>
                  <a:pt x="1726554" y="495605"/>
                </a:lnTo>
                <a:lnTo>
                  <a:pt x="1729512" y="487904"/>
                </a:lnTo>
                <a:lnTo>
                  <a:pt x="1732925" y="480430"/>
                </a:lnTo>
                <a:lnTo>
                  <a:pt x="1736566" y="472956"/>
                </a:lnTo>
                <a:lnTo>
                  <a:pt x="1740662" y="465709"/>
                </a:lnTo>
                <a:lnTo>
                  <a:pt x="1745213" y="459141"/>
                </a:lnTo>
                <a:lnTo>
                  <a:pt x="1749991" y="452346"/>
                </a:lnTo>
                <a:lnTo>
                  <a:pt x="1754997" y="446005"/>
                </a:lnTo>
                <a:lnTo>
                  <a:pt x="1760458" y="439890"/>
                </a:lnTo>
                <a:lnTo>
                  <a:pt x="1766146" y="433775"/>
                </a:lnTo>
                <a:lnTo>
                  <a:pt x="1772063" y="428113"/>
                </a:lnTo>
                <a:lnTo>
                  <a:pt x="1778206" y="422677"/>
                </a:lnTo>
                <a:lnTo>
                  <a:pt x="1784805" y="417921"/>
                </a:lnTo>
                <a:lnTo>
                  <a:pt x="1791404" y="412938"/>
                </a:lnTo>
                <a:lnTo>
                  <a:pt x="1798230" y="408635"/>
                </a:lnTo>
                <a:lnTo>
                  <a:pt x="1805511" y="404558"/>
                </a:lnTo>
                <a:lnTo>
                  <a:pt x="1812565" y="400935"/>
                </a:lnTo>
                <a:lnTo>
                  <a:pt x="1820529" y="397537"/>
                </a:lnTo>
                <a:lnTo>
                  <a:pt x="1828265" y="394367"/>
                </a:lnTo>
                <a:lnTo>
                  <a:pt x="1836002" y="391649"/>
                </a:lnTo>
                <a:lnTo>
                  <a:pt x="1844193" y="389610"/>
                </a:lnTo>
                <a:lnTo>
                  <a:pt x="1852612" y="387572"/>
                </a:lnTo>
                <a:lnTo>
                  <a:pt x="1860804" y="385987"/>
                </a:lnTo>
                <a:lnTo>
                  <a:pt x="1869223" y="384854"/>
                </a:lnTo>
                <a:lnTo>
                  <a:pt x="1878097" y="384401"/>
                </a:lnTo>
                <a:lnTo>
                  <a:pt x="1886971" y="384175"/>
                </a:lnTo>
                <a:close/>
                <a:moveTo>
                  <a:pt x="1493053" y="58920"/>
                </a:moveTo>
                <a:lnTo>
                  <a:pt x="1493053" y="71384"/>
                </a:lnTo>
                <a:lnTo>
                  <a:pt x="1486255" y="72064"/>
                </a:lnTo>
                <a:lnTo>
                  <a:pt x="1480136" y="72970"/>
                </a:lnTo>
                <a:lnTo>
                  <a:pt x="1474471" y="74103"/>
                </a:lnTo>
                <a:lnTo>
                  <a:pt x="1469032" y="75463"/>
                </a:lnTo>
                <a:lnTo>
                  <a:pt x="1464046" y="77276"/>
                </a:lnTo>
                <a:lnTo>
                  <a:pt x="1459741" y="79089"/>
                </a:lnTo>
                <a:lnTo>
                  <a:pt x="1455661" y="81128"/>
                </a:lnTo>
                <a:lnTo>
                  <a:pt x="1452036" y="83621"/>
                </a:lnTo>
                <a:lnTo>
                  <a:pt x="1448863" y="86341"/>
                </a:lnTo>
                <a:lnTo>
                  <a:pt x="1446144" y="89060"/>
                </a:lnTo>
                <a:lnTo>
                  <a:pt x="1443877" y="92233"/>
                </a:lnTo>
                <a:lnTo>
                  <a:pt x="1441611" y="95632"/>
                </a:lnTo>
                <a:lnTo>
                  <a:pt x="1440252" y="99258"/>
                </a:lnTo>
                <a:lnTo>
                  <a:pt x="1439118" y="102657"/>
                </a:lnTo>
                <a:lnTo>
                  <a:pt x="1438665" y="106963"/>
                </a:lnTo>
                <a:lnTo>
                  <a:pt x="1438439" y="111042"/>
                </a:lnTo>
                <a:lnTo>
                  <a:pt x="1438439" y="113988"/>
                </a:lnTo>
                <a:lnTo>
                  <a:pt x="1438665" y="116934"/>
                </a:lnTo>
                <a:lnTo>
                  <a:pt x="1439118" y="119880"/>
                </a:lnTo>
                <a:lnTo>
                  <a:pt x="1439798" y="122599"/>
                </a:lnTo>
                <a:lnTo>
                  <a:pt x="1440931" y="125092"/>
                </a:lnTo>
                <a:lnTo>
                  <a:pt x="1442064" y="127812"/>
                </a:lnTo>
                <a:lnTo>
                  <a:pt x="1443198" y="130304"/>
                </a:lnTo>
                <a:lnTo>
                  <a:pt x="1444784" y="132797"/>
                </a:lnTo>
                <a:lnTo>
                  <a:pt x="1448183" y="137329"/>
                </a:lnTo>
                <a:lnTo>
                  <a:pt x="1451809" y="141409"/>
                </a:lnTo>
                <a:lnTo>
                  <a:pt x="1455888" y="144808"/>
                </a:lnTo>
                <a:lnTo>
                  <a:pt x="1460194" y="147527"/>
                </a:lnTo>
                <a:lnTo>
                  <a:pt x="1465633" y="150700"/>
                </a:lnTo>
                <a:lnTo>
                  <a:pt x="1472884" y="154552"/>
                </a:lnTo>
                <a:lnTo>
                  <a:pt x="1482402" y="158858"/>
                </a:lnTo>
                <a:lnTo>
                  <a:pt x="1493733" y="164070"/>
                </a:lnTo>
                <a:lnTo>
                  <a:pt x="1500532" y="167469"/>
                </a:lnTo>
                <a:lnTo>
                  <a:pt x="1503024" y="169056"/>
                </a:lnTo>
                <a:lnTo>
                  <a:pt x="1505291" y="170642"/>
                </a:lnTo>
                <a:lnTo>
                  <a:pt x="1507330" y="172002"/>
                </a:lnTo>
                <a:lnTo>
                  <a:pt x="1508916" y="173588"/>
                </a:lnTo>
                <a:lnTo>
                  <a:pt x="1510276" y="175174"/>
                </a:lnTo>
                <a:lnTo>
                  <a:pt x="1510956" y="176534"/>
                </a:lnTo>
                <a:lnTo>
                  <a:pt x="1512089" y="179707"/>
                </a:lnTo>
                <a:lnTo>
                  <a:pt x="1512769" y="184012"/>
                </a:lnTo>
                <a:lnTo>
                  <a:pt x="1513449" y="189451"/>
                </a:lnTo>
                <a:lnTo>
                  <a:pt x="1513675" y="195343"/>
                </a:lnTo>
                <a:lnTo>
                  <a:pt x="1513449" y="197836"/>
                </a:lnTo>
                <a:lnTo>
                  <a:pt x="1512769" y="199876"/>
                </a:lnTo>
                <a:lnTo>
                  <a:pt x="1512089" y="201689"/>
                </a:lnTo>
                <a:lnTo>
                  <a:pt x="1510956" y="203275"/>
                </a:lnTo>
                <a:lnTo>
                  <a:pt x="1509596" y="204181"/>
                </a:lnTo>
                <a:lnTo>
                  <a:pt x="1507783" y="205314"/>
                </a:lnTo>
                <a:lnTo>
                  <a:pt x="1505291" y="205768"/>
                </a:lnTo>
                <a:lnTo>
                  <a:pt x="1502798" y="205768"/>
                </a:lnTo>
                <a:lnTo>
                  <a:pt x="1499852" y="205541"/>
                </a:lnTo>
                <a:lnTo>
                  <a:pt x="1498719" y="205314"/>
                </a:lnTo>
                <a:lnTo>
                  <a:pt x="1497586" y="204861"/>
                </a:lnTo>
                <a:lnTo>
                  <a:pt x="1496679" y="204181"/>
                </a:lnTo>
                <a:lnTo>
                  <a:pt x="1495773" y="203728"/>
                </a:lnTo>
                <a:lnTo>
                  <a:pt x="1495319" y="203048"/>
                </a:lnTo>
                <a:lnTo>
                  <a:pt x="1494866" y="201915"/>
                </a:lnTo>
                <a:lnTo>
                  <a:pt x="1493960" y="199422"/>
                </a:lnTo>
                <a:lnTo>
                  <a:pt x="1493506" y="195343"/>
                </a:lnTo>
                <a:lnTo>
                  <a:pt x="1493280" y="189678"/>
                </a:lnTo>
                <a:lnTo>
                  <a:pt x="1493053" y="182426"/>
                </a:lnTo>
                <a:lnTo>
                  <a:pt x="1493053" y="172908"/>
                </a:lnTo>
                <a:lnTo>
                  <a:pt x="1439118" y="172908"/>
                </a:lnTo>
                <a:lnTo>
                  <a:pt x="1439118" y="180613"/>
                </a:lnTo>
                <a:lnTo>
                  <a:pt x="1439345" y="186732"/>
                </a:lnTo>
                <a:lnTo>
                  <a:pt x="1440252" y="192624"/>
                </a:lnTo>
                <a:lnTo>
                  <a:pt x="1441385" y="197836"/>
                </a:lnTo>
                <a:lnTo>
                  <a:pt x="1442291" y="200329"/>
                </a:lnTo>
                <a:lnTo>
                  <a:pt x="1443198" y="202822"/>
                </a:lnTo>
                <a:lnTo>
                  <a:pt x="1444331" y="205088"/>
                </a:lnTo>
                <a:lnTo>
                  <a:pt x="1445237" y="207127"/>
                </a:lnTo>
                <a:lnTo>
                  <a:pt x="1446823" y="209167"/>
                </a:lnTo>
                <a:lnTo>
                  <a:pt x="1448183" y="210980"/>
                </a:lnTo>
                <a:lnTo>
                  <a:pt x="1449769" y="212793"/>
                </a:lnTo>
                <a:lnTo>
                  <a:pt x="1451582" y="214379"/>
                </a:lnTo>
                <a:lnTo>
                  <a:pt x="1453395" y="215965"/>
                </a:lnTo>
                <a:lnTo>
                  <a:pt x="1455435" y="217098"/>
                </a:lnTo>
                <a:lnTo>
                  <a:pt x="1459514" y="219818"/>
                </a:lnTo>
                <a:lnTo>
                  <a:pt x="1463593" y="221857"/>
                </a:lnTo>
                <a:lnTo>
                  <a:pt x="1468352" y="223897"/>
                </a:lnTo>
                <a:lnTo>
                  <a:pt x="1472884" y="225483"/>
                </a:lnTo>
                <a:lnTo>
                  <a:pt x="1477643" y="226616"/>
                </a:lnTo>
                <a:lnTo>
                  <a:pt x="1482629" y="227976"/>
                </a:lnTo>
                <a:lnTo>
                  <a:pt x="1487841" y="228656"/>
                </a:lnTo>
                <a:lnTo>
                  <a:pt x="1493053" y="229336"/>
                </a:lnTo>
                <a:lnTo>
                  <a:pt x="1493053" y="244519"/>
                </a:lnTo>
                <a:lnTo>
                  <a:pt x="1517981" y="244519"/>
                </a:lnTo>
                <a:lnTo>
                  <a:pt x="1517981" y="229789"/>
                </a:lnTo>
                <a:lnTo>
                  <a:pt x="1524780" y="228656"/>
                </a:lnTo>
                <a:lnTo>
                  <a:pt x="1530898" y="227749"/>
                </a:lnTo>
                <a:lnTo>
                  <a:pt x="1536790" y="226163"/>
                </a:lnTo>
                <a:lnTo>
                  <a:pt x="1542229" y="224577"/>
                </a:lnTo>
                <a:lnTo>
                  <a:pt x="1547215" y="222537"/>
                </a:lnTo>
                <a:lnTo>
                  <a:pt x="1551747" y="220271"/>
                </a:lnTo>
                <a:lnTo>
                  <a:pt x="1555826" y="218005"/>
                </a:lnTo>
                <a:lnTo>
                  <a:pt x="1559452" y="215059"/>
                </a:lnTo>
                <a:lnTo>
                  <a:pt x="1562851" y="211660"/>
                </a:lnTo>
                <a:lnTo>
                  <a:pt x="1565571" y="208487"/>
                </a:lnTo>
                <a:lnTo>
                  <a:pt x="1568063" y="204861"/>
                </a:lnTo>
                <a:lnTo>
                  <a:pt x="1569876" y="201009"/>
                </a:lnTo>
                <a:lnTo>
                  <a:pt x="1571236" y="196476"/>
                </a:lnTo>
                <a:lnTo>
                  <a:pt x="1572596" y="192171"/>
                </a:lnTo>
                <a:lnTo>
                  <a:pt x="1573049" y="187185"/>
                </a:lnTo>
                <a:lnTo>
                  <a:pt x="1573502" y="182199"/>
                </a:lnTo>
                <a:lnTo>
                  <a:pt x="1573502" y="179027"/>
                </a:lnTo>
                <a:lnTo>
                  <a:pt x="1573049" y="175854"/>
                </a:lnTo>
                <a:lnTo>
                  <a:pt x="1572596" y="172908"/>
                </a:lnTo>
                <a:lnTo>
                  <a:pt x="1572142" y="170189"/>
                </a:lnTo>
                <a:lnTo>
                  <a:pt x="1571236" y="167469"/>
                </a:lnTo>
                <a:lnTo>
                  <a:pt x="1570556" y="164750"/>
                </a:lnTo>
                <a:lnTo>
                  <a:pt x="1569650" y="162484"/>
                </a:lnTo>
                <a:lnTo>
                  <a:pt x="1568290" y="160218"/>
                </a:lnTo>
                <a:lnTo>
                  <a:pt x="1565344" y="156139"/>
                </a:lnTo>
                <a:lnTo>
                  <a:pt x="1562625" y="152513"/>
                </a:lnTo>
                <a:lnTo>
                  <a:pt x="1559225" y="149340"/>
                </a:lnTo>
                <a:lnTo>
                  <a:pt x="1555599" y="146847"/>
                </a:lnTo>
                <a:lnTo>
                  <a:pt x="1551067" y="144355"/>
                </a:lnTo>
                <a:lnTo>
                  <a:pt x="1544722" y="140955"/>
                </a:lnTo>
                <a:lnTo>
                  <a:pt x="1537017" y="137329"/>
                </a:lnTo>
                <a:lnTo>
                  <a:pt x="1527499" y="132797"/>
                </a:lnTo>
                <a:lnTo>
                  <a:pt x="1516621" y="128038"/>
                </a:lnTo>
                <a:lnTo>
                  <a:pt x="1508237" y="124186"/>
                </a:lnTo>
                <a:lnTo>
                  <a:pt x="1502344" y="120786"/>
                </a:lnTo>
                <a:lnTo>
                  <a:pt x="1498719" y="118747"/>
                </a:lnTo>
                <a:lnTo>
                  <a:pt x="1497359" y="117614"/>
                </a:lnTo>
                <a:lnTo>
                  <a:pt x="1496452" y="116481"/>
                </a:lnTo>
                <a:lnTo>
                  <a:pt x="1495319" y="115121"/>
                </a:lnTo>
                <a:lnTo>
                  <a:pt x="1494866" y="113535"/>
                </a:lnTo>
                <a:lnTo>
                  <a:pt x="1493960" y="111948"/>
                </a:lnTo>
                <a:lnTo>
                  <a:pt x="1493733" y="109909"/>
                </a:lnTo>
                <a:lnTo>
                  <a:pt x="1493506" y="107869"/>
                </a:lnTo>
                <a:lnTo>
                  <a:pt x="1493506" y="105830"/>
                </a:lnTo>
                <a:lnTo>
                  <a:pt x="1493506" y="103337"/>
                </a:lnTo>
                <a:lnTo>
                  <a:pt x="1493960" y="100844"/>
                </a:lnTo>
                <a:lnTo>
                  <a:pt x="1494866" y="99258"/>
                </a:lnTo>
                <a:lnTo>
                  <a:pt x="1495773" y="97672"/>
                </a:lnTo>
                <a:lnTo>
                  <a:pt x="1497359" y="96312"/>
                </a:lnTo>
                <a:lnTo>
                  <a:pt x="1498945" y="95632"/>
                </a:lnTo>
                <a:lnTo>
                  <a:pt x="1500985" y="94952"/>
                </a:lnTo>
                <a:lnTo>
                  <a:pt x="1503251" y="94725"/>
                </a:lnTo>
                <a:lnTo>
                  <a:pt x="1506197" y="94952"/>
                </a:lnTo>
                <a:lnTo>
                  <a:pt x="1508463" y="95632"/>
                </a:lnTo>
                <a:lnTo>
                  <a:pt x="1510049" y="96538"/>
                </a:lnTo>
                <a:lnTo>
                  <a:pt x="1510729" y="96992"/>
                </a:lnTo>
                <a:lnTo>
                  <a:pt x="1511409" y="97898"/>
                </a:lnTo>
                <a:lnTo>
                  <a:pt x="1512089" y="99938"/>
                </a:lnTo>
                <a:lnTo>
                  <a:pt x="1512769" y="103110"/>
                </a:lnTo>
                <a:lnTo>
                  <a:pt x="1512995" y="106963"/>
                </a:lnTo>
                <a:lnTo>
                  <a:pt x="1512995" y="111495"/>
                </a:lnTo>
                <a:lnTo>
                  <a:pt x="1512995" y="118067"/>
                </a:lnTo>
                <a:lnTo>
                  <a:pt x="1567157" y="118067"/>
                </a:lnTo>
                <a:lnTo>
                  <a:pt x="1567383" y="113535"/>
                </a:lnTo>
                <a:lnTo>
                  <a:pt x="1567837" y="110815"/>
                </a:lnTo>
                <a:lnTo>
                  <a:pt x="1567383" y="106283"/>
                </a:lnTo>
                <a:lnTo>
                  <a:pt x="1566930" y="102430"/>
                </a:lnTo>
                <a:lnTo>
                  <a:pt x="1566024" y="98578"/>
                </a:lnTo>
                <a:lnTo>
                  <a:pt x="1564664" y="95179"/>
                </a:lnTo>
                <a:lnTo>
                  <a:pt x="1562851" y="92006"/>
                </a:lnTo>
                <a:lnTo>
                  <a:pt x="1560812" y="88833"/>
                </a:lnTo>
                <a:lnTo>
                  <a:pt x="1558092" y="86114"/>
                </a:lnTo>
                <a:lnTo>
                  <a:pt x="1555373" y="83395"/>
                </a:lnTo>
                <a:lnTo>
                  <a:pt x="1551974" y="81128"/>
                </a:lnTo>
                <a:lnTo>
                  <a:pt x="1548121" y="79089"/>
                </a:lnTo>
                <a:lnTo>
                  <a:pt x="1544269" y="77276"/>
                </a:lnTo>
                <a:lnTo>
                  <a:pt x="1539736" y="75463"/>
                </a:lnTo>
                <a:lnTo>
                  <a:pt x="1534751" y="74103"/>
                </a:lnTo>
                <a:lnTo>
                  <a:pt x="1529538" y="72970"/>
                </a:lnTo>
                <a:lnTo>
                  <a:pt x="1523873" y="72064"/>
                </a:lnTo>
                <a:lnTo>
                  <a:pt x="1517981" y="71384"/>
                </a:lnTo>
                <a:lnTo>
                  <a:pt x="1517981" y="58920"/>
                </a:lnTo>
                <a:lnTo>
                  <a:pt x="1493053" y="58920"/>
                </a:lnTo>
                <a:close/>
                <a:moveTo>
                  <a:pt x="1505970" y="0"/>
                </a:moveTo>
                <a:lnTo>
                  <a:pt x="1513675" y="226"/>
                </a:lnTo>
                <a:lnTo>
                  <a:pt x="1521380" y="680"/>
                </a:lnTo>
                <a:lnTo>
                  <a:pt x="1528859" y="1813"/>
                </a:lnTo>
                <a:lnTo>
                  <a:pt x="1536337" y="2946"/>
                </a:lnTo>
                <a:lnTo>
                  <a:pt x="1543815" y="4759"/>
                </a:lnTo>
                <a:lnTo>
                  <a:pt x="1551067" y="6798"/>
                </a:lnTo>
                <a:lnTo>
                  <a:pt x="1557866" y="9291"/>
                </a:lnTo>
                <a:lnTo>
                  <a:pt x="1564891" y="11784"/>
                </a:lnTo>
                <a:lnTo>
                  <a:pt x="1571689" y="14956"/>
                </a:lnTo>
                <a:lnTo>
                  <a:pt x="1578034" y="18129"/>
                </a:lnTo>
                <a:lnTo>
                  <a:pt x="1584380" y="21755"/>
                </a:lnTo>
                <a:lnTo>
                  <a:pt x="1590725" y="26061"/>
                </a:lnTo>
                <a:lnTo>
                  <a:pt x="1596617" y="30140"/>
                </a:lnTo>
                <a:lnTo>
                  <a:pt x="1602282" y="34445"/>
                </a:lnTo>
                <a:lnTo>
                  <a:pt x="1607948" y="39431"/>
                </a:lnTo>
                <a:lnTo>
                  <a:pt x="1613160" y="44190"/>
                </a:lnTo>
                <a:lnTo>
                  <a:pt x="1618146" y="49629"/>
                </a:lnTo>
                <a:lnTo>
                  <a:pt x="1622905" y="55068"/>
                </a:lnTo>
                <a:lnTo>
                  <a:pt x="1627437" y="60960"/>
                </a:lnTo>
                <a:lnTo>
                  <a:pt x="1631743" y="66852"/>
                </a:lnTo>
                <a:lnTo>
                  <a:pt x="1635595" y="72970"/>
                </a:lnTo>
                <a:lnTo>
                  <a:pt x="1639221" y="79316"/>
                </a:lnTo>
                <a:lnTo>
                  <a:pt x="1642394" y="85661"/>
                </a:lnTo>
                <a:lnTo>
                  <a:pt x="1645566" y="92686"/>
                </a:lnTo>
                <a:lnTo>
                  <a:pt x="1648512" y="99484"/>
                </a:lnTo>
                <a:lnTo>
                  <a:pt x="1650778" y="106736"/>
                </a:lnTo>
                <a:lnTo>
                  <a:pt x="1652818" y="113761"/>
                </a:lnTo>
                <a:lnTo>
                  <a:pt x="1654404" y="121013"/>
                </a:lnTo>
                <a:lnTo>
                  <a:pt x="1655991" y="128491"/>
                </a:lnTo>
                <a:lnTo>
                  <a:pt x="1656670" y="135970"/>
                </a:lnTo>
                <a:lnTo>
                  <a:pt x="1657350" y="143675"/>
                </a:lnTo>
                <a:lnTo>
                  <a:pt x="1657350" y="151833"/>
                </a:lnTo>
                <a:lnTo>
                  <a:pt x="1657350" y="159538"/>
                </a:lnTo>
                <a:lnTo>
                  <a:pt x="1656670" y="167243"/>
                </a:lnTo>
                <a:lnTo>
                  <a:pt x="1655991" y="174721"/>
                </a:lnTo>
                <a:lnTo>
                  <a:pt x="1654404" y="182199"/>
                </a:lnTo>
                <a:lnTo>
                  <a:pt x="1652818" y="189678"/>
                </a:lnTo>
                <a:lnTo>
                  <a:pt x="1650778" y="196703"/>
                </a:lnTo>
                <a:lnTo>
                  <a:pt x="1648512" y="203728"/>
                </a:lnTo>
                <a:lnTo>
                  <a:pt x="1645566" y="210753"/>
                </a:lnTo>
                <a:lnTo>
                  <a:pt x="1642394" y="217325"/>
                </a:lnTo>
                <a:lnTo>
                  <a:pt x="1639221" y="223897"/>
                </a:lnTo>
                <a:lnTo>
                  <a:pt x="1635595" y="230242"/>
                </a:lnTo>
                <a:lnTo>
                  <a:pt x="1631743" y="236587"/>
                </a:lnTo>
                <a:lnTo>
                  <a:pt x="1627437" y="242480"/>
                </a:lnTo>
                <a:lnTo>
                  <a:pt x="1622905" y="248145"/>
                </a:lnTo>
                <a:lnTo>
                  <a:pt x="1618146" y="253584"/>
                </a:lnTo>
                <a:lnTo>
                  <a:pt x="1613160" y="259023"/>
                </a:lnTo>
                <a:lnTo>
                  <a:pt x="1607948" y="263781"/>
                </a:lnTo>
                <a:lnTo>
                  <a:pt x="1602282" y="268767"/>
                </a:lnTo>
                <a:lnTo>
                  <a:pt x="1596617" y="273073"/>
                </a:lnTo>
                <a:lnTo>
                  <a:pt x="1590725" y="277378"/>
                </a:lnTo>
                <a:lnTo>
                  <a:pt x="1584380" y="281231"/>
                </a:lnTo>
                <a:lnTo>
                  <a:pt x="1578034" y="284857"/>
                </a:lnTo>
                <a:lnTo>
                  <a:pt x="1571689" y="288256"/>
                </a:lnTo>
                <a:lnTo>
                  <a:pt x="1564891" y="291429"/>
                </a:lnTo>
                <a:lnTo>
                  <a:pt x="1557866" y="293921"/>
                </a:lnTo>
                <a:lnTo>
                  <a:pt x="1551067" y="296641"/>
                </a:lnTo>
                <a:lnTo>
                  <a:pt x="1543815" y="298454"/>
                </a:lnTo>
                <a:lnTo>
                  <a:pt x="1536337" y="300040"/>
                </a:lnTo>
                <a:lnTo>
                  <a:pt x="1528859" y="301400"/>
                </a:lnTo>
                <a:lnTo>
                  <a:pt x="1521380" y="302533"/>
                </a:lnTo>
                <a:lnTo>
                  <a:pt x="1513675" y="302986"/>
                </a:lnTo>
                <a:lnTo>
                  <a:pt x="1505970" y="303213"/>
                </a:lnTo>
                <a:lnTo>
                  <a:pt x="1498265" y="302986"/>
                </a:lnTo>
                <a:lnTo>
                  <a:pt x="1490334" y="302533"/>
                </a:lnTo>
                <a:lnTo>
                  <a:pt x="1482629" y="301400"/>
                </a:lnTo>
                <a:lnTo>
                  <a:pt x="1475151" y="300040"/>
                </a:lnTo>
                <a:lnTo>
                  <a:pt x="1467899" y="298454"/>
                </a:lnTo>
                <a:lnTo>
                  <a:pt x="1460874" y="296641"/>
                </a:lnTo>
                <a:lnTo>
                  <a:pt x="1453849" y="293921"/>
                </a:lnTo>
                <a:lnTo>
                  <a:pt x="1446823" y="291429"/>
                </a:lnTo>
                <a:lnTo>
                  <a:pt x="1440252" y="288256"/>
                </a:lnTo>
                <a:lnTo>
                  <a:pt x="1433453" y="284857"/>
                </a:lnTo>
                <a:lnTo>
                  <a:pt x="1427334" y="281231"/>
                </a:lnTo>
                <a:lnTo>
                  <a:pt x="1420989" y="277378"/>
                </a:lnTo>
                <a:lnTo>
                  <a:pt x="1415097" y="273073"/>
                </a:lnTo>
                <a:lnTo>
                  <a:pt x="1409432" y="268767"/>
                </a:lnTo>
                <a:lnTo>
                  <a:pt x="1403766" y="263781"/>
                </a:lnTo>
                <a:lnTo>
                  <a:pt x="1398781" y="259023"/>
                </a:lnTo>
                <a:lnTo>
                  <a:pt x="1393569" y="253584"/>
                </a:lnTo>
                <a:lnTo>
                  <a:pt x="1388810" y="248145"/>
                </a:lnTo>
                <a:lnTo>
                  <a:pt x="1384277" y="242480"/>
                </a:lnTo>
                <a:lnTo>
                  <a:pt x="1380198" y="236587"/>
                </a:lnTo>
                <a:lnTo>
                  <a:pt x="1376346" y="230242"/>
                </a:lnTo>
                <a:lnTo>
                  <a:pt x="1372267" y="223897"/>
                </a:lnTo>
                <a:lnTo>
                  <a:pt x="1369094" y="217325"/>
                </a:lnTo>
                <a:lnTo>
                  <a:pt x="1366148" y="210753"/>
                </a:lnTo>
                <a:lnTo>
                  <a:pt x="1363429" y="203728"/>
                </a:lnTo>
                <a:lnTo>
                  <a:pt x="1360936" y="196703"/>
                </a:lnTo>
                <a:lnTo>
                  <a:pt x="1358896" y="189678"/>
                </a:lnTo>
                <a:lnTo>
                  <a:pt x="1357083" y="182199"/>
                </a:lnTo>
                <a:lnTo>
                  <a:pt x="1355950" y="174721"/>
                </a:lnTo>
                <a:lnTo>
                  <a:pt x="1354817" y="167243"/>
                </a:lnTo>
                <a:lnTo>
                  <a:pt x="1354364" y="159538"/>
                </a:lnTo>
                <a:lnTo>
                  <a:pt x="1354137" y="151833"/>
                </a:lnTo>
                <a:lnTo>
                  <a:pt x="1354364" y="143675"/>
                </a:lnTo>
                <a:lnTo>
                  <a:pt x="1354817" y="135970"/>
                </a:lnTo>
                <a:lnTo>
                  <a:pt x="1355950" y="128491"/>
                </a:lnTo>
                <a:lnTo>
                  <a:pt x="1357083" y="121013"/>
                </a:lnTo>
                <a:lnTo>
                  <a:pt x="1358896" y="113761"/>
                </a:lnTo>
                <a:lnTo>
                  <a:pt x="1360936" y="106736"/>
                </a:lnTo>
                <a:lnTo>
                  <a:pt x="1363429" y="99484"/>
                </a:lnTo>
                <a:lnTo>
                  <a:pt x="1366148" y="92686"/>
                </a:lnTo>
                <a:lnTo>
                  <a:pt x="1369094" y="85661"/>
                </a:lnTo>
                <a:lnTo>
                  <a:pt x="1372267" y="79316"/>
                </a:lnTo>
                <a:lnTo>
                  <a:pt x="1376346" y="72970"/>
                </a:lnTo>
                <a:lnTo>
                  <a:pt x="1380198" y="66852"/>
                </a:lnTo>
                <a:lnTo>
                  <a:pt x="1384277" y="60960"/>
                </a:lnTo>
                <a:lnTo>
                  <a:pt x="1388810" y="55068"/>
                </a:lnTo>
                <a:lnTo>
                  <a:pt x="1393569" y="49629"/>
                </a:lnTo>
                <a:lnTo>
                  <a:pt x="1398781" y="44190"/>
                </a:lnTo>
                <a:lnTo>
                  <a:pt x="1403766" y="39431"/>
                </a:lnTo>
                <a:lnTo>
                  <a:pt x="1409432" y="34445"/>
                </a:lnTo>
                <a:lnTo>
                  <a:pt x="1415097" y="30140"/>
                </a:lnTo>
                <a:lnTo>
                  <a:pt x="1420989" y="26061"/>
                </a:lnTo>
                <a:lnTo>
                  <a:pt x="1427334" y="21755"/>
                </a:lnTo>
                <a:lnTo>
                  <a:pt x="1433453" y="18129"/>
                </a:lnTo>
                <a:lnTo>
                  <a:pt x="1440252" y="14956"/>
                </a:lnTo>
                <a:lnTo>
                  <a:pt x="1446823" y="11784"/>
                </a:lnTo>
                <a:lnTo>
                  <a:pt x="1453849" y="9291"/>
                </a:lnTo>
                <a:lnTo>
                  <a:pt x="1460874" y="6798"/>
                </a:lnTo>
                <a:lnTo>
                  <a:pt x="1467899" y="4759"/>
                </a:lnTo>
                <a:lnTo>
                  <a:pt x="1475151" y="2946"/>
                </a:lnTo>
                <a:lnTo>
                  <a:pt x="1482629" y="1813"/>
                </a:lnTo>
                <a:lnTo>
                  <a:pt x="1490334" y="680"/>
                </a:lnTo>
                <a:lnTo>
                  <a:pt x="1498265" y="226"/>
                </a:lnTo>
                <a:lnTo>
                  <a:pt x="150597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7" name="文本框 3"/>
          <p:cNvSpPr txBox="1"/>
          <p:nvPr/>
        </p:nvSpPr>
        <p:spPr>
          <a:xfrm>
            <a:off x="4977745" y="958782"/>
            <a:ext cx="2236510" cy="70788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000" b="1" dirty="0">
                <a:solidFill>
                  <a:srgbClr val="C00000"/>
                </a:solidFill>
                <a:latin typeface="微软雅黑" panose="020B0503020204020204" pitchFamily="34" charset="-122"/>
                <a:ea typeface="微软雅黑" panose="020B0503020204020204" pitchFamily="34" charset="-122"/>
              </a:rPr>
              <a:t>政策建议</a:t>
            </a:r>
          </a:p>
        </p:txBody>
      </p:sp>
      <p:cxnSp>
        <p:nvCxnSpPr>
          <p:cNvPr id="9" name="直接连接符 8"/>
          <p:cNvCxnSpPr/>
          <p:nvPr/>
        </p:nvCxnSpPr>
        <p:spPr bwMode="auto">
          <a:xfrm flipV="1">
            <a:off x="4500985" y="1766430"/>
            <a:ext cx="3164509" cy="0"/>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2588555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3"/>
          <p:cNvSpPr txBox="1">
            <a:spLocks noChangeArrowheads="1"/>
          </p:cNvSpPr>
          <p:nvPr/>
        </p:nvSpPr>
        <p:spPr bwMode="auto">
          <a:xfrm>
            <a:off x="2639616" y="2132856"/>
            <a:ext cx="7416824" cy="3847207"/>
          </a:xfrm>
          <a:prstGeom prst="rect">
            <a:avLst/>
          </a:prstGeom>
          <a:solidFill>
            <a:schemeClr val="bg1">
              <a:lumMod val="95000"/>
            </a:schemeClr>
          </a:solidFill>
          <a:ln>
            <a:noFill/>
          </a:ln>
          <a:effectLst>
            <a:softEdge rad="317500"/>
          </a:effectLs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latin typeface="微软雅黑" panose="020B0503020204020204" pitchFamily="34" charset="-122"/>
                <a:ea typeface="微软雅黑" panose="020B0503020204020204" pitchFamily="34" charset="-122"/>
              </a:rPr>
              <a:t>目前该模型预测结果比较符合实际情况，</a:t>
            </a:r>
            <a:r>
              <a:rPr lang="zh-CN" altLang="en-US" sz="1600" dirty="0" smtClean="0">
                <a:latin typeface="微软雅黑" panose="020B0503020204020204" pitchFamily="34" charset="-122"/>
                <a:ea typeface="微软雅黑" panose="020B0503020204020204" pitchFamily="34" charset="-122"/>
              </a:rPr>
              <a:t>准确率接近</a:t>
            </a:r>
            <a:r>
              <a:rPr lang="en-US" altLang="zh-CN" sz="1600" dirty="0">
                <a:latin typeface="微软雅黑" panose="020B0503020204020204" pitchFamily="34" charset="-122"/>
                <a:ea typeface="微软雅黑" panose="020B0503020204020204" pitchFamily="34" charset="-122"/>
              </a:rPr>
              <a:t>9</a:t>
            </a:r>
            <a:r>
              <a:rPr lang="en-US" sz="1600" dirty="0" smtClean="0">
                <a:latin typeface="微软雅黑" panose="020B0503020204020204" pitchFamily="34" charset="-122"/>
                <a:ea typeface="微软雅黑" panose="020B0503020204020204" pitchFamily="34" charset="-122"/>
              </a:rPr>
              <a:t>0%  </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eaLnBrk="1" hangingPunct="1"/>
            <a:endParaRPr lang="zh-CN" altLang="en-US" sz="1600" dirty="0">
              <a:latin typeface="微软雅黑" panose="020B0503020204020204" pitchFamily="34" charset="-122"/>
              <a:ea typeface="微软雅黑" panose="020B0503020204020204" pitchFamily="34" charset="-122"/>
            </a:endParaRPr>
          </a:p>
          <a:p>
            <a:pPr eaLnBrk="1" hangingPunct="1"/>
            <a:r>
              <a:rPr lang="zh-CN" altLang="en-US" sz="1600" dirty="0">
                <a:latin typeface="微软雅黑" panose="020B0503020204020204" pitchFamily="34" charset="-122"/>
                <a:ea typeface="微软雅黑" panose="020B0503020204020204" pitchFamily="34" charset="-122"/>
              </a:rPr>
              <a:t>下一步工作将请有关专业辅导老师予以专业指导，完善计算模型，</a:t>
            </a:r>
          </a:p>
          <a:p>
            <a:pPr eaLnBrk="1" hangingPunct="1"/>
            <a:endParaRPr lang="zh-CN" altLang="en-US" sz="1600" dirty="0">
              <a:latin typeface="微软雅黑" panose="020B0503020204020204" pitchFamily="34" charset="-122"/>
              <a:ea typeface="微软雅黑" panose="020B0503020204020204" pitchFamily="34" charset="-122"/>
            </a:endParaRPr>
          </a:p>
          <a:p>
            <a:pPr eaLnBrk="1" hangingPunct="1"/>
            <a:r>
              <a:rPr lang="zh-CN" altLang="en-US" sz="1600" dirty="0">
                <a:latin typeface="微软雅黑" panose="020B0503020204020204" pitchFamily="34" charset="-122"/>
                <a:ea typeface="微软雅黑" panose="020B0503020204020204" pitchFamily="34" charset="-122"/>
              </a:rPr>
              <a:t>未来目标将满足以下五大需求：</a:t>
            </a:r>
          </a:p>
          <a:p>
            <a:pPr eaLnBrk="1" hangingPunct="1"/>
            <a:endParaRPr lang="zh-CN" altLang="en-US" sz="1600" dirty="0">
              <a:latin typeface="微软雅黑" panose="020B0503020204020204" pitchFamily="34" charset="-122"/>
              <a:ea typeface="微软雅黑" panose="020B0503020204020204" pitchFamily="34" charset="-122"/>
            </a:endParaRPr>
          </a:p>
          <a:p>
            <a:pPr eaLnBrk="1" hangingPunct="1"/>
            <a:r>
              <a:rPr lang="zh-CN" altLang="en-US" sz="1600" dirty="0">
                <a:latin typeface="微软雅黑" panose="020B0503020204020204" pitchFamily="34" charset="-122"/>
                <a:ea typeface="微软雅黑" panose="020B0503020204020204" pitchFamily="34" charset="-122"/>
              </a:rPr>
              <a:t>①考虑特殊时期的预测，使模型更接近实际情况，进一步提高准确率</a:t>
            </a:r>
            <a:endParaRPr lang="en-US" sz="1600" dirty="0">
              <a:latin typeface="微软雅黑" panose="020B0503020204020204" pitchFamily="34" charset="-122"/>
              <a:ea typeface="微软雅黑" panose="020B0503020204020204" pitchFamily="34" charset="-122"/>
            </a:endParaRPr>
          </a:p>
          <a:p>
            <a:pPr eaLnBrk="1" hangingPunct="1"/>
            <a:endParaRPr lang="zh-CN" altLang="en-US" sz="1600" dirty="0">
              <a:latin typeface="微软雅黑" panose="020B0503020204020204" pitchFamily="34" charset="-122"/>
              <a:ea typeface="微软雅黑" panose="020B0503020204020204" pitchFamily="34" charset="-122"/>
            </a:endParaRPr>
          </a:p>
          <a:p>
            <a:pPr eaLnBrk="1" hangingPunct="1"/>
            <a:r>
              <a:rPr lang="zh-CN" altLang="en-US" sz="1600" dirty="0">
                <a:latin typeface="微软雅黑" panose="020B0503020204020204" pitchFamily="34" charset="-122"/>
                <a:ea typeface="微软雅黑" panose="020B0503020204020204" pitchFamily="34" charset="-122"/>
              </a:rPr>
              <a:t>②10分钟短期预警，便于发现异常情况</a:t>
            </a:r>
            <a:endParaRPr lang="en-US" sz="1600" dirty="0">
              <a:latin typeface="微软雅黑" panose="020B0503020204020204" pitchFamily="34" charset="-122"/>
              <a:ea typeface="微软雅黑" panose="020B0503020204020204" pitchFamily="34" charset="-122"/>
            </a:endParaRPr>
          </a:p>
          <a:p>
            <a:pPr eaLnBrk="1" hangingPunct="1"/>
            <a:endParaRPr lang="zh-CN" altLang="en-US" sz="1600" dirty="0">
              <a:latin typeface="微软雅黑" panose="020B0503020204020204" pitchFamily="34" charset="-122"/>
              <a:ea typeface="微软雅黑" panose="020B0503020204020204" pitchFamily="34" charset="-122"/>
            </a:endParaRPr>
          </a:p>
          <a:p>
            <a:pPr eaLnBrk="1" hangingPunct="1"/>
            <a:r>
              <a:rPr lang="zh-CN" altLang="en-US" sz="1600" dirty="0">
                <a:latin typeface="微软雅黑" panose="020B0503020204020204" pitchFamily="34" charset="-122"/>
                <a:ea typeface="微软雅黑" panose="020B0503020204020204" pitchFamily="34" charset="-122"/>
              </a:rPr>
              <a:t>③以季度或年为单位的长期预测，为将来的规划建设做参考依据</a:t>
            </a:r>
            <a:endParaRPr lang="en-US" sz="1600" dirty="0">
              <a:latin typeface="微软雅黑" panose="020B0503020204020204" pitchFamily="34" charset="-122"/>
              <a:ea typeface="微软雅黑" panose="020B0503020204020204" pitchFamily="34" charset="-122"/>
            </a:endParaRPr>
          </a:p>
          <a:p>
            <a:pPr eaLnBrk="1" hangingPunct="1"/>
            <a:endParaRPr lang="zh-CN" altLang="en-US" sz="1600" dirty="0">
              <a:latin typeface="微软雅黑" panose="020B0503020204020204" pitchFamily="34" charset="-122"/>
              <a:ea typeface="微软雅黑" panose="020B0503020204020204" pitchFamily="34" charset="-122"/>
            </a:endParaRPr>
          </a:p>
          <a:p>
            <a:pPr eaLnBrk="1" hangingPunct="1"/>
            <a:r>
              <a:rPr lang="zh-CN" altLang="en-US" sz="1600" dirty="0">
                <a:latin typeface="微软雅黑" panose="020B0503020204020204" pitchFamily="34" charset="-122"/>
                <a:ea typeface="微软雅黑" panose="020B0503020204020204" pitchFamily="34" charset="-122"/>
              </a:rPr>
              <a:t>④推广至各个食堂以及人流量密集区域便于监控</a:t>
            </a:r>
            <a:endParaRPr lang="en-US" sz="1600" dirty="0">
              <a:latin typeface="微软雅黑" panose="020B0503020204020204" pitchFamily="34" charset="-122"/>
              <a:ea typeface="微软雅黑" panose="020B0503020204020204" pitchFamily="34" charset="-122"/>
            </a:endParaRPr>
          </a:p>
          <a:p>
            <a:pPr eaLnBrk="1" hangingPunct="1"/>
            <a:endParaRPr lang="zh-CN" altLang="en-US" sz="1600" dirty="0">
              <a:latin typeface="微软雅黑" panose="020B0503020204020204" pitchFamily="34" charset="-122"/>
              <a:ea typeface="微软雅黑" panose="020B0503020204020204" pitchFamily="34" charset="-122"/>
            </a:endParaRPr>
          </a:p>
          <a:p>
            <a:pPr eaLnBrk="1" hangingPunct="1"/>
            <a:r>
              <a:rPr lang="zh-CN" altLang="en-US" sz="1600" dirty="0">
                <a:latin typeface="微软雅黑" panose="020B0503020204020204" pitchFamily="34" charset="-122"/>
                <a:ea typeface="微软雅黑" panose="020B0503020204020204" pitchFamily="34" charset="-122"/>
              </a:rPr>
              <a:t>⑤增加API接口，结合新媒体等渠道自动发布信息</a:t>
            </a:r>
          </a:p>
        </p:txBody>
      </p:sp>
      <p:sp>
        <p:nvSpPr>
          <p:cNvPr id="4" name="文本框 3"/>
          <p:cNvSpPr txBox="1"/>
          <p:nvPr/>
        </p:nvSpPr>
        <p:spPr>
          <a:xfrm>
            <a:off x="4977745" y="908720"/>
            <a:ext cx="2236510" cy="70788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000" b="1" smtClean="0">
                <a:solidFill>
                  <a:srgbClr val="C00000"/>
                </a:solidFill>
                <a:latin typeface="微软雅黑" panose="020B0503020204020204" pitchFamily="34" charset="-122"/>
                <a:ea typeface="微软雅黑" panose="020B0503020204020204" pitchFamily="34" charset="-122"/>
              </a:rPr>
              <a:t>成果展望</a:t>
            </a:r>
            <a:endParaRPr lang="zh-CN" altLang="en-US" sz="4000" b="1" dirty="0">
              <a:solidFill>
                <a:srgbClr val="C00000"/>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bwMode="auto">
          <a:xfrm flipV="1">
            <a:off x="4500985" y="1716368"/>
            <a:ext cx="3164509" cy="0"/>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95004506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80337" y="3059669"/>
            <a:ext cx="2031326" cy="830997"/>
          </a:xfrm>
          <a:prstGeom prst="rect">
            <a:avLst/>
          </a:prstGeom>
        </p:spPr>
        <p:txBody>
          <a:bodyPr wrap="none">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大赛组委会</a:t>
            </a:r>
            <a:endParaRPr lang="en-US" altLang="zh-CN" sz="2400" b="1" dirty="0">
              <a:solidFill>
                <a:srgbClr val="C00000"/>
              </a:solidFill>
              <a:latin typeface="微软雅黑" panose="020B0503020204020204" pitchFamily="34" charset="-122"/>
              <a:ea typeface="微软雅黑" panose="020B0503020204020204" pitchFamily="34" charset="-122"/>
            </a:endParaRPr>
          </a:p>
          <a:p>
            <a:pPr algn="ctr"/>
            <a:r>
              <a:rPr lang="zh-CN" altLang="en-US" sz="2400" b="1" dirty="0">
                <a:solidFill>
                  <a:srgbClr val="C00000"/>
                </a:solidFill>
                <a:latin typeface="微软雅黑" panose="020B0503020204020204" pitchFamily="34" charset="-122"/>
                <a:ea typeface="微软雅黑" panose="020B0503020204020204" pitchFamily="34" charset="-122"/>
              </a:rPr>
              <a:t>各位指导老师</a:t>
            </a:r>
          </a:p>
        </p:txBody>
      </p:sp>
      <p:sp>
        <p:nvSpPr>
          <p:cNvPr id="6" name="文本框 3"/>
          <p:cNvSpPr txBox="1"/>
          <p:nvPr/>
        </p:nvSpPr>
        <p:spPr>
          <a:xfrm>
            <a:off x="5308841" y="2090938"/>
            <a:ext cx="1649811" cy="76944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400" b="1" dirty="0">
                <a:solidFill>
                  <a:srgbClr val="C00000"/>
                </a:solidFill>
                <a:latin typeface="微软雅黑" panose="020B0503020204020204" pitchFamily="34" charset="-122"/>
                <a:ea typeface="微软雅黑" panose="020B0503020204020204" pitchFamily="34" charset="-122"/>
              </a:rPr>
              <a:t>致  谢</a:t>
            </a:r>
          </a:p>
        </p:txBody>
      </p:sp>
      <p:cxnSp>
        <p:nvCxnSpPr>
          <p:cNvPr id="7" name="直接连接符 6"/>
          <p:cNvCxnSpPr/>
          <p:nvPr/>
        </p:nvCxnSpPr>
        <p:spPr bwMode="auto">
          <a:xfrm>
            <a:off x="3503712" y="4132347"/>
            <a:ext cx="5110646" cy="0"/>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9" name="文本框 3"/>
          <p:cNvSpPr txBox="1"/>
          <p:nvPr/>
        </p:nvSpPr>
        <p:spPr>
          <a:xfrm>
            <a:off x="3684868" y="4132347"/>
            <a:ext cx="5075428" cy="70788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000" b="1" dirty="0">
                <a:solidFill>
                  <a:srgbClr val="C00000"/>
                </a:solidFill>
                <a:latin typeface="隶书" panose="02010509060101010101" pitchFamily="49" charset="-122"/>
                <a:ea typeface="隶书" panose="02010509060101010101" pitchFamily="49" charset="-122"/>
              </a:rPr>
              <a:t>开放数据  智慧校园 </a:t>
            </a:r>
          </a:p>
        </p:txBody>
      </p:sp>
    </p:spTree>
    <p:extLst>
      <p:ext uri="{BB962C8B-B14F-4D97-AF65-F5344CB8AC3E}">
        <p14:creationId xmlns:p14="http://schemas.microsoft.com/office/powerpoint/2010/main" val="159339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nodeType="afterEffect">
                                  <p:stCondLst>
                                    <p:cond delay="500"/>
                                  </p:stCondLst>
                                  <p:iterate type="lt">
                                    <p:tmPct val="10000"/>
                                  </p:iterate>
                                  <p:childTnLst>
                                    <p:animMotion origin="layout" path="M -3.61111E-6 -3.7037E-6 L -3.61111E-6 -0.07222 " pathEditMode="relative" rAng="0" ptsTypes="AA">
                                      <p:cBhvr>
                                        <p:cTn id="6" dur="250" accel="50000" decel="50000" autoRev="1" fill="hold">
                                          <p:stCondLst>
                                            <p:cond delay="0"/>
                                          </p:stCondLst>
                                        </p:cTn>
                                        <p:tgtEl>
                                          <p:spTgt spid="9">
                                            <p:txEl>
                                              <p:pRg st="0" end="0"/>
                                            </p:txEl>
                                          </p:spTgt>
                                        </p:tgtEl>
                                        <p:attrNameLst>
                                          <p:attrName>ppt_x</p:attrName>
                                          <p:attrName>ppt_y</p:attrName>
                                        </p:attrNameLst>
                                      </p:cBhvr>
                                      <p:rCtr x="0" y="-3611"/>
                                    </p:animMotion>
                                    <p:animRot by="1500000">
                                      <p:cBhvr>
                                        <p:cTn id="7" dur="125" fill="hold">
                                          <p:stCondLst>
                                            <p:cond delay="0"/>
                                          </p:stCondLst>
                                        </p:cTn>
                                        <p:tgtEl>
                                          <p:spTgt spid="9">
                                            <p:txEl>
                                              <p:pRg st="0" end="0"/>
                                            </p:txEl>
                                          </p:spTgt>
                                        </p:tgtEl>
                                        <p:attrNameLst>
                                          <p:attrName>r</p:attrName>
                                        </p:attrNameLst>
                                      </p:cBhvr>
                                    </p:animRot>
                                    <p:animRot by="-1500000">
                                      <p:cBhvr>
                                        <p:cTn id="8" dur="125" fill="hold">
                                          <p:stCondLst>
                                            <p:cond delay="125"/>
                                          </p:stCondLst>
                                        </p:cTn>
                                        <p:tgtEl>
                                          <p:spTgt spid="9">
                                            <p:txEl>
                                              <p:pRg st="0" end="0"/>
                                            </p:txEl>
                                          </p:spTgt>
                                        </p:tgtEl>
                                        <p:attrNameLst>
                                          <p:attrName>r</p:attrName>
                                        </p:attrNameLst>
                                      </p:cBhvr>
                                    </p:animRot>
                                    <p:animRot by="-1500000">
                                      <p:cBhvr>
                                        <p:cTn id="9" dur="125" fill="hold">
                                          <p:stCondLst>
                                            <p:cond delay="250"/>
                                          </p:stCondLst>
                                        </p:cTn>
                                        <p:tgtEl>
                                          <p:spTgt spid="9">
                                            <p:txEl>
                                              <p:pRg st="0" end="0"/>
                                            </p:txEl>
                                          </p:spTgt>
                                        </p:tgtEl>
                                        <p:attrNameLst>
                                          <p:attrName>r</p:attrName>
                                        </p:attrNameLst>
                                      </p:cBhvr>
                                    </p:animRot>
                                    <p:animRot by="1500000">
                                      <p:cBhvr>
                                        <p:cTn id="10" dur="125" fill="hold">
                                          <p:stCondLst>
                                            <p:cond delay="375"/>
                                          </p:stCondLst>
                                        </p:cTn>
                                        <p:tgtEl>
                                          <p:spTgt spid="9">
                                            <p:txEl>
                                              <p:pRg st="0" end="0"/>
                                            </p:txEl>
                                          </p:spTgt>
                                        </p:tgtEl>
                                        <p:attrNameLst>
                                          <p:attrName>r</p:attrName>
                                        </p:attrNameLst>
                                      </p:cBhvr>
                                    </p:animRot>
                                  </p:childTnLst>
                                </p:cTn>
                              </p:par>
                            </p:childTnLst>
                          </p:cTn>
                        </p:par>
                        <p:par>
                          <p:cTn id="11" fill="hold">
                            <p:stCondLst>
                              <p:cond delay="1350"/>
                            </p:stCondLst>
                            <p:childTnLst>
                              <p:par>
                                <p:cTn id="12" presetID="3" presetClass="emph" presetSubtype="2" fill="hold" grpId="0" nodeType="afterEffect">
                                  <p:stCondLst>
                                    <p:cond delay="0"/>
                                  </p:stCondLst>
                                  <p:iterate type="lt">
                                    <p:tmPct val="0"/>
                                  </p:iterate>
                                  <p:childTnLst>
                                    <p:animClr clrSpc="rgb" dir="cw">
                                      <p:cBhvr override="childStyle">
                                        <p:cTn id="13" dur="2000" fill="hold"/>
                                        <p:tgtEl>
                                          <p:spTgt spid="9">
                                            <p:txEl>
                                              <p:pRg st="0" end="0"/>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a:hlinkClick r:id="rId3" action="ppaction://hlinksldjump"/>
          </p:cNvPr>
          <p:cNvSpPr/>
          <p:nvPr/>
        </p:nvSpPr>
        <p:spPr bwMode="auto">
          <a:xfrm>
            <a:off x="2783632" y="5013176"/>
            <a:ext cx="6271592" cy="1370385"/>
          </a:xfrm>
          <a:prstGeom prst="roundRect">
            <a:avLst/>
          </a:prstGeom>
          <a:solidFill>
            <a:schemeClr val="bg1">
              <a:lumMod val="85000"/>
            </a:schemeClr>
          </a:solidFill>
          <a:ln w="9525" cap="flat" cmpd="sng" algn="ctr">
            <a:noFill/>
            <a:prstDash val="solid"/>
            <a:round/>
            <a:headEnd type="none" w="med" len="med"/>
            <a:tailEnd type="none" w="med" len="med"/>
          </a:ln>
          <a:effectLst>
            <a:outerShdw dist="35921" dir="2700000" algn="ctr" rotWithShape="0">
              <a:schemeClr val="bg1"/>
            </a:outerShdw>
          </a:effectLst>
        </p:spPr>
        <p:txBody>
          <a:bodyPr rot="0" spcFirstLastPara="0" vertOverflow="overflow" horzOverflow="overflow" vert="horz" wrap="square" lIns="91440" tIns="54000" rIns="91440" bIns="45720" numCol="1" spcCol="0" rtlCol="0" fromWordArt="0" anchor="ctr" anchorCtr="0" forceAA="0" compatLnSpc="1">
            <a:prstTxWarp prst="textNoShape">
              <a:avLst/>
            </a:prstTxWarp>
            <a:noAutofit/>
          </a:bodyPr>
          <a:lstStyle/>
          <a:p>
            <a:pPr fontAlgn="base">
              <a:spcBef>
                <a:spcPct val="0"/>
              </a:spcBef>
              <a:spcAft>
                <a:spcPct val="0"/>
              </a:spcAft>
            </a:pPr>
            <a:r>
              <a:rPr lang="zh-CN" altLang="en-US" sz="2800" b="1" dirty="0">
                <a:solidFill>
                  <a:srgbClr val="C00000"/>
                </a:solidFill>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政策</a:t>
            </a:r>
          </a:p>
        </p:txBody>
      </p:sp>
      <p:sp>
        <p:nvSpPr>
          <p:cNvPr id="24" name="圆角矩形 23">
            <a:hlinkClick r:id="rId4" action="ppaction://hlinksldjump"/>
          </p:cNvPr>
          <p:cNvSpPr/>
          <p:nvPr/>
        </p:nvSpPr>
        <p:spPr bwMode="auto">
          <a:xfrm>
            <a:off x="2783632" y="3609021"/>
            <a:ext cx="6264696" cy="1370385"/>
          </a:xfrm>
          <a:prstGeom prst="roundRect">
            <a:avLst/>
          </a:prstGeom>
          <a:solidFill>
            <a:schemeClr val="bg1">
              <a:lumMod val="85000"/>
            </a:schemeClr>
          </a:solidFill>
          <a:ln w="9525" cap="flat" cmpd="sng" algn="ctr">
            <a:noFill/>
            <a:prstDash val="solid"/>
            <a:round/>
            <a:headEnd type="none" w="med" len="med"/>
            <a:tailEnd type="none" w="med" len="med"/>
          </a:ln>
          <a:effectLst>
            <a:outerShdw dist="35921" dir="2700000" algn="ctr" rotWithShape="0">
              <a:schemeClr val="bg1"/>
            </a:outerShdw>
          </a:effectLst>
        </p:spPr>
        <p:txBody>
          <a:bodyPr rot="0" spcFirstLastPara="0" vertOverflow="overflow" horzOverflow="overflow" vert="horz" wrap="square" lIns="91440" tIns="54000" rIns="91440" bIns="45720" numCol="1" spcCol="0" rtlCol="0" fromWordArt="0" anchor="ctr" anchorCtr="0" forceAA="0" compatLnSpc="1">
            <a:prstTxWarp prst="textNoShape">
              <a:avLst/>
            </a:prstTxWarp>
            <a:noAutofit/>
          </a:bodyPr>
          <a:lstStyle/>
          <a:p>
            <a:pPr fontAlgn="base">
              <a:spcBef>
                <a:spcPct val="0"/>
              </a:spcBef>
              <a:spcAft>
                <a:spcPct val="0"/>
              </a:spcAft>
            </a:pPr>
            <a:r>
              <a:rPr lang="zh-CN" altLang="en-US" sz="2800" b="1" dirty="0">
                <a:latin typeface="微软雅黑" panose="020B0503020204020204" pitchFamily="34" charset="-122"/>
                <a:ea typeface="微软雅黑" panose="020B0503020204020204" pitchFamily="34" charset="-122"/>
              </a:rPr>
              <a:t>  技术</a:t>
            </a:r>
          </a:p>
        </p:txBody>
      </p:sp>
      <p:sp>
        <p:nvSpPr>
          <p:cNvPr id="3" name="圆角矩形 2">
            <a:hlinkClick r:id="rId5" action="ppaction://hlinksldjump"/>
          </p:cNvPr>
          <p:cNvSpPr/>
          <p:nvPr/>
        </p:nvSpPr>
        <p:spPr bwMode="auto">
          <a:xfrm>
            <a:off x="2783633" y="2204865"/>
            <a:ext cx="6264697" cy="1370385"/>
          </a:xfrm>
          <a:prstGeom prst="roundRect">
            <a:avLst/>
          </a:prstGeom>
          <a:solidFill>
            <a:schemeClr val="bg1">
              <a:lumMod val="85000"/>
            </a:schemeClr>
          </a:solidFill>
          <a:ln w="9525" cap="flat" cmpd="sng" algn="ctr">
            <a:noFill/>
            <a:prstDash val="solid"/>
            <a:round/>
            <a:headEnd type="none" w="med" len="med"/>
            <a:tailEnd type="none" w="med" len="med"/>
          </a:ln>
          <a:effectLst>
            <a:outerShdw dist="35921" dir="2700000" algn="ctr" rotWithShape="0">
              <a:schemeClr val="bg1"/>
            </a:outerShdw>
          </a:effectLst>
        </p:spPr>
        <p:txBody>
          <a:bodyPr vert="horz" wrap="square" lIns="91440" tIns="54000" rIns="91440" bIns="45720" numCol="1" rtlCol="0" anchor="ctr" anchorCtr="0" compatLnSpc="1">
            <a:prstTxWarp prst="textNoShape">
              <a:avLst/>
            </a:prstTxWarp>
          </a:bodyPr>
          <a:lstStyle/>
          <a:p>
            <a:pPr fontAlgn="base">
              <a:spcBef>
                <a:spcPct val="0"/>
              </a:spcBef>
              <a:spcAft>
                <a:spcPct val="0"/>
              </a:spcAft>
            </a:pPr>
            <a:r>
              <a:rPr lang="zh-CN" altLang="en-US" sz="2800" b="1" dirty="0">
                <a:solidFill>
                  <a:srgbClr val="C00000"/>
                </a:solidFill>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背景</a:t>
            </a:r>
          </a:p>
        </p:txBody>
      </p:sp>
      <p:sp>
        <p:nvSpPr>
          <p:cNvPr id="13" name="矩形 12">
            <a:hlinkClick r:id="rId3" action="ppaction://hlinksldjump"/>
          </p:cNvPr>
          <p:cNvSpPr/>
          <p:nvPr/>
        </p:nvSpPr>
        <p:spPr>
          <a:xfrm>
            <a:off x="5685429" y="5050458"/>
            <a:ext cx="1296144" cy="129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实际</a:t>
            </a:r>
          </a:p>
        </p:txBody>
      </p:sp>
      <p:sp>
        <p:nvSpPr>
          <p:cNvPr id="14" name="矩形 13">
            <a:hlinkClick r:id="rId5" action="ppaction://hlinksldjump"/>
          </p:cNvPr>
          <p:cNvSpPr/>
          <p:nvPr/>
        </p:nvSpPr>
        <p:spPr>
          <a:xfrm>
            <a:off x="4277064" y="2259041"/>
            <a:ext cx="1296144" cy="129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latin typeface="微软雅黑" panose="020B0503020204020204" pitchFamily="34" charset="-122"/>
                <a:ea typeface="微软雅黑" panose="020B0503020204020204" pitchFamily="34" charset="-122"/>
              </a:rPr>
              <a:t>利用</a:t>
            </a:r>
            <a:endParaRPr lang="zh-CN" altLang="en-US" sz="2800" dirty="0">
              <a:latin typeface="微软雅黑" panose="020B0503020204020204" pitchFamily="34" charset="-122"/>
              <a:ea typeface="微软雅黑" panose="020B0503020204020204" pitchFamily="34" charset="-122"/>
            </a:endParaRPr>
          </a:p>
        </p:txBody>
      </p:sp>
      <p:sp>
        <p:nvSpPr>
          <p:cNvPr id="15" name="矩形 14">
            <a:hlinkClick r:id="rId5" action="ppaction://hlinksldjump"/>
          </p:cNvPr>
          <p:cNvSpPr/>
          <p:nvPr/>
        </p:nvSpPr>
        <p:spPr>
          <a:xfrm>
            <a:off x="5685429" y="2259041"/>
            <a:ext cx="1296144" cy="1296000"/>
          </a:xfrm>
          <a:prstGeom prst="rect">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800" dirty="0">
                <a:solidFill>
                  <a:prstClr val="white"/>
                </a:solidFill>
                <a:latin typeface="微软雅黑" panose="020B0503020204020204" pitchFamily="34" charset="-122"/>
                <a:ea typeface="微软雅黑" panose="020B0503020204020204" pitchFamily="34" charset="-122"/>
              </a:rPr>
              <a:t>数据</a:t>
            </a:r>
            <a:endParaRPr lang="zh-CN" altLang="en-US" sz="2800" dirty="0">
              <a:latin typeface="微软雅黑" panose="020B0503020204020204" pitchFamily="34" charset="-122"/>
              <a:ea typeface="微软雅黑" panose="020B0503020204020204" pitchFamily="34" charset="-122"/>
            </a:endParaRPr>
          </a:p>
        </p:txBody>
      </p:sp>
      <p:sp>
        <p:nvSpPr>
          <p:cNvPr id="16" name="矩形 15">
            <a:hlinkClick r:id="rId4" action="ppaction://hlinksldjump"/>
          </p:cNvPr>
          <p:cNvSpPr/>
          <p:nvPr/>
        </p:nvSpPr>
        <p:spPr>
          <a:xfrm>
            <a:off x="7093794" y="3654749"/>
            <a:ext cx="1296144" cy="129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真相</a:t>
            </a:r>
          </a:p>
        </p:txBody>
      </p:sp>
      <p:sp>
        <p:nvSpPr>
          <p:cNvPr id="17" name="矩形 16">
            <a:hlinkClick r:id="rId4" action="ppaction://hlinksldjump"/>
          </p:cNvPr>
          <p:cNvSpPr/>
          <p:nvPr/>
        </p:nvSpPr>
        <p:spPr>
          <a:xfrm>
            <a:off x="5685429" y="3654749"/>
            <a:ext cx="1296144" cy="129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事实</a:t>
            </a:r>
          </a:p>
        </p:txBody>
      </p:sp>
      <p:sp>
        <p:nvSpPr>
          <p:cNvPr id="18" name="矩形 17">
            <a:hlinkClick r:id="rId4" action="ppaction://hlinksldjump"/>
          </p:cNvPr>
          <p:cNvSpPr/>
          <p:nvPr/>
        </p:nvSpPr>
        <p:spPr>
          <a:xfrm>
            <a:off x="4277064" y="3654749"/>
            <a:ext cx="1296144" cy="129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挖掘</a:t>
            </a:r>
          </a:p>
        </p:txBody>
      </p:sp>
      <p:sp>
        <p:nvSpPr>
          <p:cNvPr id="19" name="矩形 18">
            <a:hlinkClick r:id="rId3" action="ppaction://hlinksldjump"/>
          </p:cNvPr>
          <p:cNvSpPr/>
          <p:nvPr/>
        </p:nvSpPr>
        <p:spPr>
          <a:xfrm>
            <a:off x="4277064" y="5050458"/>
            <a:ext cx="1296144" cy="129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解决</a:t>
            </a:r>
          </a:p>
        </p:txBody>
      </p:sp>
      <p:sp>
        <p:nvSpPr>
          <p:cNvPr id="20" name="矩形 19">
            <a:hlinkClick r:id="rId5" action="ppaction://hlinksldjump"/>
          </p:cNvPr>
          <p:cNvSpPr/>
          <p:nvPr/>
        </p:nvSpPr>
        <p:spPr>
          <a:xfrm>
            <a:off x="7093794" y="2259041"/>
            <a:ext cx="1296144" cy="129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说话</a:t>
            </a:r>
          </a:p>
        </p:txBody>
      </p:sp>
      <p:sp>
        <p:nvSpPr>
          <p:cNvPr id="21" name="矩形 20">
            <a:hlinkClick r:id="rId3" action="ppaction://hlinksldjump"/>
          </p:cNvPr>
          <p:cNvSpPr/>
          <p:nvPr/>
        </p:nvSpPr>
        <p:spPr>
          <a:xfrm>
            <a:off x="7093794" y="5050458"/>
            <a:ext cx="1296144" cy="129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问题</a:t>
            </a:r>
          </a:p>
        </p:txBody>
      </p:sp>
      <p:sp>
        <p:nvSpPr>
          <p:cNvPr id="5" name="文本框 4"/>
          <p:cNvSpPr txBox="1"/>
          <p:nvPr/>
        </p:nvSpPr>
        <p:spPr>
          <a:xfrm>
            <a:off x="5234226" y="908557"/>
            <a:ext cx="1620957" cy="707886"/>
          </a:xfrm>
          <a:prstGeom prst="rect">
            <a:avLst/>
          </a:prstGeom>
          <a:noFill/>
        </p:spPr>
        <p:txBody>
          <a:bodyPr wrap="none" rtlCol="0">
            <a:spAutoFit/>
          </a:bodyPr>
          <a:lstStyle/>
          <a:p>
            <a:r>
              <a:rPr lang="zh-CN" altLang="en-US" sz="4000" b="1" dirty="0">
                <a:solidFill>
                  <a:srgbClr val="C00000"/>
                </a:solidFill>
                <a:latin typeface="微软雅黑" panose="020B0503020204020204" pitchFamily="34" charset="-122"/>
                <a:ea typeface="微软雅黑" panose="020B0503020204020204" pitchFamily="34" charset="-122"/>
              </a:rPr>
              <a:t>目</a:t>
            </a:r>
            <a:r>
              <a:rPr lang="en-US" altLang="zh-CN" sz="4000" b="1" dirty="0">
                <a:solidFill>
                  <a:srgbClr val="C00000"/>
                </a:solidFill>
                <a:latin typeface="微软雅黑" panose="020B0503020204020204" pitchFamily="34" charset="-122"/>
                <a:ea typeface="微软雅黑" panose="020B0503020204020204" pitchFamily="34" charset="-122"/>
              </a:rPr>
              <a:t>	</a:t>
            </a:r>
            <a:r>
              <a:rPr lang="zh-CN" altLang="en-US" sz="4000" b="1" dirty="0">
                <a:solidFill>
                  <a:srgbClr val="C00000"/>
                </a:solidFill>
                <a:latin typeface="微软雅黑" panose="020B0503020204020204" pitchFamily="34" charset="-122"/>
                <a:ea typeface="微软雅黑" panose="020B0503020204020204" pitchFamily="34" charset="-122"/>
              </a:rPr>
              <a:t>录</a:t>
            </a:r>
          </a:p>
        </p:txBody>
      </p:sp>
      <p:cxnSp>
        <p:nvCxnSpPr>
          <p:cNvPr id="27" name="直接连接符 26"/>
          <p:cNvCxnSpPr/>
          <p:nvPr/>
        </p:nvCxnSpPr>
        <p:spPr bwMode="auto">
          <a:xfrm flipV="1">
            <a:off x="4513746" y="1706205"/>
            <a:ext cx="3164509" cy="0"/>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3003283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fltVal val="0"/>
                                          </p:val>
                                        </p:tav>
                                        <p:tav tm="100000">
                                          <p:val>
                                            <p:strVal val="#ppt_w"/>
                                          </p:val>
                                        </p:tav>
                                      </p:tavLst>
                                    </p:anim>
                                    <p:anim calcmode="lin" valueType="num">
                                      <p:cBhvr>
                                        <p:cTn id="24" dur="500" fill="hold"/>
                                        <p:tgtEl>
                                          <p:spTgt spid="18"/>
                                        </p:tgtEl>
                                        <p:attrNameLst>
                                          <p:attrName>ppt_h</p:attrName>
                                        </p:attrNameLst>
                                      </p:cBhvr>
                                      <p:tavLst>
                                        <p:tav tm="0">
                                          <p:val>
                                            <p:fltVal val="0"/>
                                          </p:val>
                                        </p:tav>
                                        <p:tav tm="100000">
                                          <p:val>
                                            <p:strVal val="#ppt_h"/>
                                          </p:val>
                                        </p:tav>
                                      </p:tavLst>
                                    </p:anim>
                                    <p:animEffect transition="in" filter="fade">
                                      <p:cBhvr>
                                        <p:cTn id="25" dur="500"/>
                                        <p:tgtEl>
                                          <p:spTgt spid="18"/>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par>
                          <p:cTn id="41" fill="hold">
                            <p:stCondLst>
                              <p:cond delay="1000"/>
                            </p:stCondLst>
                            <p:childTnLst>
                              <p:par>
                                <p:cTn id="42" presetID="53" presetClass="entr" presetSubtype="16"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1500"/>
                            </p:stCondLst>
                            <p:childTnLst>
                              <p:par>
                                <p:cTn id="53" presetID="22" presetClass="entr" presetSubtype="8" fill="hold" grpId="0" nodeType="after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wipe(left)">
                                      <p:cBhvr>
                                        <p:cTn id="55" dur="500"/>
                                        <p:tgtEl>
                                          <p:spTgt spid="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500"/>
                                        <p:tgtEl>
                                          <p:spTgt spid="24"/>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3"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KSO_Shape"/>
          <p:cNvSpPr>
            <a:spLocks/>
          </p:cNvSpPr>
          <p:nvPr/>
        </p:nvSpPr>
        <p:spPr bwMode="auto">
          <a:xfrm>
            <a:off x="1631504" y="2492896"/>
            <a:ext cx="1155700" cy="1905000"/>
          </a:xfrm>
          <a:custGeom>
            <a:avLst/>
            <a:gdLst>
              <a:gd name="T0" fmla="*/ 285571 w 1482725"/>
              <a:gd name="T1" fmla="*/ 1475949 h 2444751"/>
              <a:gd name="T2" fmla="*/ 404130 w 1482725"/>
              <a:gd name="T3" fmla="*/ 1483563 h 2444751"/>
              <a:gd name="T4" fmla="*/ 519013 w 1482725"/>
              <a:gd name="T5" fmla="*/ 1450506 h 2444751"/>
              <a:gd name="T6" fmla="*/ 669670 w 1482725"/>
              <a:gd name="T7" fmla="*/ 1722263 h 2444751"/>
              <a:gd name="T8" fmla="*/ 37603 w 1482725"/>
              <a:gd name="T9" fmla="*/ 1630771 h 2444751"/>
              <a:gd name="T10" fmla="*/ 170448 w 1482725"/>
              <a:gd name="T11" fmla="*/ 1443087 h 2444751"/>
              <a:gd name="T12" fmla="*/ 461394 w 1482725"/>
              <a:gd name="T13" fmla="*/ 1092529 h 2444751"/>
              <a:gd name="T14" fmla="*/ 497195 w 1482725"/>
              <a:gd name="T15" fmla="*/ 1201140 h 2444751"/>
              <a:gd name="T16" fmla="*/ 479418 w 1482725"/>
              <a:gd name="T17" fmla="*/ 1315934 h 2444751"/>
              <a:gd name="T18" fmla="*/ 365596 w 1482725"/>
              <a:gd name="T19" fmla="*/ 1443594 h 2444751"/>
              <a:gd name="T20" fmla="*/ 226097 w 1482725"/>
              <a:gd name="T21" fmla="*/ 1353045 h 2444751"/>
              <a:gd name="T22" fmla="*/ 186345 w 1482725"/>
              <a:gd name="T23" fmla="*/ 1217220 h 2444751"/>
              <a:gd name="T24" fmla="*/ 207826 w 1482725"/>
              <a:gd name="T25" fmla="*/ 1127414 h 2444751"/>
              <a:gd name="T26" fmla="*/ 527738 w 1482725"/>
              <a:gd name="T27" fmla="*/ 1004121 h 2444751"/>
              <a:gd name="T28" fmla="*/ 518354 w 1482725"/>
              <a:gd name="T29" fmla="*/ 1035226 h 2444751"/>
              <a:gd name="T30" fmla="*/ 543541 w 1482725"/>
              <a:gd name="T31" fmla="*/ 1014489 h 2444751"/>
              <a:gd name="T32" fmla="*/ 581815 w 1482725"/>
              <a:gd name="T33" fmla="*/ 1004368 h 2444751"/>
              <a:gd name="T34" fmla="*/ 491932 w 1482725"/>
              <a:gd name="T35" fmla="*/ 1064601 h 2444751"/>
              <a:gd name="T36" fmla="*/ 620540 w 1482725"/>
              <a:gd name="T37" fmla="*/ 827139 h 2444751"/>
              <a:gd name="T38" fmla="*/ 599228 w 1482725"/>
              <a:gd name="T39" fmla="*/ 897000 h 2444751"/>
              <a:gd name="T40" fmla="*/ 655480 w 1482725"/>
              <a:gd name="T41" fmla="*/ 850426 h 2444751"/>
              <a:gd name="T42" fmla="*/ 676543 w 1482725"/>
              <a:gd name="T43" fmla="*/ 790476 h 2444751"/>
              <a:gd name="T44" fmla="*/ 708261 w 1482725"/>
              <a:gd name="T45" fmla="*/ 897495 h 2444751"/>
              <a:gd name="T46" fmla="*/ 615583 w 1482725"/>
              <a:gd name="T47" fmla="*/ 958685 h 2444751"/>
              <a:gd name="T48" fmla="*/ 530092 w 1482725"/>
              <a:gd name="T49" fmla="*/ 888577 h 2444751"/>
              <a:gd name="T50" fmla="*/ 572218 w 1482725"/>
              <a:gd name="T51" fmla="*/ 785520 h 2444751"/>
              <a:gd name="T52" fmla="*/ 780778 w 1482725"/>
              <a:gd name="T53" fmla="*/ 444216 h 2444751"/>
              <a:gd name="T54" fmla="*/ 739450 w 1482725"/>
              <a:gd name="T55" fmla="*/ 471573 h 2444751"/>
              <a:gd name="T56" fmla="*/ 756031 w 1482725"/>
              <a:gd name="T57" fmla="*/ 218952 h 2444751"/>
              <a:gd name="T58" fmla="*/ 768405 w 1482725"/>
              <a:gd name="T59" fmla="*/ 383833 h 2444751"/>
              <a:gd name="T60" fmla="*/ 744647 w 1482725"/>
              <a:gd name="T61" fmla="*/ 221663 h 2444751"/>
              <a:gd name="T62" fmla="*/ 623180 w 1482725"/>
              <a:gd name="T63" fmla="*/ 238991 h 2444751"/>
              <a:gd name="T64" fmla="*/ 640513 w 1482725"/>
              <a:gd name="T65" fmla="*/ 392875 h 2444751"/>
              <a:gd name="T66" fmla="*/ 834155 w 1482725"/>
              <a:gd name="T67" fmla="*/ 447057 h 2444751"/>
              <a:gd name="T68" fmla="*/ 905719 w 1482725"/>
              <a:gd name="T69" fmla="*/ 282039 h 2444751"/>
              <a:gd name="T70" fmla="*/ 805926 w 1482725"/>
              <a:gd name="T71" fmla="*/ 185800 h 2444751"/>
              <a:gd name="T72" fmla="*/ 885661 w 1482725"/>
              <a:gd name="T73" fmla="*/ 158091 h 2444751"/>
              <a:gd name="T74" fmla="*/ 954996 w 1482725"/>
              <a:gd name="T75" fmla="*/ 354033 h 2444751"/>
              <a:gd name="T76" fmla="*/ 869813 w 1482725"/>
              <a:gd name="T77" fmla="*/ 587828 h 2444751"/>
              <a:gd name="T78" fmla="*/ 745258 w 1482725"/>
              <a:gd name="T79" fmla="*/ 652896 h 2444751"/>
              <a:gd name="T80" fmla="*/ 641504 w 1482725"/>
              <a:gd name="T81" fmla="*/ 495548 h 2444751"/>
              <a:gd name="T82" fmla="*/ 554340 w 1482725"/>
              <a:gd name="T83" fmla="*/ 301336 h 2444751"/>
              <a:gd name="T84" fmla="*/ 655371 w 1482725"/>
              <a:gd name="T85" fmla="*/ 145226 h 2444751"/>
              <a:gd name="T86" fmla="*/ 657697 w 1482725"/>
              <a:gd name="T87" fmla="*/ 75162 h 2444751"/>
              <a:gd name="T88" fmla="*/ 497633 w 1482725"/>
              <a:gd name="T89" fmla="*/ 200514 h 2444751"/>
              <a:gd name="T90" fmla="*/ 441721 w 1482725"/>
              <a:gd name="T91" fmla="*/ 401523 h 2444751"/>
              <a:gd name="T92" fmla="*/ 516682 w 1482725"/>
              <a:gd name="T93" fmla="*/ 594126 h 2444751"/>
              <a:gd name="T94" fmla="*/ 688621 w 1482725"/>
              <a:gd name="T95" fmla="*/ 703902 h 2444751"/>
              <a:gd name="T96" fmla="*/ 899152 w 1482725"/>
              <a:gd name="T97" fmla="*/ 688078 h 2444751"/>
              <a:gd name="T98" fmla="*/ 1052537 w 1482725"/>
              <a:gd name="T99" fmla="*/ 555308 h 2444751"/>
              <a:gd name="T100" fmla="*/ 1099047 w 1482725"/>
              <a:gd name="T101" fmla="*/ 350839 h 2444751"/>
              <a:gd name="T102" fmla="*/ 1014933 w 1482725"/>
              <a:gd name="T103" fmla="*/ 163180 h 2444751"/>
              <a:gd name="T104" fmla="*/ 837304 w 1482725"/>
              <a:gd name="T105" fmla="*/ 61811 h 2444751"/>
              <a:gd name="T106" fmla="*/ 911770 w 1482725"/>
              <a:gd name="T107" fmla="*/ 26702 h 2444751"/>
              <a:gd name="T108" fmla="*/ 1095089 w 1482725"/>
              <a:gd name="T109" fmla="*/ 177520 h 2444751"/>
              <a:gd name="T110" fmla="*/ 1154711 w 1482725"/>
              <a:gd name="T111" fmla="*/ 414132 h 2444751"/>
              <a:gd name="T112" fmla="*/ 1061691 w 1482725"/>
              <a:gd name="T113" fmla="*/ 636157 h 2444751"/>
              <a:gd name="T114" fmla="*/ 857838 w 1482725"/>
              <a:gd name="T115" fmla="*/ 759532 h 2444751"/>
              <a:gd name="T116" fmla="*/ 612671 w 1482725"/>
              <a:gd name="T117" fmla="*/ 735302 h 2444751"/>
              <a:gd name="T118" fmla="*/ 437021 w 1482725"/>
              <a:gd name="T119" fmla="*/ 575830 h 2444751"/>
              <a:gd name="T120" fmla="*/ 389027 w 1482725"/>
              <a:gd name="T121" fmla="*/ 335757 h 2444751"/>
              <a:gd name="T122" fmla="*/ 492437 w 1482725"/>
              <a:gd name="T123" fmla="*/ 119419 h 2444751"/>
              <a:gd name="T124" fmla="*/ 702970 w 1482725"/>
              <a:gd name="T125" fmla="*/ 5934 h 2444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482725" h="2444751">
                <a:moveTo>
                  <a:pt x="276126" y="1820863"/>
                </a:moveTo>
                <a:lnTo>
                  <a:pt x="276359" y="1821163"/>
                </a:lnTo>
                <a:lnTo>
                  <a:pt x="391719" y="2078677"/>
                </a:lnTo>
                <a:lnTo>
                  <a:pt x="422985" y="1969479"/>
                </a:lnTo>
                <a:lnTo>
                  <a:pt x="419932" y="1968839"/>
                </a:lnTo>
                <a:lnTo>
                  <a:pt x="414228" y="1967263"/>
                </a:lnTo>
                <a:lnTo>
                  <a:pt x="408841" y="1965372"/>
                </a:lnTo>
                <a:lnTo>
                  <a:pt x="403771" y="1962535"/>
                </a:lnTo>
                <a:lnTo>
                  <a:pt x="399334" y="1960013"/>
                </a:lnTo>
                <a:lnTo>
                  <a:pt x="394898" y="1956861"/>
                </a:lnTo>
                <a:lnTo>
                  <a:pt x="390461" y="1954025"/>
                </a:lnTo>
                <a:lnTo>
                  <a:pt x="386976" y="1950557"/>
                </a:lnTo>
                <a:lnTo>
                  <a:pt x="383490" y="1947090"/>
                </a:lnTo>
                <a:lnTo>
                  <a:pt x="380321" y="1943307"/>
                </a:lnTo>
                <a:lnTo>
                  <a:pt x="377152" y="1939525"/>
                </a:lnTo>
                <a:lnTo>
                  <a:pt x="374617" y="1935742"/>
                </a:lnTo>
                <a:lnTo>
                  <a:pt x="372082" y="1931645"/>
                </a:lnTo>
                <a:lnTo>
                  <a:pt x="367962" y="1923764"/>
                </a:lnTo>
                <a:lnTo>
                  <a:pt x="364476" y="1916199"/>
                </a:lnTo>
                <a:lnTo>
                  <a:pt x="361941" y="1909265"/>
                </a:lnTo>
                <a:lnTo>
                  <a:pt x="360357" y="1902645"/>
                </a:lnTo>
                <a:lnTo>
                  <a:pt x="358455" y="1897287"/>
                </a:lnTo>
                <a:lnTo>
                  <a:pt x="357822" y="1892874"/>
                </a:lnTo>
                <a:lnTo>
                  <a:pt x="357188" y="1889407"/>
                </a:lnTo>
                <a:lnTo>
                  <a:pt x="361307" y="1891613"/>
                </a:lnTo>
                <a:lnTo>
                  <a:pt x="366378" y="1894135"/>
                </a:lnTo>
                <a:lnTo>
                  <a:pt x="372399" y="1897287"/>
                </a:lnTo>
                <a:lnTo>
                  <a:pt x="380638" y="1900124"/>
                </a:lnTo>
                <a:lnTo>
                  <a:pt x="389828" y="1903906"/>
                </a:lnTo>
                <a:lnTo>
                  <a:pt x="400602" y="1906743"/>
                </a:lnTo>
                <a:lnTo>
                  <a:pt x="406306" y="1908319"/>
                </a:lnTo>
                <a:lnTo>
                  <a:pt x="412010" y="1909580"/>
                </a:lnTo>
                <a:lnTo>
                  <a:pt x="418348" y="1910526"/>
                </a:lnTo>
                <a:lnTo>
                  <a:pt x="424369" y="1911471"/>
                </a:lnTo>
                <a:lnTo>
                  <a:pt x="431023" y="1912102"/>
                </a:lnTo>
                <a:lnTo>
                  <a:pt x="437678" y="1912417"/>
                </a:lnTo>
                <a:lnTo>
                  <a:pt x="444333" y="1912417"/>
                </a:lnTo>
                <a:lnTo>
                  <a:pt x="451304" y="1912102"/>
                </a:lnTo>
                <a:lnTo>
                  <a:pt x="458276" y="1911471"/>
                </a:lnTo>
                <a:lnTo>
                  <a:pt x="465248" y="1910526"/>
                </a:lnTo>
                <a:lnTo>
                  <a:pt x="472219" y="1909265"/>
                </a:lnTo>
                <a:lnTo>
                  <a:pt x="479508" y="1907374"/>
                </a:lnTo>
                <a:lnTo>
                  <a:pt x="486479" y="1904852"/>
                </a:lnTo>
                <a:lnTo>
                  <a:pt x="493768" y="1902015"/>
                </a:lnTo>
                <a:lnTo>
                  <a:pt x="500739" y="1898548"/>
                </a:lnTo>
                <a:lnTo>
                  <a:pt x="508345" y="1894135"/>
                </a:lnTo>
                <a:lnTo>
                  <a:pt x="515316" y="1889722"/>
                </a:lnTo>
                <a:lnTo>
                  <a:pt x="522288" y="1884363"/>
                </a:lnTo>
                <a:lnTo>
                  <a:pt x="521971" y="1887831"/>
                </a:lnTo>
                <a:lnTo>
                  <a:pt x="521337" y="1892243"/>
                </a:lnTo>
                <a:lnTo>
                  <a:pt x="520070" y="1897602"/>
                </a:lnTo>
                <a:lnTo>
                  <a:pt x="518485" y="1903906"/>
                </a:lnTo>
                <a:lnTo>
                  <a:pt x="516584" y="1911156"/>
                </a:lnTo>
                <a:lnTo>
                  <a:pt x="513732" y="1918721"/>
                </a:lnTo>
                <a:lnTo>
                  <a:pt x="510246" y="1926917"/>
                </a:lnTo>
                <a:lnTo>
                  <a:pt x="508345" y="1930699"/>
                </a:lnTo>
                <a:lnTo>
                  <a:pt x="505810" y="1934797"/>
                </a:lnTo>
                <a:lnTo>
                  <a:pt x="503591" y="1938579"/>
                </a:lnTo>
                <a:lnTo>
                  <a:pt x="500739" y="1942677"/>
                </a:lnTo>
                <a:lnTo>
                  <a:pt x="497887" y="1946459"/>
                </a:lnTo>
                <a:lnTo>
                  <a:pt x="494401" y="1949927"/>
                </a:lnTo>
                <a:lnTo>
                  <a:pt x="491233" y="1953394"/>
                </a:lnTo>
                <a:lnTo>
                  <a:pt x="487430" y="1956546"/>
                </a:lnTo>
                <a:lnTo>
                  <a:pt x="483627" y="1959698"/>
                </a:lnTo>
                <a:lnTo>
                  <a:pt x="479191" y="1962220"/>
                </a:lnTo>
                <a:lnTo>
                  <a:pt x="474437" y="1965057"/>
                </a:lnTo>
                <a:lnTo>
                  <a:pt x="469684" y="1966948"/>
                </a:lnTo>
                <a:lnTo>
                  <a:pt x="466623" y="1967844"/>
                </a:lnTo>
                <a:lnTo>
                  <a:pt x="482433" y="2069502"/>
                </a:lnTo>
                <a:lnTo>
                  <a:pt x="607765" y="1823567"/>
                </a:lnTo>
                <a:lnTo>
                  <a:pt x="608112" y="1823085"/>
                </a:lnTo>
                <a:lnTo>
                  <a:pt x="616999" y="1827845"/>
                </a:lnTo>
                <a:lnTo>
                  <a:pt x="625251" y="1832922"/>
                </a:lnTo>
                <a:lnTo>
                  <a:pt x="633820" y="1838317"/>
                </a:lnTo>
                <a:lnTo>
                  <a:pt x="642073" y="1843712"/>
                </a:lnTo>
                <a:lnTo>
                  <a:pt x="650325" y="1849106"/>
                </a:lnTo>
                <a:lnTo>
                  <a:pt x="658259" y="1855136"/>
                </a:lnTo>
                <a:lnTo>
                  <a:pt x="665876" y="1861483"/>
                </a:lnTo>
                <a:lnTo>
                  <a:pt x="673494" y="1867829"/>
                </a:lnTo>
                <a:lnTo>
                  <a:pt x="681428" y="1874493"/>
                </a:lnTo>
                <a:lnTo>
                  <a:pt x="688728" y="1881158"/>
                </a:lnTo>
                <a:lnTo>
                  <a:pt x="696028" y="1888456"/>
                </a:lnTo>
                <a:lnTo>
                  <a:pt x="703011" y="1895755"/>
                </a:lnTo>
                <a:lnTo>
                  <a:pt x="709993" y="1903371"/>
                </a:lnTo>
                <a:lnTo>
                  <a:pt x="716976" y="1910987"/>
                </a:lnTo>
                <a:lnTo>
                  <a:pt x="723641" y="1918604"/>
                </a:lnTo>
                <a:lnTo>
                  <a:pt x="730306" y="1926854"/>
                </a:lnTo>
                <a:lnTo>
                  <a:pt x="736654" y="1935105"/>
                </a:lnTo>
                <a:lnTo>
                  <a:pt x="743001" y="1943356"/>
                </a:lnTo>
                <a:lnTo>
                  <a:pt x="749349" y="1951924"/>
                </a:lnTo>
                <a:lnTo>
                  <a:pt x="755379" y="1960810"/>
                </a:lnTo>
                <a:lnTo>
                  <a:pt x="761092" y="1969695"/>
                </a:lnTo>
                <a:lnTo>
                  <a:pt x="767123" y="1978898"/>
                </a:lnTo>
                <a:lnTo>
                  <a:pt x="778231" y="1997621"/>
                </a:lnTo>
                <a:lnTo>
                  <a:pt x="788705" y="2016344"/>
                </a:lnTo>
                <a:lnTo>
                  <a:pt x="798861" y="2036654"/>
                </a:lnTo>
                <a:lnTo>
                  <a:pt x="808066" y="2056646"/>
                </a:lnTo>
                <a:lnTo>
                  <a:pt x="817270" y="2077590"/>
                </a:lnTo>
                <a:lnTo>
                  <a:pt x="825522" y="2098535"/>
                </a:lnTo>
                <a:lnTo>
                  <a:pt x="833139" y="2120431"/>
                </a:lnTo>
                <a:lnTo>
                  <a:pt x="840439" y="2142327"/>
                </a:lnTo>
                <a:lnTo>
                  <a:pt x="847104" y="2164541"/>
                </a:lnTo>
                <a:lnTo>
                  <a:pt x="853452" y="2187072"/>
                </a:lnTo>
                <a:lnTo>
                  <a:pt x="859165" y="2210238"/>
                </a:lnTo>
                <a:lnTo>
                  <a:pt x="864243" y="2233086"/>
                </a:lnTo>
                <a:lnTo>
                  <a:pt x="869004" y="2256569"/>
                </a:lnTo>
                <a:lnTo>
                  <a:pt x="872812" y="2279735"/>
                </a:lnTo>
                <a:lnTo>
                  <a:pt x="876304" y="2303218"/>
                </a:lnTo>
                <a:lnTo>
                  <a:pt x="879160" y="2327019"/>
                </a:lnTo>
                <a:lnTo>
                  <a:pt x="881699" y="2350502"/>
                </a:lnTo>
                <a:lnTo>
                  <a:pt x="883603" y="2374302"/>
                </a:lnTo>
                <a:lnTo>
                  <a:pt x="884873" y="2397785"/>
                </a:lnTo>
                <a:lnTo>
                  <a:pt x="885508" y="2421268"/>
                </a:lnTo>
                <a:lnTo>
                  <a:pt x="885825" y="2444751"/>
                </a:lnTo>
                <a:lnTo>
                  <a:pt x="0" y="2444751"/>
                </a:lnTo>
                <a:lnTo>
                  <a:pt x="317" y="2420633"/>
                </a:lnTo>
                <a:lnTo>
                  <a:pt x="635" y="2396198"/>
                </a:lnTo>
                <a:lnTo>
                  <a:pt x="1587" y="2372081"/>
                </a:lnTo>
                <a:lnTo>
                  <a:pt x="2857" y="2347963"/>
                </a:lnTo>
                <a:lnTo>
                  <a:pt x="4761" y="2323528"/>
                </a:lnTo>
                <a:lnTo>
                  <a:pt x="6665" y="2299410"/>
                </a:lnTo>
                <a:lnTo>
                  <a:pt x="9204" y="2275927"/>
                </a:lnTo>
                <a:lnTo>
                  <a:pt x="12378" y="2251809"/>
                </a:lnTo>
                <a:lnTo>
                  <a:pt x="15552" y="2228326"/>
                </a:lnTo>
                <a:lnTo>
                  <a:pt x="19678" y="2205160"/>
                </a:lnTo>
                <a:lnTo>
                  <a:pt x="24439" y="2181995"/>
                </a:lnTo>
                <a:lnTo>
                  <a:pt x="29200" y="2159146"/>
                </a:lnTo>
                <a:lnTo>
                  <a:pt x="34913" y="2136615"/>
                </a:lnTo>
                <a:lnTo>
                  <a:pt x="41260" y="2114719"/>
                </a:lnTo>
                <a:lnTo>
                  <a:pt x="48243" y="2092823"/>
                </a:lnTo>
                <a:lnTo>
                  <a:pt x="55543" y="2071878"/>
                </a:lnTo>
                <a:lnTo>
                  <a:pt x="63795" y="2050934"/>
                </a:lnTo>
                <a:lnTo>
                  <a:pt x="67921" y="2040779"/>
                </a:lnTo>
                <a:lnTo>
                  <a:pt x="72682" y="2030942"/>
                </a:lnTo>
                <a:lnTo>
                  <a:pt x="77442" y="2020787"/>
                </a:lnTo>
                <a:lnTo>
                  <a:pt x="82203" y="2011266"/>
                </a:lnTo>
                <a:lnTo>
                  <a:pt x="86964" y="2001429"/>
                </a:lnTo>
                <a:lnTo>
                  <a:pt x="92359" y="1992226"/>
                </a:lnTo>
                <a:lnTo>
                  <a:pt x="97755" y="1982706"/>
                </a:lnTo>
                <a:lnTo>
                  <a:pt x="103151" y="1973503"/>
                </a:lnTo>
                <a:lnTo>
                  <a:pt x="108864" y="1964300"/>
                </a:lnTo>
                <a:lnTo>
                  <a:pt x="114894" y="1955732"/>
                </a:lnTo>
                <a:lnTo>
                  <a:pt x="120924" y="1947164"/>
                </a:lnTo>
                <a:lnTo>
                  <a:pt x="127272" y="1938279"/>
                </a:lnTo>
                <a:lnTo>
                  <a:pt x="133620" y="1930345"/>
                </a:lnTo>
                <a:lnTo>
                  <a:pt x="140285" y="1922094"/>
                </a:lnTo>
                <a:lnTo>
                  <a:pt x="147267" y="1914161"/>
                </a:lnTo>
                <a:lnTo>
                  <a:pt x="154250" y="1906227"/>
                </a:lnTo>
                <a:lnTo>
                  <a:pt x="161550" y="1898929"/>
                </a:lnTo>
                <a:lnTo>
                  <a:pt x="169167" y="1891630"/>
                </a:lnTo>
                <a:lnTo>
                  <a:pt x="176784" y="1884331"/>
                </a:lnTo>
                <a:lnTo>
                  <a:pt x="184401" y="1877667"/>
                </a:lnTo>
                <a:lnTo>
                  <a:pt x="192971" y="1870685"/>
                </a:lnTo>
                <a:lnTo>
                  <a:pt x="201223" y="1864339"/>
                </a:lnTo>
                <a:lnTo>
                  <a:pt x="209475" y="1857992"/>
                </a:lnTo>
                <a:lnTo>
                  <a:pt x="218679" y="1851962"/>
                </a:lnTo>
                <a:lnTo>
                  <a:pt x="227566" y="1846250"/>
                </a:lnTo>
                <a:lnTo>
                  <a:pt x="236770" y="1840538"/>
                </a:lnTo>
                <a:lnTo>
                  <a:pt x="246292" y="1835143"/>
                </a:lnTo>
                <a:lnTo>
                  <a:pt x="256131" y="1830383"/>
                </a:lnTo>
                <a:lnTo>
                  <a:pt x="265652" y="1825306"/>
                </a:lnTo>
                <a:lnTo>
                  <a:pt x="276126" y="1820863"/>
                </a:lnTo>
                <a:close/>
                <a:moveTo>
                  <a:pt x="443706" y="1343025"/>
                </a:moveTo>
                <a:lnTo>
                  <a:pt x="450358" y="1343343"/>
                </a:lnTo>
                <a:lnTo>
                  <a:pt x="457327" y="1343978"/>
                </a:lnTo>
                <a:lnTo>
                  <a:pt x="464613" y="1344613"/>
                </a:lnTo>
                <a:lnTo>
                  <a:pt x="472215" y="1345883"/>
                </a:lnTo>
                <a:lnTo>
                  <a:pt x="479818" y="1347470"/>
                </a:lnTo>
                <a:lnTo>
                  <a:pt x="488370" y="1349058"/>
                </a:lnTo>
                <a:lnTo>
                  <a:pt x="496290" y="1350645"/>
                </a:lnTo>
                <a:lnTo>
                  <a:pt x="504526" y="1352868"/>
                </a:lnTo>
                <a:lnTo>
                  <a:pt x="513078" y="1355725"/>
                </a:lnTo>
                <a:lnTo>
                  <a:pt x="521631" y="1358583"/>
                </a:lnTo>
                <a:lnTo>
                  <a:pt x="529867" y="1361758"/>
                </a:lnTo>
                <a:lnTo>
                  <a:pt x="538420" y="1365250"/>
                </a:lnTo>
                <a:lnTo>
                  <a:pt x="546972" y="1369378"/>
                </a:lnTo>
                <a:lnTo>
                  <a:pt x="554891" y="1373823"/>
                </a:lnTo>
                <a:lnTo>
                  <a:pt x="562811" y="1378585"/>
                </a:lnTo>
                <a:lnTo>
                  <a:pt x="570413" y="1383665"/>
                </a:lnTo>
                <a:lnTo>
                  <a:pt x="577699" y="1389380"/>
                </a:lnTo>
                <a:lnTo>
                  <a:pt x="585301" y="1395730"/>
                </a:lnTo>
                <a:lnTo>
                  <a:pt x="591953" y="1402080"/>
                </a:lnTo>
                <a:lnTo>
                  <a:pt x="598288" y="1409065"/>
                </a:lnTo>
                <a:lnTo>
                  <a:pt x="604307" y="1416685"/>
                </a:lnTo>
                <a:lnTo>
                  <a:pt x="609376" y="1424940"/>
                </a:lnTo>
                <a:lnTo>
                  <a:pt x="614444" y="1433195"/>
                </a:lnTo>
                <a:lnTo>
                  <a:pt x="618879" y="1442085"/>
                </a:lnTo>
                <a:lnTo>
                  <a:pt x="620462" y="1446848"/>
                </a:lnTo>
                <a:lnTo>
                  <a:pt x="622363" y="1451928"/>
                </a:lnTo>
                <a:lnTo>
                  <a:pt x="623947" y="1457008"/>
                </a:lnTo>
                <a:lnTo>
                  <a:pt x="625531" y="1461770"/>
                </a:lnTo>
                <a:lnTo>
                  <a:pt x="626481" y="1467168"/>
                </a:lnTo>
                <a:lnTo>
                  <a:pt x="627431" y="1472565"/>
                </a:lnTo>
                <a:lnTo>
                  <a:pt x="628382" y="1478280"/>
                </a:lnTo>
                <a:lnTo>
                  <a:pt x="629015" y="1483995"/>
                </a:lnTo>
                <a:lnTo>
                  <a:pt x="629649" y="1489710"/>
                </a:lnTo>
                <a:lnTo>
                  <a:pt x="629965" y="1495743"/>
                </a:lnTo>
                <a:lnTo>
                  <a:pt x="629965" y="1502093"/>
                </a:lnTo>
                <a:lnTo>
                  <a:pt x="629965" y="1508443"/>
                </a:lnTo>
                <a:lnTo>
                  <a:pt x="629015" y="1514793"/>
                </a:lnTo>
                <a:lnTo>
                  <a:pt x="628382" y="1521460"/>
                </a:lnTo>
                <a:lnTo>
                  <a:pt x="627748" y="1528128"/>
                </a:lnTo>
                <a:lnTo>
                  <a:pt x="626798" y="1535113"/>
                </a:lnTo>
                <a:lnTo>
                  <a:pt x="627431" y="1535430"/>
                </a:lnTo>
                <a:lnTo>
                  <a:pt x="630282" y="1536065"/>
                </a:lnTo>
                <a:lnTo>
                  <a:pt x="633767" y="1537970"/>
                </a:lnTo>
                <a:lnTo>
                  <a:pt x="635984" y="1539240"/>
                </a:lnTo>
                <a:lnTo>
                  <a:pt x="637885" y="1541463"/>
                </a:lnTo>
                <a:lnTo>
                  <a:pt x="640102" y="1543368"/>
                </a:lnTo>
                <a:lnTo>
                  <a:pt x="642319" y="1545908"/>
                </a:lnTo>
                <a:lnTo>
                  <a:pt x="643903" y="1549400"/>
                </a:lnTo>
                <a:lnTo>
                  <a:pt x="645804" y="1553210"/>
                </a:lnTo>
                <a:lnTo>
                  <a:pt x="647071" y="1557020"/>
                </a:lnTo>
                <a:lnTo>
                  <a:pt x="648021" y="1562100"/>
                </a:lnTo>
                <a:lnTo>
                  <a:pt x="648971" y="1567498"/>
                </a:lnTo>
                <a:lnTo>
                  <a:pt x="649288" y="1573848"/>
                </a:lnTo>
                <a:lnTo>
                  <a:pt x="648971" y="1585913"/>
                </a:lnTo>
                <a:lnTo>
                  <a:pt x="647704" y="1596390"/>
                </a:lnTo>
                <a:lnTo>
                  <a:pt x="646437" y="1605598"/>
                </a:lnTo>
                <a:lnTo>
                  <a:pt x="644537" y="1613218"/>
                </a:lnTo>
                <a:lnTo>
                  <a:pt x="642319" y="1619886"/>
                </a:lnTo>
                <a:lnTo>
                  <a:pt x="639152" y="1625601"/>
                </a:lnTo>
                <a:lnTo>
                  <a:pt x="636301" y="1630681"/>
                </a:lnTo>
                <a:lnTo>
                  <a:pt x="632500" y="1634808"/>
                </a:lnTo>
                <a:lnTo>
                  <a:pt x="628698" y="1639253"/>
                </a:lnTo>
                <a:lnTo>
                  <a:pt x="626798" y="1642111"/>
                </a:lnTo>
                <a:lnTo>
                  <a:pt x="625214" y="1645603"/>
                </a:lnTo>
                <a:lnTo>
                  <a:pt x="623313" y="1649731"/>
                </a:lnTo>
                <a:lnTo>
                  <a:pt x="621729" y="1654176"/>
                </a:lnTo>
                <a:lnTo>
                  <a:pt x="620462" y="1659891"/>
                </a:lnTo>
                <a:lnTo>
                  <a:pt x="619512" y="1666241"/>
                </a:lnTo>
                <a:lnTo>
                  <a:pt x="618562" y="1673543"/>
                </a:lnTo>
                <a:lnTo>
                  <a:pt x="616978" y="1680846"/>
                </a:lnTo>
                <a:lnTo>
                  <a:pt x="615077" y="1688783"/>
                </a:lnTo>
                <a:lnTo>
                  <a:pt x="613177" y="1696403"/>
                </a:lnTo>
                <a:lnTo>
                  <a:pt x="610643" y="1704341"/>
                </a:lnTo>
                <a:lnTo>
                  <a:pt x="607792" y="1712278"/>
                </a:lnTo>
                <a:lnTo>
                  <a:pt x="604624" y="1720533"/>
                </a:lnTo>
                <a:lnTo>
                  <a:pt x="601139" y="1728471"/>
                </a:lnTo>
                <a:lnTo>
                  <a:pt x="597338" y="1736408"/>
                </a:lnTo>
                <a:lnTo>
                  <a:pt x="593220" y="1744028"/>
                </a:lnTo>
                <a:lnTo>
                  <a:pt x="588785" y="1751966"/>
                </a:lnTo>
                <a:lnTo>
                  <a:pt x="584034" y="1760221"/>
                </a:lnTo>
                <a:lnTo>
                  <a:pt x="579282" y="1767841"/>
                </a:lnTo>
                <a:lnTo>
                  <a:pt x="573897" y="1775143"/>
                </a:lnTo>
                <a:lnTo>
                  <a:pt x="568196" y="1782446"/>
                </a:lnTo>
                <a:lnTo>
                  <a:pt x="562494" y="1789748"/>
                </a:lnTo>
                <a:lnTo>
                  <a:pt x="556475" y="1796733"/>
                </a:lnTo>
                <a:lnTo>
                  <a:pt x="550140" y="1803401"/>
                </a:lnTo>
                <a:lnTo>
                  <a:pt x="543805" y="1809751"/>
                </a:lnTo>
                <a:lnTo>
                  <a:pt x="537152" y="1815783"/>
                </a:lnTo>
                <a:lnTo>
                  <a:pt x="530184" y="1821498"/>
                </a:lnTo>
                <a:lnTo>
                  <a:pt x="523215" y="1827213"/>
                </a:lnTo>
                <a:lnTo>
                  <a:pt x="515929" y="1832293"/>
                </a:lnTo>
                <a:lnTo>
                  <a:pt x="508644" y="1836738"/>
                </a:lnTo>
                <a:lnTo>
                  <a:pt x="501041" y="1840866"/>
                </a:lnTo>
                <a:lnTo>
                  <a:pt x="493122" y="1844676"/>
                </a:lnTo>
                <a:lnTo>
                  <a:pt x="485203" y="1847851"/>
                </a:lnTo>
                <a:lnTo>
                  <a:pt x="477284" y="1850708"/>
                </a:lnTo>
                <a:lnTo>
                  <a:pt x="469048" y="1852613"/>
                </a:lnTo>
                <a:lnTo>
                  <a:pt x="460495" y="1854201"/>
                </a:lnTo>
                <a:lnTo>
                  <a:pt x="452259" y="1855153"/>
                </a:lnTo>
                <a:lnTo>
                  <a:pt x="443706" y="1855788"/>
                </a:lnTo>
                <a:lnTo>
                  <a:pt x="434837" y="1855153"/>
                </a:lnTo>
                <a:lnTo>
                  <a:pt x="426601" y="1854201"/>
                </a:lnTo>
                <a:lnTo>
                  <a:pt x="418365" y="1852613"/>
                </a:lnTo>
                <a:lnTo>
                  <a:pt x="410129" y="1850708"/>
                </a:lnTo>
                <a:lnTo>
                  <a:pt x="401893" y="1847851"/>
                </a:lnTo>
                <a:lnTo>
                  <a:pt x="394291" y="1844676"/>
                </a:lnTo>
                <a:lnTo>
                  <a:pt x="386372" y="1840866"/>
                </a:lnTo>
                <a:lnTo>
                  <a:pt x="379086" y="1836738"/>
                </a:lnTo>
                <a:lnTo>
                  <a:pt x="371167" y="1832293"/>
                </a:lnTo>
                <a:lnTo>
                  <a:pt x="363881" y="1827213"/>
                </a:lnTo>
                <a:lnTo>
                  <a:pt x="356912" y="1821498"/>
                </a:lnTo>
                <a:lnTo>
                  <a:pt x="349943" y="1815783"/>
                </a:lnTo>
                <a:lnTo>
                  <a:pt x="343291" y="1809751"/>
                </a:lnTo>
                <a:lnTo>
                  <a:pt x="336956" y="1803401"/>
                </a:lnTo>
                <a:lnTo>
                  <a:pt x="330621" y="1796733"/>
                </a:lnTo>
                <a:lnTo>
                  <a:pt x="324602" y="1789748"/>
                </a:lnTo>
                <a:lnTo>
                  <a:pt x="318900" y="1782446"/>
                </a:lnTo>
                <a:lnTo>
                  <a:pt x="313199" y="1775143"/>
                </a:lnTo>
                <a:lnTo>
                  <a:pt x="308447" y="1767841"/>
                </a:lnTo>
                <a:lnTo>
                  <a:pt x="303379" y="1760221"/>
                </a:lnTo>
                <a:lnTo>
                  <a:pt x="298311" y="1751966"/>
                </a:lnTo>
                <a:lnTo>
                  <a:pt x="293876" y="1744028"/>
                </a:lnTo>
                <a:lnTo>
                  <a:pt x="290075" y="1736408"/>
                </a:lnTo>
                <a:lnTo>
                  <a:pt x="285957" y="1728471"/>
                </a:lnTo>
                <a:lnTo>
                  <a:pt x="282789" y="1720533"/>
                </a:lnTo>
                <a:lnTo>
                  <a:pt x="279305" y="1712278"/>
                </a:lnTo>
                <a:lnTo>
                  <a:pt x="276770" y="1704341"/>
                </a:lnTo>
                <a:lnTo>
                  <a:pt x="274236" y="1696403"/>
                </a:lnTo>
                <a:lnTo>
                  <a:pt x="272019" y="1688783"/>
                </a:lnTo>
                <a:lnTo>
                  <a:pt x="270435" y="1680846"/>
                </a:lnTo>
                <a:lnTo>
                  <a:pt x="268851" y="1673543"/>
                </a:lnTo>
                <a:lnTo>
                  <a:pt x="267901" y="1666241"/>
                </a:lnTo>
                <a:lnTo>
                  <a:pt x="266951" y="1659891"/>
                </a:lnTo>
                <a:lnTo>
                  <a:pt x="265684" y="1654176"/>
                </a:lnTo>
                <a:lnTo>
                  <a:pt x="264100" y="1649731"/>
                </a:lnTo>
                <a:lnTo>
                  <a:pt x="262199" y="1645603"/>
                </a:lnTo>
                <a:lnTo>
                  <a:pt x="260299" y="1642111"/>
                </a:lnTo>
                <a:lnTo>
                  <a:pt x="258398" y="1639253"/>
                </a:lnTo>
                <a:lnTo>
                  <a:pt x="254597" y="1634808"/>
                </a:lnTo>
                <a:lnTo>
                  <a:pt x="251429" y="1630681"/>
                </a:lnTo>
                <a:lnTo>
                  <a:pt x="247945" y="1625601"/>
                </a:lnTo>
                <a:lnTo>
                  <a:pt x="245411" y="1619886"/>
                </a:lnTo>
                <a:lnTo>
                  <a:pt x="242560" y="1613218"/>
                </a:lnTo>
                <a:lnTo>
                  <a:pt x="240659" y="1605598"/>
                </a:lnTo>
                <a:lnTo>
                  <a:pt x="239392" y="1596390"/>
                </a:lnTo>
                <a:lnTo>
                  <a:pt x="238442" y="1585913"/>
                </a:lnTo>
                <a:lnTo>
                  <a:pt x="238125" y="1573848"/>
                </a:lnTo>
                <a:lnTo>
                  <a:pt x="238442" y="1567498"/>
                </a:lnTo>
                <a:lnTo>
                  <a:pt x="239075" y="1562100"/>
                </a:lnTo>
                <a:lnTo>
                  <a:pt x="240026" y="1557020"/>
                </a:lnTo>
                <a:lnTo>
                  <a:pt x="241609" y="1553210"/>
                </a:lnTo>
                <a:lnTo>
                  <a:pt x="243193" y="1549400"/>
                </a:lnTo>
                <a:lnTo>
                  <a:pt x="245094" y="1545908"/>
                </a:lnTo>
                <a:lnTo>
                  <a:pt x="247311" y="1543368"/>
                </a:lnTo>
                <a:lnTo>
                  <a:pt x="249212" y="1541463"/>
                </a:lnTo>
                <a:lnTo>
                  <a:pt x="251429" y="1539240"/>
                </a:lnTo>
                <a:lnTo>
                  <a:pt x="253330" y="1537970"/>
                </a:lnTo>
                <a:lnTo>
                  <a:pt x="257131" y="1536065"/>
                </a:lnTo>
                <a:lnTo>
                  <a:pt x="259665" y="1535430"/>
                </a:lnTo>
                <a:lnTo>
                  <a:pt x="260615" y="1535113"/>
                </a:lnTo>
                <a:lnTo>
                  <a:pt x="259348" y="1528128"/>
                </a:lnTo>
                <a:lnTo>
                  <a:pt x="258715" y="1521460"/>
                </a:lnTo>
                <a:lnTo>
                  <a:pt x="258081" y="1514793"/>
                </a:lnTo>
                <a:lnTo>
                  <a:pt x="257764" y="1508443"/>
                </a:lnTo>
                <a:lnTo>
                  <a:pt x="257448" y="1502093"/>
                </a:lnTo>
                <a:lnTo>
                  <a:pt x="257448" y="1495743"/>
                </a:lnTo>
                <a:lnTo>
                  <a:pt x="257764" y="1489710"/>
                </a:lnTo>
                <a:lnTo>
                  <a:pt x="258081" y="1483995"/>
                </a:lnTo>
                <a:lnTo>
                  <a:pt x="258715" y="1478280"/>
                </a:lnTo>
                <a:lnTo>
                  <a:pt x="259665" y="1472565"/>
                </a:lnTo>
                <a:lnTo>
                  <a:pt x="260615" y="1467168"/>
                </a:lnTo>
                <a:lnTo>
                  <a:pt x="261882" y="1461770"/>
                </a:lnTo>
                <a:lnTo>
                  <a:pt x="263466" y="1457008"/>
                </a:lnTo>
                <a:lnTo>
                  <a:pt x="265050" y="1451928"/>
                </a:lnTo>
                <a:lnTo>
                  <a:pt x="266634" y="1446848"/>
                </a:lnTo>
                <a:lnTo>
                  <a:pt x="268535" y="1442085"/>
                </a:lnTo>
                <a:lnTo>
                  <a:pt x="272652" y="1433195"/>
                </a:lnTo>
                <a:lnTo>
                  <a:pt x="277721" y="1424940"/>
                </a:lnTo>
                <a:lnTo>
                  <a:pt x="283106" y="1416685"/>
                </a:lnTo>
                <a:lnTo>
                  <a:pt x="289124" y="1409065"/>
                </a:lnTo>
                <a:lnTo>
                  <a:pt x="295460" y="1402080"/>
                </a:lnTo>
                <a:lnTo>
                  <a:pt x="302112" y="1395730"/>
                </a:lnTo>
                <a:lnTo>
                  <a:pt x="309397" y="1389380"/>
                </a:lnTo>
                <a:lnTo>
                  <a:pt x="316683" y="1383665"/>
                </a:lnTo>
                <a:lnTo>
                  <a:pt x="324285" y="1378585"/>
                </a:lnTo>
                <a:lnTo>
                  <a:pt x="332205" y="1373823"/>
                </a:lnTo>
                <a:lnTo>
                  <a:pt x="340757" y="1369378"/>
                </a:lnTo>
                <a:lnTo>
                  <a:pt x="348993" y="1365250"/>
                </a:lnTo>
                <a:lnTo>
                  <a:pt x="357229" y="1361758"/>
                </a:lnTo>
                <a:lnTo>
                  <a:pt x="365465" y="1358583"/>
                </a:lnTo>
                <a:lnTo>
                  <a:pt x="374018" y="1355725"/>
                </a:lnTo>
                <a:lnTo>
                  <a:pt x="382570" y="1352868"/>
                </a:lnTo>
                <a:lnTo>
                  <a:pt x="390806" y="1350645"/>
                </a:lnTo>
                <a:lnTo>
                  <a:pt x="399359" y="1349058"/>
                </a:lnTo>
                <a:lnTo>
                  <a:pt x="407278" y="1347470"/>
                </a:lnTo>
                <a:lnTo>
                  <a:pt x="414881" y="1345883"/>
                </a:lnTo>
                <a:lnTo>
                  <a:pt x="422483" y="1344613"/>
                </a:lnTo>
                <a:lnTo>
                  <a:pt x="429769" y="1343978"/>
                </a:lnTo>
                <a:lnTo>
                  <a:pt x="437054" y="1343343"/>
                </a:lnTo>
                <a:lnTo>
                  <a:pt x="443706" y="1343025"/>
                </a:lnTo>
                <a:close/>
                <a:moveTo>
                  <a:pt x="677070" y="1288622"/>
                </a:moveTo>
                <a:lnTo>
                  <a:pt x="674852" y="1288939"/>
                </a:lnTo>
                <a:lnTo>
                  <a:pt x="672634" y="1289256"/>
                </a:lnTo>
                <a:lnTo>
                  <a:pt x="670734" y="1289573"/>
                </a:lnTo>
                <a:lnTo>
                  <a:pt x="668516" y="1290523"/>
                </a:lnTo>
                <a:lnTo>
                  <a:pt x="666615" y="1291157"/>
                </a:lnTo>
                <a:lnTo>
                  <a:pt x="665031" y="1292424"/>
                </a:lnTo>
                <a:lnTo>
                  <a:pt x="663447" y="1293374"/>
                </a:lnTo>
                <a:lnTo>
                  <a:pt x="661546" y="1295275"/>
                </a:lnTo>
                <a:lnTo>
                  <a:pt x="660279" y="1296542"/>
                </a:lnTo>
                <a:lnTo>
                  <a:pt x="659012" y="1298126"/>
                </a:lnTo>
                <a:lnTo>
                  <a:pt x="658061" y="1300027"/>
                </a:lnTo>
                <a:lnTo>
                  <a:pt x="657111" y="1301928"/>
                </a:lnTo>
                <a:lnTo>
                  <a:pt x="656477" y="1303829"/>
                </a:lnTo>
                <a:lnTo>
                  <a:pt x="655527" y="1306046"/>
                </a:lnTo>
                <a:lnTo>
                  <a:pt x="655210" y="1308264"/>
                </a:lnTo>
                <a:lnTo>
                  <a:pt x="655210" y="1310482"/>
                </a:lnTo>
                <a:lnTo>
                  <a:pt x="655210" y="1312699"/>
                </a:lnTo>
                <a:lnTo>
                  <a:pt x="655527" y="1314917"/>
                </a:lnTo>
                <a:lnTo>
                  <a:pt x="656477" y="1316818"/>
                </a:lnTo>
                <a:lnTo>
                  <a:pt x="657111" y="1318719"/>
                </a:lnTo>
                <a:lnTo>
                  <a:pt x="658061" y="1320936"/>
                </a:lnTo>
                <a:lnTo>
                  <a:pt x="659012" y="1322837"/>
                </a:lnTo>
                <a:lnTo>
                  <a:pt x="660279" y="1324421"/>
                </a:lnTo>
                <a:lnTo>
                  <a:pt x="661546" y="1325688"/>
                </a:lnTo>
                <a:lnTo>
                  <a:pt x="663447" y="1327272"/>
                </a:lnTo>
                <a:lnTo>
                  <a:pt x="665031" y="1328540"/>
                </a:lnTo>
                <a:lnTo>
                  <a:pt x="666615" y="1329490"/>
                </a:lnTo>
                <a:lnTo>
                  <a:pt x="668516" y="1330440"/>
                </a:lnTo>
                <a:lnTo>
                  <a:pt x="670734" y="1331074"/>
                </a:lnTo>
                <a:lnTo>
                  <a:pt x="672634" y="1331708"/>
                </a:lnTo>
                <a:lnTo>
                  <a:pt x="674852" y="1332024"/>
                </a:lnTo>
                <a:lnTo>
                  <a:pt x="677070" y="1332024"/>
                </a:lnTo>
                <a:lnTo>
                  <a:pt x="679287" y="1332024"/>
                </a:lnTo>
                <a:lnTo>
                  <a:pt x="681822" y="1331708"/>
                </a:lnTo>
                <a:lnTo>
                  <a:pt x="683723" y="1331074"/>
                </a:lnTo>
                <a:lnTo>
                  <a:pt x="685623" y="1330440"/>
                </a:lnTo>
                <a:lnTo>
                  <a:pt x="687524" y="1329490"/>
                </a:lnTo>
                <a:lnTo>
                  <a:pt x="689425" y="1328540"/>
                </a:lnTo>
                <a:lnTo>
                  <a:pt x="691009" y="1327272"/>
                </a:lnTo>
                <a:lnTo>
                  <a:pt x="692593" y="1325688"/>
                </a:lnTo>
                <a:lnTo>
                  <a:pt x="693860" y="1324421"/>
                </a:lnTo>
                <a:lnTo>
                  <a:pt x="695444" y="1322837"/>
                </a:lnTo>
                <a:lnTo>
                  <a:pt x="696395" y="1320936"/>
                </a:lnTo>
                <a:lnTo>
                  <a:pt x="697345" y="1318719"/>
                </a:lnTo>
                <a:lnTo>
                  <a:pt x="697979" y="1316818"/>
                </a:lnTo>
                <a:lnTo>
                  <a:pt x="698612" y="1314917"/>
                </a:lnTo>
                <a:lnTo>
                  <a:pt x="698929" y="1312699"/>
                </a:lnTo>
                <a:lnTo>
                  <a:pt x="698929" y="1310482"/>
                </a:lnTo>
                <a:lnTo>
                  <a:pt x="698929" y="1308264"/>
                </a:lnTo>
                <a:lnTo>
                  <a:pt x="698612" y="1306046"/>
                </a:lnTo>
                <a:lnTo>
                  <a:pt x="697979" y="1303829"/>
                </a:lnTo>
                <a:lnTo>
                  <a:pt x="697345" y="1301928"/>
                </a:lnTo>
                <a:lnTo>
                  <a:pt x="696395" y="1300027"/>
                </a:lnTo>
                <a:lnTo>
                  <a:pt x="695444" y="1298126"/>
                </a:lnTo>
                <a:lnTo>
                  <a:pt x="693860" y="1296542"/>
                </a:lnTo>
                <a:lnTo>
                  <a:pt x="692593" y="1295275"/>
                </a:lnTo>
                <a:lnTo>
                  <a:pt x="691009" y="1293374"/>
                </a:lnTo>
                <a:lnTo>
                  <a:pt x="689425" y="1292424"/>
                </a:lnTo>
                <a:lnTo>
                  <a:pt x="687524" y="1291157"/>
                </a:lnTo>
                <a:lnTo>
                  <a:pt x="685623" y="1290523"/>
                </a:lnTo>
                <a:lnTo>
                  <a:pt x="683723" y="1289573"/>
                </a:lnTo>
                <a:lnTo>
                  <a:pt x="681822" y="1289256"/>
                </a:lnTo>
                <a:lnTo>
                  <a:pt x="679287" y="1288939"/>
                </a:lnTo>
                <a:lnTo>
                  <a:pt x="677070" y="1288622"/>
                </a:lnTo>
                <a:close/>
                <a:moveTo>
                  <a:pt x="677070" y="1238250"/>
                </a:moveTo>
                <a:lnTo>
                  <a:pt x="684673" y="1238567"/>
                </a:lnTo>
                <a:lnTo>
                  <a:pt x="691643" y="1239517"/>
                </a:lnTo>
                <a:lnTo>
                  <a:pt x="698612" y="1241418"/>
                </a:lnTo>
                <a:lnTo>
                  <a:pt x="705265" y="1243953"/>
                </a:lnTo>
                <a:lnTo>
                  <a:pt x="711601" y="1246804"/>
                </a:lnTo>
                <a:lnTo>
                  <a:pt x="717621" y="1250606"/>
                </a:lnTo>
                <a:lnTo>
                  <a:pt x="723006" y="1254407"/>
                </a:lnTo>
                <a:lnTo>
                  <a:pt x="728392" y="1259476"/>
                </a:lnTo>
                <a:lnTo>
                  <a:pt x="733144" y="1264545"/>
                </a:lnTo>
                <a:lnTo>
                  <a:pt x="736946" y="1270248"/>
                </a:lnTo>
                <a:lnTo>
                  <a:pt x="740747" y="1276267"/>
                </a:lnTo>
                <a:lnTo>
                  <a:pt x="743599" y="1282286"/>
                </a:lnTo>
                <a:lnTo>
                  <a:pt x="746450" y="1288939"/>
                </a:lnTo>
                <a:lnTo>
                  <a:pt x="748034" y="1295909"/>
                </a:lnTo>
                <a:lnTo>
                  <a:pt x="748984" y="1303195"/>
                </a:lnTo>
                <a:lnTo>
                  <a:pt x="749301" y="1310482"/>
                </a:lnTo>
                <a:lnTo>
                  <a:pt x="748984" y="1317768"/>
                </a:lnTo>
                <a:lnTo>
                  <a:pt x="748034" y="1325055"/>
                </a:lnTo>
                <a:lnTo>
                  <a:pt x="746450" y="1331708"/>
                </a:lnTo>
                <a:lnTo>
                  <a:pt x="743599" y="1338361"/>
                </a:lnTo>
                <a:lnTo>
                  <a:pt x="740747" y="1344697"/>
                </a:lnTo>
                <a:lnTo>
                  <a:pt x="736946" y="1350716"/>
                </a:lnTo>
                <a:lnTo>
                  <a:pt x="733144" y="1356418"/>
                </a:lnTo>
                <a:lnTo>
                  <a:pt x="728392" y="1361487"/>
                </a:lnTo>
                <a:lnTo>
                  <a:pt x="723006" y="1366239"/>
                </a:lnTo>
                <a:lnTo>
                  <a:pt x="717621" y="1370358"/>
                </a:lnTo>
                <a:lnTo>
                  <a:pt x="711601" y="1374160"/>
                </a:lnTo>
                <a:lnTo>
                  <a:pt x="705265" y="1377011"/>
                </a:lnTo>
                <a:lnTo>
                  <a:pt x="698612" y="1379545"/>
                </a:lnTo>
                <a:lnTo>
                  <a:pt x="691643" y="1381446"/>
                </a:lnTo>
                <a:lnTo>
                  <a:pt x="684673" y="1382396"/>
                </a:lnTo>
                <a:lnTo>
                  <a:pt x="677070" y="1382713"/>
                </a:lnTo>
                <a:lnTo>
                  <a:pt x="669783" y="1382396"/>
                </a:lnTo>
                <a:lnTo>
                  <a:pt x="662813" y="1381446"/>
                </a:lnTo>
                <a:lnTo>
                  <a:pt x="655527" y="1379545"/>
                </a:lnTo>
                <a:lnTo>
                  <a:pt x="648874" y="1377011"/>
                </a:lnTo>
                <a:lnTo>
                  <a:pt x="642538" y="1374160"/>
                </a:lnTo>
                <a:lnTo>
                  <a:pt x="636835" y="1370358"/>
                </a:lnTo>
                <a:lnTo>
                  <a:pt x="631133" y="1366239"/>
                </a:lnTo>
                <a:lnTo>
                  <a:pt x="626064" y="1361487"/>
                </a:lnTo>
                <a:lnTo>
                  <a:pt x="621312" y="1356418"/>
                </a:lnTo>
                <a:lnTo>
                  <a:pt x="616877" y="1350716"/>
                </a:lnTo>
                <a:lnTo>
                  <a:pt x="613392" y="1344697"/>
                </a:lnTo>
                <a:lnTo>
                  <a:pt x="610224" y="1338361"/>
                </a:lnTo>
                <a:lnTo>
                  <a:pt x="608006" y="1331708"/>
                </a:lnTo>
                <a:lnTo>
                  <a:pt x="606422" y="1325055"/>
                </a:lnTo>
                <a:lnTo>
                  <a:pt x="605155" y="1317768"/>
                </a:lnTo>
                <a:lnTo>
                  <a:pt x="604838" y="1310482"/>
                </a:lnTo>
                <a:lnTo>
                  <a:pt x="605155" y="1303195"/>
                </a:lnTo>
                <a:lnTo>
                  <a:pt x="606422" y="1295909"/>
                </a:lnTo>
                <a:lnTo>
                  <a:pt x="608006" y="1288939"/>
                </a:lnTo>
                <a:lnTo>
                  <a:pt x="610224" y="1282286"/>
                </a:lnTo>
                <a:lnTo>
                  <a:pt x="613392" y="1276267"/>
                </a:lnTo>
                <a:lnTo>
                  <a:pt x="616877" y="1270248"/>
                </a:lnTo>
                <a:lnTo>
                  <a:pt x="621312" y="1264545"/>
                </a:lnTo>
                <a:lnTo>
                  <a:pt x="626064" y="1259476"/>
                </a:lnTo>
                <a:lnTo>
                  <a:pt x="631133" y="1254407"/>
                </a:lnTo>
                <a:lnTo>
                  <a:pt x="636835" y="1250606"/>
                </a:lnTo>
                <a:lnTo>
                  <a:pt x="642538" y="1246804"/>
                </a:lnTo>
                <a:lnTo>
                  <a:pt x="648874" y="1243953"/>
                </a:lnTo>
                <a:lnTo>
                  <a:pt x="655527" y="1241418"/>
                </a:lnTo>
                <a:lnTo>
                  <a:pt x="662813" y="1239517"/>
                </a:lnTo>
                <a:lnTo>
                  <a:pt x="669783" y="1238567"/>
                </a:lnTo>
                <a:lnTo>
                  <a:pt x="677070" y="1238250"/>
                </a:lnTo>
                <a:close/>
                <a:moveTo>
                  <a:pt x="796132" y="1061496"/>
                </a:moveTo>
                <a:lnTo>
                  <a:pt x="791363" y="1061814"/>
                </a:lnTo>
                <a:lnTo>
                  <a:pt x="786276" y="1062450"/>
                </a:lnTo>
                <a:lnTo>
                  <a:pt x="781507" y="1064040"/>
                </a:lnTo>
                <a:lnTo>
                  <a:pt x="777374" y="1065629"/>
                </a:lnTo>
                <a:lnTo>
                  <a:pt x="772923" y="1067537"/>
                </a:lnTo>
                <a:lnTo>
                  <a:pt x="768790" y="1069762"/>
                </a:lnTo>
                <a:lnTo>
                  <a:pt x="765293" y="1072624"/>
                </a:lnTo>
                <a:lnTo>
                  <a:pt x="761478" y="1075803"/>
                </a:lnTo>
                <a:lnTo>
                  <a:pt x="758617" y="1079300"/>
                </a:lnTo>
                <a:lnTo>
                  <a:pt x="755438" y="1083433"/>
                </a:lnTo>
                <a:lnTo>
                  <a:pt x="753212" y="1087248"/>
                </a:lnTo>
                <a:lnTo>
                  <a:pt x="750987" y="1091381"/>
                </a:lnTo>
                <a:lnTo>
                  <a:pt x="749397" y="1096150"/>
                </a:lnTo>
                <a:lnTo>
                  <a:pt x="748125" y="1100601"/>
                </a:lnTo>
                <a:lnTo>
                  <a:pt x="747490" y="1105370"/>
                </a:lnTo>
                <a:lnTo>
                  <a:pt x="747172" y="1110456"/>
                </a:lnTo>
                <a:lnTo>
                  <a:pt x="747490" y="1115543"/>
                </a:lnTo>
                <a:lnTo>
                  <a:pt x="748125" y="1120312"/>
                </a:lnTo>
                <a:lnTo>
                  <a:pt x="749397" y="1125081"/>
                </a:lnTo>
                <a:lnTo>
                  <a:pt x="750987" y="1129532"/>
                </a:lnTo>
                <a:lnTo>
                  <a:pt x="753212" y="1133665"/>
                </a:lnTo>
                <a:lnTo>
                  <a:pt x="755438" y="1137798"/>
                </a:lnTo>
                <a:lnTo>
                  <a:pt x="758617" y="1141613"/>
                </a:lnTo>
                <a:lnTo>
                  <a:pt x="761478" y="1145110"/>
                </a:lnTo>
                <a:lnTo>
                  <a:pt x="765293" y="1148289"/>
                </a:lnTo>
                <a:lnTo>
                  <a:pt x="768790" y="1151150"/>
                </a:lnTo>
                <a:lnTo>
                  <a:pt x="772923" y="1153376"/>
                </a:lnTo>
                <a:lnTo>
                  <a:pt x="777374" y="1155601"/>
                </a:lnTo>
                <a:lnTo>
                  <a:pt x="781507" y="1157191"/>
                </a:lnTo>
                <a:lnTo>
                  <a:pt x="786276" y="1158462"/>
                </a:lnTo>
                <a:lnTo>
                  <a:pt x="791363" y="1159098"/>
                </a:lnTo>
                <a:lnTo>
                  <a:pt x="796132" y="1159416"/>
                </a:lnTo>
                <a:lnTo>
                  <a:pt x="801218" y="1159098"/>
                </a:lnTo>
                <a:lnTo>
                  <a:pt x="805987" y="1158462"/>
                </a:lnTo>
                <a:lnTo>
                  <a:pt x="810756" y="1157191"/>
                </a:lnTo>
                <a:lnTo>
                  <a:pt x="815207" y="1155601"/>
                </a:lnTo>
                <a:lnTo>
                  <a:pt x="819340" y="1153376"/>
                </a:lnTo>
                <a:lnTo>
                  <a:pt x="823473" y="1151150"/>
                </a:lnTo>
                <a:lnTo>
                  <a:pt x="827288" y="1148289"/>
                </a:lnTo>
                <a:lnTo>
                  <a:pt x="830785" y="1145110"/>
                </a:lnTo>
                <a:lnTo>
                  <a:pt x="833964" y="1141613"/>
                </a:lnTo>
                <a:lnTo>
                  <a:pt x="836826" y="1137798"/>
                </a:lnTo>
                <a:lnTo>
                  <a:pt x="839051" y="1133665"/>
                </a:lnTo>
                <a:lnTo>
                  <a:pt x="840959" y="1129532"/>
                </a:lnTo>
                <a:lnTo>
                  <a:pt x="842866" y="1125081"/>
                </a:lnTo>
                <a:lnTo>
                  <a:pt x="844138" y="1120312"/>
                </a:lnTo>
                <a:lnTo>
                  <a:pt x="844774" y="1115543"/>
                </a:lnTo>
                <a:lnTo>
                  <a:pt x="845092" y="1110456"/>
                </a:lnTo>
                <a:lnTo>
                  <a:pt x="844774" y="1105370"/>
                </a:lnTo>
                <a:lnTo>
                  <a:pt x="844138" y="1100601"/>
                </a:lnTo>
                <a:lnTo>
                  <a:pt x="842866" y="1096150"/>
                </a:lnTo>
                <a:lnTo>
                  <a:pt x="840959" y="1091381"/>
                </a:lnTo>
                <a:lnTo>
                  <a:pt x="839051" y="1087248"/>
                </a:lnTo>
                <a:lnTo>
                  <a:pt x="836826" y="1083433"/>
                </a:lnTo>
                <a:lnTo>
                  <a:pt x="833964" y="1079300"/>
                </a:lnTo>
                <a:lnTo>
                  <a:pt x="830785" y="1075803"/>
                </a:lnTo>
                <a:lnTo>
                  <a:pt x="827288" y="1072624"/>
                </a:lnTo>
                <a:lnTo>
                  <a:pt x="823473" y="1069762"/>
                </a:lnTo>
                <a:lnTo>
                  <a:pt x="819340" y="1067537"/>
                </a:lnTo>
                <a:lnTo>
                  <a:pt x="815207" y="1065629"/>
                </a:lnTo>
                <a:lnTo>
                  <a:pt x="810756" y="1064040"/>
                </a:lnTo>
                <a:lnTo>
                  <a:pt x="805987" y="1062450"/>
                </a:lnTo>
                <a:lnTo>
                  <a:pt x="801218" y="1061814"/>
                </a:lnTo>
                <a:lnTo>
                  <a:pt x="796132" y="1061496"/>
                </a:lnTo>
                <a:close/>
                <a:moveTo>
                  <a:pt x="796132" y="990600"/>
                </a:moveTo>
                <a:lnTo>
                  <a:pt x="802172" y="990918"/>
                </a:lnTo>
                <a:lnTo>
                  <a:pt x="808213" y="991236"/>
                </a:lnTo>
                <a:lnTo>
                  <a:pt x="814253" y="991871"/>
                </a:lnTo>
                <a:lnTo>
                  <a:pt x="820294" y="993143"/>
                </a:lnTo>
                <a:lnTo>
                  <a:pt x="826016" y="994415"/>
                </a:lnTo>
                <a:lnTo>
                  <a:pt x="831739" y="996004"/>
                </a:lnTo>
                <a:lnTo>
                  <a:pt x="837461" y="997912"/>
                </a:lnTo>
                <a:lnTo>
                  <a:pt x="842866" y="1000137"/>
                </a:lnTo>
                <a:lnTo>
                  <a:pt x="847953" y="1002363"/>
                </a:lnTo>
                <a:lnTo>
                  <a:pt x="853040" y="1004906"/>
                </a:lnTo>
                <a:lnTo>
                  <a:pt x="858126" y="1008085"/>
                </a:lnTo>
                <a:lnTo>
                  <a:pt x="863213" y="1010947"/>
                </a:lnTo>
                <a:lnTo>
                  <a:pt x="867982" y="1014444"/>
                </a:lnTo>
                <a:lnTo>
                  <a:pt x="872115" y="1017941"/>
                </a:lnTo>
                <a:lnTo>
                  <a:pt x="876566" y="1021756"/>
                </a:lnTo>
                <a:lnTo>
                  <a:pt x="881017" y="1025889"/>
                </a:lnTo>
                <a:lnTo>
                  <a:pt x="884832" y="1030022"/>
                </a:lnTo>
                <a:lnTo>
                  <a:pt x="888647" y="1034473"/>
                </a:lnTo>
                <a:lnTo>
                  <a:pt x="892144" y="1038924"/>
                </a:lnTo>
                <a:lnTo>
                  <a:pt x="895641" y="1043375"/>
                </a:lnTo>
                <a:lnTo>
                  <a:pt x="898502" y="1048462"/>
                </a:lnTo>
                <a:lnTo>
                  <a:pt x="901682" y="1053548"/>
                </a:lnTo>
                <a:lnTo>
                  <a:pt x="904225" y="1058635"/>
                </a:lnTo>
                <a:lnTo>
                  <a:pt x="906768" y="1064040"/>
                </a:lnTo>
                <a:lnTo>
                  <a:pt x="908676" y="1069126"/>
                </a:lnTo>
                <a:lnTo>
                  <a:pt x="910583" y="1074849"/>
                </a:lnTo>
                <a:lnTo>
                  <a:pt x="912173" y="1080572"/>
                </a:lnTo>
                <a:lnTo>
                  <a:pt x="913763" y="1086294"/>
                </a:lnTo>
                <a:lnTo>
                  <a:pt x="914716" y="1092335"/>
                </a:lnTo>
                <a:lnTo>
                  <a:pt x="915352" y="1098375"/>
                </a:lnTo>
                <a:lnTo>
                  <a:pt x="915988" y="1104416"/>
                </a:lnTo>
                <a:lnTo>
                  <a:pt x="915988" y="1110456"/>
                </a:lnTo>
                <a:lnTo>
                  <a:pt x="915988" y="1116815"/>
                </a:lnTo>
                <a:lnTo>
                  <a:pt x="915352" y="1122855"/>
                </a:lnTo>
                <a:lnTo>
                  <a:pt x="914716" y="1128896"/>
                </a:lnTo>
                <a:lnTo>
                  <a:pt x="913763" y="1134936"/>
                </a:lnTo>
                <a:lnTo>
                  <a:pt x="912173" y="1140341"/>
                </a:lnTo>
                <a:lnTo>
                  <a:pt x="910583" y="1146063"/>
                </a:lnTo>
                <a:lnTo>
                  <a:pt x="908676" y="1151786"/>
                </a:lnTo>
                <a:lnTo>
                  <a:pt x="906768" y="1157191"/>
                </a:lnTo>
                <a:lnTo>
                  <a:pt x="904225" y="1162595"/>
                </a:lnTo>
                <a:lnTo>
                  <a:pt x="901682" y="1167682"/>
                </a:lnTo>
                <a:lnTo>
                  <a:pt x="898502" y="1172451"/>
                </a:lnTo>
                <a:lnTo>
                  <a:pt x="895641" y="1177538"/>
                </a:lnTo>
                <a:lnTo>
                  <a:pt x="892144" y="1182307"/>
                </a:lnTo>
                <a:lnTo>
                  <a:pt x="888647" y="1186757"/>
                </a:lnTo>
                <a:lnTo>
                  <a:pt x="884832" y="1190890"/>
                </a:lnTo>
                <a:lnTo>
                  <a:pt x="881017" y="1195341"/>
                </a:lnTo>
                <a:lnTo>
                  <a:pt x="876566" y="1199474"/>
                </a:lnTo>
                <a:lnTo>
                  <a:pt x="872115" y="1202971"/>
                </a:lnTo>
                <a:lnTo>
                  <a:pt x="867982" y="1206787"/>
                </a:lnTo>
                <a:lnTo>
                  <a:pt x="863213" y="1209966"/>
                </a:lnTo>
                <a:lnTo>
                  <a:pt x="858126" y="1213145"/>
                </a:lnTo>
                <a:lnTo>
                  <a:pt x="853040" y="1216006"/>
                </a:lnTo>
                <a:lnTo>
                  <a:pt x="847953" y="1218868"/>
                </a:lnTo>
                <a:lnTo>
                  <a:pt x="842866" y="1221093"/>
                </a:lnTo>
                <a:lnTo>
                  <a:pt x="837461" y="1223001"/>
                </a:lnTo>
                <a:lnTo>
                  <a:pt x="831739" y="1225226"/>
                </a:lnTo>
                <a:lnTo>
                  <a:pt x="826016" y="1226816"/>
                </a:lnTo>
                <a:lnTo>
                  <a:pt x="820294" y="1228087"/>
                </a:lnTo>
                <a:lnTo>
                  <a:pt x="814253" y="1229041"/>
                </a:lnTo>
                <a:lnTo>
                  <a:pt x="808213" y="1229677"/>
                </a:lnTo>
                <a:lnTo>
                  <a:pt x="802172" y="1230313"/>
                </a:lnTo>
                <a:lnTo>
                  <a:pt x="796132" y="1230313"/>
                </a:lnTo>
                <a:lnTo>
                  <a:pt x="789773" y="1230313"/>
                </a:lnTo>
                <a:lnTo>
                  <a:pt x="784051" y="1229677"/>
                </a:lnTo>
                <a:lnTo>
                  <a:pt x="778010" y="1229041"/>
                </a:lnTo>
                <a:lnTo>
                  <a:pt x="771970" y="1228087"/>
                </a:lnTo>
                <a:lnTo>
                  <a:pt x="766247" y="1226816"/>
                </a:lnTo>
                <a:lnTo>
                  <a:pt x="760524" y="1225226"/>
                </a:lnTo>
                <a:lnTo>
                  <a:pt x="754802" y="1223001"/>
                </a:lnTo>
                <a:lnTo>
                  <a:pt x="749397" y="1221093"/>
                </a:lnTo>
                <a:lnTo>
                  <a:pt x="743992" y="1218868"/>
                </a:lnTo>
                <a:lnTo>
                  <a:pt x="739224" y="1216006"/>
                </a:lnTo>
                <a:lnTo>
                  <a:pt x="734137" y="1213145"/>
                </a:lnTo>
                <a:lnTo>
                  <a:pt x="729050" y="1209966"/>
                </a:lnTo>
                <a:lnTo>
                  <a:pt x="724281" y="1206787"/>
                </a:lnTo>
                <a:lnTo>
                  <a:pt x="720148" y="1202971"/>
                </a:lnTo>
                <a:lnTo>
                  <a:pt x="715697" y="1199474"/>
                </a:lnTo>
                <a:lnTo>
                  <a:pt x="711247" y="1195341"/>
                </a:lnTo>
                <a:lnTo>
                  <a:pt x="707431" y="1190890"/>
                </a:lnTo>
                <a:lnTo>
                  <a:pt x="703616" y="1186757"/>
                </a:lnTo>
                <a:lnTo>
                  <a:pt x="700119" y="1182307"/>
                </a:lnTo>
                <a:lnTo>
                  <a:pt x="696622" y="1177538"/>
                </a:lnTo>
                <a:lnTo>
                  <a:pt x="693761" y="1172451"/>
                </a:lnTo>
                <a:lnTo>
                  <a:pt x="690900" y="1167682"/>
                </a:lnTo>
                <a:lnTo>
                  <a:pt x="688356" y="1162595"/>
                </a:lnTo>
                <a:lnTo>
                  <a:pt x="685495" y="1157191"/>
                </a:lnTo>
                <a:lnTo>
                  <a:pt x="683587" y="1151786"/>
                </a:lnTo>
                <a:lnTo>
                  <a:pt x="681680" y="1146063"/>
                </a:lnTo>
                <a:lnTo>
                  <a:pt x="680090" y="1140341"/>
                </a:lnTo>
                <a:lnTo>
                  <a:pt x="678818" y="1134936"/>
                </a:lnTo>
                <a:lnTo>
                  <a:pt x="677547" y="1128896"/>
                </a:lnTo>
                <a:lnTo>
                  <a:pt x="676911" y="1122855"/>
                </a:lnTo>
                <a:lnTo>
                  <a:pt x="676593" y="1116815"/>
                </a:lnTo>
                <a:lnTo>
                  <a:pt x="676275" y="1110456"/>
                </a:lnTo>
                <a:lnTo>
                  <a:pt x="676593" y="1104416"/>
                </a:lnTo>
                <a:lnTo>
                  <a:pt x="676911" y="1098375"/>
                </a:lnTo>
                <a:lnTo>
                  <a:pt x="677547" y="1092335"/>
                </a:lnTo>
                <a:lnTo>
                  <a:pt x="678818" y="1086294"/>
                </a:lnTo>
                <a:lnTo>
                  <a:pt x="680090" y="1080572"/>
                </a:lnTo>
                <a:lnTo>
                  <a:pt x="681680" y="1074849"/>
                </a:lnTo>
                <a:lnTo>
                  <a:pt x="683587" y="1069126"/>
                </a:lnTo>
                <a:lnTo>
                  <a:pt x="685495" y="1064040"/>
                </a:lnTo>
                <a:lnTo>
                  <a:pt x="688356" y="1058635"/>
                </a:lnTo>
                <a:lnTo>
                  <a:pt x="690900" y="1053548"/>
                </a:lnTo>
                <a:lnTo>
                  <a:pt x="693761" y="1048462"/>
                </a:lnTo>
                <a:lnTo>
                  <a:pt x="696622" y="1043375"/>
                </a:lnTo>
                <a:lnTo>
                  <a:pt x="700119" y="1038924"/>
                </a:lnTo>
                <a:lnTo>
                  <a:pt x="703616" y="1034473"/>
                </a:lnTo>
                <a:lnTo>
                  <a:pt x="707431" y="1030022"/>
                </a:lnTo>
                <a:lnTo>
                  <a:pt x="711247" y="1025889"/>
                </a:lnTo>
                <a:lnTo>
                  <a:pt x="715697" y="1021756"/>
                </a:lnTo>
                <a:lnTo>
                  <a:pt x="720148" y="1017941"/>
                </a:lnTo>
                <a:lnTo>
                  <a:pt x="724281" y="1014444"/>
                </a:lnTo>
                <a:lnTo>
                  <a:pt x="729050" y="1010947"/>
                </a:lnTo>
                <a:lnTo>
                  <a:pt x="734137" y="1008085"/>
                </a:lnTo>
                <a:lnTo>
                  <a:pt x="739224" y="1004906"/>
                </a:lnTo>
                <a:lnTo>
                  <a:pt x="743992" y="1002363"/>
                </a:lnTo>
                <a:lnTo>
                  <a:pt x="749397" y="1000137"/>
                </a:lnTo>
                <a:lnTo>
                  <a:pt x="754802" y="997912"/>
                </a:lnTo>
                <a:lnTo>
                  <a:pt x="760524" y="996004"/>
                </a:lnTo>
                <a:lnTo>
                  <a:pt x="766247" y="994415"/>
                </a:lnTo>
                <a:lnTo>
                  <a:pt x="771970" y="993143"/>
                </a:lnTo>
                <a:lnTo>
                  <a:pt x="778010" y="991871"/>
                </a:lnTo>
                <a:lnTo>
                  <a:pt x="784051" y="991236"/>
                </a:lnTo>
                <a:lnTo>
                  <a:pt x="789773" y="990918"/>
                </a:lnTo>
                <a:lnTo>
                  <a:pt x="796132" y="990600"/>
                </a:lnTo>
                <a:close/>
                <a:moveTo>
                  <a:pt x="966470" y="546671"/>
                </a:moveTo>
                <a:lnTo>
                  <a:pt x="969963" y="546671"/>
                </a:lnTo>
                <a:lnTo>
                  <a:pt x="973455" y="546671"/>
                </a:lnTo>
                <a:lnTo>
                  <a:pt x="976948" y="547304"/>
                </a:lnTo>
                <a:lnTo>
                  <a:pt x="979805" y="548253"/>
                </a:lnTo>
                <a:lnTo>
                  <a:pt x="983298" y="549518"/>
                </a:lnTo>
                <a:lnTo>
                  <a:pt x="986155" y="550783"/>
                </a:lnTo>
                <a:lnTo>
                  <a:pt x="988695" y="552364"/>
                </a:lnTo>
                <a:lnTo>
                  <a:pt x="991553" y="554578"/>
                </a:lnTo>
                <a:lnTo>
                  <a:pt x="993775" y="556476"/>
                </a:lnTo>
                <a:lnTo>
                  <a:pt x="995680" y="558690"/>
                </a:lnTo>
                <a:lnTo>
                  <a:pt x="997903" y="561537"/>
                </a:lnTo>
                <a:lnTo>
                  <a:pt x="999490" y="564067"/>
                </a:lnTo>
                <a:lnTo>
                  <a:pt x="1000760" y="566914"/>
                </a:lnTo>
                <a:lnTo>
                  <a:pt x="1001713" y="570077"/>
                </a:lnTo>
                <a:lnTo>
                  <a:pt x="1002983" y="572923"/>
                </a:lnTo>
                <a:lnTo>
                  <a:pt x="1003300" y="576402"/>
                </a:lnTo>
                <a:lnTo>
                  <a:pt x="1003618" y="579565"/>
                </a:lnTo>
                <a:lnTo>
                  <a:pt x="1003300" y="583045"/>
                </a:lnTo>
                <a:lnTo>
                  <a:pt x="1002983" y="586207"/>
                </a:lnTo>
                <a:lnTo>
                  <a:pt x="1001713" y="589687"/>
                </a:lnTo>
                <a:lnTo>
                  <a:pt x="1000760" y="592533"/>
                </a:lnTo>
                <a:lnTo>
                  <a:pt x="999490" y="595696"/>
                </a:lnTo>
                <a:lnTo>
                  <a:pt x="997903" y="598226"/>
                </a:lnTo>
                <a:lnTo>
                  <a:pt x="995680" y="601073"/>
                </a:lnTo>
                <a:lnTo>
                  <a:pt x="993775" y="603287"/>
                </a:lnTo>
                <a:lnTo>
                  <a:pt x="991553" y="605185"/>
                </a:lnTo>
                <a:lnTo>
                  <a:pt x="988695" y="607399"/>
                </a:lnTo>
                <a:lnTo>
                  <a:pt x="986155" y="608980"/>
                </a:lnTo>
                <a:lnTo>
                  <a:pt x="983298" y="610245"/>
                </a:lnTo>
                <a:lnTo>
                  <a:pt x="979805" y="611194"/>
                </a:lnTo>
                <a:lnTo>
                  <a:pt x="976948" y="611827"/>
                </a:lnTo>
                <a:lnTo>
                  <a:pt x="973455" y="612776"/>
                </a:lnTo>
                <a:lnTo>
                  <a:pt x="969963" y="612776"/>
                </a:lnTo>
                <a:lnTo>
                  <a:pt x="966470" y="612776"/>
                </a:lnTo>
                <a:lnTo>
                  <a:pt x="963295" y="611827"/>
                </a:lnTo>
                <a:lnTo>
                  <a:pt x="960120" y="611194"/>
                </a:lnTo>
                <a:lnTo>
                  <a:pt x="956945" y="610245"/>
                </a:lnTo>
                <a:lnTo>
                  <a:pt x="954088" y="608980"/>
                </a:lnTo>
                <a:lnTo>
                  <a:pt x="951548" y="607399"/>
                </a:lnTo>
                <a:lnTo>
                  <a:pt x="948690" y="605185"/>
                </a:lnTo>
                <a:lnTo>
                  <a:pt x="946468" y="603287"/>
                </a:lnTo>
                <a:lnTo>
                  <a:pt x="944245" y="601073"/>
                </a:lnTo>
                <a:lnTo>
                  <a:pt x="942340" y="598226"/>
                </a:lnTo>
                <a:lnTo>
                  <a:pt x="940753" y="595696"/>
                </a:lnTo>
                <a:lnTo>
                  <a:pt x="939483" y="592533"/>
                </a:lnTo>
                <a:lnTo>
                  <a:pt x="938530" y="589687"/>
                </a:lnTo>
                <a:lnTo>
                  <a:pt x="937260" y="586207"/>
                </a:lnTo>
                <a:lnTo>
                  <a:pt x="936943" y="583045"/>
                </a:lnTo>
                <a:lnTo>
                  <a:pt x="936943" y="579565"/>
                </a:lnTo>
                <a:lnTo>
                  <a:pt x="936943" y="576402"/>
                </a:lnTo>
                <a:lnTo>
                  <a:pt x="937260" y="572923"/>
                </a:lnTo>
                <a:lnTo>
                  <a:pt x="938530" y="570077"/>
                </a:lnTo>
                <a:lnTo>
                  <a:pt x="939483" y="566914"/>
                </a:lnTo>
                <a:lnTo>
                  <a:pt x="940753" y="564067"/>
                </a:lnTo>
                <a:lnTo>
                  <a:pt x="942340" y="561537"/>
                </a:lnTo>
                <a:lnTo>
                  <a:pt x="944245" y="558690"/>
                </a:lnTo>
                <a:lnTo>
                  <a:pt x="946468" y="556476"/>
                </a:lnTo>
                <a:lnTo>
                  <a:pt x="948690" y="554578"/>
                </a:lnTo>
                <a:lnTo>
                  <a:pt x="951548" y="552364"/>
                </a:lnTo>
                <a:lnTo>
                  <a:pt x="954088" y="550783"/>
                </a:lnTo>
                <a:lnTo>
                  <a:pt x="956945" y="549518"/>
                </a:lnTo>
                <a:lnTo>
                  <a:pt x="960120" y="548253"/>
                </a:lnTo>
                <a:lnTo>
                  <a:pt x="963295" y="547304"/>
                </a:lnTo>
                <a:lnTo>
                  <a:pt x="966470" y="546671"/>
                </a:lnTo>
                <a:close/>
                <a:moveTo>
                  <a:pt x="966470" y="280988"/>
                </a:moveTo>
                <a:lnTo>
                  <a:pt x="969963" y="280988"/>
                </a:lnTo>
                <a:lnTo>
                  <a:pt x="973455" y="280988"/>
                </a:lnTo>
                <a:lnTo>
                  <a:pt x="977265" y="281937"/>
                </a:lnTo>
                <a:lnTo>
                  <a:pt x="980758" y="282885"/>
                </a:lnTo>
                <a:lnTo>
                  <a:pt x="984568" y="284467"/>
                </a:lnTo>
                <a:lnTo>
                  <a:pt x="987743" y="286681"/>
                </a:lnTo>
                <a:lnTo>
                  <a:pt x="991235" y="289211"/>
                </a:lnTo>
                <a:lnTo>
                  <a:pt x="994093" y="292058"/>
                </a:lnTo>
                <a:lnTo>
                  <a:pt x="997268" y="295221"/>
                </a:lnTo>
                <a:lnTo>
                  <a:pt x="999490" y="299016"/>
                </a:lnTo>
                <a:lnTo>
                  <a:pt x="1001713" y="303128"/>
                </a:lnTo>
                <a:lnTo>
                  <a:pt x="1004253" y="307556"/>
                </a:lnTo>
                <a:lnTo>
                  <a:pt x="1005840" y="312617"/>
                </a:lnTo>
                <a:lnTo>
                  <a:pt x="1007428" y="317994"/>
                </a:lnTo>
                <a:lnTo>
                  <a:pt x="1008380" y="323687"/>
                </a:lnTo>
                <a:lnTo>
                  <a:pt x="1009333" y="329064"/>
                </a:lnTo>
                <a:lnTo>
                  <a:pt x="1009650" y="335390"/>
                </a:lnTo>
                <a:lnTo>
                  <a:pt x="1009333" y="348357"/>
                </a:lnTo>
                <a:lnTo>
                  <a:pt x="1008380" y="360060"/>
                </a:lnTo>
                <a:lnTo>
                  <a:pt x="1007110" y="370814"/>
                </a:lnTo>
                <a:lnTo>
                  <a:pt x="1005523" y="380935"/>
                </a:lnTo>
                <a:lnTo>
                  <a:pt x="1001078" y="402759"/>
                </a:lnTo>
                <a:lnTo>
                  <a:pt x="998538" y="415411"/>
                </a:lnTo>
                <a:lnTo>
                  <a:pt x="995363" y="430277"/>
                </a:lnTo>
                <a:lnTo>
                  <a:pt x="992505" y="447989"/>
                </a:lnTo>
                <a:lnTo>
                  <a:pt x="989013" y="468231"/>
                </a:lnTo>
                <a:lnTo>
                  <a:pt x="985838" y="492586"/>
                </a:lnTo>
                <a:lnTo>
                  <a:pt x="982345" y="521368"/>
                </a:lnTo>
                <a:lnTo>
                  <a:pt x="957898" y="521368"/>
                </a:lnTo>
                <a:lnTo>
                  <a:pt x="954405" y="492586"/>
                </a:lnTo>
                <a:lnTo>
                  <a:pt x="951230" y="468231"/>
                </a:lnTo>
                <a:lnTo>
                  <a:pt x="947738" y="447989"/>
                </a:lnTo>
                <a:lnTo>
                  <a:pt x="944245" y="430277"/>
                </a:lnTo>
                <a:lnTo>
                  <a:pt x="941705" y="415411"/>
                </a:lnTo>
                <a:lnTo>
                  <a:pt x="939165" y="402759"/>
                </a:lnTo>
                <a:lnTo>
                  <a:pt x="936308" y="391373"/>
                </a:lnTo>
                <a:lnTo>
                  <a:pt x="934403" y="380935"/>
                </a:lnTo>
                <a:lnTo>
                  <a:pt x="932815" y="370814"/>
                </a:lnTo>
                <a:lnTo>
                  <a:pt x="931863" y="360060"/>
                </a:lnTo>
                <a:lnTo>
                  <a:pt x="930593" y="348357"/>
                </a:lnTo>
                <a:lnTo>
                  <a:pt x="930275" y="335390"/>
                </a:lnTo>
                <a:lnTo>
                  <a:pt x="930593" y="329064"/>
                </a:lnTo>
                <a:lnTo>
                  <a:pt x="931228" y="323687"/>
                </a:lnTo>
                <a:lnTo>
                  <a:pt x="932498" y="317994"/>
                </a:lnTo>
                <a:lnTo>
                  <a:pt x="934085" y="312617"/>
                </a:lnTo>
                <a:lnTo>
                  <a:pt x="935673" y="307556"/>
                </a:lnTo>
                <a:lnTo>
                  <a:pt x="937578" y="303128"/>
                </a:lnTo>
                <a:lnTo>
                  <a:pt x="940435" y="299016"/>
                </a:lnTo>
                <a:lnTo>
                  <a:pt x="942658" y="295221"/>
                </a:lnTo>
                <a:lnTo>
                  <a:pt x="945833" y="292058"/>
                </a:lnTo>
                <a:lnTo>
                  <a:pt x="948690" y="289211"/>
                </a:lnTo>
                <a:lnTo>
                  <a:pt x="952183" y="286681"/>
                </a:lnTo>
                <a:lnTo>
                  <a:pt x="955358" y="284467"/>
                </a:lnTo>
                <a:lnTo>
                  <a:pt x="959168" y="282885"/>
                </a:lnTo>
                <a:lnTo>
                  <a:pt x="962660" y="281937"/>
                </a:lnTo>
                <a:lnTo>
                  <a:pt x="966470" y="280988"/>
                </a:lnTo>
                <a:close/>
                <a:moveTo>
                  <a:pt x="964402" y="231458"/>
                </a:moveTo>
                <a:lnTo>
                  <a:pt x="951376" y="232410"/>
                </a:lnTo>
                <a:lnTo>
                  <a:pt x="942799" y="233045"/>
                </a:lnTo>
                <a:lnTo>
                  <a:pt x="932950" y="234633"/>
                </a:lnTo>
                <a:lnTo>
                  <a:pt x="922149" y="236220"/>
                </a:lnTo>
                <a:lnTo>
                  <a:pt x="910394" y="238443"/>
                </a:lnTo>
                <a:lnTo>
                  <a:pt x="898322" y="241618"/>
                </a:lnTo>
                <a:lnTo>
                  <a:pt x="885932" y="245110"/>
                </a:lnTo>
                <a:lnTo>
                  <a:pt x="873224" y="249555"/>
                </a:lnTo>
                <a:lnTo>
                  <a:pt x="866870" y="252095"/>
                </a:lnTo>
                <a:lnTo>
                  <a:pt x="860516" y="254953"/>
                </a:lnTo>
                <a:lnTo>
                  <a:pt x="854480" y="257810"/>
                </a:lnTo>
                <a:lnTo>
                  <a:pt x="848126" y="261303"/>
                </a:lnTo>
                <a:lnTo>
                  <a:pt x="842408" y="264795"/>
                </a:lnTo>
                <a:lnTo>
                  <a:pt x="836689" y="268605"/>
                </a:lnTo>
                <a:lnTo>
                  <a:pt x="830971" y="272733"/>
                </a:lnTo>
                <a:lnTo>
                  <a:pt x="825252" y="276860"/>
                </a:lnTo>
                <a:lnTo>
                  <a:pt x="819851" y="281623"/>
                </a:lnTo>
                <a:lnTo>
                  <a:pt x="814768" y="286703"/>
                </a:lnTo>
                <a:lnTo>
                  <a:pt x="810638" y="291148"/>
                </a:lnTo>
                <a:lnTo>
                  <a:pt x="806508" y="296228"/>
                </a:lnTo>
                <a:lnTo>
                  <a:pt x="802696" y="301308"/>
                </a:lnTo>
                <a:lnTo>
                  <a:pt x="799519" y="306705"/>
                </a:lnTo>
                <a:lnTo>
                  <a:pt x="796342" y="312103"/>
                </a:lnTo>
                <a:lnTo>
                  <a:pt x="793800" y="317818"/>
                </a:lnTo>
                <a:lnTo>
                  <a:pt x="791259" y="323215"/>
                </a:lnTo>
                <a:lnTo>
                  <a:pt x="789035" y="329248"/>
                </a:lnTo>
                <a:lnTo>
                  <a:pt x="787129" y="335280"/>
                </a:lnTo>
                <a:lnTo>
                  <a:pt x="785540" y="341630"/>
                </a:lnTo>
                <a:lnTo>
                  <a:pt x="784587" y="348298"/>
                </a:lnTo>
                <a:lnTo>
                  <a:pt x="783317" y="354965"/>
                </a:lnTo>
                <a:lnTo>
                  <a:pt x="782363" y="361950"/>
                </a:lnTo>
                <a:lnTo>
                  <a:pt x="782046" y="369253"/>
                </a:lnTo>
                <a:lnTo>
                  <a:pt x="782046" y="376555"/>
                </a:lnTo>
                <a:lnTo>
                  <a:pt x="782046" y="384175"/>
                </a:lnTo>
                <a:lnTo>
                  <a:pt x="782999" y="398463"/>
                </a:lnTo>
                <a:lnTo>
                  <a:pt x="783952" y="411480"/>
                </a:lnTo>
                <a:lnTo>
                  <a:pt x="785858" y="423545"/>
                </a:lnTo>
                <a:lnTo>
                  <a:pt x="787447" y="434340"/>
                </a:lnTo>
                <a:lnTo>
                  <a:pt x="789670" y="444183"/>
                </a:lnTo>
                <a:lnTo>
                  <a:pt x="792530" y="453390"/>
                </a:lnTo>
                <a:lnTo>
                  <a:pt x="795071" y="461328"/>
                </a:lnTo>
                <a:lnTo>
                  <a:pt x="798248" y="468630"/>
                </a:lnTo>
                <a:lnTo>
                  <a:pt x="801425" y="475615"/>
                </a:lnTo>
                <a:lnTo>
                  <a:pt x="805237" y="481965"/>
                </a:lnTo>
                <a:lnTo>
                  <a:pt x="809050" y="487680"/>
                </a:lnTo>
                <a:lnTo>
                  <a:pt x="813180" y="493395"/>
                </a:lnTo>
                <a:lnTo>
                  <a:pt x="817310" y="498793"/>
                </a:lnTo>
                <a:lnTo>
                  <a:pt x="821757" y="504190"/>
                </a:lnTo>
                <a:lnTo>
                  <a:pt x="831288" y="514350"/>
                </a:lnTo>
                <a:lnTo>
                  <a:pt x="840501" y="524828"/>
                </a:lnTo>
                <a:lnTo>
                  <a:pt x="845584" y="530860"/>
                </a:lnTo>
                <a:lnTo>
                  <a:pt x="850668" y="536893"/>
                </a:lnTo>
                <a:lnTo>
                  <a:pt x="855751" y="543243"/>
                </a:lnTo>
                <a:lnTo>
                  <a:pt x="860198" y="550228"/>
                </a:lnTo>
                <a:lnTo>
                  <a:pt x="865281" y="557530"/>
                </a:lnTo>
                <a:lnTo>
                  <a:pt x="870047" y="565468"/>
                </a:lnTo>
                <a:lnTo>
                  <a:pt x="874812" y="573723"/>
                </a:lnTo>
                <a:lnTo>
                  <a:pt x="878942" y="583248"/>
                </a:lnTo>
                <a:lnTo>
                  <a:pt x="883072" y="593090"/>
                </a:lnTo>
                <a:lnTo>
                  <a:pt x="886885" y="604203"/>
                </a:lnTo>
                <a:lnTo>
                  <a:pt x="890697" y="615950"/>
                </a:lnTo>
                <a:lnTo>
                  <a:pt x="894192" y="628650"/>
                </a:lnTo>
                <a:lnTo>
                  <a:pt x="896733" y="642303"/>
                </a:lnTo>
                <a:lnTo>
                  <a:pt x="899275" y="656908"/>
                </a:lnTo>
                <a:lnTo>
                  <a:pt x="899574" y="661988"/>
                </a:lnTo>
                <a:lnTo>
                  <a:pt x="1045394" y="661988"/>
                </a:lnTo>
                <a:lnTo>
                  <a:pt x="1045414" y="656908"/>
                </a:lnTo>
                <a:lnTo>
                  <a:pt x="1047637" y="642303"/>
                </a:lnTo>
                <a:lnTo>
                  <a:pt x="1050814" y="628650"/>
                </a:lnTo>
                <a:lnTo>
                  <a:pt x="1053991" y="615950"/>
                </a:lnTo>
                <a:lnTo>
                  <a:pt x="1057804" y="604203"/>
                </a:lnTo>
                <a:lnTo>
                  <a:pt x="1061616" y="593090"/>
                </a:lnTo>
                <a:lnTo>
                  <a:pt x="1065746" y="583248"/>
                </a:lnTo>
                <a:lnTo>
                  <a:pt x="1070194" y="573723"/>
                </a:lnTo>
                <a:lnTo>
                  <a:pt x="1074959" y="565468"/>
                </a:lnTo>
                <a:lnTo>
                  <a:pt x="1079407" y="557530"/>
                </a:lnTo>
                <a:lnTo>
                  <a:pt x="1084172" y="550228"/>
                </a:lnTo>
                <a:lnTo>
                  <a:pt x="1089255" y="543243"/>
                </a:lnTo>
                <a:lnTo>
                  <a:pt x="1094338" y="536893"/>
                </a:lnTo>
                <a:lnTo>
                  <a:pt x="1099104" y="530860"/>
                </a:lnTo>
                <a:lnTo>
                  <a:pt x="1103869" y="524828"/>
                </a:lnTo>
                <a:lnTo>
                  <a:pt x="1113718" y="514350"/>
                </a:lnTo>
                <a:lnTo>
                  <a:pt x="1122931" y="504190"/>
                </a:lnTo>
                <a:lnTo>
                  <a:pt x="1127379" y="498793"/>
                </a:lnTo>
                <a:lnTo>
                  <a:pt x="1131509" y="493395"/>
                </a:lnTo>
                <a:lnTo>
                  <a:pt x="1135639" y="487680"/>
                </a:lnTo>
                <a:lnTo>
                  <a:pt x="1139769" y="481965"/>
                </a:lnTo>
                <a:lnTo>
                  <a:pt x="1142946" y="475615"/>
                </a:lnTo>
                <a:lnTo>
                  <a:pt x="1146758" y="468630"/>
                </a:lnTo>
                <a:lnTo>
                  <a:pt x="1149617" y="461328"/>
                </a:lnTo>
                <a:lnTo>
                  <a:pt x="1152476" y="453390"/>
                </a:lnTo>
                <a:lnTo>
                  <a:pt x="1155018" y="444183"/>
                </a:lnTo>
                <a:lnTo>
                  <a:pt x="1156924" y="434340"/>
                </a:lnTo>
                <a:lnTo>
                  <a:pt x="1159148" y="423545"/>
                </a:lnTo>
                <a:lnTo>
                  <a:pt x="1160736" y="411480"/>
                </a:lnTo>
                <a:lnTo>
                  <a:pt x="1161689" y="398463"/>
                </a:lnTo>
                <a:lnTo>
                  <a:pt x="1162643" y="384175"/>
                </a:lnTo>
                <a:lnTo>
                  <a:pt x="1162643" y="376555"/>
                </a:lnTo>
                <a:lnTo>
                  <a:pt x="1162643" y="369253"/>
                </a:lnTo>
                <a:lnTo>
                  <a:pt x="1162007" y="361950"/>
                </a:lnTo>
                <a:lnTo>
                  <a:pt x="1161372" y="354965"/>
                </a:lnTo>
                <a:lnTo>
                  <a:pt x="1160419" y="348298"/>
                </a:lnTo>
                <a:lnTo>
                  <a:pt x="1159148" y="341630"/>
                </a:lnTo>
                <a:lnTo>
                  <a:pt x="1157559" y="335280"/>
                </a:lnTo>
                <a:lnTo>
                  <a:pt x="1155653" y="329248"/>
                </a:lnTo>
                <a:lnTo>
                  <a:pt x="1153429" y="323215"/>
                </a:lnTo>
                <a:lnTo>
                  <a:pt x="1150888" y="317818"/>
                </a:lnTo>
                <a:lnTo>
                  <a:pt x="1148346" y="312103"/>
                </a:lnTo>
                <a:lnTo>
                  <a:pt x="1144852" y="306705"/>
                </a:lnTo>
                <a:lnTo>
                  <a:pt x="1141675" y="301308"/>
                </a:lnTo>
                <a:lnTo>
                  <a:pt x="1137862" y="296228"/>
                </a:lnTo>
                <a:lnTo>
                  <a:pt x="1134050" y="291148"/>
                </a:lnTo>
                <a:lnTo>
                  <a:pt x="1129602" y="286703"/>
                </a:lnTo>
                <a:lnTo>
                  <a:pt x="1124519" y="281623"/>
                </a:lnTo>
                <a:lnTo>
                  <a:pt x="1119436" y="276860"/>
                </a:lnTo>
                <a:lnTo>
                  <a:pt x="1114035" y="272733"/>
                </a:lnTo>
                <a:lnTo>
                  <a:pt x="1108317" y="268605"/>
                </a:lnTo>
                <a:lnTo>
                  <a:pt x="1102281" y="264795"/>
                </a:lnTo>
                <a:lnTo>
                  <a:pt x="1096245" y="261303"/>
                </a:lnTo>
                <a:lnTo>
                  <a:pt x="1090208" y="257810"/>
                </a:lnTo>
                <a:lnTo>
                  <a:pt x="1083855" y="254953"/>
                </a:lnTo>
                <a:lnTo>
                  <a:pt x="1077818" y="252095"/>
                </a:lnTo>
                <a:lnTo>
                  <a:pt x="1071464" y="249555"/>
                </a:lnTo>
                <a:lnTo>
                  <a:pt x="1058757" y="245110"/>
                </a:lnTo>
                <a:lnTo>
                  <a:pt x="1046049" y="241618"/>
                </a:lnTo>
                <a:lnTo>
                  <a:pt x="1033977" y="238443"/>
                </a:lnTo>
                <a:lnTo>
                  <a:pt x="1022857" y="236220"/>
                </a:lnTo>
                <a:lnTo>
                  <a:pt x="1011738" y="234633"/>
                </a:lnTo>
                <a:lnTo>
                  <a:pt x="1001890" y="233045"/>
                </a:lnTo>
                <a:lnTo>
                  <a:pt x="993312" y="232410"/>
                </a:lnTo>
                <a:lnTo>
                  <a:pt x="980604" y="231458"/>
                </a:lnTo>
                <a:lnTo>
                  <a:pt x="974568" y="231458"/>
                </a:lnTo>
                <a:lnTo>
                  <a:pt x="970438" y="231458"/>
                </a:lnTo>
                <a:lnTo>
                  <a:pt x="964402" y="231458"/>
                </a:lnTo>
                <a:close/>
                <a:moveTo>
                  <a:pt x="969803" y="160338"/>
                </a:moveTo>
                <a:lnTo>
                  <a:pt x="974250" y="160338"/>
                </a:lnTo>
                <a:lnTo>
                  <a:pt x="984416" y="160655"/>
                </a:lnTo>
                <a:lnTo>
                  <a:pt x="992359" y="161290"/>
                </a:lnTo>
                <a:lnTo>
                  <a:pt x="1002207" y="161925"/>
                </a:lnTo>
                <a:lnTo>
                  <a:pt x="1013962" y="163513"/>
                </a:lnTo>
                <a:lnTo>
                  <a:pt x="1026670" y="165100"/>
                </a:lnTo>
                <a:lnTo>
                  <a:pt x="1040966" y="167640"/>
                </a:lnTo>
                <a:lnTo>
                  <a:pt x="1055898" y="171133"/>
                </a:lnTo>
                <a:lnTo>
                  <a:pt x="1071464" y="174943"/>
                </a:lnTo>
                <a:lnTo>
                  <a:pt x="1079407" y="177800"/>
                </a:lnTo>
                <a:lnTo>
                  <a:pt x="1087667" y="180340"/>
                </a:lnTo>
                <a:lnTo>
                  <a:pt x="1095927" y="183515"/>
                </a:lnTo>
                <a:lnTo>
                  <a:pt x="1103869" y="186373"/>
                </a:lnTo>
                <a:lnTo>
                  <a:pt x="1111812" y="190183"/>
                </a:lnTo>
                <a:lnTo>
                  <a:pt x="1120389" y="193993"/>
                </a:lnTo>
                <a:lnTo>
                  <a:pt x="1128332" y="198120"/>
                </a:lnTo>
                <a:lnTo>
                  <a:pt x="1136274" y="202883"/>
                </a:lnTo>
                <a:lnTo>
                  <a:pt x="1143899" y="207328"/>
                </a:lnTo>
                <a:lnTo>
                  <a:pt x="1152159" y="212725"/>
                </a:lnTo>
                <a:lnTo>
                  <a:pt x="1159466" y="218440"/>
                </a:lnTo>
                <a:lnTo>
                  <a:pt x="1166773" y="224473"/>
                </a:lnTo>
                <a:lnTo>
                  <a:pt x="1174079" y="230823"/>
                </a:lnTo>
                <a:lnTo>
                  <a:pt x="1180751" y="237490"/>
                </a:lnTo>
                <a:lnTo>
                  <a:pt x="1187740" y="244793"/>
                </a:lnTo>
                <a:lnTo>
                  <a:pt x="1193776" y="252413"/>
                </a:lnTo>
                <a:lnTo>
                  <a:pt x="1199813" y="260668"/>
                </a:lnTo>
                <a:lnTo>
                  <a:pt x="1205213" y="268923"/>
                </a:lnTo>
                <a:lnTo>
                  <a:pt x="1209979" y="277178"/>
                </a:lnTo>
                <a:lnTo>
                  <a:pt x="1214427" y="286068"/>
                </a:lnTo>
                <a:lnTo>
                  <a:pt x="1218557" y="294958"/>
                </a:lnTo>
                <a:lnTo>
                  <a:pt x="1221733" y="303848"/>
                </a:lnTo>
                <a:lnTo>
                  <a:pt x="1224910" y="313690"/>
                </a:lnTo>
                <a:lnTo>
                  <a:pt x="1227452" y="323215"/>
                </a:lnTo>
                <a:lnTo>
                  <a:pt x="1229676" y="333375"/>
                </a:lnTo>
                <a:lnTo>
                  <a:pt x="1231264" y="343535"/>
                </a:lnTo>
                <a:lnTo>
                  <a:pt x="1232535" y="354013"/>
                </a:lnTo>
                <a:lnTo>
                  <a:pt x="1233170" y="364808"/>
                </a:lnTo>
                <a:lnTo>
                  <a:pt x="1233488" y="375920"/>
                </a:lnTo>
                <a:lnTo>
                  <a:pt x="1233170" y="386715"/>
                </a:lnTo>
                <a:lnTo>
                  <a:pt x="1232217" y="405765"/>
                </a:lnTo>
                <a:lnTo>
                  <a:pt x="1230629" y="423545"/>
                </a:lnTo>
                <a:lnTo>
                  <a:pt x="1228087" y="439738"/>
                </a:lnTo>
                <a:lnTo>
                  <a:pt x="1225228" y="454343"/>
                </a:lnTo>
                <a:lnTo>
                  <a:pt x="1221733" y="467995"/>
                </a:lnTo>
                <a:lnTo>
                  <a:pt x="1217921" y="480378"/>
                </a:lnTo>
                <a:lnTo>
                  <a:pt x="1213791" y="491808"/>
                </a:lnTo>
                <a:lnTo>
                  <a:pt x="1209026" y="501968"/>
                </a:lnTo>
                <a:lnTo>
                  <a:pt x="1204260" y="511810"/>
                </a:lnTo>
                <a:lnTo>
                  <a:pt x="1199177" y="520383"/>
                </a:lnTo>
                <a:lnTo>
                  <a:pt x="1193776" y="528320"/>
                </a:lnTo>
                <a:lnTo>
                  <a:pt x="1188376" y="535623"/>
                </a:lnTo>
                <a:lnTo>
                  <a:pt x="1182657" y="542925"/>
                </a:lnTo>
                <a:lnTo>
                  <a:pt x="1176939" y="549593"/>
                </a:lnTo>
                <a:lnTo>
                  <a:pt x="1166137" y="562293"/>
                </a:lnTo>
                <a:lnTo>
                  <a:pt x="1158195" y="570865"/>
                </a:lnTo>
                <a:lnTo>
                  <a:pt x="1149935" y="580073"/>
                </a:lnTo>
                <a:lnTo>
                  <a:pt x="1146440" y="584835"/>
                </a:lnTo>
                <a:lnTo>
                  <a:pt x="1142946" y="589915"/>
                </a:lnTo>
                <a:lnTo>
                  <a:pt x="1139451" y="595313"/>
                </a:lnTo>
                <a:lnTo>
                  <a:pt x="1135956" y="600710"/>
                </a:lnTo>
                <a:lnTo>
                  <a:pt x="1133097" y="606425"/>
                </a:lnTo>
                <a:lnTo>
                  <a:pt x="1129920" y="613093"/>
                </a:lnTo>
                <a:lnTo>
                  <a:pt x="1127061" y="620395"/>
                </a:lnTo>
                <a:lnTo>
                  <a:pt x="1124202" y="627698"/>
                </a:lnTo>
                <a:lnTo>
                  <a:pt x="1121978" y="635953"/>
                </a:lnTo>
                <a:lnTo>
                  <a:pt x="1119754" y="644525"/>
                </a:lnTo>
                <a:lnTo>
                  <a:pt x="1117530" y="654368"/>
                </a:lnTo>
                <a:lnTo>
                  <a:pt x="1115942" y="664528"/>
                </a:lnTo>
                <a:lnTo>
                  <a:pt x="1115942" y="754380"/>
                </a:lnTo>
                <a:lnTo>
                  <a:pt x="1113082" y="761048"/>
                </a:lnTo>
                <a:lnTo>
                  <a:pt x="1110858" y="765810"/>
                </a:lnTo>
                <a:lnTo>
                  <a:pt x="1108635" y="769620"/>
                </a:lnTo>
                <a:lnTo>
                  <a:pt x="1105458" y="774065"/>
                </a:lnTo>
                <a:lnTo>
                  <a:pt x="1101963" y="779463"/>
                </a:lnTo>
                <a:lnTo>
                  <a:pt x="1096880" y="785178"/>
                </a:lnTo>
                <a:lnTo>
                  <a:pt x="1091161" y="791210"/>
                </a:lnTo>
                <a:lnTo>
                  <a:pt x="1084172" y="797560"/>
                </a:lnTo>
                <a:lnTo>
                  <a:pt x="1075912" y="803910"/>
                </a:lnTo>
                <a:lnTo>
                  <a:pt x="1071464" y="807403"/>
                </a:lnTo>
                <a:lnTo>
                  <a:pt x="1066381" y="810260"/>
                </a:lnTo>
                <a:lnTo>
                  <a:pt x="1060981" y="813753"/>
                </a:lnTo>
                <a:lnTo>
                  <a:pt x="1055898" y="816610"/>
                </a:lnTo>
                <a:lnTo>
                  <a:pt x="1049861" y="819150"/>
                </a:lnTo>
                <a:lnTo>
                  <a:pt x="1043507" y="822325"/>
                </a:lnTo>
                <a:lnTo>
                  <a:pt x="1036836" y="824865"/>
                </a:lnTo>
                <a:lnTo>
                  <a:pt x="1029847" y="827723"/>
                </a:lnTo>
                <a:lnTo>
                  <a:pt x="1022222" y="829945"/>
                </a:lnTo>
                <a:lnTo>
                  <a:pt x="1014280" y="832485"/>
                </a:lnTo>
                <a:lnTo>
                  <a:pt x="1006337" y="834390"/>
                </a:lnTo>
                <a:lnTo>
                  <a:pt x="997760" y="836295"/>
                </a:lnTo>
                <a:lnTo>
                  <a:pt x="988229" y="837883"/>
                </a:lnTo>
                <a:lnTo>
                  <a:pt x="979016" y="839470"/>
                </a:lnTo>
                <a:lnTo>
                  <a:pt x="976474" y="839788"/>
                </a:lnTo>
                <a:lnTo>
                  <a:pt x="965990" y="839470"/>
                </a:lnTo>
                <a:lnTo>
                  <a:pt x="956142" y="837883"/>
                </a:lnTo>
                <a:lnTo>
                  <a:pt x="947246" y="836295"/>
                </a:lnTo>
                <a:lnTo>
                  <a:pt x="938351" y="834390"/>
                </a:lnTo>
                <a:lnTo>
                  <a:pt x="930091" y="832485"/>
                </a:lnTo>
                <a:lnTo>
                  <a:pt x="922466" y="829945"/>
                </a:lnTo>
                <a:lnTo>
                  <a:pt x="915159" y="827723"/>
                </a:lnTo>
                <a:lnTo>
                  <a:pt x="908170" y="824865"/>
                </a:lnTo>
                <a:lnTo>
                  <a:pt x="901498" y="822325"/>
                </a:lnTo>
                <a:lnTo>
                  <a:pt x="895145" y="819150"/>
                </a:lnTo>
                <a:lnTo>
                  <a:pt x="889108" y="816610"/>
                </a:lnTo>
                <a:lnTo>
                  <a:pt x="883390" y="813753"/>
                </a:lnTo>
                <a:lnTo>
                  <a:pt x="878307" y="810260"/>
                </a:lnTo>
                <a:lnTo>
                  <a:pt x="873224" y="807403"/>
                </a:lnTo>
                <a:lnTo>
                  <a:pt x="869094" y="803910"/>
                </a:lnTo>
                <a:lnTo>
                  <a:pt x="860516" y="797560"/>
                </a:lnTo>
                <a:lnTo>
                  <a:pt x="853527" y="791210"/>
                </a:lnTo>
                <a:lnTo>
                  <a:pt x="847808" y="785178"/>
                </a:lnTo>
                <a:lnTo>
                  <a:pt x="843043" y="779463"/>
                </a:lnTo>
                <a:lnTo>
                  <a:pt x="839231" y="774065"/>
                </a:lnTo>
                <a:lnTo>
                  <a:pt x="836371" y="769620"/>
                </a:lnTo>
                <a:lnTo>
                  <a:pt x="833830" y="765810"/>
                </a:lnTo>
                <a:lnTo>
                  <a:pt x="831606" y="761048"/>
                </a:lnTo>
                <a:lnTo>
                  <a:pt x="828747" y="754380"/>
                </a:lnTo>
                <a:lnTo>
                  <a:pt x="828747" y="664528"/>
                </a:lnTo>
                <a:lnTo>
                  <a:pt x="827158" y="654368"/>
                </a:lnTo>
                <a:lnTo>
                  <a:pt x="824934" y="644525"/>
                </a:lnTo>
                <a:lnTo>
                  <a:pt x="823028" y="635953"/>
                </a:lnTo>
                <a:lnTo>
                  <a:pt x="820169" y="627698"/>
                </a:lnTo>
                <a:lnTo>
                  <a:pt x="817627" y="620395"/>
                </a:lnTo>
                <a:lnTo>
                  <a:pt x="814768" y="613093"/>
                </a:lnTo>
                <a:lnTo>
                  <a:pt x="811909" y="606425"/>
                </a:lnTo>
                <a:lnTo>
                  <a:pt x="808414" y="600710"/>
                </a:lnTo>
                <a:lnTo>
                  <a:pt x="805555" y="595313"/>
                </a:lnTo>
                <a:lnTo>
                  <a:pt x="801743" y="589915"/>
                </a:lnTo>
                <a:lnTo>
                  <a:pt x="798248" y="584835"/>
                </a:lnTo>
                <a:lnTo>
                  <a:pt x="794436" y="580073"/>
                </a:lnTo>
                <a:lnTo>
                  <a:pt x="786811" y="570865"/>
                </a:lnTo>
                <a:lnTo>
                  <a:pt x="778869" y="562293"/>
                </a:lnTo>
                <a:lnTo>
                  <a:pt x="767432" y="549593"/>
                </a:lnTo>
                <a:lnTo>
                  <a:pt x="762031" y="542925"/>
                </a:lnTo>
                <a:lnTo>
                  <a:pt x="756313" y="535623"/>
                </a:lnTo>
                <a:lnTo>
                  <a:pt x="750594" y="528320"/>
                </a:lnTo>
                <a:lnTo>
                  <a:pt x="745829" y="520383"/>
                </a:lnTo>
                <a:lnTo>
                  <a:pt x="740428" y="511810"/>
                </a:lnTo>
                <a:lnTo>
                  <a:pt x="735663" y="501968"/>
                </a:lnTo>
                <a:lnTo>
                  <a:pt x="730897" y="491808"/>
                </a:lnTo>
                <a:lnTo>
                  <a:pt x="726767" y="480378"/>
                </a:lnTo>
                <a:lnTo>
                  <a:pt x="722955" y="467995"/>
                </a:lnTo>
                <a:lnTo>
                  <a:pt x="719460" y="454343"/>
                </a:lnTo>
                <a:lnTo>
                  <a:pt x="716601" y="439738"/>
                </a:lnTo>
                <a:lnTo>
                  <a:pt x="714377" y="423545"/>
                </a:lnTo>
                <a:lnTo>
                  <a:pt x="712471" y="405765"/>
                </a:lnTo>
                <a:lnTo>
                  <a:pt x="711200" y="386715"/>
                </a:lnTo>
                <a:lnTo>
                  <a:pt x="711200" y="375920"/>
                </a:lnTo>
                <a:lnTo>
                  <a:pt x="711518" y="364808"/>
                </a:lnTo>
                <a:lnTo>
                  <a:pt x="712153" y="354013"/>
                </a:lnTo>
                <a:lnTo>
                  <a:pt x="713106" y="343535"/>
                </a:lnTo>
                <a:lnTo>
                  <a:pt x="715012" y="333375"/>
                </a:lnTo>
                <a:lnTo>
                  <a:pt x="717236" y="323215"/>
                </a:lnTo>
                <a:lnTo>
                  <a:pt x="719460" y="313690"/>
                </a:lnTo>
                <a:lnTo>
                  <a:pt x="722637" y="303848"/>
                </a:lnTo>
                <a:lnTo>
                  <a:pt x="726449" y="294958"/>
                </a:lnTo>
                <a:lnTo>
                  <a:pt x="730262" y="286068"/>
                </a:lnTo>
                <a:lnTo>
                  <a:pt x="734709" y="277178"/>
                </a:lnTo>
                <a:lnTo>
                  <a:pt x="739793" y="268923"/>
                </a:lnTo>
                <a:lnTo>
                  <a:pt x="744876" y="260668"/>
                </a:lnTo>
                <a:lnTo>
                  <a:pt x="750594" y="252413"/>
                </a:lnTo>
                <a:lnTo>
                  <a:pt x="756948" y="244793"/>
                </a:lnTo>
                <a:lnTo>
                  <a:pt x="763937" y="237490"/>
                </a:lnTo>
                <a:lnTo>
                  <a:pt x="770609" y="230823"/>
                </a:lnTo>
                <a:lnTo>
                  <a:pt x="777916" y="224473"/>
                </a:lnTo>
                <a:lnTo>
                  <a:pt x="785540" y="218440"/>
                </a:lnTo>
                <a:lnTo>
                  <a:pt x="792847" y="212725"/>
                </a:lnTo>
                <a:lnTo>
                  <a:pt x="800472" y="207328"/>
                </a:lnTo>
                <a:lnTo>
                  <a:pt x="808414" y="202883"/>
                </a:lnTo>
                <a:lnTo>
                  <a:pt x="816674" y="198120"/>
                </a:lnTo>
                <a:lnTo>
                  <a:pt x="824617" y="193993"/>
                </a:lnTo>
                <a:lnTo>
                  <a:pt x="832559" y="190183"/>
                </a:lnTo>
                <a:lnTo>
                  <a:pt x="840819" y="186373"/>
                </a:lnTo>
                <a:lnTo>
                  <a:pt x="849079" y="183515"/>
                </a:lnTo>
                <a:lnTo>
                  <a:pt x="857339" y="180340"/>
                </a:lnTo>
                <a:lnTo>
                  <a:pt x="865281" y="177800"/>
                </a:lnTo>
                <a:lnTo>
                  <a:pt x="873224" y="174943"/>
                </a:lnTo>
                <a:lnTo>
                  <a:pt x="888791" y="171133"/>
                </a:lnTo>
                <a:lnTo>
                  <a:pt x="903722" y="167640"/>
                </a:lnTo>
                <a:lnTo>
                  <a:pt x="917701" y="165100"/>
                </a:lnTo>
                <a:lnTo>
                  <a:pt x="930726" y="163513"/>
                </a:lnTo>
                <a:lnTo>
                  <a:pt x="942163" y="161925"/>
                </a:lnTo>
                <a:lnTo>
                  <a:pt x="952329" y="161290"/>
                </a:lnTo>
                <a:lnTo>
                  <a:pt x="960272" y="160655"/>
                </a:lnTo>
                <a:lnTo>
                  <a:pt x="969803" y="160338"/>
                </a:lnTo>
                <a:close/>
                <a:moveTo>
                  <a:pt x="978380" y="70757"/>
                </a:moveTo>
                <a:lnTo>
                  <a:pt x="967271" y="71074"/>
                </a:lnTo>
                <a:lnTo>
                  <a:pt x="956479" y="71709"/>
                </a:lnTo>
                <a:lnTo>
                  <a:pt x="946005" y="72978"/>
                </a:lnTo>
                <a:lnTo>
                  <a:pt x="935214" y="74247"/>
                </a:lnTo>
                <a:lnTo>
                  <a:pt x="924422" y="75516"/>
                </a:lnTo>
                <a:lnTo>
                  <a:pt x="914265" y="77103"/>
                </a:lnTo>
                <a:lnTo>
                  <a:pt x="903791" y="79324"/>
                </a:lnTo>
                <a:lnTo>
                  <a:pt x="893317" y="81545"/>
                </a:lnTo>
                <a:lnTo>
                  <a:pt x="883478" y="84083"/>
                </a:lnTo>
                <a:lnTo>
                  <a:pt x="873321" y="86939"/>
                </a:lnTo>
                <a:lnTo>
                  <a:pt x="863482" y="89795"/>
                </a:lnTo>
                <a:lnTo>
                  <a:pt x="853325" y="92967"/>
                </a:lnTo>
                <a:lnTo>
                  <a:pt x="843803" y="96458"/>
                </a:lnTo>
                <a:lnTo>
                  <a:pt x="833964" y="100265"/>
                </a:lnTo>
                <a:lnTo>
                  <a:pt x="824442" y="103756"/>
                </a:lnTo>
                <a:lnTo>
                  <a:pt x="814920" y="108198"/>
                </a:lnTo>
                <a:lnTo>
                  <a:pt x="805715" y="112640"/>
                </a:lnTo>
                <a:lnTo>
                  <a:pt x="796511" y="116765"/>
                </a:lnTo>
                <a:lnTo>
                  <a:pt x="787624" y="121841"/>
                </a:lnTo>
                <a:lnTo>
                  <a:pt x="778737" y="126918"/>
                </a:lnTo>
                <a:lnTo>
                  <a:pt x="769849" y="131995"/>
                </a:lnTo>
                <a:lnTo>
                  <a:pt x="761280" y="137389"/>
                </a:lnTo>
                <a:lnTo>
                  <a:pt x="752710" y="142783"/>
                </a:lnTo>
                <a:lnTo>
                  <a:pt x="744140" y="148812"/>
                </a:lnTo>
                <a:lnTo>
                  <a:pt x="735888" y="154840"/>
                </a:lnTo>
                <a:lnTo>
                  <a:pt x="727953" y="160869"/>
                </a:lnTo>
                <a:lnTo>
                  <a:pt x="720335" y="167215"/>
                </a:lnTo>
                <a:lnTo>
                  <a:pt x="712083" y="173878"/>
                </a:lnTo>
                <a:lnTo>
                  <a:pt x="704783" y="180541"/>
                </a:lnTo>
                <a:lnTo>
                  <a:pt x="697165" y="187522"/>
                </a:lnTo>
                <a:lnTo>
                  <a:pt x="690182" y="194502"/>
                </a:lnTo>
                <a:lnTo>
                  <a:pt x="682882" y="202117"/>
                </a:lnTo>
                <a:lnTo>
                  <a:pt x="676217" y="209415"/>
                </a:lnTo>
                <a:lnTo>
                  <a:pt x="669234" y="217030"/>
                </a:lnTo>
                <a:lnTo>
                  <a:pt x="662886" y="224645"/>
                </a:lnTo>
                <a:lnTo>
                  <a:pt x="656538" y="232578"/>
                </a:lnTo>
                <a:lnTo>
                  <a:pt x="650190" y="240827"/>
                </a:lnTo>
                <a:lnTo>
                  <a:pt x="644160" y="249077"/>
                </a:lnTo>
                <a:lnTo>
                  <a:pt x="638447" y="257327"/>
                </a:lnTo>
                <a:lnTo>
                  <a:pt x="632733" y="265894"/>
                </a:lnTo>
                <a:lnTo>
                  <a:pt x="627338" y="274461"/>
                </a:lnTo>
                <a:lnTo>
                  <a:pt x="621942" y="283028"/>
                </a:lnTo>
                <a:lnTo>
                  <a:pt x="617181" y="292229"/>
                </a:lnTo>
                <a:lnTo>
                  <a:pt x="612420" y="301114"/>
                </a:lnTo>
                <a:lnTo>
                  <a:pt x="607659" y="310315"/>
                </a:lnTo>
                <a:lnTo>
                  <a:pt x="603215" y="319834"/>
                </a:lnTo>
                <a:lnTo>
                  <a:pt x="599406" y="329036"/>
                </a:lnTo>
                <a:lnTo>
                  <a:pt x="595280" y="338872"/>
                </a:lnTo>
                <a:lnTo>
                  <a:pt x="591789" y="348391"/>
                </a:lnTo>
                <a:lnTo>
                  <a:pt x="588297" y="358227"/>
                </a:lnTo>
                <a:lnTo>
                  <a:pt x="585123" y="367746"/>
                </a:lnTo>
                <a:lnTo>
                  <a:pt x="581950" y="377899"/>
                </a:lnTo>
                <a:lnTo>
                  <a:pt x="579410" y="388053"/>
                </a:lnTo>
                <a:lnTo>
                  <a:pt x="576554" y="398206"/>
                </a:lnTo>
                <a:lnTo>
                  <a:pt x="574649" y="408677"/>
                </a:lnTo>
                <a:lnTo>
                  <a:pt x="572745" y="418830"/>
                </a:lnTo>
                <a:lnTo>
                  <a:pt x="570841" y="429301"/>
                </a:lnTo>
                <a:lnTo>
                  <a:pt x="569254" y="440089"/>
                </a:lnTo>
                <a:lnTo>
                  <a:pt x="568301" y="450243"/>
                </a:lnTo>
                <a:lnTo>
                  <a:pt x="567349" y="461031"/>
                </a:lnTo>
                <a:lnTo>
                  <a:pt x="566714" y="472136"/>
                </a:lnTo>
                <a:lnTo>
                  <a:pt x="566080" y="482607"/>
                </a:lnTo>
                <a:lnTo>
                  <a:pt x="566080" y="493712"/>
                </a:lnTo>
                <a:lnTo>
                  <a:pt x="566080" y="504500"/>
                </a:lnTo>
                <a:lnTo>
                  <a:pt x="566714" y="515288"/>
                </a:lnTo>
                <a:lnTo>
                  <a:pt x="567349" y="526076"/>
                </a:lnTo>
                <a:lnTo>
                  <a:pt x="568301" y="536865"/>
                </a:lnTo>
                <a:lnTo>
                  <a:pt x="569254" y="547335"/>
                </a:lnTo>
                <a:lnTo>
                  <a:pt x="570841" y="557806"/>
                </a:lnTo>
                <a:lnTo>
                  <a:pt x="572745" y="568594"/>
                </a:lnTo>
                <a:lnTo>
                  <a:pt x="574649" y="578748"/>
                </a:lnTo>
                <a:lnTo>
                  <a:pt x="576554" y="589218"/>
                </a:lnTo>
                <a:lnTo>
                  <a:pt x="579410" y="599055"/>
                </a:lnTo>
                <a:lnTo>
                  <a:pt x="581950" y="609208"/>
                </a:lnTo>
                <a:lnTo>
                  <a:pt x="585123" y="619044"/>
                </a:lnTo>
                <a:lnTo>
                  <a:pt x="588297" y="629198"/>
                </a:lnTo>
                <a:lnTo>
                  <a:pt x="591789" y="639034"/>
                </a:lnTo>
                <a:lnTo>
                  <a:pt x="595280" y="648553"/>
                </a:lnTo>
                <a:lnTo>
                  <a:pt x="599406" y="657754"/>
                </a:lnTo>
                <a:lnTo>
                  <a:pt x="603215" y="667590"/>
                </a:lnTo>
                <a:lnTo>
                  <a:pt x="607659" y="676792"/>
                </a:lnTo>
                <a:lnTo>
                  <a:pt x="612420" y="685994"/>
                </a:lnTo>
                <a:lnTo>
                  <a:pt x="617181" y="694878"/>
                </a:lnTo>
                <a:lnTo>
                  <a:pt x="621942" y="704079"/>
                </a:lnTo>
                <a:lnTo>
                  <a:pt x="627338" y="712646"/>
                </a:lnTo>
                <a:lnTo>
                  <a:pt x="632733" y="721213"/>
                </a:lnTo>
                <a:lnTo>
                  <a:pt x="638447" y="730098"/>
                </a:lnTo>
                <a:lnTo>
                  <a:pt x="644160" y="738347"/>
                </a:lnTo>
                <a:lnTo>
                  <a:pt x="650190" y="746280"/>
                </a:lnTo>
                <a:lnTo>
                  <a:pt x="656538" y="754212"/>
                </a:lnTo>
                <a:lnTo>
                  <a:pt x="662886" y="762462"/>
                </a:lnTo>
                <a:lnTo>
                  <a:pt x="669234" y="770077"/>
                </a:lnTo>
                <a:lnTo>
                  <a:pt x="676217" y="777692"/>
                </a:lnTo>
                <a:lnTo>
                  <a:pt x="682882" y="784990"/>
                </a:lnTo>
                <a:lnTo>
                  <a:pt x="690182" y="792288"/>
                </a:lnTo>
                <a:lnTo>
                  <a:pt x="697165" y="799268"/>
                </a:lnTo>
                <a:lnTo>
                  <a:pt x="704783" y="806566"/>
                </a:lnTo>
                <a:lnTo>
                  <a:pt x="712083" y="813229"/>
                </a:lnTo>
                <a:lnTo>
                  <a:pt x="720335" y="819893"/>
                </a:lnTo>
                <a:lnTo>
                  <a:pt x="727953" y="826238"/>
                </a:lnTo>
                <a:lnTo>
                  <a:pt x="735888" y="832584"/>
                </a:lnTo>
                <a:lnTo>
                  <a:pt x="744140" y="838613"/>
                </a:lnTo>
                <a:lnTo>
                  <a:pt x="752710" y="844007"/>
                </a:lnTo>
                <a:lnTo>
                  <a:pt x="761280" y="849718"/>
                </a:lnTo>
                <a:lnTo>
                  <a:pt x="769849" y="855112"/>
                </a:lnTo>
                <a:lnTo>
                  <a:pt x="778737" y="860506"/>
                </a:lnTo>
                <a:lnTo>
                  <a:pt x="787624" y="865266"/>
                </a:lnTo>
                <a:lnTo>
                  <a:pt x="796511" y="870025"/>
                </a:lnTo>
                <a:lnTo>
                  <a:pt x="805715" y="874785"/>
                </a:lnTo>
                <a:lnTo>
                  <a:pt x="814920" y="879227"/>
                </a:lnTo>
                <a:lnTo>
                  <a:pt x="824442" y="883034"/>
                </a:lnTo>
                <a:lnTo>
                  <a:pt x="833964" y="887159"/>
                </a:lnTo>
                <a:lnTo>
                  <a:pt x="843803" y="890967"/>
                </a:lnTo>
                <a:lnTo>
                  <a:pt x="853325" y="894140"/>
                </a:lnTo>
                <a:lnTo>
                  <a:pt x="863482" y="897630"/>
                </a:lnTo>
                <a:lnTo>
                  <a:pt x="873321" y="900168"/>
                </a:lnTo>
                <a:lnTo>
                  <a:pt x="883478" y="903341"/>
                </a:lnTo>
                <a:lnTo>
                  <a:pt x="893317" y="905562"/>
                </a:lnTo>
                <a:lnTo>
                  <a:pt x="903791" y="907783"/>
                </a:lnTo>
                <a:lnTo>
                  <a:pt x="914265" y="910005"/>
                </a:lnTo>
                <a:lnTo>
                  <a:pt x="924422" y="911591"/>
                </a:lnTo>
                <a:lnTo>
                  <a:pt x="935214" y="912860"/>
                </a:lnTo>
                <a:lnTo>
                  <a:pt x="946005" y="914129"/>
                </a:lnTo>
                <a:lnTo>
                  <a:pt x="956479" y="915081"/>
                </a:lnTo>
                <a:lnTo>
                  <a:pt x="967271" y="916033"/>
                </a:lnTo>
                <a:lnTo>
                  <a:pt x="978380" y="916350"/>
                </a:lnTo>
                <a:lnTo>
                  <a:pt x="988854" y="916668"/>
                </a:lnTo>
                <a:lnTo>
                  <a:pt x="999963" y="916350"/>
                </a:lnTo>
                <a:lnTo>
                  <a:pt x="1010754" y="916033"/>
                </a:lnTo>
                <a:lnTo>
                  <a:pt x="1021546" y="915081"/>
                </a:lnTo>
                <a:lnTo>
                  <a:pt x="1032337" y="914129"/>
                </a:lnTo>
                <a:lnTo>
                  <a:pt x="1042812" y="912860"/>
                </a:lnTo>
                <a:lnTo>
                  <a:pt x="1053286" y="911591"/>
                </a:lnTo>
                <a:lnTo>
                  <a:pt x="1063760" y="910005"/>
                </a:lnTo>
                <a:lnTo>
                  <a:pt x="1074234" y="907783"/>
                </a:lnTo>
                <a:lnTo>
                  <a:pt x="1084391" y="905562"/>
                </a:lnTo>
                <a:lnTo>
                  <a:pt x="1094547" y="903341"/>
                </a:lnTo>
                <a:lnTo>
                  <a:pt x="1104704" y="900168"/>
                </a:lnTo>
                <a:lnTo>
                  <a:pt x="1114544" y="897630"/>
                </a:lnTo>
                <a:lnTo>
                  <a:pt x="1124383" y="894140"/>
                </a:lnTo>
                <a:lnTo>
                  <a:pt x="1134222" y="890967"/>
                </a:lnTo>
                <a:lnTo>
                  <a:pt x="1143744" y="887159"/>
                </a:lnTo>
                <a:lnTo>
                  <a:pt x="1153583" y="883034"/>
                </a:lnTo>
                <a:lnTo>
                  <a:pt x="1162788" y="879227"/>
                </a:lnTo>
                <a:lnTo>
                  <a:pt x="1172310" y="874785"/>
                </a:lnTo>
                <a:lnTo>
                  <a:pt x="1181197" y="870025"/>
                </a:lnTo>
                <a:lnTo>
                  <a:pt x="1190719" y="865266"/>
                </a:lnTo>
                <a:lnTo>
                  <a:pt x="1199289" y="860506"/>
                </a:lnTo>
                <a:lnTo>
                  <a:pt x="1208176" y="855112"/>
                </a:lnTo>
                <a:lnTo>
                  <a:pt x="1217063" y="849718"/>
                </a:lnTo>
                <a:lnTo>
                  <a:pt x="1225315" y="844007"/>
                </a:lnTo>
                <a:lnTo>
                  <a:pt x="1233568" y="838613"/>
                </a:lnTo>
                <a:lnTo>
                  <a:pt x="1242138" y="832584"/>
                </a:lnTo>
                <a:lnTo>
                  <a:pt x="1250072" y="826238"/>
                </a:lnTo>
                <a:lnTo>
                  <a:pt x="1258007" y="819893"/>
                </a:lnTo>
                <a:lnTo>
                  <a:pt x="1265625" y="813229"/>
                </a:lnTo>
                <a:lnTo>
                  <a:pt x="1273243" y="806566"/>
                </a:lnTo>
                <a:lnTo>
                  <a:pt x="1280860" y="799268"/>
                </a:lnTo>
                <a:lnTo>
                  <a:pt x="1288160" y="792288"/>
                </a:lnTo>
                <a:lnTo>
                  <a:pt x="1295143" y="784990"/>
                </a:lnTo>
                <a:lnTo>
                  <a:pt x="1302126" y="777692"/>
                </a:lnTo>
                <a:lnTo>
                  <a:pt x="1308791" y="770077"/>
                </a:lnTo>
                <a:lnTo>
                  <a:pt x="1315139" y="762462"/>
                </a:lnTo>
                <a:lnTo>
                  <a:pt x="1321804" y="754212"/>
                </a:lnTo>
                <a:lnTo>
                  <a:pt x="1327835" y="746280"/>
                </a:lnTo>
                <a:lnTo>
                  <a:pt x="1333866" y="738347"/>
                </a:lnTo>
                <a:lnTo>
                  <a:pt x="1339579" y="730098"/>
                </a:lnTo>
                <a:lnTo>
                  <a:pt x="1345292" y="721213"/>
                </a:lnTo>
                <a:lnTo>
                  <a:pt x="1350370" y="712646"/>
                </a:lnTo>
                <a:lnTo>
                  <a:pt x="1355766" y="704079"/>
                </a:lnTo>
                <a:lnTo>
                  <a:pt x="1360844" y="694878"/>
                </a:lnTo>
                <a:lnTo>
                  <a:pt x="1365605" y="685994"/>
                </a:lnTo>
                <a:lnTo>
                  <a:pt x="1370366" y="676792"/>
                </a:lnTo>
                <a:lnTo>
                  <a:pt x="1374492" y="667590"/>
                </a:lnTo>
                <a:lnTo>
                  <a:pt x="1378619" y="657754"/>
                </a:lnTo>
                <a:lnTo>
                  <a:pt x="1382427" y="648553"/>
                </a:lnTo>
                <a:lnTo>
                  <a:pt x="1386236" y="639034"/>
                </a:lnTo>
                <a:lnTo>
                  <a:pt x="1390045" y="629198"/>
                </a:lnTo>
                <a:lnTo>
                  <a:pt x="1392902" y="619044"/>
                </a:lnTo>
                <a:lnTo>
                  <a:pt x="1395758" y="609208"/>
                </a:lnTo>
                <a:lnTo>
                  <a:pt x="1398615" y="599055"/>
                </a:lnTo>
                <a:lnTo>
                  <a:pt x="1401154" y="589218"/>
                </a:lnTo>
                <a:lnTo>
                  <a:pt x="1403376" y="578748"/>
                </a:lnTo>
                <a:lnTo>
                  <a:pt x="1405280" y="568594"/>
                </a:lnTo>
                <a:lnTo>
                  <a:pt x="1407184" y="557806"/>
                </a:lnTo>
                <a:lnTo>
                  <a:pt x="1408454" y="547335"/>
                </a:lnTo>
                <a:lnTo>
                  <a:pt x="1410041" y="536865"/>
                </a:lnTo>
                <a:lnTo>
                  <a:pt x="1410993" y="526076"/>
                </a:lnTo>
                <a:lnTo>
                  <a:pt x="1411628" y="515288"/>
                </a:lnTo>
                <a:lnTo>
                  <a:pt x="1411945" y="504500"/>
                </a:lnTo>
                <a:lnTo>
                  <a:pt x="1411945" y="493712"/>
                </a:lnTo>
                <a:lnTo>
                  <a:pt x="1411945" y="482607"/>
                </a:lnTo>
                <a:lnTo>
                  <a:pt x="1411628" y="472136"/>
                </a:lnTo>
                <a:lnTo>
                  <a:pt x="1410993" y="461031"/>
                </a:lnTo>
                <a:lnTo>
                  <a:pt x="1410041" y="450243"/>
                </a:lnTo>
                <a:lnTo>
                  <a:pt x="1408454" y="440089"/>
                </a:lnTo>
                <a:lnTo>
                  <a:pt x="1407184" y="429301"/>
                </a:lnTo>
                <a:lnTo>
                  <a:pt x="1405280" y="418830"/>
                </a:lnTo>
                <a:lnTo>
                  <a:pt x="1403376" y="408677"/>
                </a:lnTo>
                <a:lnTo>
                  <a:pt x="1401154" y="398206"/>
                </a:lnTo>
                <a:lnTo>
                  <a:pt x="1398615" y="388053"/>
                </a:lnTo>
                <a:lnTo>
                  <a:pt x="1395758" y="377899"/>
                </a:lnTo>
                <a:lnTo>
                  <a:pt x="1392902" y="367746"/>
                </a:lnTo>
                <a:lnTo>
                  <a:pt x="1390045" y="358227"/>
                </a:lnTo>
                <a:lnTo>
                  <a:pt x="1386236" y="348391"/>
                </a:lnTo>
                <a:lnTo>
                  <a:pt x="1382427" y="338872"/>
                </a:lnTo>
                <a:lnTo>
                  <a:pt x="1378619" y="329036"/>
                </a:lnTo>
                <a:lnTo>
                  <a:pt x="1374492" y="319834"/>
                </a:lnTo>
                <a:lnTo>
                  <a:pt x="1370366" y="310315"/>
                </a:lnTo>
                <a:lnTo>
                  <a:pt x="1365605" y="301114"/>
                </a:lnTo>
                <a:lnTo>
                  <a:pt x="1360844" y="292229"/>
                </a:lnTo>
                <a:lnTo>
                  <a:pt x="1355766" y="283028"/>
                </a:lnTo>
                <a:lnTo>
                  <a:pt x="1350370" y="274461"/>
                </a:lnTo>
                <a:lnTo>
                  <a:pt x="1345292" y="265894"/>
                </a:lnTo>
                <a:lnTo>
                  <a:pt x="1339579" y="257327"/>
                </a:lnTo>
                <a:lnTo>
                  <a:pt x="1333866" y="249077"/>
                </a:lnTo>
                <a:lnTo>
                  <a:pt x="1327835" y="240827"/>
                </a:lnTo>
                <a:lnTo>
                  <a:pt x="1321804" y="232578"/>
                </a:lnTo>
                <a:lnTo>
                  <a:pt x="1315139" y="224645"/>
                </a:lnTo>
                <a:lnTo>
                  <a:pt x="1308791" y="217030"/>
                </a:lnTo>
                <a:lnTo>
                  <a:pt x="1302126" y="209415"/>
                </a:lnTo>
                <a:lnTo>
                  <a:pt x="1295143" y="202117"/>
                </a:lnTo>
                <a:lnTo>
                  <a:pt x="1288160" y="194502"/>
                </a:lnTo>
                <a:lnTo>
                  <a:pt x="1280860" y="187522"/>
                </a:lnTo>
                <a:lnTo>
                  <a:pt x="1273243" y="180541"/>
                </a:lnTo>
                <a:lnTo>
                  <a:pt x="1265625" y="173878"/>
                </a:lnTo>
                <a:lnTo>
                  <a:pt x="1258007" y="167215"/>
                </a:lnTo>
                <a:lnTo>
                  <a:pt x="1250072" y="160869"/>
                </a:lnTo>
                <a:lnTo>
                  <a:pt x="1242138" y="154840"/>
                </a:lnTo>
                <a:lnTo>
                  <a:pt x="1233568" y="148812"/>
                </a:lnTo>
                <a:lnTo>
                  <a:pt x="1225315" y="142783"/>
                </a:lnTo>
                <a:lnTo>
                  <a:pt x="1217063" y="137389"/>
                </a:lnTo>
                <a:lnTo>
                  <a:pt x="1208176" y="131995"/>
                </a:lnTo>
                <a:lnTo>
                  <a:pt x="1199289" y="126918"/>
                </a:lnTo>
                <a:lnTo>
                  <a:pt x="1190719" y="121841"/>
                </a:lnTo>
                <a:lnTo>
                  <a:pt x="1181197" y="116765"/>
                </a:lnTo>
                <a:lnTo>
                  <a:pt x="1172310" y="112640"/>
                </a:lnTo>
                <a:lnTo>
                  <a:pt x="1162788" y="108198"/>
                </a:lnTo>
                <a:lnTo>
                  <a:pt x="1153583" y="103756"/>
                </a:lnTo>
                <a:lnTo>
                  <a:pt x="1143744" y="100265"/>
                </a:lnTo>
                <a:lnTo>
                  <a:pt x="1134222" y="96458"/>
                </a:lnTo>
                <a:lnTo>
                  <a:pt x="1124383" y="92967"/>
                </a:lnTo>
                <a:lnTo>
                  <a:pt x="1114544" y="89795"/>
                </a:lnTo>
                <a:lnTo>
                  <a:pt x="1104704" y="86939"/>
                </a:lnTo>
                <a:lnTo>
                  <a:pt x="1094547" y="84083"/>
                </a:lnTo>
                <a:lnTo>
                  <a:pt x="1084391" y="81545"/>
                </a:lnTo>
                <a:lnTo>
                  <a:pt x="1074234" y="79324"/>
                </a:lnTo>
                <a:lnTo>
                  <a:pt x="1063760" y="77103"/>
                </a:lnTo>
                <a:lnTo>
                  <a:pt x="1053286" y="75516"/>
                </a:lnTo>
                <a:lnTo>
                  <a:pt x="1042812" y="74247"/>
                </a:lnTo>
                <a:lnTo>
                  <a:pt x="1032337" y="72978"/>
                </a:lnTo>
                <a:lnTo>
                  <a:pt x="1021546" y="71709"/>
                </a:lnTo>
                <a:lnTo>
                  <a:pt x="1010754" y="71074"/>
                </a:lnTo>
                <a:lnTo>
                  <a:pt x="999963" y="70757"/>
                </a:lnTo>
                <a:lnTo>
                  <a:pt x="988854" y="70757"/>
                </a:lnTo>
                <a:lnTo>
                  <a:pt x="978380" y="70757"/>
                </a:lnTo>
                <a:close/>
                <a:moveTo>
                  <a:pt x="976158" y="0"/>
                </a:moveTo>
                <a:lnTo>
                  <a:pt x="988854" y="0"/>
                </a:lnTo>
                <a:lnTo>
                  <a:pt x="1001550" y="0"/>
                </a:lnTo>
                <a:lnTo>
                  <a:pt x="1014246" y="317"/>
                </a:lnTo>
                <a:lnTo>
                  <a:pt x="1026942" y="1269"/>
                </a:lnTo>
                <a:lnTo>
                  <a:pt x="1039320" y="2538"/>
                </a:lnTo>
                <a:lnTo>
                  <a:pt x="1051699" y="3807"/>
                </a:lnTo>
                <a:lnTo>
                  <a:pt x="1064077" y="5711"/>
                </a:lnTo>
                <a:lnTo>
                  <a:pt x="1076456" y="7615"/>
                </a:lnTo>
                <a:lnTo>
                  <a:pt x="1088517" y="10153"/>
                </a:lnTo>
                <a:lnTo>
                  <a:pt x="1100578" y="12692"/>
                </a:lnTo>
                <a:lnTo>
                  <a:pt x="1112004" y="15547"/>
                </a:lnTo>
                <a:lnTo>
                  <a:pt x="1124065" y="18720"/>
                </a:lnTo>
                <a:lnTo>
                  <a:pt x="1135809" y="22210"/>
                </a:lnTo>
                <a:lnTo>
                  <a:pt x="1147236" y="25701"/>
                </a:lnTo>
                <a:lnTo>
                  <a:pt x="1158662" y="29826"/>
                </a:lnTo>
                <a:lnTo>
                  <a:pt x="1169771" y="34268"/>
                </a:lnTo>
                <a:lnTo>
                  <a:pt x="1180880" y="38710"/>
                </a:lnTo>
                <a:lnTo>
                  <a:pt x="1191989" y="43469"/>
                </a:lnTo>
                <a:lnTo>
                  <a:pt x="1203098" y="48863"/>
                </a:lnTo>
                <a:lnTo>
                  <a:pt x="1213572" y="54257"/>
                </a:lnTo>
                <a:lnTo>
                  <a:pt x="1224363" y="59334"/>
                </a:lnTo>
                <a:lnTo>
                  <a:pt x="1234520" y="65363"/>
                </a:lnTo>
                <a:lnTo>
                  <a:pt x="1244994" y="71391"/>
                </a:lnTo>
                <a:lnTo>
                  <a:pt x="1255151" y="77737"/>
                </a:lnTo>
                <a:lnTo>
                  <a:pt x="1264990" y="84400"/>
                </a:lnTo>
                <a:lnTo>
                  <a:pt x="1274830" y="91064"/>
                </a:lnTo>
                <a:lnTo>
                  <a:pt x="1284351" y="98361"/>
                </a:lnTo>
                <a:lnTo>
                  <a:pt x="1293873" y="105342"/>
                </a:lnTo>
                <a:lnTo>
                  <a:pt x="1303078" y="112957"/>
                </a:lnTo>
                <a:lnTo>
                  <a:pt x="1311965" y="120572"/>
                </a:lnTo>
                <a:lnTo>
                  <a:pt x="1320852" y="128187"/>
                </a:lnTo>
                <a:lnTo>
                  <a:pt x="1329422" y="136437"/>
                </a:lnTo>
                <a:lnTo>
                  <a:pt x="1338309" y="144687"/>
                </a:lnTo>
                <a:lnTo>
                  <a:pt x="1346244" y="153254"/>
                </a:lnTo>
                <a:lnTo>
                  <a:pt x="1354496" y="161821"/>
                </a:lnTo>
                <a:lnTo>
                  <a:pt x="1362114" y="170705"/>
                </a:lnTo>
                <a:lnTo>
                  <a:pt x="1369731" y="179589"/>
                </a:lnTo>
                <a:lnTo>
                  <a:pt x="1377349" y="189108"/>
                </a:lnTo>
                <a:lnTo>
                  <a:pt x="1384649" y="198310"/>
                </a:lnTo>
                <a:lnTo>
                  <a:pt x="1391632" y="208146"/>
                </a:lnTo>
                <a:lnTo>
                  <a:pt x="1398297" y="217665"/>
                </a:lnTo>
                <a:lnTo>
                  <a:pt x="1404963" y="227818"/>
                </a:lnTo>
                <a:lnTo>
                  <a:pt x="1411311" y="237654"/>
                </a:lnTo>
                <a:lnTo>
                  <a:pt x="1417341" y="248125"/>
                </a:lnTo>
                <a:lnTo>
                  <a:pt x="1423372" y="258279"/>
                </a:lnTo>
                <a:lnTo>
                  <a:pt x="1428768" y="269067"/>
                </a:lnTo>
                <a:lnTo>
                  <a:pt x="1433846" y="279855"/>
                </a:lnTo>
                <a:lnTo>
                  <a:pt x="1438924" y="290643"/>
                </a:lnTo>
                <a:lnTo>
                  <a:pt x="1444003" y="301748"/>
                </a:lnTo>
                <a:lnTo>
                  <a:pt x="1448764" y="312854"/>
                </a:lnTo>
                <a:lnTo>
                  <a:pt x="1452572" y="324276"/>
                </a:lnTo>
                <a:lnTo>
                  <a:pt x="1457016" y="335382"/>
                </a:lnTo>
                <a:lnTo>
                  <a:pt x="1460825" y="346804"/>
                </a:lnTo>
                <a:lnTo>
                  <a:pt x="1463999" y="358544"/>
                </a:lnTo>
                <a:lnTo>
                  <a:pt x="1467490" y="370601"/>
                </a:lnTo>
                <a:lnTo>
                  <a:pt x="1470029" y="382341"/>
                </a:lnTo>
                <a:lnTo>
                  <a:pt x="1472568" y="394399"/>
                </a:lnTo>
                <a:lnTo>
                  <a:pt x="1475108" y="406139"/>
                </a:lnTo>
                <a:lnTo>
                  <a:pt x="1477012" y="418513"/>
                </a:lnTo>
                <a:lnTo>
                  <a:pt x="1478599" y="430888"/>
                </a:lnTo>
                <a:lnTo>
                  <a:pt x="1480503" y="443262"/>
                </a:lnTo>
                <a:lnTo>
                  <a:pt x="1481456" y="455637"/>
                </a:lnTo>
                <a:lnTo>
                  <a:pt x="1482090" y="468329"/>
                </a:lnTo>
                <a:lnTo>
                  <a:pt x="1482725" y="481020"/>
                </a:lnTo>
                <a:lnTo>
                  <a:pt x="1482725" y="493712"/>
                </a:lnTo>
                <a:lnTo>
                  <a:pt x="1482725" y="506404"/>
                </a:lnTo>
                <a:lnTo>
                  <a:pt x="1482090" y="519096"/>
                </a:lnTo>
                <a:lnTo>
                  <a:pt x="1481456" y="531470"/>
                </a:lnTo>
                <a:lnTo>
                  <a:pt x="1480503" y="544162"/>
                </a:lnTo>
                <a:lnTo>
                  <a:pt x="1478599" y="556537"/>
                </a:lnTo>
                <a:lnTo>
                  <a:pt x="1477012" y="568911"/>
                </a:lnTo>
                <a:lnTo>
                  <a:pt x="1475108" y="580969"/>
                </a:lnTo>
                <a:lnTo>
                  <a:pt x="1472568" y="593026"/>
                </a:lnTo>
                <a:lnTo>
                  <a:pt x="1470029" y="604766"/>
                </a:lnTo>
                <a:lnTo>
                  <a:pt x="1467490" y="616823"/>
                </a:lnTo>
                <a:lnTo>
                  <a:pt x="1463999" y="628563"/>
                </a:lnTo>
                <a:lnTo>
                  <a:pt x="1460825" y="640303"/>
                </a:lnTo>
                <a:lnTo>
                  <a:pt x="1457016" y="652043"/>
                </a:lnTo>
                <a:lnTo>
                  <a:pt x="1452572" y="663148"/>
                </a:lnTo>
                <a:lnTo>
                  <a:pt x="1448764" y="674571"/>
                </a:lnTo>
                <a:lnTo>
                  <a:pt x="1444003" y="685676"/>
                </a:lnTo>
                <a:lnTo>
                  <a:pt x="1438924" y="696464"/>
                </a:lnTo>
                <a:lnTo>
                  <a:pt x="1433846" y="707252"/>
                </a:lnTo>
                <a:lnTo>
                  <a:pt x="1428768" y="718358"/>
                </a:lnTo>
                <a:lnTo>
                  <a:pt x="1423372" y="728511"/>
                </a:lnTo>
                <a:lnTo>
                  <a:pt x="1417341" y="738982"/>
                </a:lnTo>
                <a:lnTo>
                  <a:pt x="1411311" y="749453"/>
                </a:lnTo>
                <a:lnTo>
                  <a:pt x="1404963" y="759289"/>
                </a:lnTo>
                <a:lnTo>
                  <a:pt x="1398297" y="769442"/>
                </a:lnTo>
                <a:lnTo>
                  <a:pt x="1391632" y="778961"/>
                </a:lnTo>
                <a:lnTo>
                  <a:pt x="1384649" y="788798"/>
                </a:lnTo>
                <a:lnTo>
                  <a:pt x="1377349" y="797999"/>
                </a:lnTo>
                <a:lnTo>
                  <a:pt x="1369731" y="807518"/>
                </a:lnTo>
                <a:lnTo>
                  <a:pt x="1362114" y="816402"/>
                </a:lnTo>
                <a:lnTo>
                  <a:pt x="1354496" y="825604"/>
                </a:lnTo>
                <a:lnTo>
                  <a:pt x="1346244" y="834171"/>
                </a:lnTo>
                <a:lnTo>
                  <a:pt x="1338309" y="842421"/>
                </a:lnTo>
                <a:lnTo>
                  <a:pt x="1329422" y="850670"/>
                </a:lnTo>
                <a:lnTo>
                  <a:pt x="1320852" y="858920"/>
                </a:lnTo>
                <a:lnTo>
                  <a:pt x="1311965" y="866852"/>
                </a:lnTo>
                <a:lnTo>
                  <a:pt x="1303078" y="874467"/>
                </a:lnTo>
                <a:lnTo>
                  <a:pt x="1293873" y="881765"/>
                </a:lnTo>
                <a:lnTo>
                  <a:pt x="1284351" y="889063"/>
                </a:lnTo>
                <a:lnTo>
                  <a:pt x="1274830" y="895726"/>
                </a:lnTo>
                <a:lnTo>
                  <a:pt x="1264990" y="903024"/>
                </a:lnTo>
                <a:lnTo>
                  <a:pt x="1255151" y="909370"/>
                </a:lnTo>
                <a:lnTo>
                  <a:pt x="1244994" y="915716"/>
                </a:lnTo>
                <a:lnTo>
                  <a:pt x="1234520" y="921427"/>
                </a:lnTo>
                <a:lnTo>
                  <a:pt x="1224363" y="927456"/>
                </a:lnTo>
                <a:lnTo>
                  <a:pt x="1213572" y="933167"/>
                </a:lnTo>
                <a:lnTo>
                  <a:pt x="1203098" y="938561"/>
                </a:lnTo>
                <a:lnTo>
                  <a:pt x="1191989" y="943638"/>
                </a:lnTo>
                <a:lnTo>
                  <a:pt x="1180880" y="948397"/>
                </a:lnTo>
                <a:lnTo>
                  <a:pt x="1169771" y="952840"/>
                </a:lnTo>
                <a:lnTo>
                  <a:pt x="1158662" y="957282"/>
                </a:lnTo>
                <a:lnTo>
                  <a:pt x="1147236" y="961407"/>
                </a:lnTo>
                <a:lnTo>
                  <a:pt x="1135809" y="964897"/>
                </a:lnTo>
                <a:lnTo>
                  <a:pt x="1124065" y="968387"/>
                </a:lnTo>
                <a:lnTo>
                  <a:pt x="1112004" y="971560"/>
                </a:lnTo>
                <a:lnTo>
                  <a:pt x="1100578" y="974733"/>
                </a:lnTo>
                <a:lnTo>
                  <a:pt x="1088517" y="977271"/>
                </a:lnTo>
                <a:lnTo>
                  <a:pt x="1076456" y="979175"/>
                </a:lnTo>
                <a:lnTo>
                  <a:pt x="1064077" y="981713"/>
                </a:lnTo>
                <a:lnTo>
                  <a:pt x="1051699" y="983300"/>
                </a:lnTo>
                <a:lnTo>
                  <a:pt x="1039320" y="984569"/>
                </a:lnTo>
                <a:lnTo>
                  <a:pt x="1026942" y="985521"/>
                </a:lnTo>
                <a:lnTo>
                  <a:pt x="1014246" y="986790"/>
                </a:lnTo>
                <a:lnTo>
                  <a:pt x="1001550" y="987107"/>
                </a:lnTo>
                <a:lnTo>
                  <a:pt x="988854" y="987425"/>
                </a:lnTo>
                <a:lnTo>
                  <a:pt x="976158" y="987107"/>
                </a:lnTo>
                <a:lnTo>
                  <a:pt x="963462" y="986790"/>
                </a:lnTo>
                <a:lnTo>
                  <a:pt x="951084" y="985521"/>
                </a:lnTo>
                <a:lnTo>
                  <a:pt x="938388" y="984569"/>
                </a:lnTo>
                <a:lnTo>
                  <a:pt x="926327" y="983300"/>
                </a:lnTo>
                <a:lnTo>
                  <a:pt x="913948" y="981713"/>
                </a:lnTo>
                <a:lnTo>
                  <a:pt x="901887" y="979175"/>
                </a:lnTo>
                <a:lnTo>
                  <a:pt x="889508" y="977271"/>
                </a:lnTo>
                <a:lnTo>
                  <a:pt x="877765" y="974733"/>
                </a:lnTo>
                <a:lnTo>
                  <a:pt x="865704" y="971560"/>
                </a:lnTo>
                <a:lnTo>
                  <a:pt x="853960" y="968387"/>
                </a:lnTo>
                <a:lnTo>
                  <a:pt x="842533" y="964897"/>
                </a:lnTo>
                <a:lnTo>
                  <a:pt x="830790" y="961407"/>
                </a:lnTo>
                <a:lnTo>
                  <a:pt x="819363" y="957282"/>
                </a:lnTo>
                <a:lnTo>
                  <a:pt x="807937" y="952840"/>
                </a:lnTo>
                <a:lnTo>
                  <a:pt x="796828" y="948397"/>
                </a:lnTo>
                <a:lnTo>
                  <a:pt x="786037" y="943638"/>
                </a:lnTo>
                <a:lnTo>
                  <a:pt x="774928" y="938561"/>
                </a:lnTo>
                <a:lnTo>
                  <a:pt x="764136" y="933167"/>
                </a:lnTo>
                <a:lnTo>
                  <a:pt x="753979" y="927456"/>
                </a:lnTo>
                <a:lnTo>
                  <a:pt x="743188" y="921427"/>
                </a:lnTo>
                <a:lnTo>
                  <a:pt x="733349" y="915716"/>
                </a:lnTo>
                <a:lnTo>
                  <a:pt x="722874" y="909370"/>
                </a:lnTo>
                <a:lnTo>
                  <a:pt x="713035" y="903024"/>
                </a:lnTo>
                <a:lnTo>
                  <a:pt x="703196" y="895726"/>
                </a:lnTo>
                <a:lnTo>
                  <a:pt x="693674" y="889063"/>
                </a:lnTo>
                <a:lnTo>
                  <a:pt x="684152" y="881765"/>
                </a:lnTo>
                <a:lnTo>
                  <a:pt x="675265" y="874467"/>
                </a:lnTo>
                <a:lnTo>
                  <a:pt x="666060" y="866852"/>
                </a:lnTo>
                <a:lnTo>
                  <a:pt x="657173" y="858920"/>
                </a:lnTo>
                <a:lnTo>
                  <a:pt x="648286" y="850670"/>
                </a:lnTo>
                <a:lnTo>
                  <a:pt x="640034" y="842421"/>
                </a:lnTo>
                <a:lnTo>
                  <a:pt x="631781" y="834171"/>
                </a:lnTo>
                <a:lnTo>
                  <a:pt x="623846" y="825604"/>
                </a:lnTo>
                <a:lnTo>
                  <a:pt x="615594" y="816402"/>
                </a:lnTo>
                <a:lnTo>
                  <a:pt x="607976" y="807518"/>
                </a:lnTo>
                <a:lnTo>
                  <a:pt x="600676" y="797999"/>
                </a:lnTo>
                <a:lnTo>
                  <a:pt x="593376" y="788798"/>
                </a:lnTo>
                <a:lnTo>
                  <a:pt x="586393" y="778961"/>
                </a:lnTo>
                <a:lnTo>
                  <a:pt x="579728" y="769442"/>
                </a:lnTo>
                <a:lnTo>
                  <a:pt x="573062" y="759289"/>
                </a:lnTo>
                <a:lnTo>
                  <a:pt x="566714" y="749453"/>
                </a:lnTo>
                <a:lnTo>
                  <a:pt x="560684" y="738982"/>
                </a:lnTo>
                <a:lnTo>
                  <a:pt x="554971" y="728511"/>
                </a:lnTo>
                <a:lnTo>
                  <a:pt x="549258" y="718358"/>
                </a:lnTo>
                <a:lnTo>
                  <a:pt x="543862" y="707252"/>
                </a:lnTo>
                <a:lnTo>
                  <a:pt x="538783" y="696464"/>
                </a:lnTo>
                <a:lnTo>
                  <a:pt x="534022" y="685676"/>
                </a:lnTo>
                <a:lnTo>
                  <a:pt x="529579" y="674571"/>
                </a:lnTo>
                <a:lnTo>
                  <a:pt x="525135" y="663148"/>
                </a:lnTo>
                <a:lnTo>
                  <a:pt x="521327" y="652043"/>
                </a:lnTo>
                <a:lnTo>
                  <a:pt x="517518" y="640303"/>
                </a:lnTo>
                <a:lnTo>
                  <a:pt x="513709" y="628563"/>
                </a:lnTo>
                <a:lnTo>
                  <a:pt x="510852" y="616823"/>
                </a:lnTo>
                <a:lnTo>
                  <a:pt x="507996" y="604766"/>
                </a:lnTo>
                <a:lnTo>
                  <a:pt x="505139" y="593026"/>
                </a:lnTo>
                <a:lnTo>
                  <a:pt x="502917" y="580969"/>
                </a:lnTo>
                <a:lnTo>
                  <a:pt x="500696" y="568911"/>
                </a:lnTo>
                <a:lnTo>
                  <a:pt x="499109" y="556537"/>
                </a:lnTo>
                <a:lnTo>
                  <a:pt x="497839" y="544162"/>
                </a:lnTo>
                <a:lnTo>
                  <a:pt x="496569" y="531470"/>
                </a:lnTo>
                <a:lnTo>
                  <a:pt x="495935" y="519096"/>
                </a:lnTo>
                <a:lnTo>
                  <a:pt x="495300" y="506404"/>
                </a:lnTo>
                <a:lnTo>
                  <a:pt x="495300" y="493712"/>
                </a:lnTo>
                <a:lnTo>
                  <a:pt x="495300" y="481020"/>
                </a:lnTo>
                <a:lnTo>
                  <a:pt x="495935" y="468329"/>
                </a:lnTo>
                <a:lnTo>
                  <a:pt x="496569" y="455637"/>
                </a:lnTo>
                <a:lnTo>
                  <a:pt x="497839" y="443262"/>
                </a:lnTo>
                <a:lnTo>
                  <a:pt x="499109" y="430888"/>
                </a:lnTo>
                <a:lnTo>
                  <a:pt x="500696" y="418513"/>
                </a:lnTo>
                <a:lnTo>
                  <a:pt x="502917" y="406139"/>
                </a:lnTo>
                <a:lnTo>
                  <a:pt x="505139" y="394399"/>
                </a:lnTo>
                <a:lnTo>
                  <a:pt x="507996" y="382341"/>
                </a:lnTo>
                <a:lnTo>
                  <a:pt x="510852" y="370601"/>
                </a:lnTo>
                <a:lnTo>
                  <a:pt x="513709" y="358544"/>
                </a:lnTo>
                <a:lnTo>
                  <a:pt x="517518" y="346804"/>
                </a:lnTo>
                <a:lnTo>
                  <a:pt x="521327" y="335382"/>
                </a:lnTo>
                <a:lnTo>
                  <a:pt x="525135" y="324276"/>
                </a:lnTo>
                <a:lnTo>
                  <a:pt x="529579" y="312854"/>
                </a:lnTo>
                <a:lnTo>
                  <a:pt x="534022" y="301748"/>
                </a:lnTo>
                <a:lnTo>
                  <a:pt x="538783" y="290643"/>
                </a:lnTo>
                <a:lnTo>
                  <a:pt x="543862" y="279855"/>
                </a:lnTo>
                <a:lnTo>
                  <a:pt x="549258" y="269067"/>
                </a:lnTo>
                <a:lnTo>
                  <a:pt x="554971" y="258279"/>
                </a:lnTo>
                <a:lnTo>
                  <a:pt x="560684" y="248125"/>
                </a:lnTo>
                <a:lnTo>
                  <a:pt x="566714" y="237654"/>
                </a:lnTo>
                <a:lnTo>
                  <a:pt x="573062" y="227818"/>
                </a:lnTo>
                <a:lnTo>
                  <a:pt x="579728" y="217665"/>
                </a:lnTo>
                <a:lnTo>
                  <a:pt x="586393" y="208146"/>
                </a:lnTo>
                <a:lnTo>
                  <a:pt x="593376" y="198310"/>
                </a:lnTo>
                <a:lnTo>
                  <a:pt x="600676" y="189108"/>
                </a:lnTo>
                <a:lnTo>
                  <a:pt x="607976" y="179589"/>
                </a:lnTo>
                <a:lnTo>
                  <a:pt x="615594" y="170705"/>
                </a:lnTo>
                <a:lnTo>
                  <a:pt x="623846" y="161821"/>
                </a:lnTo>
                <a:lnTo>
                  <a:pt x="631781" y="153254"/>
                </a:lnTo>
                <a:lnTo>
                  <a:pt x="640034" y="144687"/>
                </a:lnTo>
                <a:lnTo>
                  <a:pt x="648286" y="136437"/>
                </a:lnTo>
                <a:lnTo>
                  <a:pt x="657173" y="128187"/>
                </a:lnTo>
                <a:lnTo>
                  <a:pt x="666060" y="120572"/>
                </a:lnTo>
                <a:lnTo>
                  <a:pt x="675265" y="112957"/>
                </a:lnTo>
                <a:lnTo>
                  <a:pt x="684152" y="105342"/>
                </a:lnTo>
                <a:lnTo>
                  <a:pt x="693674" y="98361"/>
                </a:lnTo>
                <a:lnTo>
                  <a:pt x="703196" y="91064"/>
                </a:lnTo>
                <a:lnTo>
                  <a:pt x="713035" y="84400"/>
                </a:lnTo>
                <a:lnTo>
                  <a:pt x="722874" y="77737"/>
                </a:lnTo>
                <a:lnTo>
                  <a:pt x="733349" y="71391"/>
                </a:lnTo>
                <a:lnTo>
                  <a:pt x="743188" y="65363"/>
                </a:lnTo>
                <a:lnTo>
                  <a:pt x="753979" y="59334"/>
                </a:lnTo>
                <a:lnTo>
                  <a:pt x="764136" y="54257"/>
                </a:lnTo>
                <a:lnTo>
                  <a:pt x="774928" y="48863"/>
                </a:lnTo>
                <a:lnTo>
                  <a:pt x="786037" y="43469"/>
                </a:lnTo>
                <a:lnTo>
                  <a:pt x="796828" y="38710"/>
                </a:lnTo>
                <a:lnTo>
                  <a:pt x="807937" y="34268"/>
                </a:lnTo>
                <a:lnTo>
                  <a:pt x="819363" y="29826"/>
                </a:lnTo>
                <a:lnTo>
                  <a:pt x="830790" y="25701"/>
                </a:lnTo>
                <a:lnTo>
                  <a:pt x="842533" y="22210"/>
                </a:lnTo>
                <a:lnTo>
                  <a:pt x="853960" y="18720"/>
                </a:lnTo>
                <a:lnTo>
                  <a:pt x="865704" y="15547"/>
                </a:lnTo>
                <a:lnTo>
                  <a:pt x="877765" y="12692"/>
                </a:lnTo>
                <a:lnTo>
                  <a:pt x="889508" y="10153"/>
                </a:lnTo>
                <a:lnTo>
                  <a:pt x="901887" y="7615"/>
                </a:lnTo>
                <a:lnTo>
                  <a:pt x="913948" y="5711"/>
                </a:lnTo>
                <a:lnTo>
                  <a:pt x="926327" y="3807"/>
                </a:lnTo>
                <a:lnTo>
                  <a:pt x="938388" y="2538"/>
                </a:lnTo>
                <a:lnTo>
                  <a:pt x="951084" y="1269"/>
                </a:lnTo>
                <a:lnTo>
                  <a:pt x="963462" y="317"/>
                </a:lnTo>
                <a:lnTo>
                  <a:pt x="976158" y="0"/>
                </a:lnTo>
                <a:close/>
              </a:path>
            </a:pathLst>
          </a:custGeom>
          <a:solidFill>
            <a:schemeClr val="accent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8" name="文本框 7"/>
          <p:cNvSpPr txBox="1"/>
          <p:nvPr/>
        </p:nvSpPr>
        <p:spPr>
          <a:xfrm>
            <a:off x="4990507" y="898557"/>
            <a:ext cx="2236510" cy="707886"/>
          </a:xfrm>
          <a:prstGeom prst="rect">
            <a:avLst/>
          </a:prstGeom>
          <a:noFill/>
        </p:spPr>
        <p:txBody>
          <a:bodyPr wrap="none" rtlCol="0">
            <a:spAutoFit/>
          </a:bodyPr>
          <a:lstStyle/>
          <a:p>
            <a:r>
              <a:rPr lang="zh-CN" altLang="en-US" sz="4000" b="1" dirty="0">
                <a:solidFill>
                  <a:srgbClr val="C00000"/>
                </a:solidFill>
                <a:latin typeface="微软雅黑" panose="020B0503020204020204" pitchFamily="34" charset="-122"/>
                <a:ea typeface="微软雅黑" panose="020B0503020204020204" pitchFamily="34" charset="-122"/>
              </a:rPr>
              <a:t>背景介绍</a:t>
            </a:r>
          </a:p>
        </p:txBody>
      </p:sp>
      <p:cxnSp>
        <p:nvCxnSpPr>
          <p:cNvPr id="9" name="直接连接符 8"/>
          <p:cNvCxnSpPr/>
          <p:nvPr/>
        </p:nvCxnSpPr>
        <p:spPr bwMode="auto">
          <a:xfrm flipV="1">
            <a:off x="4587676" y="1706205"/>
            <a:ext cx="3164509" cy="0"/>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3" name="圆角矩形 2"/>
          <p:cNvSpPr/>
          <p:nvPr/>
        </p:nvSpPr>
        <p:spPr bwMode="auto">
          <a:xfrm>
            <a:off x="2970627" y="2204864"/>
            <a:ext cx="6840760" cy="3240360"/>
          </a:xfrm>
          <a:prstGeom prst="roundRect">
            <a:avLst/>
          </a:prstGeom>
          <a:solidFill>
            <a:schemeClr val="bg1">
              <a:lumMod val="95000"/>
            </a:schemeClr>
          </a:solidFill>
          <a:ln w="9525" cap="flat" cmpd="sng" algn="ctr">
            <a:noFill/>
            <a:prstDash val="solid"/>
            <a:round/>
            <a:headEnd type="none" w="med" len="med"/>
            <a:tailEnd type="none" w="med" len="med"/>
          </a:ln>
          <a:effectLst>
            <a:outerShdw dist="35921" dir="2700000" algn="ctr" rotWithShape="0">
              <a:schemeClr val="bg1"/>
            </a:outerShdw>
            <a:softEdge rad="317500"/>
          </a:effectLst>
        </p:spPr>
        <p:txBody>
          <a:bodyPr vert="horz" wrap="square" lIns="91440" tIns="54000" rIns="91440" bIns="45720" numCol="1" rtlCol="0" anchor="t" anchorCtr="1" compatLnSpc="1">
            <a:prstTxWarp prst="textNoShape">
              <a:avLst/>
            </a:prstTxWarp>
          </a:bodyPr>
          <a:lstStyle/>
          <a:p>
            <a:pPr marL="285750" indent="-285750">
              <a:lnSpc>
                <a:spcPct val="125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sym typeface="Helvetica Neue" charset="0"/>
              </a:rPr>
              <a:t>通过大数据技术以及用科学的方法合理配置资源，减少高峰时期排队时间。</a:t>
            </a:r>
            <a:endParaRPr lang="en-US" altLang="zh-CN" dirty="0">
              <a:latin typeface="微软雅黑" panose="020B0503020204020204" pitchFamily="34" charset="-122"/>
              <a:ea typeface="微软雅黑" panose="020B0503020204020204" pitchFamily="34" charset="-122"/>
              <a:sym typeface="Helvetica Neue" charset="0"/>
            </a:endParaRPr>
          </a:p>
          <a:p>
            <a:pPr marL="285750" indent="-285750">
              <a:lnSpc>
                <a:spcPct val="125000"/>
              </a:lnSpc>
              <a:buFont typeface="Wingdings" panose="05000000000000000000" pitchFamily="2" charset="2"/>
              <a:buChar char="Ø"/>
            </a:pPr>
            <a:endParaRPr lang="zh-CN" altLang="en-US" dirty="0">
              <a:latin typeface="微软雅黑" panose="020B0503020204020204" pitchFamily="34" charset="-122"/>
              <a:ea typeface="微软雅黑" panose="020B0503020204020204" pitchFamily="34" charset="-122"/>
              <a:sym typeface="Helvetica Neue" charset="0"/>
            </a:endParaRPr>
          </a:p>
          <a:p>
            <a:pPr marL="285750" indent="-285750">
              <a:lnSpc>
                <a:spcPct val="125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sym typeface="Helvetica Neue" charset="0"/>
              </a:rPr>
              <a:t>优化校园服务，借助数据分析的成果降低校园餐饮系统的浪费，提高师生用餐的满意度。</a:t>
            </a:r>
            <a:endParaRPr lang="en-US" altLang="zh-CN" dirty="0">
              <a:latin typeface="微软雅黑" panose="020B0503020204020204" pitchFamily="34" charset="-122"/>
              <a:ea typeface="微软雅黑" panose="020B0503020204020204" pitchFamily="34" charset="-122"/>
              <a:sym typeface="Helvetica Neue" charset="0"/>
            </a:endParaRPr>
          </a:p>
          <a:p>
            <a:pPr marL="285750" indent="-285750">
              <a:lnSpc>
                <a:spcPct val="125000"/>
              </a:lnSpc>
              <a:buFont typeface="Wingdings" panose="05000000000000000000" pitchFamily="2" charset="2"/>
              <a:buChar char="Ø"/>
            </a:pPr>
            <a:endParaRPr lang="zh-CN" altLang="en-US" dirty="0">
              <a:latin typeface="微软雅黑" panose="020B0503020204020204" pitchFamily="34" charset="-122"/>
              <a:ea typeface="微软雅黑" panose="020B0503020204020204" pitchFamily="34" charset="-122"/>
              <a:sym typeface="Helvetica Neue" charset="0"/>
            </a:endParaRPr>
          </a:p>
          <a:p>
            <a:pPr marL="285750" indent="-285750">
              <a:lnSpc>
                <a:spcPct val="125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sym typeface="Helvetica Neue" charset="0"/>
              </a:rPr>
              <a:t>基于数据分析提出政策建议，从而改进食堂的经营效益，提高食堂服务师生的水平。</a:t>
            </a:r>
            <a:endParaRPr lang="en-US" altLang="zh-CN" dirty="0">
              <a:latin typeface="微软雅黑" panose="020B0503020204020204" pitchFamily="34" charset="-122"/>
              <a:ea typeface="微软雅黑" panose="020B0503020204020204" pitchFamily="34" charset="-122"/>
              <a:sym typeface="Helvetica Neue" charset="0"/>
            </a:endParaRPr>
          </a:p>
          <a:p>
            <a:pPr>
              <a:lnSpc>
                <a:spcPct val="125000"/>
              </a:lnSpc>
            </a:pPr>
            <a:endParaRPr lang="zh-CN" altLang="en-US" dirty="0">
              <a:latin typeface="微软雅黑" panose="020B0503020204020204" pitchFamily="34" charset="-122"/>
              <a:ea typeface="微软雅黑" panose="020B0503020204020204" pitchFamily="34" charset="-122"/>
              <a:sym typeface="Helvetica Neue" charset="0"/>
            </a:endParaRPr>
          </a:p>
          <a:p>
            <a:pPr>
              <a:lnSpc>
                <a:spcPct val="125000"/>
              </a:lnSpc>
            </a:pPr>
            <a:endParaRPr lang="zh-CN" altLang="en-US" dirty="0">
              <a:latin typeface="微软雅黑" panose="020B0503020204020204" pitchFamily="34" charset="-122"/>
              <a:ea typeface="微软雅黑" panose="020B0503020204020204" pitchFamily="34" charset="-122"/>
              <a:sym typeface="黑体" panose="02010609060101010101" pitchFamily="49" charset="-122"/>
            </a:endParaRPr>
          </a:p>
        </p:txBody>
      </p:sp>
    </p:spTree>
    <p:extLst>
      <p:ext uri="{BB962C8B-B14F-4D97-AF65-F5344CB8AC3E}">
        <p14:creationId xmlns:p14="http://schemas.microsoft.com/office/powerpoint/2010/main" val="405535344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2"/>
          <a:stretch>
            <a:fillRect/>
          </a:stretch>
        </p:blipFill>
        <p:spPr>
          <a:xfrm>
            <a:off x="8357783" y="1559567"/>
            <a:ext cx="2644723" cy="17788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文本框 1"/>
          <p:cNvSpPr txBox="1"/>
          <p:nvPr/>
        </p:nvSpPr>
        <p:spPr>
          <a:xfrm>
            <a:off x="4632664" y="1753626"/>
            <a:ext cx="290349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共采集调查问卷样本</a:t>
            </a:r>
            <a:r>
              <a:rPr lang="en-US" altLang="zh-CN" dirty="0">
                <a:latin typeface="微软雅黑" panose="020B0503020204020204" pitchFamily="34" charset="-122"/>
                <a:ea typeface="微软雅黑" panose="020B0503020204020204" pitchFamily="34" charset="-122"/>
              </a:rPr>
              <a:t>537</a:t>
            </a:r>
            <a:r>
              <a:rPr lang="zh-CN" altLang="en-US" dirty="0">
                <a:latin typeface="微软雅黑" panose="020B0503020204020204" pitchFamily="34" charset="-122"/>
                <a:ea typeface="微软雅黑" panose="020B0503020204020204" pitchFamily="34" charset="-122"/>
              </a:rPr>
              <a:t>份</a:t>
            </a:r>
          </a:p>
        </p:txBody>
      </p:sp>
      <p:pic>
        <p:nvPicPr>
          <p:cNvPr id="12" name="图片 11"/>
          <p:cNvPicPr>
            <a:picLocks noChangeAspect="1"/>
          </p:cNvPicPr>
          <p:nvPr/>
        </p:nvPicPr>
        <p:blipFill>
          <a:blip r:embed="rId3"/>
          <a:stretch>
            <a:fillRect/>
          </a:stretch>
        </p:blipFill>
        <p:spPr>
          <a:xfrm>
            <a:off x="1352100" y="2097219"/>
            <a:ext cx="5047481" cy="1285679"/>
          </a:xfrm>
          <a:prstGeom prst="rect">
            <a:avLst/>
          </a:prstGeom>
        </p:spPr>
      </p:pic>
      <p:pic>
        <p:nvPicPr>
          <p:cNvPr id="13" name="图片 12"/>
          <p:cNvPicPr>
            <a:picLocks noChangeAspect="1"/>
          </p:cNvPicPr>
          <p:nvPr/>
        </p:nvPicPr>
        <p:blipFill>
          <a:blip r:embed="rId4"/>
          <a:stretch>
            <a:fillRect/>
          </a:stretch>
        </p:blipFill>
        <p:spPr>
          <a:xfrm>
            <a:off x="1352101" y="3507631"/>
            <a:ext cx="5047481" cy="1688032"/>
          </a:xfrm>
          <a:prstGeom prst="rect">
            <a:avLst/>
          </a:prstGeom>
        </p:spPr>
      </p:pic>
      <p:pic>
        <p:nvPicPr>
          <p:cNvPr id="14" name="图片 13"/>
          <p:cNvPicPr>
            <a:picLocks noChangeAspect="1"/>
          </p:cNvPicPr>
          <p:nvPr/>
        </p:nvPicPr>
        <p:blipFill>
          <a:blip r:embed="rId5"/>
          <a:stretch>
            <a:fillRect/>
          </a:stretch>
        </p:blipFill>
        <p:spPr>
          <a:xfrm>
            <a:off x="1352099" y="5241073"/>
            <a:ext cx="5047481" cy="1448588"/>
          </a:xfrm>
          <a:prstGeom prst="rect">
            <a:avLst/>
          </a:prstGeom>
        </p:spPr>
      </p:pic>
      <p:pic>
        <p:nvPicPr>
          <p:cNvPr id="28" name="图片 27"/>
          <p:cNvPicPr>
            <a:picLocks noChangeAspect="1"/>
          </p:cNvPicPr>
          <p:nvPr/>
        </p:nvPicPr>
        <p:blipFill>
          <a:blip r:embed="rId6"/>
          <a:stretch>
            <a:fillRect/>
          </a:stretch>
        </p:blipFill>
        <p:spPr>
          <a:xfrm>
            <a:off x="8365073" y="3557809"/>
            <a:ext cx="2651363" cy="16956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文本框 15"/>
          <p:cNvSpPr txBox="1"/>
          <p:nvPr/>
        </p:nvSpPr>
        <p:spPr>
          <a:xfrm>
            <a:off x="4990507" y="898557"/>
            <a:ext cx="2236510" cy="707886"/>
          </a:xfrm>
          <a:prstGeom prst="rect">
            <a:avLst/>
          </a:prstGeom>
          <a:noFill/>
        </p:spPr>
        <p:txBody>
          <a:bodyPr wrap="none" rtlCol="0">
            <a:spAutoFit/>
          </a:bodyPr>
          <a:lstStyle/>
          <a:p>
            <a:r>
              <a:rPr lang="zh-CN" altLang="en-US" sz="4000" b="1" dirty="0">
                <a:solidFill>
                  <a:srgbClr val="C00000"/>
                </a:solidFill>
                <a:latin typeface="微软雅黑" panose="020B0503020204020204" pitchFamily="34" charset="-122"/>
                <a:ea typeface="微软雅黑" panose="020B0503020204020204" pitchFamily="34" charset="-122"/>
              </a:rPr>
              <a:t>发现问题</a:t>
            </a:r>
          </a:p>
        </p:txBody>
      </p:sp>
      <p:cxnSp>
        <p:nvCxnSpPr>
          <p:cNvPr id="17" name="直接连接符 16"/>
          <p:cNvCxnSpPr/>
          <p:nvPr/>
        </p:nvCxnSpPr>
        <p:spPr bwMode="auto">
          <a:xfrm flipV="1">
            <a:off x="4583833" y="1706205"/>
            <a:ext cx="3164509" cy="0"/>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pic>
        <p:nvPicPr>
          <p:cNvPr id="25" name="图片 24"/>
          <p:cNvPicPr>
            <a:picLocks noChangeAspect="1"/>
          </p:cNvPicPr>
          <p:nvPr/>
        </p:nvPicPr>
        <p:blipFill>
          <a:blip r:embed="rId7"/>
          <a:stretch>
            <a:fillRect/>
          </a:stretch>
        </p:blipFill>
        <p:spPr>
          <a:xfrm>
            <a:off x="8359371" y="5433592"/>
            <a:ext cx="2662766" cy="14103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圆角矩形 2"/>
          <p:cNvSpPr/>
          <p:nvPr/>
        </p:nvSpPr>
        <p:spPr bwMode="auto">
          <a:xfrm>
            <a:off x="4205155" y="3564656"/>
            <a:ext cx="4152628" cy="1778853"/>
          </a:xfrm>
          <a:prstGeom prst="roundRect">
            <a:avLst/>
          </a:prstGeom>
          <a:solidFill>
            <a:schemeClr val="bg1">
              <a:lumMod val="95000"/>
            </a:schemeClr>
          </a:solidFill>
          <a:ln w="9525" cap="flat" cmpd="sng" algn="ctr">
            <a:noFill/>
            <a:prstDash val="solid"/>
            <a:round/>
            <a:headEnd type="none" w="med" len="med"/>
            <a:tailEnd type="none" w="med" len="med"/>
          </a:ln>
          <a:effectLst>
            <a:outerShdw dist="35921" dir="2700000" algn="ctr" rotWithShape="0">
              <a:schemeClr val="bg1"/>
            </a:outerShdw>
            <a:softEdge rad="317500"/>
          </a:effectLst>
        </p:spPr>
        <p:txBody>
          <a:bodyPr vert="horz" wrap="square" lIns="91440" tIns="54000" rIns="91440" bIns="45720" numCol="1" rtlCol="0" anchor="t" anchorCtr="1" compatLnSpc="1">
            <a:prstTxWarp prst="textNoShape">
              <a:avLst/>
            </a:prstTxWarp>
          </a:bodyPr>
          <a:lstStyle/>
          <a:p>
            <a:pPr algn="ctr">
              <a:lnSpc>
                <a:spcPct val="125000"/>
              </a:lnSpc>
            </a:pPr>
            <a:r>
              <a:rPr lang="zh-CN" altLang="en-US" sz="2400" dirty="0">
                <a:latin typeface="微软雅黑" panose="020B0503020204020204" pitchFamily="34" charset="-122"/>
                <a:ea typeface="微软雅黑" panose="020B0503020204020204" pitchFamily="34" charset="-122"/>
                <a:sym typeface="黑体" panose="02010609060101010101" pitchFamily="49" charset="-122"/>
              </a:rPr>
              <a:t>普遍反映</a:t>
            </a:r>
            <a:endParaRPr lang="en-US" altLang="zh-CN" sz="2400" dirty="0">
              <a:latin typeface="微软雅黑" panose="020B0503020204020204" pitchFamily="34" charset="-122"/>
              <a:ea typeface="微软雅黑" panose="020B0503020204020204" pitchFamily="34" charset="-122"/>
              <a:sym typeface="黑体" panose="02010609060101010101" pitchFamily="49" charset="-122"/>
            </a:endParaRPr>
          </a:p>
          <a:p>
            <a:pPr algn="ctr">
              <a:lnSpc>
                <a:spcPct val="125000"/>
              </a:lnSpc>
            </a:pPr>
            <a:r>
              <a:rPr lang="zh-CN" altLang="en-US" sz="2400" dirty="0">
                <a:latin typeface="微软雅黑" panose="020B0503020204020204" pitchFamily="34" charset="-122"/>
                <a:ea typeface="微软雅黑" panose="020B0503020204020204" pitchFamily="34" charset="-122"/>
                <a:sym typeface="黑体" panose="02010609060101010101" pitchFamily="49" charset="-122"/>
              </a:rPr>
              <a:t>排队时间过长</a:t>
            </a:r>
            <a:endParaRPr lang="en-US" altLang="zh-CN" sz="2400" dirty="0">
              <a:latin typeface="微软雅黑" panose="020B0503020204020204" pitchFamily="34" charset="-122"/>
              <a:ea typeface="微软雅黑" panose="020B0503020204020204" pitchFamily="34" charset="-122"/>
              <a:sym typeface="黑体" panose="02010609060101010101" pitchFamily="49" charset="-122"/>
            </a:endParaRPr>
          </a:p>
          <a:p>
            <a:pPr algn="ctr">
              <a:lnSpc>
                <a:spcPct val="125000"/>
              </a:lnSpc>
            </a:pPr>
            <a:r>
              <a:rPr lang="zh-CN" altLang="en-US" sz="2400" dirty="0">
                <a:latin typeface="微软雅黑" panose="020B0503020204020204" pitchFamily="34" charset="-122"/>
                <a:ea typeface="微软雅黑" panose="020B0503020204020204" pitchFamily="34" charset="-122"/>
                <a:sym typeface="黑体" panose="02010609060101010101" pitchFamily="49" charset="-122"/>
              </a:rPr>
              <a:t>会导致改变选择窗口</a:t>
            </a:r>
          </a:p>
        </p:txBody>
      </p:sp>
    </p:spTree>
    <p:extLst>
      <p:ext uri="{BB962C8B-B14F-4D97-AF65-F5344CB8AC3E}">
        <p14:creationId xmlns:p14="http://schemas.microsoft.com/office/powerpoint/2010/main" val="32869757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anim calcmode="lin" valueType="num">
                                      <p:cBhvr>
                                        <p:cTn id="33" dur="1000" fill="hold"/>
                                        <p:tgtEl>
                                          <p:spTgt spid="3"/>
                                        </p:tgtEl>
                                        <p:attrNameLst>
                                          <p:attrName>ppt_x</p:attrName>
                                        </p:attrNameLst>
                                      </p:cBhvr>
                                      <p:tavLst>
                                        <p:tav tm="0">
                                          <p:val>
                                            <p:strVal val="#ppt_x"/>
                                          </p:val>
                                        </p:tav>
                                        <p:tav tm="100000">
                                          <p:val>
                                            <p:strVal val="#ppt_x"/>
                                          </p:val>
                                        </p:tav>
                                      </p:tavLst>
                                    </p:anim>
                                    <p:anim calcmode="lin" valueType="num">
                                      <p:cBhvr>
                                        <p:cTn id="3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92428" y="898557"/>
            <a:ext cx="2236510" cy="707886"/>
          </a:xfrm>
          <a:prstGeom prst="rect">
            <a:avLst/>
          </a:prstGeom>
          <a:noFill/>
        </p:spPr>
        <p:txBody>
          <a:bodyPr wrap="none" rtlCol="0">
            <a:spAutoFit/>
          </a:bodyPr>
          <a:lstStyle/>
          <a:p>
            <a:r>
              <a:rPr lang="zh-CN" altLang="en-US" sz="4000" b="1" dirty="0">
                <a:solidFill>
                  <a:srgbClr val="C00000"/>
                </a:solidFill>
                <a:latin typeface="微软雅黑" panose="020B0503020204020204" pitchFamily="34" charset="-122"/>
                <a:ea typeface="微软雅黑" panose="020B0503020204020204" pitchFamily="34" charset="-122"/>
              </a:rPr>
              <a:t>提出假设</a:t>
            </a:r>
          </a:p>
        </p:txBody>
      </p:sp>
      <p:cxnSp>
        <p:nvCxnSpPr>
          <p:cNvPr id="6" name="直接连接符 5"/>
          <p:cNvCxnSpPr/>
          <p:nvPr/>
        </p:nvCxnSpPr>
        <p:spPr bwMode="auto">
          <a:xfrm flipV="1">
            <a:off x="4515668" y="1706205"/>
            <a:ext cx="3164509" cy="0"/>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 name="圆角矩形 1"/>
          <p:cNvSpPr/>
          <p:nvPr/>
        </p:nvSpPr>
        <p:spPr bwMode="auto">
          <a:xfrm>
            <a:off x="1379476" y="2060848"/>
            <a:ext cx="9433048" cy="4464496"/>
          </a:xfrm>
          <a:prstGeom prst="roundRect">
            <a:avLst/>
          </a:prstGeom>
          <a:solidFill>
            <a:schemeClr val="bg1">
              <a:lumMod val="95000"/>
            </a:schemeClr>
          </a:solidFill>
          <a:ln w="9525" cap="flat" cmpd="sng" algn="ctr">
            <a:noFill/>
            <a:prstDash val="solid"/>
            <a:round/>
            <a:headEnd type="none" w="med" len="med"/>
            <a:tailEnd type="none" w="med" len="med"/>
          </a:ln>
          <a:effectLst>
            <a:outerShdw dist="35921" dir="2700000" algn="ctr" rotWithShape="0">
              <a:schemeClr val="bg1"/>
            </a:outerShdw>
            <a:softEdge rad="317500"/>
          </a:effectLst>
        </p:spPr>
        <p:txBody>
          <a:bodyPr vert="horz" wrap="square" lIns="91440" tIns="54000" rIns="91440" bIns="45720" numCol="1" rtlCol="0" anchor="t" anchorCtr="1" compatLnSpc="1">
            <a:prstTxWarp prst="textNoShape">
              <a:avLst/>
            </a:prstTxWarp>
          </a:bodyPr>
          <a:lstStyle/>
          <a:p>
            <a:pPr>
              <a:lnSpc>
                <a:spcPct val="125000"/>
              </a:lnSpc>
            </a:pPr>
            <a:r>
              <a:rPr lang="zh-CN" altLang="en-US" sz="1600" dirty="0">
                <a:latin typeface="微软雅黑" panose="020B0503020204020204" pitchFamily="34" charset="-122"/>
                <a:ea typeface="微软雅黑" panose="020B0503020204020204" pitchFamily="34" charset="-122"/>
                <a:sym typeface="黑体" panose="02010609060101010101" pitchFamily="49" charset="-122"/>
              </a:rPr>
              <a:t>1、仅考虑正常上课日期以及周末，以</a:t>
            </a:r>
            <a:r>
              <a:rPr lang="en-US" altLang="zh-CN" sz="1600" dirty="0">
                <a:latin typeface="微软雅黑" panose="020B0503020204020204" pitchFamily="34" charset="-122"/>
                <a:ea typeface="微软雅黑" panose="020B0503020204020204" pitchFamily="34" charset="-122"/>
                <a:sym typeface="黑体" panose="02010609060101010101" pitchFamily="49" charset="-122"/>
              </a:rPr>
              <a:t>7</a:t>
            </a:r>
            <a:r>
              <a:rPr lang="zh-CN" altLang="en-US" sz="1600" dirty="0">
                <a:latin typeface="微软雅黑" panose="020B0503020204020204" pitchFamily="34" charset="-122"/>
                <a:ea typeface="微软雅黑" panose="020B0503020204020204" pitchFamily="34" charset="-122"/>
                <a:sym typeface="黑体" panose="02010609060101010101" pitchFamily="49" charset="-122"/>
              </a:rPr>
              <a:t>天为一个周期。（暂不考虑寒暑假、特殊日           </a:t>
            </a:r>
            <a:r>
              <a:rPr lang="en-US" altLang="zh-CN" sz="1600" dirty="0">
                <a:latin typeface="微软雅黑" panose="020B0503020204020204" pitchFamily="34" charset="-122"/>
                <a:ea typeface="微软雅黑" panose="020B0503020204020204" pitchFamily="34" charset="-122"/>
                <a:sym typeface="黑体" panose="02010609060101010101" pitchFamily="49" charset="-122"/>
              </a:rPr>
              <a:t>      </a:t>
            </a:r>
          </a:p>
          <a:p>
            <a:pPr>
              <a:lnSpc>
                <a:spcPct val="125000"/>
              </a:lnSpc>
            </a:pPr>
            <a:r>
              <a:rPr lang="en-US" altLang="zh-CN" sz="1600" dirty="0">
                <a:latin typeface="微软雅黑" panose="020B0503020204020204" pitchFamily="34" charset="-122"/>
                <a:ea typeface="微软雅黑" panose="020B0503020204020204" pitchFamily="34" charset="-122"/>
                <a:sym typeface="黑体" panose="02010609060101010101" pitchFamily="49" charset="-122"/>
              </a:rPr>
              <a:t>     </a:t>
            </a:r>
            <a:r>
              <a:rPr lang="zh-CN" altLang="en-US" sz="1600" dirty="0">
                <a:latin typeface="微软雅黑" panose="020B0503020204020204" pitchFamily="34" charset="-122"/>
                <a:ea typeface="微软雅黑" panose="020B0503020204020204" pitchFamily="34" charset="-122"/>
                <a:sym typeface="黑体" panose="02010609060101010101" pitchFamily="49" charset="-122"/>
              </a:rPr>
              <a:t>子、校庆、开学典礼、毕业典礼等重大活动异常情况）</a:t>
            </a:r>
            <a:endParaRPr lang="en-US" altLang="zh-CN" sz="1600" dirty="0">
              <a:latin typeface="微软雅黑" panose="020B0503020204020204" pitchFamily="34" charset="-122"/>
              <a:ea typeface="微软雅黑" panose="020B0503020204020204" pitchFamily="34" charset="-122"/>
              <a:sym typeface="黑体" panose="02010609060101010101" pitchFamily="49" charset="-122"/>
            </a:endParaRPr>
          </a:p>
          <a:p>
            <a:pPr>
              <a:lnSpc>
                <a:spcPct val="125000"/>
              </a:lnSpc>
            </a:pPr>
            <a:endParaRPr lang="zh-CN" altLang="en-US" sz="1600" dirty="0">
              <a:latin typeface="微软雅黑" panose="020B0503020204020204" pitchFamily="34" charset="-122"/>
              <a:ea typeface="微软雅黑" panose="020B0503020204020204" pitchFamily="34" charset="-122"/>
              <a:sym typeface="黑体" panose="02010609060101010101" pitchFamily="49" charset="-122"/>
            </a:endParaRPr>
          </a:p>
          <a:p>
            <a:pPr>
              <a:lnSpc>
                <a:spcPct val="125000"/>
              </a:lnSpc>
            </a:pPr>
            <a:r>
              <a:rPr lang="zh-CN" altLang="en-US" sz="1600" dirty="0">
                <a:latin typeface="微软雅黑" panose="020B0503020204020204" pitchFamily="34" charset="-122"/>
                <a:ea typeface="微软雅黑" panose="020B0503020204020204" pitchFamily="34" charset="-122"/>
                <a:sym typeface="黑体" panose="02010609060101010101" pitchFamily="49" charset="-122"/>
              </a:rPr>
              <a:t>2、假设每位学生仅有一张校园卡，不考虑校外人员借用学生卡进行消费的情况。 </a:t>
            </a:r>
            <a:endParaRPr lang="en-US" altLang="zh-CN" sz="1600" dirty="0">
              <a:latin typeface="微软雅黑" panose="020B0503020204020204" pitchFamily="34" charset="-122"/>
              <a:ea typeface="微软雅黑" panose="020B0503020204020204" pitchFamily="34" charset="-122"/>
              <a:sym typeface="黑体" panose="02010609060101010101" pitchFamily="49" charset="-122"/>
            </a:endParaRPr>
          </a:p>
          <a:p>
            <a:pPr>
              <a:lnSpc>
                <a:spcPct val="125000"/>
              </a:lnSpc>
            </a:pPr>
            <a:endParaRPr lang="zh-CN" altLang="en-US" sz="1600" dirty="0">
              <a:latin typeface="微软雅黑" panose="020B0503020204020204" pitchFamily="34" charset="-122"/>
              <a:ea typeface="微软雅黑" panose="020B0503020204020204" pitchFamily="34" charset="-122"/>
              <a:sym typeface="黑体" panose="02010609060101010101" pitchFamily="49" charset="-122"/>
            </a:endParaRPr>
          </a:p>
          <a:p>
            <a:pPr>
              <a:lnSpc>
                <a:spcPct val="125000"/>
              </a:lnSpc>
            </a:pPr>
            <a:r>
              <a:rPr lang="zh-CN" altLang="en-US" sz="1600" dirty="0">
                <a:latin typeface="微软雅黑" panose="020B0503020204020204" pitchFamily="34" charset="-122"/>
                <a:ea typeface="微软雅黑" panose="020B0503020204020204" pitchFamily="34" charset="-122"/>
                <a:sym typeface="黑体" panose="02010609060101010101" pitchFamily="49" charset="-122"/>
              </a:rPr>
              <a:t>3、假设各食堂各自的早中晚三餐的服务质量及营业时间是稳定的，阿姨或叔叔做 </a:t>
            </a:r>
            <a:endParaRPr lang="en-US" altLang="zh-CN" sz="1600" dirty="0">
              <a:latin typeface="微软雅黑" panose="020B0503020204020204" pitchFamily="34" charset="-122"/>
              <a:ea typeface="微软雅黑" panose="020B0503020204020204" pitchFamily="34" charset="-122"/>
              <a:sym typeface="黑体" panose="02010609060101010101" pitchFamily="49" charset="-122"/>
            </a:endParaRPr>
          </a:p>
          <a:p>
            <a:pPr>
              <a:lnSpc>
                <a:spcPct val="125000"/>
              </a:lnSpc>
            </a:pPr>
            <a:r>
              <a:rPr lang="en-US" altLang="zh-CN" sz="1600" dirty="0">
                <a:latin typeface="微软雅黑" panose="020B0503020204020204" pitchFamily="34" charset="-122"/>
                <a:ea typeface="微软雅黑" panose="020B0503020204020204" pitchFamily="34" charset="-122"/>
                <a:sym typeface="黑体" panose="02010609060101010101" pitchFamily="49" charset="-122"/>
              </a:rPr>
              <a:t>      </a:t>
            </a:r>
            <a:r>
              <a:rPr lang="zh-CN" altLang="en-US" sz="1600" dirty="0">
                <a:latin typeface="微软雅黑" panose="020B0503020204020204" pitchFamily="34" charset="-122"/>
                <a:ea typeface="微软雅黑" panose="020B0503020204020204" pitchFamily="34" charset="-122"/>
                <a:sym typeface="黑体" panose="02010609060101010101" pitchFamily="49" charset="-122"/>
              </a:rPr>
              <a:t>饭与打饭速度是恒定的，不考虑更换厨师、增加或减少服务人员等情况。 </a:t>
            </a:r>
            <a:endParaRPr lang="en-US" altLang="zh-CN" sz="1600" dirty="0">
              <a:latin typeface="微软雅黑" panose="020B0503020204020204" pitchFamily="34" charset="-122"/>
              <a:ea typeface="微软雅黑" panose="020B0503020204020204" pitchFamily="34" charset="-122"/>
              <a:sym typeface="黑体" panose="02010609060101010101" pitchFamily="49" charset="-122"/>
            </a:endParaRPr>
          </a:p>
          <a:p>
            <a:pPr>
              <a:lnSpc>
                <a:spcPct val="125000"/>
              </a:lnSpc>
            </a:pPr>
            <a:endParaRPr lang="zh-CN" altLang="en-US" sz="1600" dirty="0">
              <a:latin typeface="微软雅黑" panose="020B0503020204020204" pitchFamily="34" charset="-122"/>
              <a:ea typeface="微软雅黑" panose="020B0503020204020204" pitchFamily="34" charset="-122"/>
              <a:sym typeface="黑体" panose="02010609060101010101" pitchFamily="49" charset="-122"/>
            </a:endParaRPr>
          </a:p>
          <a:p>
            <a:pPr>
              <a:lnSpc>
                <a:spcPct val="125000"/>
              </a:lnSpc>
            </a:pPr>
            <a:r>
              <a:rPr lang="en-US" altLang="zh-CN" sz="1600" dirty="0">
                <a:latin typeface="微软雅黑" panose="020B0503020204020204" pitchFamily="34" charset="-122"/>
                <a:ea typeface="微软雅黑" panose="020B0503020204020204" pitchFamily="34" charset="-122"/>
                <a:sym typeface="黑体" panose="02010609060101010101" pitchFamily="49" charset="-122"/>
              </a:rPr>
              <a:t>4</a:t>
            </a:r>
            <a:r>
              <a:rPr lang="zh-CN" altLang="en-US" sz="1600" dirty="0">
                <a:latin typeface="微软雅黑" panose="020B0503020204020204" pitchFamily="34" charset="-122"/>
                <a:ea typeface="微软雅黑" panose="020B0503020204020204" pitchFamily="34" charset="-122"/>
                <a:sym typeface="黑体" panose="02010609060101010101" pitchFamily="49" charset="-122"/>
              </a:rPr>
              <a:t>、假设食堂位置、座位数量是稳定不变的，不考虑新增餐厅或扩建。</a:t>
            </a:r>
            <a:endParaRPr lang="en-US" altLang="zh-CN" sz="1600" dirty="0">
              <a:latin typeface="微软雅黑" panose="020B0503020204020204" pitchFamily="34" charset="-122"/>
              <a:ea typeface="微软雅黑" panose="020B0503020204020204" pitchFamily="34" charset="-122"/>
              <a:sym typeface="黑体" panose="02010609060101010101" pitchFamily="49" charset="-122"/>
            </a:endParaRPr>
          </a:p>
          <a:p>
            <a:pPr>
              <a:lnSpc>
                <a:spcPct val="125000"/>
              </a:lnSpc>
            </a:pPr>
            <a:endParaRPr lang="zh-CN" altLang="en-US" sz="1600" dirty="0">
              <a:latin typeface="微软雅黑" panose="020B0503020204020204" pitchFamily="34" charset="-122"/>
              <a:ea typeface="微软雅黑" panose="020B0503020204020204" pitchFamily="34" charset="-122"/>
              <a:sym typeface="黑体" panose="02010609060101010101" pitchFamily="49" charset="-122"/>
            </a:endParaRPr>
          </a:p>
          <a:p>
            <a:pPr>
              <a:lnSpc>
                <a:spcPct val="125000"/>
              </a:lnSpc>
            </a:pPr>
            <a:r>
              <a:rPr lang="en-US" altLang="zh-CN" sz="1600" dirty="0">
                <a:latin typeface="微软雅黑" panose="020B0503020204020204" pitchFamily="34" charset="-122"/>
                <a:ea typeface="微软雅黑" panose="020B0503020204020204" pitchFamily="34" charset="-122"/>
                <a:sym typeface="黑体" panose="02010609060101010101" pitchFamily="49" charset="-122"/>
              </a:rPr>
              <a:t>5</a:t>
            </a:r>
            <a:r>
              <a:rPr lang="zh-CN" altLang="en-US" sz="1600" dirty="0">
                <a:latin typeface="微软雅黑" panose="020B0503020204020204" pitchFamily="34" charset="-122"/>
                <a:ea typeface="微软雅黑" panose="020B0503020204020204" pitchFamily="34" charset="-122"/>
                <a:sym typeface="黑体" panose="02010609060101010101" pitchFamily="49" charset="-122"/>
              </a:rPr>
              <a:t>、假设每个人都遵守纪律，不考虑排队用餐消费时存在插队等现象。</a:t>
            </a:r>
            <a:endParaRPr lang="en-US" altLang="zh-CN" sz="1600" dirty="0">
              <a:latin typeface="微软雅黑" panose="020B0503020204020204" pitchFamily="34" charset="-122"/>
              <a:ea typeface="微软雅黑" panose="020B0503020204020204" pitchFamily="34" charset="-122"/>
              <a:sym typeface="黑体" panose="02010609060101010101" pitchFamily="49" charset="-122"/>
            </a:endParaRPr>
          </a:p>
          <a:p>
            <a:pPr>
              <a:lnSpc>
                <a:spcPct val="125000"/>
              </a:lnSpc>
            </a:pPr>
            <a:endParaRPr lang="zh-CN" altLang="en-US" sz="1600" dirty="0">
              <a:latin typeface="微软雅黑" panose="020B0503020204020204" pitchFamily="34" charset="-122"/>
              <a:ea typeface="微软雅黑" panose="020B0503020204020204" pitchFamily="34" charset="-122"/>
              <a:sym typeface="黑体" panose="02010609060101010101" pitchFamily="49" charset="-122"/>
            </a:endParaRPr>
          </a:p>
          <a:p>
            <a:pPr>
              <a:lnSpc>
                <a:spcPct val="125000"/>
              </a:lnSpc>
            </a:pPr>
            <a:r>
              <a:rPr lang="en-US" altLang="zh-CN" sz="1600" dirty="0">
                <a:latin typeface="微软雅黑" panose="020B0503020204020204" pitchFamily="34" charset="-122"/>
                <a:ea typeface="微软雅黑" panose="020B0503020204020204" pitchFamily="34" charset="-122"/>
                <a:sym typeface="黑体" panose="02010609060101010101" pitchFamily="49" charset="-122"/>
              </a:rPr>
              <a:t>6</a:t>
            </a:r>
            <a:r>
              <a:rPr lang="zh-CN" altLang="en-US" sz="1600" dirty="0">
                <a:latin typeface="微软雅黑" panose="020B0503020204020204" pitchFamily="34" charset="-122"/>
                <a:ea typeface="微软雅黑" panose="020B0503020204020204" pitchFamily="34" charset="-122"/>
                <a:sym typeface="黑体" panose="02010609060101010101" pitchFamily="49" charset="-122"/>
              </a:rPr>
              <a:t>、认为源数据都是真实有效的，不考虑机器原因导致数据记录异常。</a:t>
            </a:r>
            <a:endParaRPr lang="en-US" altLang="zh-CN" sz="1600" dirty="0">
              <a:latin typeface="微软雅黑" panose="020B0503020204020204" pitchFamily="34" charset="-122"/>
              <a:ea typeface="微软雅黑" panose="020B0503020204020204" pitchFamily="34" charset="-122"/>
              <a:sym typeface="黑体" panose="02010609060101010101" pitchFamily="49" charset="-122"/>
            </a:endParaRPr>
          </a:p>
          <a:p>
            <a:pPr>
              <a:lnSpc>
                <a:spcPct val="125000"/>
              </a:lnSpc>
            </a:pPr>
            <a:endParaRPr lang="zh-CN" altLang="en-US" sz="1600" dirty="0">
              <a:latin typeface="微软雅黑" panose="020B0503020204020204" pitchFamily="34" charset="-122"/>
              <a:ea typeface="微软雅黑" panose="020B0503020204020204" pitchFamily="34" charset="-122"/>
              <a:sym typeface="黑体" panose="02010609060101010101" pitchFamily="49" charset="-122"/>
            </a:endParaRPr>
          </a:p>
        </p:txBody>
      </p:sp>
    </p:spTree>
    <p:extLst>
      <p:ext uri="{BB962C8B-B14F-4D97-AF65-F5344CB8AC3E}">
        <p14:creationId xmlns:p14="http://schemas.microsoft.com/office/powerpoint/2010/main" val="32105934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1703512" y="2060848"/>
            <a:ext cx="9407674" cy="4464496"/>
          </a:xfrm>
          <a:prstGeom prst="roundRect">
            <a:avLst/>
          </a:prstGeom>
          <a:solidFill>
            <a:schemeClr val="bg1">
              <a:lumMod val="95000"/>
            </a:schemeClr>
          </a:solidFill>
          <a:ln w="9525" cap="flat" cmpd="sng" algn="ctr">
            <a:noFill/>
            <a:prstDash val="solid"/>
            <a:round/>
            <a:headEnd type="none" w="med" len="med"/>
            <a:tailEnd type="none" w="med" len="med"/>
          </a:ln>
          <a:effectLst>
            <a:outerShdw dist="35921" dir="2700000" algn="ctr" rotWithShape="0">
              <a:schemeClr val="bg1"/>
            </a:outerShdw>
            <a:softEdge rad="317500"/>
          </a:effectLst>
        </p:spPr>
        <p:txBody>
          <a:bodyPr vert="horz" wrap="square" lIns="91440" tIns="54000" rIns="91440" bIns="45720" numCol="1" rtlCol="0" anchor="t" anchorCtr="1" compatLnSpc="1">
            <a:prstTxWarp prst="textNoShape">
              <a:avLst/>
            </a:prstTxWarp>
          </a:bodyPr>
          <a:lstStyle/>
          <a:p>
            <a:endParaRPr lang="en-US" altLang="zh-CN" sz="2000" b="1"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工具：</a:t>
            </a:r>
            <a:endParaRPr lang="en-US" altLang="zh-CN" sz="2000" b="1" dirty="0">
              <a:latin typeface="微软雅黑" panose="020B0503020204020204" pitchFamily="34" charset="-122"/>
              <a:ea typeface="微软雅黑" panose="020B0503020204020204" pitchFamily="34" charset="-122"/>
            </a:endParaRPr>
          </a:p>
          <a:p>
            <a:r>
              <a:rPr lang="en-US" altLang="zh-CN" sz="1600" dirty="0" err="1">
                <a:latin typeface="微软雅黑" panose="020B0503020204020204" pitchFamily="34" charset="-122"/>
                <a:ea typeface="微软雅黑" panose="020B0503020204020204" pitchFamily="34" charset="-122"/>
              </a:rPr>
              <a:t>Rstudio</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Excel</a:t>
            </a:r>
          </a:p>
          <a:p>
            <a:endParaRPr lang="en-US" altLang="zh-CN" sz="1600"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模型：</a:t>
            </a:r>
            <a:endParaRPr lang="en-US" altLang="zh-CN" sz="2000" b="1"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ARIMA</a:t>
            </a:r>
            <a:r>
              <a:rPr lang="zh-CN" altLang="en-US" sz="1600" dirty="0">
                <a:latin typeface="微软雅黑" panose="020B0503020204020204" pitchFamily="34" charset="-122"/>
                <a:ea typeface="微软雅黑" panose="020B0503020204020204" pitchFamily="34" charset="-122"/>
              </a:rPr>
              <a:t>差分自回归移动平均模型、非平稳泊松到达过程</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食堂就餐排队过程不同于一般的排队过程，学生到达属于非平稳泊松到达过程，而且学生可根据自己的喜好选择就餐食堂和窗口。</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通过对食堂就餐人数排队的这种特殊性进行了研究，并通过</a:t>
            </a:r>
            <a:r>
              <a:rPr lang="en-US" altLang="zh-CN" sz="1600" dirty="0">
                <a:latin typeface="微软雅黑" panose="020B0503020204020204" pitchFamily="34" charset="-122"/>
                <a:ea typeface="微软雅黑" panose="020B0503020204020204" pitchFamily="34" charset="-122"/>
              </a:rPr>
              <a:t>ARIMA</a:t>
            </a:r>
            <a:r>
              <a:rPr lang="zh-CN" altLang="en-US" sz="1600" dirty="0">
                <a:latin typeface="微软雅黑" panose="020B0503020204020204" pitchFamily="34" charset="-122"/>
                <a:ea typeface="微软雅黑" panose="020B0503020204020204" pitchFamily="34" charset="-122"/>
              </a:rPr>
              <a:t>时间序列模型进行了短期预测。</a:t>
            </a:r>
          </a:p>
          <a:p>
            <a:endParaRPr lang="zh-CN" altLang="en-US" sz="1600" dirty="0">
              <a:latin typeface="微软雅黑" panose="020B0503020204020204" pitchFamily="34" charset="-122"/>
              <a:ea typeface="微软雅黑" panose="020B0503020204020204" pitchFamily="34" charset="-122"/>
            </a:endParaRPr>
          </a:p>
        </p:txBody>
      </p:sp>
      <p:sp>
        <p:nvSpPr>
          <p:cNvPr id="19" name="文本框 3"/>
          <p:cNvSpPr txBox="1"/>
          <p:nvPr/>
        </p:nvSpPr>
        <p:spPr>
          <a:xfrm>
            <a:off x="5087888" y="908720"/>
            <a:ext cx="2236510" cy="70788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000" b="1" dirty="0">
                <a:solidFill>
                  <a:srgbClr val="C00000"/>
                </a:solidFill>
                <a:latin typeface="微软雅黑" panose="020B0503020204020204" pitchFamily="34" charset="-122"/>
                <a:ea typeface="微软雅黑" panose="020B0503020204020204" pitchFamily="34" charset="-122"/>
              </a:rPr>
              <a:t>技术路线</a:t>
            </a:r>
          </a:p>
        </p:txBody>
      </p:sp>
      <p:cxnSp>
        <p:nvCxnSpPr>
          <p:cNvPr id="20" name="直接连接符 19"/>
          <p:cNvCxnSpPr/>
          <p:nvPr/>
        </p:nvCxnSpPr>
        <p:spPr bwMode="auto">
          <a:xfrm flipV="1">
            <a:off x="4611128" y="1716368"/>
            <a:ext cx="3164509" cy="0"/>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972395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6" y="2072450"/>
            <a:ext cx="5832648" cy="350545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056" y="2072450"/>
            <a:ext cx="5253025" cy="3442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1"/>
          <p:cNvSpPr txBox="1">
            <a:spLocks noChangeArrowheads="1"/>
          </p:cNvSpPr>
          <p:nvPr/>
        </p:nvSpPr>
        <p:spPr bwMode="auto">
          <a:xfrm>
            <a:off x="4515560" y="6099421"/>
            <a:ext cx="5832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微软雅黑" panose="020B0503020204020204" pitchFamily="34" charset="-122"/>
                <a:ea typeface="微软雅黑" panose="020B0503020204020204" pitchFamily="34" charset="-122"/>
              </a:rPr>
              <a:t>同学们更热衷于第二食堂</a:t>
            </a:r>
          </a:p>
        </p:txBody>
      </p:sp>
      <p:sp>
        <p:nvSpPr>
          <p:cNvPr id="8" name="文本框 3"/>
          <p:cNvSpPr txBox="1"/>
          <p:nvPr/>
        </p:nvSpPr>
        <p:spPr>
          <a:xfrm>
            <a:off x="4977745" y="803313"/>
            <a:ext cx="2236510" cy="70788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000" b="1" dirty="0">
                <a:solidFill>
                  <a:srgbClr val="C00000"/>
                </a:solidFill>
                <a:latin typeface="微软雅黑" panose="020B0503020204020204" pitchFamily="34" charset="-122"/>
                <a:ea typeface="微软雅黑" panose="020B0503020204020204" pitchFamily="34" charset="-122"/>
              </a:rPr>
              <a:t>数据统计</a:t>
            </a:r>
          </a:p>
        </p:txBody>
      </p:sp>
      <p:cxnSp>
        <p:nvCxnSpPr>
          <p:cNvPr id="9" name="直接连接符 8"/>
          <p:cNvCxnSpPr/>
          <p:nvPr/>
        </p:nvCxnSpPr>
        <p:spPr bwMode="auto">
          <a:xfrm flipV="1">
            <a:off x="4500985" y="1610961"/>
            <a:ext cx="3164509" cy="0"/>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1991931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1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2" presetClass="entr" presetSubtype="4" fill="hold" grpId="0" nodeType="withEffect">
                                  <p:stCondLst>
                                    <p:cond delay="150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664" y="1988840"/>
            <a:ext cx="5723160" cy="371726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2"/>
          <p:cNvSpPr txBox="1">
            <a:spLocks noChangeArrowheads="1"/>
          </p:cNvSpPr>
          <p:nvPr/>
        </p:nvSpPr>
        <p:spPr bwMode="auto">
          <a:xfrm>
            <a:off x="3617851" y="5950769"/>
            <a:ext cx="4930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微软雅黑" panose="020B0503020204020204" pitchFamily="34" charset="-122"/>
                <a:ea typeface="微软雅黑" panose="020B0503020204020204" pitchFamily="34" charset="-122"/>
              </a:rPr>
              <a:t>九月份由于新生入学等</a:t>
            </a:r>
            <a:r>
              <a:rPr lang="zh-CN" altLang="en-US" dirty="0" smtClean="0">
                <a:latin typeface="微软雅黑" panose="020B0503020204020204" pitchFamily="34" charset="-122"/>
                <a:ea typeface="微软雅黑" panose="020B0503020204020204" pitchFamily="34" charset="-122"/>
              </a:rPr>
              <a:t>原因，总体</a:t>
            </a:r>
            <a:r>
              <a:rPr lang="zh-CN" altLang="en-US" dirty="0">
                <a:latin typeface="微软雅黑" panose="020B0503020204020204" pitchFamily="34" charset="-122"/>
                <a:ea typeface="微软雅黑" panose="020B0503020204020204" pitchFamily="34" charset="-122"/>
              </a:rPr>
              <a:t>呈稳定上升</a:t>
            </a: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64352" y="3969905"/>
            <a:ext cx="2280540" cy="2586132"/>
          </a:xfrm>
          <a:prstGeom prst="rect">
            <a:avLst/>
          </a:prstGeom>
        </p:spPr>
      </p:pic>
      <p:sp>
        <p:nvSpPr>
          <p:cNvPr id="6" name="文本框 3"/>
          <p:cNvSpPr txBox="1"/>
          <p:nvPr/>
        </p:nvSpPr>
        <p:spPr>
          <a:xfrm>
            <a:off x="4977745" y="959766"/>
            <a:ext cx="2236510" cy="70788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000" b="1" dirty="0">
                <a:solidFill>
                  <a:srgbClr val="C00000"/>
                </a:solidFill>
                <a:latin typeface="微软雅黑" panose="020B0503020204020204" pitchFamily="34" charset="-122"/>
                <a:ea typeface="微软雅黑" panose="020B0503020204020204" pitchFamily="34" charset="-122"/>
              </a:rPr>
              <a:t>数据统计</a:t>
            </a:r>
          </a:p>
        </p:txBody>
      </p:sp>
      <p:cxnSp>
        <p:nvCxnSpPr>
          <p:cNvPr id="7" name="直接连接符 6"/>
          <p:cNvCxnSpPr/>
          <p:nvPr/>
        </p:nvCxnSpPr>
        <p:spPr bwMode="auto">
          <a:xfrm flipV="1">
            <a:off x="4500985" y="1767414"/>
            <a:ext cx="3164509" cy="0"/>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424552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369" y="2293019"/>
            <a:ext cx="5810250" cy="36845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
          <p:cNvSpPr txBox="1">
            <a:spLocks noChangeArrowheads="1"/>
          </p:cNvSpPr>
          <p:nvPr/>
        </p:nvSpPr>
        <p:spPr bwMode="auto">
          <a:xfrm>
            <a:off x="839416" y="3573016"/>
            <a:ext cx="5616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微软雅黑" panose="020B0503020204020204" pitchFamily="34" charset="-122"/>
                <a:ea typeface="微软雅黑" panose="020B0503020204020204" pitchFamily="34" charset="-122"/>
              </a:rPr>
              <a:t>研究目标数据：九月份第二餐厅</a:t>
            </a:r>
          </a:p>
        </p:txBody>
      </p:sp>
      <p:sp>
        <p:nvSpPr>
          <p:cNvPr id="6" name="文本框 3"/>
          <p:cNvSpPr txBox="1"/>
          <p:nvPr/>
        </p:nvSpPr>
        <p:spPr>
          <a:xfrm>
            <a:off x="4977745" y="925652"/>
            <a:ext cx="2236510" cy="70788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000" b="1" dirty="0">
                <a:solidFill>
                  <a:srgbClr val="C00000"/>
                </a:solidFill>
                <a:latin typeface="微软雅黑" panose="020B0503020204020204" pitchFamily="34" charset="-122"/>
                <a:ea typeface="微软雅黑" panose="020B0503020204020204" pitchFamily="34" charset="-122"/>
              </a:rPr>
              <a:t>研究内容</a:t>
            </a:r>
          </a:p>
        </p:txBody>
      </p:sp>
      <p:cxnSp>
        <p:nvCxnSpPr>
          <p:cNvPr id="7" name="直接连接符 6"/>
          <p:cNvCxnSpPr/>
          <p:nvPr/>
        </p:nvCxnSpPr>
        <p:spPr bwMode="auto">
          <a:xfrm flipV="1">
            <a:off x="4500985" y="1733300"/>
            <a:ext cx="3164509" cy="0"/>
          </a:xfrm>
          <a:prstGeom prst="line">
            <a:avLst/>
          </a:prstGeom>
          <a:ln>
            <a:solidFill>
              <a:srgbClr val="C0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899118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theme/theme1.xml><?xml version="1.0" encoding="utf-8"?>
<a:theme xmlns:a="http://schemas.openxmlformats.org/drawingml/2006/main" name="1_中国发展论坛张杰校长报告070930">
  <a:themeElements>
    <a:clrScheme name="1_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中国发展论坛张杰校长报告070930">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no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500" b="1" i="0" u="none" strike="noStrike" cap="none" normalizeH="0" baseline="0" smtClean="0">
            <a:ln>
              <a:noFill/>
            </a:ln>
            <a:solidFill>
              <a:srgbClr val="000066"/>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rgbClr val="EAEAEA"/>
        </a:solidFill>
        <a:ln w="9525" cap="flat" cmpd="sng" algn="ctr">
          <a:no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500" b="1" i="0" u="none" strike="noStrike" cap="none" normalizeH="0" baseline="0" smtClean="0">
            <a:ln>
              <a:noFill/>
            </a:ln>
            <a:solidFill>
              <a:srgbClr val="000066"/>
            </a:solidFill>
            <a:effectLst/>
            <a:latin typeface="Times New Roman" pitchFamily="18" charset="0"/>
            <a:ea typeface="黑体" pitchFamily="2" charset="-122"/>
          </a:defRPr>
        </a:defPPr>
      </a:lstStyle>
    </a:lnDef>
  </a:objectDefaults>
  <a:extraClrSchemeLst>
    <a:extraClrScheme>
      <a:clrScheme name="1_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中国发展论坛张杰校长报告07093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中国发展论坛张杰校长报告07093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中国发展论坛张杰校长报告07093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中国发展论坛张杰校长报告07093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中国发展论坛张杰校长报告07093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中国发展论坛张杰校长报告07093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中国发展论坛张杰校长报告07093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中国发展论坛张杰校长报告07093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中国发展论坛张杰校长报告07093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中国发展论坛张杰校长报告07093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中国发展论坛张杰校长报告07093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1071</TotalTime>
  <Words>618</Words>
  <Application>Microsoft Office PowerPoint</Application>
  <PresentationFormat>宽屏</PresentationFormat>
  <Paragraphs>104</Paragraphs>
  <Slides>13</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Helvetica Neue</vt:lpstr>
      <vt:lpstr>黑体</vt:lpstr>
      <vt:lpstr>隶书</vt:lpstr>
      <vt:lpstr>宋体</vt:lpstr>
      <vt:lpstr>微软雅黑</vt:lpstr>
      <vt:lpstr>Arial</vt:lpstr>
      <vt:lpstr>Calibri</vt:lpstr>
      <vt:lpstr>Times New Roman</vt:lpstr>
      <vt:lpstr>Wingdings</vt:lpstr>
      <vt:lpstr>1_中国发展论坛张杰校长报告070930</vt:lpstr>
      <vt:lpstr>校园餐饮消费分析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UTJS体验式培训</dc:title>
  <dc:creator>sjtugz</dc:creator>
  <cp:lastModifiedBy>倪嘉琦</cp:lastModifiedBy>
  <cp:revision>170</cp:revision>
  <dcterms:created xsi:type="dcterms:W3CDTF">2012-10-13T00:37:40Z</dcterms:created>
  <dcterms:modified xsi:type="dcterms:W3CDTF">2015-05-13T11:58:54Z</dcterms:modified>
</cp:coreProperties>
</file>