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C36E044D-5B51-8C48-861D-30F8C9FE6464}" type="datetimeFigureOut">
              <a:rPr lang="en-US" smtClean="0"/>
              <a:t>15/05/29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DACDCE4-3DD9-2841-BDBF-81FC460EA9D8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ohannmarx/STORMDev/sr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057258">
            <a:off x="4499490" y="2148147"/>
            <a:ext cx="379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 301 – Main Project – Demo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1020048">
            <a:off x="1573352" y="3167832"/>
            <a:ext cx="55278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STORM</a:t>
            </a:r>
          </a:p>
        </p:txBody>
      </p:sp>
      <p:sp>
        <p:nvSpPr>
          <p:cNvPr id="7" name="TextBox 6"/>
          <p:cNvSpPr txBox="1"/>
          <p:nvPr/>
        </p:nvSpPr>
        <p:spPr>
          <a:xfrm rot="21056139">
            <a:off x="3038788" y="4753380"/>
            <a:ext cx="5391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Team “NAME”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99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idea behind STORM is to develop software that makes it easier to populate groups from a list of people, either by random, or a given set of parameters.</a:t>
            </a:r>
          </a:p>
          <a:p>
            <a:r>
              <a:rPr lang="en-US" dirty="0" smtClean="0"/>
              <a:t>The end-product we (together with the CS Department at the University of Pretoria) are working towards is to have a scalable open-source system deployed on the University servers for anyone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our first meeting with the client, a decision was made that the design methodology we will be using is Spiral, combined with the Iterative method.</a:t>
            </a:r>
          </a:p>
          <a:p>
            <a:r>
              <a:rPr lang="en-US" dirty="0" smtClean="0"/>
              <a:t>Their idea is to start developing the backbone to the software (Just a simple GUI, input of users, </a:t>
            </a:r>
            <a:r>
              <a:rPr lang="en-US" dirty="0" smtClean="0"/>
              <a:t>random shuffle and manual shuffle </a:t>
            </a:r>
            <a:r>
              <a:rPr lang="en-US" dirty="0" smtClean="0"/>
              <a:t>of the users into groups).  As soon as this is done, we will go to the next section of the spiral and expand the functionality as to their liking.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access</a:t>
            </a:r>
          </a:p>
          <a:p>
            <a:pPr lvl="1">
              <a:buFont typeface="Arial"/>
              <a:buChar char="•"/>
            </a:pPr>
            <a:r>
              <a:rPr lang="en-US" dirty="0"/>
              <a:t>Sign Up</a:t>
            </a:r>
          </a:p>
          <a:p>
            <a:pPr lvl="1">
              <a:buFont typeface="Arial"/>
              <a:buChar char="•"/>
            </a:pPr>
            <a:r>
              <a:rPr lang="en-US" dirty="0"/>
              <a:t>Sign </a:t>
            </a:r>
            <a:r>
              <a:rPr lang="en-US" dirty="0" smtClean="0"/>
              <a:t>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Sign Out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 dirty="0"/>
              <a:t>Team </a:t>
            </a:r>
            <a:r>
              <a:rPr lang="en-US" sz="2400" dirty="0" smtClean="0"/>
              <a:t>Shuffling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Manual </a:t>
            </a:r>
            <a:r>
              <a:rPr lang="en-US" dirty="0"/>
              <a:t>Manipulation of teams</a:t>
            </a:r>
          </a:p>
          <a:p>
            <a:pPr lvl="1">
              <a:buFont typeface="Arial"/>
              <a:buChar char="•"/>
            </a:pPr>
            <a:r>
              <a:rPr lang="en-US" dirty="0"/>
              <a:t>Random shuffle of teams</a:t>
            </a:r>
          </a:p>
        </p:txBody>
      </p:sp>
    </p:spTree>
    <p:extLst>
      <p:ext uri="{BB962C8B-B14F-4D97-AF65-F5344CB8AC3E}">
        <p14:creationId xmlns:p14="http://schemas.microsoft.com/office/powerpoint/2010/main" val="142982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challenges we faced so far may have been remedial, but it still has an effect on on a project like this.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The untrustworthy university Wi-Fi.</a:t>
            </a:r>
          </a:p>
          <a:p>
            <a:pPr>
              <a:buFont typeface="Arial"/>
              <a:buChar char="•"/>
            </a:pPr>
            <a:r>
              <a:rPr lang="en-US" dirty="0" smtClean="0"/>
              <a:t>Deciding </a:t>
            </a:r>
            <a:r>
              <a:rPr lang="en-US" dirty="0" smtClean="0"/>
              <a:t>on </a:t>
            </a:r>
            <a:r>
              <a:rPr lang="en-US" dirty="0" smtClean="0"/>
              <a:t>which technologies to make use of.</a:t>
            </a:r>
          </a:p>
          <a:p>
            <a:pPr>
              <a:buFont typeface="Arial"/>
              <a:buChar char="•"/>
            </a:pPr>
            <a:r>
              <a:rPr lang="en-US" dirty="0" smtClean="0"/>
              <a:t>Finding a way to host our </a:t>
            </a:r>
            <a:r>
              <a:rPr lang="en-US" dirty="0" err="1" smtClean="0"/>
              <a:t>MongoDB</a:t>
            </a:r>
            <a:r>
              <a:rPr lang="en-US" dirty="0" smtClean="0"/>
              <a:t>, as we can only get a 60 day free trail for hosting.</a:t>
            </a:r>
          </a:p>
        </p:txBody>
      </p:sp>
    </p:spTree>
    <p:extLst>
      <p:ext uri="{BB962C8B-B14F-4D97-AF65-F5344CB8AC3E}">
        <p14:creationId xmlns:p14="http://schemas.microsoft.com/office/powerpoint/2010/main" val="15061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handled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We still do not have a solution to the Wi-Fi problem, at this moment we </a:t>
            </a:r>
            <a:r>
              <a:rPr lang="en-US" smtClean="0"/>
              <a:t>just </a:t>
            </a:r>
            <a:r>
              <a:rPr lang="en-US" smtClean="0"/>
              <a:t>accept </a:t>
            </a:r>
            <a:r>
              <a:rPr lang="en-US" dirty="0" smtClean="0"/>
              <a:t>the issue and bring our own mobile routers with to the group programming sessions.</a:t>
            </a:r>
          </a:p>
        </p:txBody>
      </p:sp>
    </p:spTree>
    <p:extLst>
      <p:ext uri="{BB962C8B-B14F-4D97-AF65-F5344CB8AC3E}">
        <p14:creationId xmlns:p14="http://schemas.microsoft.com/office/powerpoint/2010/main" val="390153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handled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Concerning the technologies, the client wants a web-based system. So far we have used </a:t>
            </a:r>
            <a:r>
              <a:rPr lang="en-US" dirty="0" smtClean="0"/>
              <a:t>HTML, JavaScript,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front-end development, but we are looking into JavaScript (Mainly </a:t>
            </a:r>
            <a:r>
              <a:rPr lang="en-US" dirty="0" err="1"/>
              <a:t>node.js</a:t>
            </a:r>
            <a:r>
              <a:rPr lang="en-US" dirty="0" smtClean="0"/>
              <a:t>) and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for the back-end development, as this makes the whole package and release system easier.</a:t>
            </a:r>
          </a:p>
        </p:txBody>
      </p:sp>
    </p:spTree>
    <p:extLst>
      <p:ext uri="{BB962C8B-B14F-4D97-AF65-F5344CB8AC3E}">
        <p14:creationId xmlns:p14="http://schemas.microsoft.com/office/powerpoint/2010/main" val="405014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handled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Concerning the </a:t>
            </a:r>
            <a:r>
              <a:rPr lang="en-US" dirty="0" err="1" smtClean="0"/>
              <a:t>MongoDB</a:t>
            </a:r>
            <a:r>
              <a:rPr lang="en-US" dirty="0" smtClean="0"/>
              <a:t>, we have emailed the hosting companies asking for a solution to this problem, as we are students and this is used for study purposes.</a:t>
            </a:r>
          </a:p>
          <a:p>
            <a:pPr>
              <a:buFont typeface="Arial"/>
              <a:buChar char="•"/>
            </a:pPr>
            <a:r>
              <a:rPr lang="en-US" dirty="0" smtClean="0"/>
              <a:t>We got a reply from someone at the </a:t>
            </a:r>
            <a:r>
              <a:rPr lang="en-US" dirty="0"/>
              <a:t>Google Cloud Platform Sales </a:t>
            </a:r>
            <a:r>
              <a:rPr lang="en-US" dirty="0" smtClean="0"/>
              <a:t>Team, which gave us some information on solutions to explore through their cloud servers.</a:t>
            </a:r>
          </a:p>
          <a:p>
            <a:pPr>
              <a:buFont typeface="Arial"/>
              <a:buChar char="•"/>
            </a:pPr>
            <a:r>
              <a:rPr lang="en-US" dirty="0" smtClean="0"/>
              <a:t>But for now, we have decided to start with the 60 day </a:t>
            </a:r>
            <a:r>
              <a:rPr lang="en-US" smtClean="0"/>
              <a:t>trial until </a:t>
            </a:r>
            <a:r>
              <a:rPr lang="en-US" dirty="0" smtClean="0"/>
              <a:t>we get a more concrete solution for the hosting.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the fun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012142"/>
            <a:ext cx="8207375" cy="3388658"/>
          </a:xfrm>
        </p:spPr>
        <p:txBody>
          <a:bodyPr/>
          <a:lstStyle/>
          <a:p>
            <a:r>
              <a:rPr lang="en-US" dirty="0" smtClean="0"/>
              <a:t>Click here to navigate to the appropriate directory.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hlinkClick r:id="rId2" action="ppaction://hlinkfile"/>
              </a:rPr>
              <a:t>Show Directory</a:t>
            </a:r>
            <a:endParaRPr lang="en-US" dirty="0" smtClean="0"/>
          </a:p>
        </p:txBody>
      </p:sp>
      <p:cxnSp>
        <p:nvCxnSpPr>
          <p:cNvPr id="13" name="Curved Connector 12"/>
          <p:cNvCxnSpPr/>
          <p:nvPr/>
        </p:nvCxnSpPr>
        <p:spPr>
          <a:xfrm>
            <a:off x="2190750" y="3381375"/>
            <a:ext cx="1206500" cy="11747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8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98</TotalTime>
  <Words>469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Sky</vt:lpstr>
      <vt:lpstr>PowerPoint Presentation</vt:lpstr>
      <vt:lpstr>Our Project</vt:lpstr>
      <vt:lpstr>Design Process</vt:lpstr>
      <vt:lpstr>Implementation to date</vt:lpstr>
      <vt:lpstr>Challenges</vt:lpstr>
      <vt:lpstr>How we handled the challenges</vt:lpstr>
      <vt:lpstr>How we handled the challenges</vt:lpstr>
      <vt:lpstr>How we handled the challenges</vt:lpstr>
      <vt:lpstr>And now the fun part</vt:lpstr>
    </vt:vector>
  </TitlesOfParts>
  <Company>dian@voizamail.co.za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Marx</dc:creator>
  <cp:lastModifiedBy>Johann Marx</cp:lastModifiedBy>
  <cp:revision>15</cp:revision>
  <dcterms:created xsi:type="dcterms:W3CDTF">2015-05-28T09:35:56Z</dcterms:created>
  <dcterms:modified xsi:type="dcterms:W3CDTF">2015-05-29T11:42:45Z</dcterms:modified>
</cp:coreProperties>
</file>