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9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C36E044D-5B51-8C48-861D-30F8C9FE6464}" type="datetimeFigureOut">
              <a:rPr lang="en-US" smtClean="0"/>
              <a:t>15/05/28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C36E044D-5B51-8C48-861D-30F8C9FE6464}" type="datetimeFigureOut">
              <a:rPr lang="en-US" smtClean="0"/>
              <a:t>15/05/28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C36E044D-5B51-8C48-861D-30F8C9FE6464}" type="datetimeFigureOut">
              <a:rPr lang="en-US" smtClean="0"/>
              <a:t>15/05/28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36E044D-5B51-8C48-861D-30F8C9FE6464}" type="datetimeFigureOut">
              <a:rPr lang="en-US" smtClean="0"/>
              <a:t>15/05/28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36E044D-5B51-8C48-861D-30F8C9FE6464}" type="datetimeFigureOut">
              <a:rPr lang="en-US" smtClean="0"/>
              <a:t>15/05/28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36E044D-5B51-8C48-861D-30F8C9FE6464}" type="datetimeFigureOut">
              <a:rPr lang="en-US" smtClean="0"/>
              <a:t>15/05/28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36E044D-5B51-8C48-861D-30F8C9FE6464}" type="datetimeFigureOut">
              <a:rPr lang="en-US" smtClean="0"/>
              <a:t>15/05/28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36E044D-5B51-8C48-861D-30F8C9FE6464}" type="datetimeFigureOut">
              <a:rPr lang="en-US" smtClean="0"/>
              <a:t>15/05/28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36E044D-5B51-8C48-861D-30F8C9FE6464}" type="datetimeFigureOut">
              <a:rPr lang="en-US" smtClean="0"/>
              <a:t>15/05/28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E044D-5B51-8C48-861D-30F8C9FE6464}" type="datetimeFigureOut">
              <a:rPr lang="en-US" smtClean="0"/>
              <a:t>15/05/28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6E044D-5B51-8C48-861D-30F8C9FE6464}" type="datetimeFigureOut">
              <a:rPr lang="en-US" smtClean="0"/>
              <a:t>15/05/28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CDCE4-3DD9-2841-BDBF-81FC460EA9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C36E044D-5B51-8C48-861D-30F8C9FE6464}" type="datetimeFigureOut">
              <a:rPr lang="en-US" smtClean="0"/>
              <a:t>15/05/28</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8DACDCE4-3DD9-2841-BDBF-81FC460EA9D8}" type="slidenum">
              <a:rPr lang="en-US" smtClean="0"/>
              <a:t>‹#›</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johannmarx/STORMReq/sr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1057258">
            <a:off x="4499490" y="2148147"/>
            <a:ext cx="3790972" cy="369332"/>
          </a:xfrm>
          <a:prstGeom prst="rect">
            <a:avLst/>
          </a:prstGeom>
          <a:noFill/>
        </p:spPr>
        <p:txBody>
          <a:bodyPr wrap="none" rtlCol="0">
            <a:spAutoFit/>
          </a:bodyPr>
          <a:lstStyle/>
          <a:p>
            <a:r>
              <a:rPr lang="en-US" dirty="0" smtClean="0"/>
              <a:t>Cos 301 – Main Project – Demo 1</a:t>
            </a:r>
            <a:endParaRPr lang="en-US" dirty="0"/>
          </a:p>
        </p:txBody>
      </p:sp>
      <p:sp>
        <p:nvSpPr>
          <p:cNvPr id="6" name="TextBox 5"/>
          <p:cNvSpPr txBox="1"/>
          <p:nvPr/>
        </p:nvSpPr>
        <p:spPr>
          <a:xfrm rot="21020048">
            <a:off x="1573352" y="3167832"/>
            <a:ext cx="5527800" cy="1862048"/>
          </a:xfrm>
          <a:prstGeom prst="rect">
            <a:avLst/>
          </a:prstGeom>
          <a:noFill/>
        </p:spPr>
        <p:txBody>
          <a:bodyPr wrap="none" rtlCol="0">
            <a:spAutoFit/>
          </a:bodyPr>
          <a:lstStyle/>
          <a:p>
            <a:r>
              <a:rPr lang="en-US" sz="11500" dirty="0" smtClean="0"/>
              <a:t>STORM</a:t>
            </a:r>
          </a:p>
        </p:txBody>
      </p:sp>
      <p:sp>
        <p:nvSpPr>
          <p:cNvPr id="7" name="TextBox 6"/>
          <p:cNvSpPr txBox="1"/>
          <p:nvPr/>
        </p:nvSpPr>
        <p:spPr>
          <a:xfrm rot="21056139">
            <a:off x="3038788" y="4753380"/>
            <a:ext cx="5391545" cy="1015663"/>
          </a:xfrm>
          <a:prstGeom prst="rect">
            <a:avLst/>
          </a:prstGeom>
          <a:noFill/>
        </p:spPr>
        <p:txBody>
          <a:bodyPr wrap="none" rtlCol="0">
            <a:spAutoFit/>
          </a:bodyPr>
          <a:lstStyle/>
          <a:p>
            <a:r>
              <a:rPr lang="en-US" sz="6000" dirty="0" smtClean="0"/>
              <a:t>Team “NAME”</a:t>
            </a:r>
            <a:endParaRPr lang="en-US" sz="6000" dirty="0"/>
          </a:p>
        </p:txBody>
      </p:sp>
    </p:spTree>
    <p:extLst>
      <p:ext uri="{BB962C8B-B14F-4D97-AF65-F5344CB8AC3E}">
        <p14:creationId xmlns:p14="http://schemas.microsoft.com/office/powerpoint/2010/main" val="24799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a:t>
            </a:r>
            <a:endParaRPr lang="en-US" dirty="0"/>
          </a:p>
        </p:txBody>
      </p:sp>
      <p:sp>
        <p:nvSpPr>
          <p:cNvPr id="3" name="Content Placeholder 2"/>
          <p:cNvSpPr>
            <a:spLocks noGrp="1"/>
          </p:cNvSpPr>
          <p:nvPr>
            <p:ph idx="1"/>
          </p:nvPr>
        </p:nvSpPr>
        <p:spPr/>
        <p:txBody>
          <a:bodyPr>
            <a:normAutofit lnSpcReduction="10000"/>
          </a:bodyPr>
          <a:lstStyle/>
          <a:p>
            <a:r>
              <a:rPr lang="en-US" dirty="0" smtClean="0"/>
              <a:t>The main idea behind STORM is to develop software that makes it easier to populate groups from a list of people, either by random, or a given set of parameters.</a:t>
            </a:r>
          </a:p>
          <a:p>
            <a:r>
              <a:rPr lang="en-US" dirty="0" smtClean="0"/>
              <a:t>The end-product we (together with the CS Department at the University of Pretoria) are working towards is to have a scalable open-source system deployed on the University servers for anyone to use.</a:t>
            </a:r>
            <a:endParaRPr lang="en-US" dirty="0"/>
          </a:p>
        </p:txBody>
      </p:sp>
    </p:spTree>
    <p:extLst>
      <p:ext uri="{BB962C8B-B14F-4D97-AF65-F5344CB8AC3E}">
        <p14:creationId xmlns:p14="http://schemas.microsoft.com/office/powerpoint/2010/main" val="167508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a:t>
            </a:r>
            <a:endParaRPr lang="en-US" dirty="0"/>
          </a:p>
        </p:txBody>
      </p:sp>
      <p:sp>
        <p:nvSpPr>
          <p:cNvPr id="3" name="Content Placeholder 2"/>
          <p:cNvSpPr>
            <a:spLocks noGrp="1"/>
          </p:cNvSpPr>
          <p:nvPr>
            <p:ph idx="1"/>
          </p:nvPr>
        </p:nvSpPr>
        <p:spPr/>
        <p:txBody>
          <a:bodyPr>
            <a:normAutofit fontScale="92500"/>
          </a:bodyPr>
          <a:lstStyle/>
          <a:p>
            <a:r>
              <a:rPr lang="en-US" dirty="0" smtClean="0"/>
              <a:t>In our first meeting with the client, a decision was made that the design methodology we will be using is Spiral, combined with the Iterative method.</a:t>
            </a:r>
          </a:p>
          <a:p>
            <a:r>
              <a:rPr lang="en-US" dirty="0" smtClean="0"/>
              <a:t>Their idea is to start developing the backbone to the software (Just a simple GUI, input of users, and random shuffle of the users into groups).  As soon as this is done, we will go to the next section of the spiral and expand the functionality as to their liking.</a:t>
            </a:r>
            <a:endParaRPr lang="en-US" dirty="0"/>
          </a:p>
        </p:txBody>
      </p:sp>
    </p:spTree>
    <p:extLst>
      <p:ext uri="{BB962C8B-B14F-4D97-AF65-F5344CB8AC3E}">
        <p14:creationId xmlns:p14="http://schemas.microsoft.com/office/powerpoint/2010/main" val="138309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to date</a:t>
            </a:r>
            <a:endParaRPr lang="en-US" dirty="0"/>
          </a:p>
        </p:txBody>
      </p:sp>
      <p:sp>
        <p:nvSpPr>
          <p:cNvPr id="3" name="Content Placeholder 2"/>
          <p:cNvSpPr>
            <a:spLocks noGrp="1"/>
          </p:cNvSpPr>
          <p:nvPr>
            <p:ph idx="1"/>
          </p:nvPr>
        </p:nvSpPr>
        <p:spPr/>
        <p:txBody>
          <a:bodyPr>
            <a:normAutofit lnSpcReduction="10000"/>
          </a:bodyPr>
          <a:lstStyle/>
          <a:p>
            <a:r>
              <a:rPr lang="en-US" dirty="0" smtClean="0"/>
              <a:t>User access</a:t>
            </a:r>
          </a:p>
          <a:p>
            <a:pPr lvl="1">
              <a:buFont typeface="Arial"/>
              <a:buChar char="•"/>
            </a:pPr>
            <a:r>
              <a:rPr lang="en-US" dirty="0"/>
              <a:t>Sign Up</a:t>
            </a:r>
          </a:p>
          <a:p>
            <a:pPr lvl="1">
              <a:buFont typeface="Arial"/>
              <a:buChar char="•"/>
            </a:pPr>
            <a:r>
              <a:rPr lang="en-US" dirty="0"/>
              <a:t>Sign </a:t>
            </a:r>
            <a:r>
              <a:rPr lang="en-US" dirty="0" smtClean="0"/>
              <a:t>In</a:t>
            </a:r>
          </a:p>
          <a:p>
            <a:pPr lvl="1">
              <a:buFont typeface="Arial"/>
              <a:buChar char="•"/>
            </a:pPr>
            <a:r>
              <a:rPr lang="en-US" dirty="0" smtClean="0"/>
              <a:t>Sign Out</a:t>
            </a:r>
          </a:p>
          <a:p>
            <a:pPr marL="342900" lvl="1" indent="-342900">
              <a:spcAft>
                <a:spcPts val="2000"/>
              </a:spcAft>
            </a:pPr>
            <a:r>
              <a:rPr lang="en-US" sz="2400" dirty="0"/>
              <a:t>Team </a:t>
            </a:r>
            <a:r>
              <a:rPr lang="en-US" sz="2400" dirty="0" smtClean="0"/>
              <a:t>Shuffling</a:t>
            </a:r>
            <a:endParaRPr lang="en-US" dirty="0" smtClean="0"/>
          </a:p>
          <a:p>
            <a:pPr lvl="1">
              <a:buFont typeface="Arial"/>
              <a:buChar char="•"/>
            </a:pPr>
            <a:r>
              <a:rPr lang="en-US" dirty="0" smtClean="0"/>
              <a:t>Manual </a:t>
            </a:r>
            <a:r>
              <a:rPr lang="en-US" dirty="0"/>
              <a:t>Manipulation of teams</a:t>
            </a:r>
          </a:p>
          <a:p>
            <a:pPr lvl="1">
              <a:buFont typeface="Arial"/>
              <a:buChar char="•"/>
            </a:pPr>
            <a:r>
              <a:rPr lang="en-US" dirty="0"/>
              <a:t>Random shuffle of teams</a:t>
            </a:r>
            <a:endParaRPr lang="en-US" dirty="0"/>
          </a:p>
        </p:txBody>
      </p:sp>
    </p:spTree>
    <p:extLst>
      <p:ext uri="{BB962C8B-B14F-4D97-AF65-F5344CB8AC3E}">
        <p14:creationId xmlns:p14="http://schemas.microsoft.com/office/powerpoint/2010/main" val="14298294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 the fun part</a:t>
            </a:r>
            <a:endParaRPr lang="en-US" dirty="0"/>
          </a:p>
        </p:txBody>
      </p:sp>
      <p:sp>
        <p:nvSpPr>
          <p:cNvPr id="3" name="Content Placeholder 2"/>
          <p:cNvSpPr>
            <a:spLocks noGrp="1"/>
          </p:cNvSpPr>
          <p:nvPr>
            <p:ph idx="1"/>
          </p:nvPr>
        </p:nvSpPr>
        <p:spPr/>
        <p:txBody>
          <a:bodyPr/>
          <a:lstStyle/>
          <a:p>
            <a:r>
              <a:rPr lang="en-US" dirty="0" smtClean="0"/>
              <a:t>Click here to open our program.</a:t>
            </a:r>
          </a:p>
          <a:p>
            <a:endParaRPr lang="en-US" dirty="0"/>
          </a:p>
          <a:p>
            <a:pPr marL="0" indent="0">
              <a:buNone/>
            </a:pPr>
            <a:r>
              <a:rPr lang="en-US" dirty="0" smtClean="0">
                <a:hlinkClick r:id="rId2" action="ppaction://hlinkfile"/>
              </a:rPr>
              <a:t>file://localhost/Users/johannmarx/STORMReq/src/</a:t>
            </a:r>
            <a:endParaRPr lang="en-US" dirty="0" smtClean="0"/>
          </a:p>
        </p:txBody>
      </p:sp>
    </p:spTree>
    <p:extLst>
      <p:ext uri="{BB962C8B-B14F-4D97-AF65-F5344CB8AC3E}">
        <p14:creationId xmlns:p14="http://schemas.microsoft.com/office/powerpoint/2010/main" val="32370874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k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Sky">
      <a:majorFont>
        <a:latin typeface="Arial Rounded MT Bold"/>
        <a:ea typeface=""/>
        <a:cs typeface=""/>
        <a:font script="Jpan" typeface="ＭＳ Ｐゴシック"/>
        <a:font script="Hans" typeface="宋体"/>
        <a:font script="Hant" typeface="新細明體"/>
      </a:majorFont>
      <a:minorFont>
        <a:latin typeface="Arial Rounded MT Bold"/>
        <a:ea typeface=""/>
        <a:cs typeface=""/>
        <a:font script="Jpan" typeface="ＭＳ Ｐゴシック"/>
        <a:font script="Hans" typeface="宋体"/>
        <a:font script="Hant" typeface="新細明體"/>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Sky.thmx</Template>
  <TotalTime>66</TotalTime>
  <Words>222</Words>
  <Application>Microsoft Macintosh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Sky</vt:lpstr>
      <vt:lpstr>PowerPoint Presentation</vt:lpstr>
      <vt:lpstr>Our Project</vt:lpstr>
      <vt:lpstr>Design Process</vt:lpstr>
      <vt:lpstr>Implementation to date</vt:lpstr>
      <vt:lpstr>And now the fun part</vt:lpstr>
    </vt:vector>
  </TitlesOfParts>
  <Company>dian@voizamail.co.za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 Marx</dc:creator>
  <cp:lastModifiedBy>Johann Marx</cp:lastModifiedBy>
  <cp:revision>8</cp:revision>
  <dcterms:created xsi:type="dcterms:W3CDTF">2015-05-28T09:35:56Z</dcterms:created>
  <dcterms:modified xsi:type="dcterms:W3CDTF">2015-05-28T12:33:22Z</dcterms:modified>
</cp:coreProperties>
</file>