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9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C36E044D-5B51-8C48-861D-30F8C9FE6464}" type="datetimeFigureOut">
              <a:rPr lang="en-US" smtClean="0"/>
              <a:t>15/05/29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C36E044D-5B51-8C48-861D-30F8C9FE6464}" type="datetimeFigureOut">
              <a:rPr lang="en-US" smtClean="0"/>
              <a:t>15/05/29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C36E044D-5B51-8C48-861D-30F8C9FE6464}" type="datetimeFigureOut">
              <a:rPr lang="en-US" smtClean="0"/>
              <a:t>15/05/29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6E044D-5B51-8C48-861D-30F8C9FE6464}" type="datetimeFigureOut">
              <a:rPr lang="en-US" smtClean="0"/>
              <a:t>15/05/29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6E044D-5B51-8C48-861D-30F8C9FE6464}" type="datetimeFigureOut">
              <a:rPr lang="en-US" smtClean="0"/>
              <a:t>15/05/29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6E044D-5B51-8C48-861D-30F8C9FE6464}" type="datetimeFigureOut">
              <a:rPr lang="en-US" smtClean="0"/>
              <a:t>15/05/29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36E044D-5B51-8C48-861D-30F8C9FE6464}" type="datetimeFigureOut">
              <a:rPr lang="en-US" smtClean="0"/>
              <a:t>15/05/29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36E044D-5B51-8C48-861D-30F8C9FE6464}" type="datetimeFigureOut">
              <a:rPr lang="en-US" smtClean="0"/>
              <a:t>15/05/29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36E044D-5B51-8C48-861D-30F8C9FE6464}" type="datetimeFigureOut">
              <a:rPr lang="en-US" smtClean="0"/>
              <a:t>15/05/29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E044D-5B51-8C48-861D-30F8C9FE6464}" type="datetimeFigureOut">
              <a:rPr lang="en-US" smtClean="0"/>
              <a:t>15/05/29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E044D-5B51-8C48-861D-30F8C9FE6464}" type="datetimeFigureOut">
              <a:rPr lang="en-US" smtClean="0"/>
              <a:t>15/05/29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C36E044D-5B51-8C48-861D-30F8C9FE6464}" type="datetimeFigureOut">
              <a:rPr lang="en-US" smtClean="0"/>
              <a:t>15/05/29</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8DACDCE4-3DD9-2841-BDBF-81FC460EA9D8}" type="slidenum">
              <a:rPr lang="en-US" smtClean="0"/>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johannmarx/STORMDev/s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1057258">
            <a:off x="4499490" y="2148147"/>
            <a:ext cx="3790972" cy="369332"/>
          </a:xfrm>
          <a:prstGeom prst="rect">
            <a:avLst/>
          </a:prstGeom>
          <a:noFill/>
        </p:spPr>
        <p:txBody>
          <a:bodyPr wrap="none" rtlCol="0">
            <a:spAutoFit/>
          </a:bodyPr>
          <a:lstStyle/>
          <a:p>
            <a:r>
              <a:rPr lang="en-US" dirty="0" smtClean="0"/>
              <a:t>Cos 301 – Main Project – Demo 1</a:t>
            </a:r>
            <a:endParaRPr lang="en-US" dirty="0"/>
          </a:p>
        </p:txBody>
      </p:sp>
      <p:sp>
        <p:nvSpPr>
          <p:cNvPr id="6" name="TextBox 5"/>
          <p:cNvSpPr txBox="1"/>
          <p:nvPr/>
        </p:nvSpPr>
        <p:spPr>
          <a:xfrm rot="21020048">
            <a:off x="1573352" y="3167832"/>
            <a:ext cx="5527800" cy="1862048"/>
          </a:xfrm>
          <a:prstGeom prst="rect">
            <a:avLst/>
          </a:prstGeom>
          <a:noFill/>
        </p:spPr>
        <p:txBody>
          <a:bodyPr wrap="none" rtlCol="0">
            <a:spAutoFit/>
          </a:bodyPr>
          <a:lstStyle/>
          <a:p>
            <a:r>
              <a:rPr lang="en-US" sz="11500" dirty="0" smtClean="0"/>
              <a:t>STORM</a:t>
            </a:r>
          </a:p>
        </p:txBody>
      </p:sp>
      <p:sp>
        <p:nvSpPr>
          <p:cNvPr id="7" name="TextBox 6"/>
          <p:cNvSpPr txBox="1"/>
          <p:nvPr/>
        </p:nvSpPr>
        <p:spPr>
          <a:xfrm rot="21056139">
            <a:off x="3038788" y="4753380"/>
            <a:ext cx="5391545" cy="1015663"/>
          </a:xfrm>
          <a:prstGeom prst="rect">
            <a:avLst/>
          </a:prstGeom>
          <a:noFill/>
        </p:spPr>
        <p:txBody>
          <a:bodyPr wrap="none" rtlCol="0">
            <a:spAutoFit/>
          </a:bodyPr>
          <a:lstStyle/>
          <a:p>
            <a:r>
              <a:rPr lang="en-US" sz="6000" dirty="0" smtClean="0"/>
              <a:t>Team “NAME”</a:t>
            </a:r>
            <a:endParaRPr lang="en-US" sz="6000" dirty="0"/>
          </a:p>
        </p:txBody>
      </p:sp>
    </p:spTree>
    <p:extLst>
      <p:ext uri="{BB962C8B-B14F-4D97-AF65-F5344CB8AC3E}">
        <p14:creationId xmlns:p14="http://schemas.microsoft.com/office/powerpoint/2010/main" val="24799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idea behind STORM is to develop software that makes it easier to populate groups from a list of people, either by random, or a given set of parameters.</a:t>
            </a:r>
          </a:p>
          <a:p>
            <a:r>
              <a:rPr lang="en-US" dirty="0" smtClean="0"/>
              <a:t>The end-product we (together with the CS Department at the University of Pretoria) are working towards is to have a scalable open-source system deployed on the University servers for anyone to use.</a:t>
            </a:r>
            <a:endParaRPr lang="en-US" dirty="0"/>
          </a:p>
        </p:txBody>
      </p:sp>
    </p:spTree>
    <p:extLst>
      <p:ext uri="{BB962C8B-B14F-4D97-AF65-F5344CB8AC3E}">
        <p14:creationId xmlns:p14="http://schemas.microsoft.com/office/powerpoint/2010/main" val="167508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a:t>
            </a:r>
            <a:endParaRPr lang="en-US" dirty="0"/>
          </a:p>
        </p:txBody>
      </p:sp>
      <p:sp>
        <p:nvSpPr>
          <p:cNvPr id="3" name="Content Placeholder 2"/>
          <p:cNvSpPr>
            <a:spLocks noGrp="1"/>
          </p:cNvSpPr>
          <p:nvPr>
            <p:ph idx="1"/>
          </p:nvPr>
        </p:nvSpPr>
        <p:spPr/>
        <p:txBody>
          <a:bodyPr>
            <a:normAutofit fontScale="92500"/>
          </a:bodyPr>
          <a:lstStyle/>
          <a:p>
            <a:r>
              <a:rPr lang="en-US" dirty="0" smtClean="0"/>
              <a:t>In our first meeting with the client, a decision was made that the design methodology we will be using is Spiral, combined with the Iterative method.</a:t>
            </a:r>
          </a:p>
          <a:p>
            <a:r>
              <a:rPr lang="en-US" dirty="0" smtClean="0"/>
              <a:t>Their idea is to start developing the backbone to the software (Just a simple GUI, input of users, and random shuffle of the users into groups).  As soon as this is done, we will go to the next section of the spiral and expand the functionality as to their liking.</a:t>
            </a:r>
            <a:endParaRPr lang="en-US" dirty="0"/>
          </a:p>
        </p:txBody>
      </p:sp>
    </p:spTree>
    <p:extLst>
      <p:ext uri="{BB962C8B-B14F-4D97-AF65-F5344CB8AC3E}">
        <p14:creationId xmlns:p14="http://schemas.microsoft.com/office/powerpoint/2010/main" val="138309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to date</a:t>
            </a:r>
            <a:endParaRPr lang="en-US" dirty="0"/>
          </a:p>
        </p:txBody>
      </p:sp>
      <p:sp>
        <p:nvSpPr>
          <p:cNvPr id="3" name="Content Placeholder 2"/>
          <p:cNvSpPr>
            <a:spLocks noGrp="1"/>
          </p:cNvSpPr>
          <p:nvPr>
            <p:ph idx="1"/>
          </p:nvPr>
        </p:nvSpPr>
        <p:spPr/>
        <p:txBody>
          <a:bodyPr>
            <a:normAutofit lnSpcReduction="10000"/>
          </a:bodyPr>
          <a:lstStyle/>
          <a:p>
            <a:r>
              <a:rPr lang="en-US" dirty="0" smtClean="0"/>
              <a:t>User access</a:t>
            </a:r>
          </a:p>
          <a:p>
            <a:pPr lvl="1">
              <a:buFont typeface="Arial"/>
              <a:buChar char="•"/>
            </a:pPr>
            <a:r>
              <a:rPr lang="en-US" dirty="0"/>
              <a:t>Sign Up</a:t>
            </a:r>
          </a:p>
          <a:p>
            <a:pPr lvl="1">
              <a:buFont typeface="Arial"/>
              <a:buChar char="•"/>
            </a:pPr>
            <a:r>
              <a:rPr lang="en-US" dirty="0"/>
              <a:t>Sign </a:t>
            </a:r>
            <a:r>
              <a:rPr lang="en-US" dirty="0" smtClean="0"/>
              <a:t>In</a:t>
            </a:r>
          </a:p>
          <a:p>
            <a:pPr lvl="1">
              <a:buFont typeface="Arial"/>
              <a:buChar char="•"/>
            </a:pPr>
            <a:r>
              <a:rPr lang="en-US" dirty="0" smtClean="0"/>
              <a:t>Sign Out</a:t>
            </a:r>
          </a:p>
          <a:p>
            <a:pPr marL="342900" lvl="1" indent="-342900">
              <a:spcAft>
                <a:spcPts val="2000"/>
              </a:spcAft>
            </a:pPr>
            <a:r>
              <a:rPr lang="en-US" sz="2400" dirty="0"/>
              <a:t>Team </a:t>
            </a:r>
            <a:r>
              <a:rPr lang="en-US" sz="2400" dirty="0" smtClean="0"/>
              <a:t>Shuffling</a:t>
            </a:r>
            <a:endParaRPr lang="en-US" dirty="0" smtClean="0"/>
          </a:p>
          <a:p>
            <a:pPr lvl="1">
              <a:buFont typeface="Arial"/>
              <a:buChar char="•"/>
            </a:pPr>
            <a:r>
              <a:rPr lang="en-US" dirty="0" smtClean="0"/>
              <a:t>Manual </a:t>
            </a:r>
            <a:r>
              <a:rPr lang="en-US" dirty="0"/>
              <a:t>Manipulation of teams</a:t>
            </a:r>
          </a:p>
          <a:p>
            <a:pPr lvl="1">
              <a:buFont typeface="Arial"/>
              <a:buChar char="•"/>
            </a:pPr>
            <a:r>
              <a:rPr lang="en-US" dirty="0"/>
              <a:t>Random shuffle of teams</a:t>
            </a:r>
          </a:p>
        </p:txBody>
      </p:sp>
    </p:spTree>
    <p:extLst>
      <p:ext uri="{BB962C8B-B14F-4D97-AF65-F5344CB8AC3E}">
        <p14:creationId xmlns:p14="http://schemas.microsoft.com/office/powerpoint/2010/main" val="14298294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dirty="0" smtClean="0"/>
              <a:t>The challenges we faced so far may have been remedial, but it still has an effect on on a project like this.</a:t>
            </a:r>
          </a:p>
          <a:p>
            <a:pPr>
              <a:buFont typeface="Arial"/>
              <a:buChar char="•"/>
            </a:pPr>
            <a:r>
              <a:rPr lang="en-US" b="1" dirty="0" smtClean="0"/>
              <a:t>The untrustworthy university Wi-Fi.</a:t>
            </a:r>
          </a:p>
          <a:p>
            <a:pPr>
              <a:buFont typeface="Arial"/>
              <a:buChar char="•"/>
            </a:pPr>
            <a:r>
              <a:rPr lang="en-US" dirty="0" smtClean="0"/>
              <a:t>Deciding in which technologies to make use of.</a:t>
            </a:r>
          </a:p>
          <a:p>
            <a:pPr>
              <a:buFont typeface="Arial"/>
              <a:buChar char="•"/>
            </a:pPr>
            <a:r>
              <a:rPr lang="en-US" dirty="0" smtClean="0"/>
              <a:t>Finding a way to host our </a:t>
            </a:r>
            <a:r>
              <a:rPr lang="en-US" dirty="0" err="1" smtClean="0"/>
              <a:t>MongoDB</a:t>
            </a:r>
            <a:r>
              <a:rPr lang="en-US" dirty="0" smtClean="0"/>
              <a:t>, as we can only get a 60 day free trail for hosting.</a:t>
            </a:r>
          </a:p>
        </p:txBody>
      </p:sp>
    </p:spTree>
    <p:extLst>
      <p:ext uri="{BB962C8B-B14F-4D97-AF65-F5344CB8AC3E}">
        <p14:creationId xmlns:p14="http://schemas.microsoft.com/office/powerpoint/2010/main" val="150610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handled the challenges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We still do not have a solution to the Wi-Fi problem, at this moment we just accepted the issue and bring our own mobile routers with to the group programming sessions.</a:t>
            </a:r>
          </a:p>
        </p:txBody>
      </p:sp>
    </p:spTree>
    <p:extLst>
      <p:ext uri="{BB962C8B-B14F-4D97-AF65-F5344CB8AC3E}">
        <p14:creationId xmlns:p14="http://schemas.microsoft.com/office/powerpoint/2010/main" val="390153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handled the challenges</a:t>
            </a:r>
          </a:p>
        </p:txBody>
      </p:sp>
      <p:sp>
        <p:nvSpPr>
          <p:cNvPr id="3" name="Content Placeholder 2"/>
          <p:cNvSpPr>
            <a:spLocks noGrp="1"/>
          </p:cNvSpPr>
          <p:nvPr>
            <p:ph idx="1"/>
          </p:nvPr>
        </p:nvSpPr>
        <p:spPr/>
        <p:txBody>
          <a:bodyPr/>
          <a:lstStyle/>
          <a:p>
            <a:pPr>
              <a:buFont typeface="Arial"/>
              <a:buChar char="•"/>
            </a:pPr>
            <a:r>
              <a:rPr lang="en-US" dirty="0"/>
              <a:t>Concerning the technologies, the client wants a web-based system. So far we have used HTML and PHP for the front-end development, but we are looking into JavaScript (Mainly </a:t>
            </a:r>
            <a:r>
              <a:rPr lang="en-US" dirty="0" err="1"/>
              <a:t>node.js</a:t>
            </a:r>
            <a:r>
              <a:rPr lang="en-US" dirty="0"/>
              <a:t>) for the back-end development, as this makes the whole package and release system easier.</a:t>
            </a:r>
          </a:p>
        </p:txBody>
      </p:sp>
    </p:spTree>
    <p:extLst>
      <p:ext uri="{BB962C8B-B14F-4D97-AF65-F5344CB8AC3E}">
        <p14:creationId xmlns:p14="http://schemas.microsoft.com/office/powerpoint/2010/main" val="405014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handled the challenges</a:t>
            </a:r>
          </a:p>
        </p:txBody>
      </p:sp>
      <p:sp>
        <p:nvSpPr>
          <p:cNvPr id="3" name="Content Placeholder 2"/>
          <p:cNvSpPr>
            <a:spLocks noGrp="1"/>
          </p:cNvSpPr>
          <p:nvPr>
            <p:ph idx="1"/>
          </p:nvPr>
        </p:nvSpPr>
        <p:spPr/>
        <p:txBody>
          <a:bodyPr>
            <a:normAutofit fontScale="85000" lnSpcReduction="10000"/>
          </a:bodyPr>
          <a:lstStyle/>
          <a:p>
            <a:pPr>
              <a:buFont typeface="Arial"/>
              <a:buChar char="•"/>
            </a:pPr>
            <a:r>
              <a:rPr lang="en-US" dirty="0"/>
              <a:t>Concerning the </a:t>
            </a:r>
            <a:r>
              <a:rPr lang="en-US" dirty="0" err="1" smtClean="0"/>
              <a:t>MongoDB</a:t>
            </a:r>
            <a:r>
              <a:rPr lang="en-US" dirty="0" smtClean="0"/>
              <a:t>, we have emailed the hosting companies asking for a solution to this problem, as we are students and this is used for study purposes.</a:t>
            </a:r>
          </a:p>
          <a:p>
            <a:pPr>
              <a:buFont typeface="Arial"/>
              <a:buChar char="•"/>
            </a:pPr>
            <a:r>
              <a:rPr lang="en-US" dirty="0" smtClean="0"/>
              <a:t>We got a reply from someone at the </a:t>
            </a:r>
            <a:r>
              <a:rPr lang="en-US" dirty="0"/>
              <a:t>Google Cloud Platform Sales </a:t>
            </a:r>
            <a:r>
              <a:rPr lang="en-US" dirty="0" smtClean="0"/>
              <a:t>Team, which gave us some information on solutions to explore through their cloud servers.</a:t>
            </a:r>
          </a:p>
          <a:p>
            <a:pPr>
              <a:buFont typeface="Arial"/>
              <a:buChar char="•"/>
            </a:pPr>
            <a:r>
              <a:rPr lang="en-US" dirty="0" smtClean="0"/>
              <a:t>But for now, we have decided to start with the 60 day </a:t>
            </a:r>
            <a:r>
              <a:rPr lang="en-US" smtClean="0"/>
              <a:t>trial until </a:t>
            </a:r>
            <a:r>
              <a:rPr lang="en-US" dirty="0" smtClean="0"/>
              <a:t>we get a more concrete solution for the hosting.</a:t>
            </a:r>
            <a:endParaRPr lang="en-US" dirty="0"/>
          </a:p>
        </p:txBody>
      </p:sp>
    </p:spTree>
    <p:extLst>
      <p:ext uri="{BB962C8B-B14F-4D97-AF65-F5344CB8AC3E}">
        <p14:creationId xmlns:p14="http://schemas.microsoft.com/office/powerpoint/2010/main" val="178244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the fun part</a:t>
            </a:r>
            <a:endParaRPr lang="en-US" dirty="0"/>
          </a:p>
        </p:txBody>
      </p:sp>
      <p:sp>
        <p:nvSpPr>
          <p:cNvPr id="3" name="Content Placeholder 2"/>
          <p:cNvSpPr>
            <a:spLocks noGrp="1"/>
          </p:cNvSpPr>
          <p:nvPr>
            <p:ph idx="1"/>
          </p:nvPr>
        </p:nvSpPr>
        <p:spPr>
          <a:xfrm>
            <a:off x="523875" y="3012142"/>
            <a:ext cx="8207375" cy="3388658"/>
          </a:xfrm>
        </p:spPr>
        <p:txBody>
          <a:bodyPr/>
          <a:lstStyle/>
          <a:p>
            <a:r>
              <a:rPr lang="en-US" dirty="0" smtClean="0"/>
              <a:t>Click here to </a:t>
            </a:r>
            <a:r>
              <a:rPr lang="en-US" dirty="0" smtClean="0"/>
              <a:t>navigate to the appropriate directory</a:t>
            </a:r>
            <a:r>
              <a:rPr lang="en-US" dirty="0" smtClean="0"/>
              <a:t>.</a:t>
            </a:r>
            <a:endParaRPr lang="en-US" dirty="0" smtClean="0"/>
          </a:p>
          <a:p>
            <a:pPr marL="0" indent="0">
              <a:buNone/>
            </a:pPr>
            <a:endParaRPr lang="en-US" dirty="0" smtClean="0"/>
          </a:p>
          <a:p>
            <a:pPr marL="0" indent="0">
              <a:buNone/>
            </a:pPr>
            <a:r>
              <a:rPr lang="en-US" dirty="0" smtClean="0"/>
              <a:t>			</a:t>
            </a:r>
            <a:r>
              <a:rPr lang="en-US" dirty="0" smtClean="0">
                <a:hlinkClick r:id="rId2" action="ppaction://hlinkfile"/>
              </a:rPr>
              <a:t>Show Directory</a:t>
            </a:r>
            <a:endParaRPr lang="en-US" dirty="0" smtClean="0"/>
          </a:p>
        </p:txBody>
      </p:sp>
      <p:cxnSp>
        <p:nvCxnSpPr>
          <p:cNvPr id="13" name="Curved Connector 12"/>
          <p:cNvCxnSpPr/>
          <p:nvPr/>
        </p:nvCxnSpPr>
        <p:spPr>
          <a:xfrm>
            <a:off x="2190750" y="3381375"/>
            <a:ext cx="1206500" cy="117475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0874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font script="Hans" typeface="宋体"/>
        <a:font script="Hant" typeface="新細明體"/>
      </a:majorFont>
      <a:minorFont>
        <a:latin typeface="Arial Rounded MT Bold"/>
        <a:ea typeface=""/>
        <a:cs typeface=""/>
        <a:font script="Jpan" typeface="ＭＳ Ｐゴシック"/>
        <a:font script="Hans" typeface="宋体"/>
        <a:font script="Hant" typeface="新細明體"/>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Sky.thmx</Template>
  <TotalTime>85</TotalTime>
  <Words>461</Words>
  <Application>Microsoft Macintosh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Sky</vt:lpstr>
      <vt:lpstr>PowerPoint Presentation</vt:lpstr>
      <vt:lpstr>Our Project</vt:lpstr>
      <vt:lpstr>Design Process</vt:lpstr>
      <vt:lpstr>Implementation to date</vt:lpstr>
      <vt:lpstr>Challenges</vt:lpstr>
      <vt:lpstr>How we handled the challenges</vt:lpstr>
      <vt:lpstr>How we handled the challenges</vt:lpstr>
      <vt:lpstr>How we handled the challenges</vt:lpstr>
      <vt:lpstr>And now the fun part</vt:lpstr>
    </vt:vector>
  </TitlesOfParts>
  <Company>dian@voizamail.co.za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 Marx</dc:creator>
  <cp:lastModifiedBy>Johann Marx</cp:lastModifiedBy>
  <cp:revision>13</cp:revision>
  <dcterms:created xsi:type="dcterms:W3CDTF">2015-05-28T09:35:56Z</dcterms:created>
  <dcterms:modified xsi:type="dcterms:W3CDTF">2015-05-29T11:10:35Z</dcterms:modified>
</cp:coreProperties>
</file>