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9365-9535-7BE7-ED3B-967D1B76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00FC5-9A78-A5E3-89E9-9E5179F9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98EA-D7F0-F0CF-AA0B-E1368FB5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A981F-A864-5908-395F-18CCE391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7FC5-FA09-A2AC-5364-25050AE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A2AC-BE3F-674C-E1E4-23A00129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B3ECD-A867-E9DE-0437-7A25A8FE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D967-0A73-9C06-09C1-50425283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E89B-FB03-A625-A2AB-7978EAEC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0767D-8E85-E4BB-4658-CE32ECE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D868D-9354-32A6-5A51-FA475966A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7D18B-37DD-CCCE-EB0C-A9CDE1C1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43C0-7950-964C-A7FD-7DEEC5A1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43BF-132E-CA31-9EE1-DE86C4EF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2A09-6512-3F19-7359-F1BDE72C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8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85B0-D3CF-0A59-B202-E3CE7240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5CB9-1FF6-1776-4A0A-480D116C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C9CB-E237-3C62-4A2E-C70B75B6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552CE-5212-A0BE-1062-0F80515F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16D2-F1EA-D0E5-54F1-C399BE3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7A6A-531A-E0C3-E050-EFA8E93C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F6CE-C50B-609E-2801-3D5303D2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68A0-87A9-CFE9-FF67-99A22244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8948-700A-04A4-66F1-911EC67C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C3CF-3D74-2807-C8E5-4E161220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3A78-3D9B-2979-5553-FC7FE840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1D52-AE73-8A77-7056-017C20DFB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094C3-F041-6DB6-4BB7-B56F97D1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8B2E-31B7-76BC-4E0F-1E0074B0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BE83-9349-952E-B946-0405C3C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ECF2-F4F3-A597-1987-23E82FB5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2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F6F2-B5C2-5302-37FD-3941EF4B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0BBAB-700B-2171-90B1-3B3AC91F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13F20-BA8B-6720-DF51-BD944186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EB9E4-2E01-A8FD-4B7F-0CDFD9F4D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EFD9D-67AA-7D8E-2032-7C51C143D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EA022-3DE4-46F7-70D8-6768C4E1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A5734-9679-AA25-4C50-114C8C8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08BB0-E04A-DC8C-2BAF-CCAB8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4A6D-9B6C-AF55-4E43-AB67AEF0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CB046-735A-7E61-6A9D-68ECA384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1EFFA-9B9C-85CD-E448-53EAFFB0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9EB0C-4BB8-1E96-A391-84B8CBA5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A5E45-D96F-1617-6231-F2335854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69816-860D-4D04-00B8-74AA6494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FC2E-DC00-44DF-BCC6-A4FF6445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D662-64C9-C2D5-4EB0-8E53C20A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CC4C-557B-147C-F5A8-CC9AE116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0ADD6-2BAA-A962-68EB-8A6A9A18E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A1D2-3999-0FB0-6605-F9A686B6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B787B-AD00-77C5-041D-D1CC2553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DC7C2-8D42-9EE7-A7FC-50E4574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3DE7-7A97-3164-BE5D-4D5239B3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71904-1016-AAE1-223C-7EF173DF0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BB844-1D9D-F3C0-552B-FA2A2D9A6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DF6A3-90A4-ED82-39AA-C5EB374E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683C0-3A02-C449-69AE-C0368769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47F80-E7E4-1D41-2C5D-71514664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DB006-E48C-A6FD-4D31-8AF9DD61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5187-2B2E-DE5A-C232-FFF2D371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B5DA-5C39-59E5-82B3-EFF47713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0276-7D3D-4C44-8178-192A2FCDB15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E770-3014-A87C-3CB9-777AF124D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959A-993A-1ED6-37E4-CF625929F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74AB-5EBB-4A7D-8DAA-52A351FB0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MW Wallpapers: Free HD Download [500+ HQ] | Unsplash">
            <a:extLst>
              <a:ext uri="{FF2B5EF4-FFF2-40B4-BE49-F238E27FC236}">
                <a16:creationId xmlns:a16="http://schemas.microsoft.com/office/drawing/2014/main" id="{5316372D-9F1B-6C23-3872-173884C1F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1" b="576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DDFD4-B7E4-E2A5-1A66-5A4D4231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4358918"/>
            <a:ext cx="9144793" cy="1658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335B7-7E4C-0679-D917-3B30CB568E40}"/>
              </a:ext>
            </a:extLst>
          </p:cNvPr>
          <p:cNvSpPr txBox="1"/>
          <p:nvPr/>
        </p:nvSpPr>
        <p:spPr>
          <a:xfrm>
            <a:off x="3715405" y="760101"/>
            <a:ext cx="47611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Planificare</a:t>
            </a:r>
            <a:endParaRPr lang="en-US" sz="8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DC636-A3D8-E351-7DED-C28EBBFCAD6B}"/>
              </a:ext>
            </a:extLst>
          </p:cNvPr>
          <p:cNvSpPr txBox="1"/>
          <p:nvPr/>
        </p:nvSpPr>
        <p:spPr>
          <a:xfrm>
            <a:off x="4135819" y="1829825"/>
            <a:ext cx="39203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~</a:t>
            </a:r>
            <a:r>
              <a:rPr lang="en-US" sz="48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dou</a:t>
            </a:r>
            <a:r>
              <a:rPr lang="ro-RO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ă iterații</a:t>
            </a:r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~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D1FEAF-0C0E-67BE-4A2B-5D52E7A4A019}"/>
              </a:ext>
            </a:extLst>
          </p:cNvPr>
          <p:cNvSpPr/>
          <p:nvPr/>
        </p:nvSpPr>
        <p:spPr>
          <a:xfrm>
            <a:off x="2927326" y="2931013"/>
            <a:ext cx="2416985" cy="22735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B3651-F93F-22B4-2D54-4F5175140685}"/>
              </a:ext>
            </a:extLst>
          </p:cNvPr>
          <p:cNvSpPr txBox="1"/>
          <p:nvPr/>
        </p:nvSpPr>
        <p:spPr>
          <a:xfrm>
            <a:off x="3205469" y="3950703"/>
            <a:ext cx="1860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Pagina principală</a:t>
            </a:r>
          </a:p>
          <a:p>
            <a:pPr algn="ctr"/>
            <a:r>
              <a:rPr lang="ro-RO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Logare</a:t>
            </a:r>
          </a:p>
          <a:p>
            <a:pPr algn="ctr"/>
            <a:r>
              <a:rPr lang="ro-RO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Autentificare</a:t>
            </a:r>
          </a:p>
          <a:p>
            <a:endParaRPr lang="en-US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o-RO" sz="1600" b="1" dirty="0">
                <a:ln w="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236DE7-9792-638D-EA8C-D3CE41373806}"/>
              </a:ext>
            </a:extLst>
          </p:cNvPr>
          <p:cNvSpPr txBox="1"/>
          <p:nvPr/>
        </p:nvSpPr>
        <p:spPr>
          <a:xfrm>
            <a:off x="3791321" y="2890044"/>
            <a:ext cx="8870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1.</a:t>
            </a:r>
            <a:endParaRPr lang="en-US" sz="6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214C41-3EBE-6A5C-437E-35DA0B105D9A}"/>
              </a:ext>
            </a:extLst>
          </p:cNvPr>
          <p:cNvSpPr/>
          <p:nvPr/>
        </p:nvSpPr>
        <p:spPr>
          <a:xfrm>
            <a:off x="6847691" y="2921074"/>
            <a:ext cx="2416985" cy="22735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E0985-CC38-B376-7993-F3D39F315411}"/>
              </a:ext>
            </a:extLst>
          </p:cNvPr>
          <p:cNvSpPr txBox="1"/>
          <p:nvPr/>
        </p:nvSpPr>
        <p:spPr>
          <a:xfrm>
            <a:off x="7125834" y="4189103"/>
            <a:ext cx="1860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CRUD programări</a:t>
            </a:r>
            <a:endParaRPr lang="ro-RO" sz="1600" b="1" dirty="0">
              <a:ln w="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90A00-E600-BD0D-EA93-CB0F9A7C5F19}"/>
              </a:ext>
            </a:extLst>
          </p:cNvPr>
          <p:cNvSpPr txBox="1"/>
          <p:nvPr/>
        </p:nvSpPr>
        <p:spPr>
          <a:xfrm>
            <a:off x="7711686" y="2880105"/>
            <a:ext cx="8870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3172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Camelia</dc:creator>
  <cp:lastModifiedBy>Diana Camelia</cp:lastModifiedBy>
  <cp:revision>4</cp:revision>
  <dcterms:created xsi:type="dcterms:W3CDTF">2024-04-04T18:46:50Z</dcterms:created>
  <dcterms:modified xsi:type="dcterms:W3CDTF">2024-04-04T18:55:43Z</dcterms:modified>
</cp:coreProperties>
</file>