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3209"/>
    <a:srgbClr val="E8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4CEA-F723-9CCD-E178-30623C91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FD32-EB2D-D725-A320-E14B4E81A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DE18-85CC-9C2D-EF9D-6FD42CE5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B65F-B6FD-328C-DFF9-1B759515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08E1-237A-6D52-F249-3674247A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DA47-F465-B268-DF52-01F19B03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D229-C10E-10BB-25B8-5D15D82ED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3E00-C156-88BE-6720-E63C28C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834A2-1669-A66D-46E0-6E5CC2AD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015C-053D-4E27-09CA-81DDCCB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EF869-398D-1801-0696-FDD53F7C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A2819-DB55-D260-113E-285A38F78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6BF9-FCA8-7514-AB79-64083590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E222-EF16-9B5E-A80E-7C6612AD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197B-773F-26B2-C5C1-2E41C77D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6813-022E-C27F-BF43-1CF78A82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6F35-063C-8C4D-1E29-75BF00EE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7C42-9703-F1DB-7BC0-B42540A6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6421-6C4A-AFA0-AF7D-B40771EC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38D3-BC33-9E69-82A9-14A25A05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9B94-1486-1117-1DE8-03E694F2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371BA-065A-2EFB-F708-07374F4D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25F6-70AC-0A55-8885-FDA01CAD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4F80-90F3-84FD-CCD3-DE81A6E5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A8EE-ACB9-90DB-FDCC-706D184F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E305-ED2C-83CC-9336-CCE93A78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8040-4AF8-0C36-3259-F847C272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6A67-A0C1-691F-EBA4-C499D14BD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0BCB-682A-E642-9BBF-840904B0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E0AF-E857-7AF4-32C8-68D292B3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D331-BAF0-1AC1-F94A-C0E6E88E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831D-9B71-619A-DF1F-6E04D74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4B95-FB80-636B-10F3-E1816C2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9A994-F8F6-8573-51EC-AC8F3E4D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BBB92-7E0A-E3EE-3DCE-92A1F9581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736B3-E50E-95CC-ACCA-7A662A11F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1944-263C-3297-A9C8-26E9FE33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B3B22-7FD3-00D5-D751-9E22464B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72C4E-408D-D58A-0E3B-FFC9C381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1908-A1A3-9665-EB52-7E5B9004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493EE-BA4F-6629-1999-75B98ACB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A5900-2FFB-5F1E-0122-96C0BEA2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1A37D-E698-FDBD-1037-936D2DB1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BE22-864A-CC61-922C-7CCA4EDF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6D28C-CA92-94C8-1B82-FB499088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7A4C-8B67-266F-8B08-DA5CA3D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D965-8799-3976-6F4D-47164B10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507D-12DD-A3F0-ABCE-33501FF2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14EC-7D9F-E17D-703E-E8143655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6F80-7770-37C3-2C27-3AF8F7F3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676FF-F806-9090-FB40-DE6DC2CA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40344-D6A7-0490-4932-54E107E5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85F2-1CA2-11B9-58C6-156D0854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048BA-12AB-7E9D-9361-D001FB53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DACAB-037E-3F9C-6395-E33D14DB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5C4C-B2B4-2A60-647E-FB6A9C1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78658-E9CF-F876-420F-D3E3572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C145D-CAAB-44D4-B3F4-5981BFEF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314C4-D750-B62D-EDC3-130DF1B2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59D3C-3CAC-6BF5-560B-7A488DF6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0628F-2D14-9D34-31E1-62B40457E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4363-761A-4127-BD65-53688116F00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3567-4030-0C91-E54B-04D5DBE1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3695-81ED-1AD4-158F-9DAD2A931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A9724-BA7A-4ED3-B2D4-685D42F1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7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RedWrap">
            <a:extLst>
              <a:ext uri="{FF2B5EF4-FFF2-40B4-BE49-F238E27FC236}">
                <a16:creationId xmlns:a16="http://schemas.microsoft.com/office/drawing/2014/main" id="{92D23999-58C9-6496-9E85-6F975DF8C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" b="927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19316-5952-4041-808C-EEF8F4795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758" y="1061321"/>
            <a:ext cx="8618483" cy="661660"/>
          </a:xfrm>
        </p:spPr>
        <p:txBody>
          <a:bodyPr>
            <a:prstTxWarp prst="textArchUp">
              <a:avLst/>
            </a:prstTxWarp>
            <a:normAutofit fontScale="90000"/>
          </a:bodyPr>
          <a:lstStyle/>
          <a:p>
            <a:r>
              <a:rPr lang="en-US" sz="4400" b="1" dirty="0">
                <a:ln w="0"/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Auto Service System</a:t>
            </a:r>
            <a:endParaRPr lang="en-US" sz="4400" b="1" dirty="0">
              <a:ln w="0"/>
              <a:effectLst>
                <a:glow rad="139700">
                  <a:srgbClr val="FF0000"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A667F2-63E5-FB7B-C9B8-5563BED57855}"/>
              </a:ext>
            </a:extLst>
          </p:cNvPr>
          <p:cNvSpPr/>
          <p:nvPr/>
        </p:nvSpPr>
        <p:spPr>
          <a:xfrm>
            <a:off x="4661339" y="1974997"/>
            <a:ext cx="1135117" cy="573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9FA9-4C0A-B64E-AB8D-80830237098A}"/>
              </a:ext>
            </a:extLst>
          </p:cNvPr>
          <p:cNvSpPr txBox="1"/>
          <p:nvPr/>
        </p:nvSpPr>
        <p:spPr>
          <a:xfrm>
            <a:off x="4790090" y="2057873"/>
            <a:ext cx="877613" cy="40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D62BE-D07E-BD1E-346B-BD12E1A863D7}"/>
              </a:ext>
            </a:extLst>
          </p:cNvPr>
          <p:cNvSpPr/>
          <p:nvPr/>
        </p:nvSpPr>
        <p:spPr>
          <a:xfrm>
            <a:off x="6395546" y="1974997"/>
            <a:ext cx="1135117" cy="573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5B8C-D19E-F5A0-8A0C-F1B87F8933E3}"/>
              </a:ext>
            </a:extLst>
          </p:cNvPr>
          <p:cNvSpPr txBox="1"/>
          <p:nvPr/>
        </p:nvSpPr>
        <p:spPr>
          <a:xfrm>
            <a:off x="6450727" y="2056403"/>
            <a:ext cx="1135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SIgnUp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59353-AAB8-B44C-ED50-CE98D593F557}"/>
              </a:ext>
            </a:extLst>
          </p:cNvPr>
          <p:cNvSpPr txBox="1"/>
          <p:nvPr/>
        </p:nvSpPr>
        <p:spPr>
          <a:xfrm>
            <a:off x="4769069" y="1246761"/>
            <a:ext cx="2653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dirty="0">
                <a:ln w="0"/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 world full of cars.</a:t>
            </a:r>
          </a:p>
        </p:txBody>
      </p:sp>
    </p:spTree>
    <p:extLst>
      <p:ext uri="{BB962C8B-B14F-4D97-AF65-F5344CB8AC3E}">
        <p14:creationId xmlns:p14="http://schemas.microsoft.com/office/powerpoint/2010/main" val="205747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DA99-30F8-7FB8-B52A-F0B89887E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A661F-71B3-F387-13D4-D66BA37A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oze Poze Stiri - Top 10 masini americane pe care trebuie sa le conduci in  viata asta - 523739">
            <a:extLst>
              <a:ext uri="{FF2B5EF4-FFF2-40B4-BE49-F238E27FC236}">
                <a16:creationId xmlns:a16="http://schemas.microsoft.com/office/drawing/2014/main" id="{B3F1BDEB-7AFA-4A06-B8D0-1F29068CF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t="5559" r="2270" b="15675"/>
          <a:stretch/>
        </p:blipFill>
        <p:spPr bwMode="auto">
          <a:xfrm>
            <a:off x="-3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1F253-1756-B5F7-C36A-BA9E931CCE7F}"/>
              </a:ext>
            </a:extLst>
          </p:cNvPr>
          <p:cNvSpPr/>
          <p:nvPr/>
        </p:nvSpPr>
        <p:spPr>
          <a:xfrm>
            <a:off x="4016265" y="796158"/>
            <a:ext cx="3972911" cy="52656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8F026-8103-C7FC-523A-8676B65C5189}"/>
              </a:ext>
            </a:extLst>
          </p:cNvPr>
          <p:cNvSpPr txBox="1"/>
          <p:nvPr/>
        </p:nvSpPr>
        <p:spPr>
          <a:xfrm>
            <a:off x="5304109" y="1133133"/>
            <a:ext cx="1368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0F8310-5EA0-B967-27DE-AFEA3E310E23}"/>
              </a:ext>
            </a:extLst>
          </p:cNvPr>
          <p:cNvSpPr/>
          <p:nvPr/>
        </p:nvSpPr>
        <p:spPr>
          <a:xfrm>
            <a:off x="4320407" y="2249213"/>
            <a:ext cx="3373821" cy="7041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FB9C9E-A082-391A-5BD6-01ABF4D5DF9D}"/>
              </a:ext>
            </a:extLst>
          </p:cNvPr>
          <p:cNvSpPr/>
          <p:nvPr/>
        </p:nvSpPr>
        <p:spPr>
          <a:xfrm>
            <a:off x="4315809" y="3266965"/>
            <a:ext cx="3373821" cy="70419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679AE2-C0E9-003E-EEC6-5BD35D21A908}"/>
              </a:ext>
            </a:extLst>
          </p:cNvPr>
          <p:cNvSpPr/>
          <p:nvPr/>
        </p:nvSpPr>
        <p:spPr>
          <a:xfrm>
            <a:off x="4815050" y="4645682"/>
            <a:ext cx="2375337" cy="7041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44AF0-7B36-CD44-BD08-9806935A1F3E}"/>
              </a:ext>
            </a:extLst>
          </p:cNvPr>
          <p:cNvSpPr txBox="1"/>
          <p:nvPr/>
        </p:nvSpPr>
        <p:spPr>
          <a:xfrm>
            <a:off x="4997668" y="2407851"/>
            <a:ext cx="2002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numele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2E702-2D72-327F-4A39-526DA54EC4F9}"/>
              </a:ext>
            </a:extLst>
          </p:cNvPr>
          <p:cNvSpPr txBox="1"/>
          <p:nvPr/>
        </p:nvSpPr>
        <p:spPr>
          <a:xfrm>
            <a:off x="4409088" y="3414952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parola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6512B-56E5-7D43-8156-541BE1C02F1E}"/>
              </a:ext>
            </a:extLst>
          </p:cNvPr>
          <p:cNvSpPr txBox="1"/>
          <p:nvPr/>
        </p:nvSpPr>
        <p:spPr>
          <a:xfrm>
            <a:off x="5408882" y="4704256"/>
            <a:ext cx="1187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0533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d Car Photos, Download The BEST Free Red Car Stock Photos &amp; HD Images">
            <a:extLst>
              <a:ext uri="{FF2B5EF4-FFF2-40B4-BE49-F238E27FC236}">
                <a16:creationId xmlns:a16="http://schemas.microsoft.com/office/drawing/2014/main" id="{8C1E27B6-DAC2-4BF3-672A-9F53C4159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"/>
          <a:stretch/>
        </p:blipFill>
        <p:spPr bwMode="auto">
          <a:xfrm>
            <a:off x="0" y="0"/>
            <a:ext cx="12199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D9F7D6-60CF-58F4-1D43-95EAF9993DBC}"/>
              </a:ext>
            </a:extLst>
          </p:cNvPr>
          <p:cNvSpPr/>
          <p:nvPr/>
        </p:nvSpPr>
        <p:spPr>
          <a:xfrm>
            <a:off x="4024146" y="639817"/>
            <a:ext cx="3972911" cy="55783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47C85-6E4F-333D-4701-7B8F2FD07F4F}"/>
              </a:ext>
            </a:extLst>
          </p:cNvPr>
          <p:cNvSpPr txBox="1"/>
          <p:nvPr/>
        </p:nvSpPr>
        <p:spPr>
          <a:xfrm>
            <a:off x="5160083" y="826830"/>
            <a:ext cx="1620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32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SignUp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C5D49C-75E1-1882-32E8-90EBABD343DF}"/>
              </a:ext>
            </a:extLst>
          </p:cNvPr>
          <p:cNvSpPr/>
          <p:nvPr/>
        </p:nvSpPr>
        <p:spPr>
          <a:xfrm>
            <a:off x="4323692" y="1570180"/>
            <a:ext cx="3373821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B21DF3-F431-8EB9-7736-A5D273694EDB}"/>
              </a:ext>
            </a:extLst>
          </p:cNvPr>
          <p:cNvSpPr/>
          <p:nvPr/>
        </p:nvSpPr>
        <p:spPr>
          <a:xfrm>
            <a:off x="4323692" y="2447993"/>
            <a:ext cx="3373821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3292D-5876-CD14-EFB1-BD60F1EF4C7F}"/>
              </a:ext>
            </a:extLst>
          </p:cNvPr>
          <p:cNvSpPr/>
          <p:nvPr/>
        </p:nvSpPr>
        <p:spPr>
          <a:xfrm>
            <a:off x="4815053" y="5192223"/>
            <a:ext cx="2375337" cy="7041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DE061-6B8C-5D7D-AFAD-9781075D1AEC}"/>
              </a:ext>
            </a:extLst>
          </p:cNvPr>
          <p:cNvSpPr txBox="1"/>
          <p:nvPr/>
        </p:nvSpPr>
        <p:spPr>
          <a:xfrm>
            <a:off x="4937890" y="1740409"/>
            <a:ext cx="2065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numele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770F3-1F27-DE17-A3B8-28C465050536}"/>
              </a:ext>
            </a:extLst>
          </p:cNvPr>
          <p:cNvSpPr txBox="1"/>
          <p:nvPr/>
        </p:nvSpPr>
        <p:spPr>
          <a:xfrm>
            <a:off x="4416971" y="2595980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Introduceți parola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814F4-F605-620B-E21E-56923F45DAAC}"/>
              </a:ext>
            </a:extLst>
          </p:cNvPr>
          <p:cNvSpPr txBox="1"/>
          <p:nvPr/>
        </p:nvSpPr>
        <p:spPr>
          <a:xfrm>
            <a:off x="5408885" y="5250797"/>
            <a:ext cx="1187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Login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D26866-9C20-C082-ABD3-CE044201472E}"/>
              </a:ext>
            </a:extLst>
          </p:cNvPr>
          <p:cNvSpPr/>
          <p:nvPr/>
        </p:nvSpPr>
        <p:spPr>
          <a:xfrm>
            <a:off x="4323692" y="3325806"/>
            <a:ext cx="3373821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FC87C-9A19-9829-22FF-239043EC528B}"/>
              </a:ext>
            </a:extLst>
          </p:cNvPr>
          <p:cNvSpPr txBox="1"/>
          <p:nvPr/>
        </p:nvSpPr>
        <p:spPr>
          <a:xfrm>
            <a:off x="4416971" y="3494813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Confirmați parola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E2E8A-BB82-D2F3-9888-BDED6CEB5D00}"/>
              </a:ext>
            </a:extLst>
          </p:cNvPr>
          <p:cNvSpPr txBox="1"/>
          <p:nvPr/>
        </p:nvSpPr>
        <p:spPr>
          <a:xfrm>
            <a:off x="4431420" y="4096828"/>
            <a:ext cx="3158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Contul meu va fi în calitate 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44424-0152-4A79-6C10-9E6F3BBAB834}"/>
              </a:ext>
            </a:extLst>
          </p:cNvPr>
          <p:cNvSpPr txBox="1"/>
          <p:nvPr/>
        </p:nvSpPr>
        <p:spPr>
          <a:xfrm>
            <a:off x="4783523" y="4668533"/>
            <a:ext cx="1032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Mecanic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12D1A-AAFB-1DF9-E1F8-F43E00B37EB7}"/>
              </a:ext>
            </a:extLst>
          </p:cNvPr>
          <p:cNvSpPr txBox="1"/>
          <p:nvPr/>
        </p:nvSpPr>
        <p:spPr>
          <a:xfrm>
            <a:off x="4683506" y="4409676"/>
            <a:ext cx="953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ABF19-7BB8-B4EC-54E3-80AA14A77068}"/>
              </a:ext>
            </a:extLst>
          </p:cNvPr>
          <p:cNvSpPr/>
          <p:nvPr/>
        </p:nvSpPr>
        <p:spPr>
          <a:xfrm>
            <a:off x="4571493" y="4493907"/>
            <a:ext cx="164592" cy="1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6D8C83-EEBF-63BF-42DA-70CC1771922B}"/>
              </a:ext>
            </a:extLst>
          </p:cNvPr>
          <p:cNvSpPr/>
          <p:nvPr/>
        </p:nvSpPr>
        <p:spPr>
          <a:xfrm>
            <a:off x="4577257" y="4772432"/>
            <a:ext cx="164592" cy="1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allpaper | Cars | photo | picture | 2016 Mazda MX-5 Miata, convertible, Red,  black background">
            <a:extLst>
              <a:ext uri="{FF2B5EF4-FFF2-40B4-BE49-F238E27FC236}">
                <a16:creationId xmlns:a16="http://schemas.microsoft.com/office/drawing/2014/main" id="{A9098176-EA55-060B-6A93-872E784C9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7C362-6442-8498-98D5-0C3CF2BF153F}"/>
              </a:ext>
            </a:extLst>
          </p:cNvPr>
          <p:cNvSpPr/>
          <p:nvPr/>
        </p:nvSpPr>
        <p:spPr>
          <a:xfrm>
            <a:off x="3666780" y="1664922"/>
            <a:ext cx="4858439" cy="352815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5ADD04-6690-3766-D5B1-7E47F91AFD7B}"/>
              </a:ext>
            </a:extLst>
          </p:cNvPr>
          <p:cNvSpPr/>
          <p:nvPr/>
        </p:nvSpPr>
        <p:spPr>
          <a:xfrm>
            <a:off x="4150603" y="3031264"/>
            <a:ext cx="3867151" cy="7041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2B968-8C94-0F56-9669-525D07B8C436}"/>
              </a:ext>
            </a:extLst>
          </p:cNvPr>
          <p:cNvSpPr txBox="1"/>
          <p:nvPr/>
        </p:nvSpPr>
        <p:spPr>
          <a:xfrm>
            <a:off x="4315812" y="3152527"/>
            <a:ext cx="3701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Programare constatare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8FFE2A-03C4-E85C-816F-1AC15EFFC1C7}"/>
              </a:ext>
            </a:extLst>
          </p:cNvPr>
          <p:cNvSpPr/>
          <p:nvPr/>
        </p:nvSpPr>
        <p:spPr>
          <a:xfrm>
            <a:off x="4162424" y="3977691"/>
            <a:ext cx="3867151" cy="7041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A5646-50D0-966D-23E3-15F005DE7AC5}"/>
              </a:ext>
            </a:extLst>
          </p:cNvPr>
          <p:cNvSpPr txBox="1"/>
          <p:nvPr/>
        </p:nvSpPr>
        <p:spPr>
          <a:xfrm>
            <a:off x="4344711" y="4092538"/>
            <a:ext cx="3502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Vizualizare programări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8AB65-F346-6BAF-741E-7FAB416A3391}"/>
              </a:ext>
            </a:extLst>
          </p:cNvPr>
          <p:cNvSpPr txBox="1"/>
          <p:nvPr/>
        </p:nvSpPr>
        <p:spPr>
          <a:xfrm>
            <a:off x="4378014" y="2136130"/>
            <a:ext cx="3577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Selectați o opțiune:</a:t>
            </a:r>
          </a:p>
        </p:txBody>
      </p:sp>
    </p:spTree>
    <p:extLst>
      <p:ext uri="{BB962C8B-B14F-4D97-AF65-F5344CB8AC3E}">
        <p14:creationId xmlns:p14="http://schemas.microsoft.com/office/powerpoint/2010/main" val="306882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Red Mclaren Car HD Wallpapers Pxfuel, 60% OFF">
            <a:extLst>
              <a:ext uri="{FF2B5EF4-FFF2-40B4-BE49-F238E27FC236}">
                <a16:creationId xmlns:a16="http://schemas.microsoft.com/office/drawing/2014/main" id="{5D68B815-0188-DC13-5333-92A40B57A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3" b="3182"/>
          <a:stretch/>
        </p:blipFill>
        <p:spPr bwMode="auto">
          <a:xfrm>
            <a:off x="0" y="-22259"/>
            <a:ext cx="12192000" cy="68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6788D-4BE1-89F4-3EC0-B9FD42EA88BE}"/>
              </a:ext>
            </a:extLst>
          </p:cNvPr>
          <p:cNvSpPr txBox="1"/>
          <p:nvPr/>
        </p:nvSpPr>
        <p:spPr>
          <a:xfrm>
            <a:off x="3988037" y="366316"/>
            <a:ext cx="4215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Programare constatare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82229D-84F6-EBE6-ED12-43D96C219CF9}"/>
              </a:ext>
            </a:extLst>
          </p:cNvPr>
          <p:cNvSpPr/>
          <p:nvPr/>
        </p:nvSpPr>
        <p:spPr>
          <a:xfrm>
            <a:off x="356875" y="1619445"/>
            <a:ext cx="3701942" cy="279790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4A6E2-4F5E-9F8A-B73C-21FAFF6F8644}"/>
              </a:ext>
            </a:extLst>
          </p:cNvPr>
          <p:cNvSpPr txBox="1"/>
          <p:nvPr/>
        </p:nvSpPr>
        <p:spPr>
          <a:xfrm>
            <a:off x="607714" y="1733825"/>
            <a:ext cx="3200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latin typeface="Arial" panose="020B0604020202020204" pitchFamily="34" charset="0"/>
              </a:rPr>
              <a:t>Selectați sau introduceți data programării:</a:t>
            </a:r>
          </a:p>
        </p:txBody>
      </p:sp>
      <p:pic>
        <p:nvPicPr>
          <p:cNvPr id="2056" name="Picture 8" descr="Calendare și planificatori de imprimat Aprilie 2024 A4, A3 în PDF și PNG -  7calendar">
            <a:extLst>
              <a:ext uri="{FF2B5EF4-FFF2-40B4-BE49-F238E27FC236}">
                <a16:creationId xmlns:a16="http://schemas.microsoft.com/office/drawing/2014/main" id="{DAA38EA7-7138-9215-AC47-FBB7F908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387844"/>
            <a:ext cx="2173510" cy="153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1C6A5-1FC1-3859-21D8-6FE3E1BEB56C}"/>
              </a:ext>
            </a:extLst>
          </p:cNvPr>
          <p:cNvSpPr txBox="1"/>
          <p:nvPr/>
        </p:nvSpPr>
        <p:spPr>
          <a:xfrm>
            <a:off x="607713" y="3940604"/>
            <a:ext cx="320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dirty="0">
                <a:ln w="0"/>
                <a:latin typeface="Arial" panose="020B0604020202020204" pitchFamily="34" charset="0"/>
              </a:rPr>
              <a:t>ZZ/LL/AAAA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1F4142-51CD-4FEE-BC1C-991A789D5222}"/>
              </a:ext>
            </a:extLst>
          </p:cNvPr>
          <p:cNvSpPr/>
          <p:nvPr/>
        </p:nvSpPr>
        <p:spPr>
          <a:xfrm>
            <a:off x="4245029" y="1618354"/>
            <a:ext cx="3701942" cy="279790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7999-4297-2C87-808D-998D048351CC}"/>
              </a:ext>
            </a:extLst>
          </p:cNvPr>
          <p:cNvSpPr txBox="1"/>
          <p:nvPr/>
        </p:nvSpPr>
        <p:spPr>
          <a:xfrm>
            <a:off x="4495868" y="1732733"/>
            <a:ext cx="3200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latin typeface="Arial" panose="020B0604020202020204" pitchFamily="34" charset="0"/>
              </a:rPr>
              <a:t>Adăugați o descriere a problemei: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CF06A8-7823-14D1-7EF5-3E08399FD461}"/>
              </a:ext>
            </a:extLst>
          </p:cNvPr>
          <p:cNvSpPr/>
          <p:nvPr/>
        </p:nvSpPr>
        <p:spPr>
          <a:xfrm>
            <a:off x="4495868" y="2386754"/>
            <a:ext cx="3200263" cy="173742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41DFC-AC0E-CCD6-9071-5533306347A3}"/>
              </a:ext>
            </a:extLst>
          </p:cNvPr>
          <p:cNvSpPr txBox="1"/>
          <p:nvPr/>
        </p:nvSpPr>
        <p:spPr>
          <a:xfrm>
            <a:off x="4495868" y="3018398"/>
            <a:ext cx="320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dirty="0">
                <a:ln w="0"/>
                <a:latin typeface="Arial" panose="020B0604020202020204" pitchFamily="34" charset="0"/>
              </a:rPr>
              <a:t>Introduceți textul aici.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A81A85-982F-6AA6-4794-FCB45E02F1A9}"/>
              </a:ext>
            </a:extLst>
          </p:cNvPr>
          <p:cNvSpPr txBox="1"/>
          <p:nvPr/>
        </p:nvSpPr>
        <p:spPr>
          <a:xfrm>
            <a:off x="2955341" y="4870314"/>
            <a:ext cx="6281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solidFill>
                  <a:schemeClr val="bg1"/>
                </a:solidFill>
                <a:latin typeface="Arial" panose="020B0604020202020204" pitchFamily="34" charset="0"/>
              </a:rPr>
              <a:t>Sunt sigur că doresc să fac această programare.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8AF38-C19C-2AFD-5ED2-A22C1E1AE93B}"/>
              </a:ext>
            </a:extLst>
          </p:cNvPr>
          <p:cNvSpPr/>
          <p:nvPr/>
        </p:nvSpPr>
        <p:spPr>
          <a:xfrm>
            <a:off x="3183368" y="4972922"/>
            <a:ext cx="164592" cy="1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BC4C8-269D-DC88-0D30-505D46D46162}"/>
              </a:ext>
            </a:extLst>
          </p:cNvPr>
          <p:cNvSpPr/>
          <p:nvPr/>
        </p:nvSpPr>
        <p:spPr>
          <a:xfrm>
            <a:off x="4908331" y="5356031"/>
            <a:ext cx="2375337" cy="7041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12ADF-E503-2905-8BD7-5D517F9BC15A}"/>
              </a:ext>
            </a:extLst>
          </p:cNvPr>
          <p:cNvSpPr txBox="1"/>
          <p:nvPr/>
        </p:nvSpPr>
        <p:spPr>
          <a:xfrm>
            <a:off x="5380178" y="5356031"/>
            <a:ext cx="1560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1" dirty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Confirmare programare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445816-DDDA-AACD-ADAE-D88129E3621A}"/>
              </a:ext>
            </a:extLst>
          </p:cNvPr>
          <p:cNvSpPr/>
          <p:nvPr/>
        </p:nvSpPr>
        <p:spPr>
          <a:xfrm>
            <a:off x="8133183" y="1618354"/>
            <a:ext cx="3701942" cy="279790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F1E73-EAD1-69FC-BD7D-59E76C79CBF9}"/>
              </a:ext>
            </a:extLst>
          </p:cNvPr>
          <p:cNvSpPr txBox="1"/>
          <p:nvPr/>
        </p:nvSpPr>
        <p:spPr>
          <a:xfrm>
            <a:off x="8384022" y="1806303"/>
            <a:ext cx="320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0"/>
                <a:latin typeface="Arial" panose="020B0604020202020204" pitchFamily="34" charset="0"/>
              </a:rPr>
              <a:t>Selectați mecanicul: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44FEBC-971E-3541-1238-745545765A26}"/>
              </a:ext>
            </a:extLst>
          </p:cNvPr>
          <p:cNvSpPr/>
          <p:nvPr/>
        </p:nvSpPr>
        <p:spPr>
          <a:xfrm>
            <a:off x="8384022" y="2386754"/>
            <a:ext cx="3200263" cy="173742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3d Realistic Image &amp; Photo (Free Trial) | Bigstock">
            <a:extLst>
              <a:ext uri="{FF2B5EF4-FFF2-40B4-BE49-F238E27FC236}">
                <a16:creationId xmlns:a16="http://schemas.microsoft.com/office/drawing/2014/main" id="{7A66123A-1E1E-2C46-4AB3-C1A357BD5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b="13965"/>
          <a:stretch/>
        </p:blipFill>
        <p:spPr bwMode="auto">
          <a:xfrm>
            <a:off x="9358" y="0"/>
            <a:ext cx="12182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003B8-F834-BAE7-8B4A-9DDE2D3E7762}"/>
              </a:ext>
            </a:extLst>
          </p:cNvPr>
          <p:cNvSpPr txBox="1"/>
          <p:nvPr/>
        </p:nvSpPr>
        <p:spPr>
          <a:xfrm>
            <a:off x="3480656" y="434530"/>
            <a:ext cx="5240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Vizualizare programări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E5AB3-605A-DCBD-700E-3AF824A3C0E3}"/>
              </a:ext>
            </a:extLst>
          </p:cNvPr>
          <p:cNvSpPr/>
          <p:nvPr/>
        </p:nvSpPr>
        <p:spPr>
          <a:xfrm>
            <a:off x="1435864" y="1812992"/>
            <a:ext cx="9320270" cy="40872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E5157-A676-CC30-10AB-A9A181DFF29B}"/>
              </a:ext>
            </a:extLst>
          </p:cNvPr>
          <p:cNvSpPr txBox="1"/>
          <p:nvPr/>
        </p:nvSpPr>
        <p:spPr>
          <a:xfrm>
            <a:off x="1568066" y="1944460"/>
            <a:ext cx="9047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dirty="0">
                <a:ln w="0"/>
                <a:latin typeface="Arial" panose="020B0604020202020204" pitchFamily="34" charset="0"/>
              </a:rPr>
              <a:t>Aici vor apărea toate programările clientului. De aici se vor putea și șterge/anula aceste programări cu autoul iconiței       care va apărea în dreptul fiecărei entități.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AFC1B-C961-5F6B-1AEB-D8F79FBC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34" y="2240604"/>
            <a:ext cx="350187" cy="3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d Realistic Illustration Muscle Red Car Stock Illustration 1792901101 |  Shutterstock">
            <a:extLst>
              <a:ext uri="{FF2B5EF4-FFF2-40B4-BE49-F238E27FC236}">
                <a16:creationId xmlns:a16="http://schemas.microsoft.com/office/drawing/2014/main" id="{A8151322-93CA-23A9-EB0A-257FD9FAD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2" b="6925"/>
          <a:stretch/>
        </p:blipFill>
        <p:spPr bwMode="auto">
          <a:xfrm>
            <a:off x="1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ADF4F-CF3D-8A74-BF59-B4010BCA0065}"/>
              </a:ext>
            </a:extLst>
          </p:cNvPr>
          <p:cNvSpPr txBox="1"/>
          <p:nvPr/>
        </p:nvSpPr>
        <p:spPr>
          <a:xfrm>
            <a:off x="3305793" y="434530"/>
            <a:ext cx="5589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2800" b="1" dirty="0">
                <a:ln w="0"/>
                <a:solidFill>
                  <a:schemeClr val="bg1"/>
                </a:solidFill>
                <a:effectLst>
                  <a:glow rad="139700">
                    <a:srgbClr val="FF0000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Vizualizare programări mecanic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144FB-D82F-51DC-500A-EEF8E2CE0827}"/>
              </a:ext>
            </a:extLst>
          </p:cNvPr>
          <p:cNvSpPr/>
          <p:nvPr/>
        </p:nvSpPr>
        <p:spPr>
          <a:xfrm>
            <a:off x="1435864" y="1812992"/>
            <a:ext cx="9320270" cy="40872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2CB4E-CB29-6055-3653-D28A8BC0B92E}"/>
              </a:ext>
            </a:extLst>
          </p:cNvPr>
          <p:cNvSpPr txBox="1"/>
          <p:nvPr/>
        </p:nvSpPr>
        <p:spPr>
          <a:xfrm>
            <a:off x="1568066" y="1944460"/>
            <a:ext cx="9047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o-RO" dirty="0">
                <a:ln w="0"/>
                <a:latin typeface="Arial" panose="020B0604020202020204" pitchFamily="34" charset="0"/>
              </a:rPr>
              <a:t>Aici vor apărea toate programările alocate mecanicului care s-a logat în cont. De aici mecanicul va putea accepta/anula programarea făcută de către client. În cazul acceptării mecanicul va adăuga programării făcute necesarul de piese, preț lucrare și explicarea posibilelor probleme existente în cadrul mașinii.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n w="0"/>
                <a:latin typeface="Arial" panose="020B0604020202020204" pitchFamily="34" charset="0"/>
              </a:rPr>
              <a:t>Pentru acceptare se va folosi butonul:    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n w="0"/>
                <a:latin typeface="Arial" panose="020B0604020202020204" pitchFamily="34" charset="0"/>
              </a:rPr>
              <a:t>Pentru anulare se va folosi butonul:     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E3FB7-82F4-E4AD-4467-E2902C9CF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5" t="8686" r="28206" b="8686"/>
          <a:stretch/>
        </p:blipFill>
        <p:spPr>
          <a:xfrm>
            <a:off x="5785369" y="3068606"/>
            <a:ext cx="279101" cy="276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7F20E-EF13-D8B2-C475-D70C88E46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4" t="1058" r="2667" b="3111"/>
          <a:stretch/>
        </p:blipFill>
        <p:spPr>
          <a:xfrm>
            <a:off x="5527288" y="3324224"/>
            <a:ext cx="279101" cy="2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 Service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Camelia</dc:creator>
  <cp:lastModifiedBy>Diana Camelia</cp:lastModifiedBy>
  <cp:revision>100</cp:revision>
  <dcterms:created xsi:type="dcterms:W3CDTF">2024-04-04T14:16:08Z</dcterms:created>
  <dcterms:modified xsi:type="dcterms:W3CDTF">2024-04-04T17:52:13Z</dcterms:modified>
</cp:coreProperties>
</file>