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7237478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 Quality Index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7) How training was done or what models were used?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already had training and Validation data.</a:t>
            </a: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DecisionTreeRegressor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BaggingRegressor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KNeighborsRegressor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SVR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We calculate the R2 Score, RMSE and RMSLE for all these models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we saved the best model based on these scores.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8) How was the prediction done?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testing files were taken from https://app.cpcbccr.com/AQI_India/. We Perform the same life cycle and perform prediction.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9) What are the different stages of deployment?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model is ready, we deploy it in the local environment. Test the model performance. Checking the latency etc.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We deploy in production.</a:t>
            </a: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machine learning model for determining Air Quality Index. The model will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 them about various dangerous gas emissions and their impact on human life.</a:t>
            </a:r>
            <a:endParaRPr lang="en-US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dangerous gas emissions and their impact on human life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helps for Person’s health.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1251751" y="685801"/>
            <a:ext cx="77324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5EB6EC-621B-D521-126E-477F4F95F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55" y="1116623"/>
            <a:ext cx="4861267" cy="55743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creation:- Table name  “Air_Quality_22_23”,  is created in the Cassandra database for inserting the files. If the table is already present, then new files are inserted into the same table.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of files in the table - If any file has an invalid data type in any of the columns, the file is not loaded in the table.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Export from Db :</a:t>
            </a:r>
            <a:endParaRPr dirty="0"/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accumulated data from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exported in csv format for model training.</a:t>
            </a: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 Analysis and Data Preprocessing   </a:t>
            </a:r>
            <a:endParaRPr dirty="0"/>
          </a:p>
          <a:p>
            <a:pPr marL="13716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18872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Univariate, Bivariate Analysis, Hypothesis Testing, Checking missing values, outliers, and inconsistency in the columns, duplicate records. </a:t>
            </a:r>
          </a:p>
          <a:p>
            <a:pPr marL="118872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unwanted features,  </a:t>
            </a:r>
            <a:r>
              <a:rPr lang="en-US" sz="19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records if present, handling outliers, missing values, and inconsistency in columns.</a:t>
            </a:r>
          </a:p>
          <a:p>
            <a:pPr marL="118872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9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eature creation, Feature transformation, Feature selection.</a:t>
            </a:r>
          </a:p>
          <a:p>
            <a:pPr marL="118872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preprocessed data into train and validation sets.</a:t>
            </a:r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– 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After the Data Preprocessing Steps,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we checked the effect of oversampling techniques by checking the Accuracy, F1 Score, Precision, Recall using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AQI_Bucket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a target variable. Then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the effective of oversampling techniques by checking the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R2 Score, RMSE and RMSLE using AQI as a target variable.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trained 7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machine learning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DecisionTreeRegressor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BaggingRegressor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KNeighborsRegressor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SVR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Finally, selected the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RandomForest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model based on the best score.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Deployment and Prediction: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deployed on the Cloud-based platform.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Pushing application to the Cloud.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has been taken from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https://app.cpcbccr.com/AQI_India/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Pre-processing techniques are applied.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result.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The data for training is provided by Kaggle.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a combination of  Date, Char, Numeric and Categorical values.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3rd for a better Understanding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5)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are logs managed?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are using different logs as per the steps that we follow in Data Insertion, Model Training log, prediction log etc.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6) What techniques were you using for data pre-processing?</a:t>
            </a:r>
            <a:endParaRPr dirty="0"/>
          </a:p>
          <a:p>
            <a:pPr marL="118872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unwanted features, 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records if present, handling outliers, missing values, and inconsistency in columns.</a:t>
            </a:r>
          </a:p>
          <a:p>
            <a:pPr marL="118872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eature creation, Feature transformation, Feature selection.</a:t>
            </a:r>
          </a:p>
          <a:p>
            <a:pPr marL="1188720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preprocessed data into train and validation sets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672</Words>
  <Application>Microsoft Office PowerPoint</Application>
  <PresentationFormat>Widescreen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Wingdings</vt:lpstr>
      <vt:lpstr>Arial</vt:lpstr>
      <vt:lpstr>Noto Sans Symbols</vt:lpstr>
      <vt:lpstr>Century Gothic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DIANA DSOUZA</cp:lastModifiedBy>
  <cp:revision>44</cp:revision>
  <dcterms:created xsi:type="dcterms:W3CDTF">2021-06-19T13:01:53Z</dcterms:created>
  <dcterms:modified xsi:type="dcterms:W3CDTF">2023-01-23T08:52:01Z</dcterms:modified>
</cp:coreProperties>
</file>