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7237478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 Post Status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training was done or what models were used?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already had training and Validation data.</a:t>
            </a: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perform text Preprocessing steps on both training and validation data.</a:t>
            </a: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scaling was performed over training and validation data.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like Random Forest Classifier, SVC, Logistic Regression, and K-nearest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neighbour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used based on the recall, precision, accuracy scores and we saved that best model based on these scores.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8) How was prediction done?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files was taken from Facebook posts. We Perform the same life cycle and perform prediction.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9) What are the different stages of deployment?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model is ready, we deploy it in the local environment. Test the model performance. Checking the latency etc.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We deploy in production.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machine learning model for determining emotional intelligence in teenagers based on Facebook Status. The model will determine whether a person has mental abnormalities.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emotional intelligence.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better insight into a person’s abnormalities.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for better treatment.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1251751" y="685801"/>
            <a:ext cx="77324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2A3D0B9-1AB0-9D79-AA94-437793C9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20" y="1075625"/>
            <a:ext cx="7004484" cy="56358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Table name  “train“, “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 is created in the Cassandra database for inserting the files. If the table is already present, then new files are inserted into the same table.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files in the table - If any file has an invalid data type in any of the columns, the file is not loaded in the table.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Export from Db :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accumulated data from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exported in csv format for model training.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  </a:t>
            </a:r>
            <a:endParaRPr dirty="0"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Text Analytics, Checking imbalance in Target labels.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null values in the columns. </a:t>
            </a:r>
          </a:p>
          <a:p>
            <a:pPr marL="1200150" lvl="2" indent="-285750">
              <a:spcBef>
                <a:spcPts val="960"/>
              </a:spcBef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Preprocessing steps involved removal of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stopwords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removal of records with null values if present,  removal of punctuations, lemmatizing, doc2vec.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the categorical values with numeric values.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Oversampling Techniques.</a:t>
            </a:r>
            <a:endParaRPr dirty="0"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Standard Scalar to scale down the values.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–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Data Preprocessing Steps. We trained four machine learning models Random Forest Classifier, SVC, Logistic Regression, and K-nearest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neighbour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We calculate the precision, recall, and accuracy scores for all these models and select the model (SVC) with the best score.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 and 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deployed on the Cloud-based platform.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Pushing application to the Cloud.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has been taken from Facebook posts.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Pre-processing techniques are applied.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result.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for training is provided by Kaggle.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a combination of Texts and Categorical values.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3rd for a better Understanding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are logs managed?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Data Insertion, Model Training log, prediction log etc.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missing values</a:t>
            </a:r>
            <a:endParaRPr lang="en-US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imbalance in the target variable.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emoval of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stopwords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removal of records with null values if present,  removal of punctuations, lemmatizing, doc2vec.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categorical data into numeric values.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Oversampling techniques.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data.</a:t>
            </a:r>
            <a:endParaRPr dirty="0"/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632</Words>
  <Application>Microsoft Office PowerPoint</Application>
  <PresentationFormat>Widescreen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Times New Roman</vt:lpstr>
      <vt:lpstr>Arial</vt:lpstr>
      <vt:lpstr>Century Gothic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Denzil D'Souza</cp:lastModifiedBy>
  <cp:revision>13</cp:revision>
  <dcterms:created xsi:type="dcterms:W3CDTF">2021-06-19T13:01:53Z</dcterms:created>
  <dcterms:modified xsi:type="dcterms:W3CDTF">2022-09-08T05:59:06Z</dcterms:modified>
</cp:coreProperties>
</file>