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23747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Fare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already had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Ridge, Lasso,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LGBMRegressor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We calculate the R2 Score, and Root Mean Square Error for all these models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 saved the best model based on these scores.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Interpretating the selected model using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summary plot.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was the prediction done?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were taken from https://www.google.com/travel/flights/. We Perform the same life cycle and perform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ready, we deploy it in the local environment. Test the model performance. Checking the latency etc.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deploy in 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machine learning model for determining Flight Fare. The model will determine whether there is a decrease or increase in Flight Fare.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decrease or increase in Flight Fare.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gives better insight into a Flight Fare.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for Person’s decision to travel or not.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251751" y="685801"/>
            <a:ext cx="77324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5EB6EC-621B-D521-126E-477F4F95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55" y="1116623"/>
            <a:ext cx="4861267" cy="5574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creation:- Table name  “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Data_Train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 is created in the Cassandra database for inserting the files. If the table is already present, then new files are inserted into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If any file has an invalid data type in any of the columns, the file is not loaded in the table.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training.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Analysis and Data Preprocessing   </a:t>
            </a:r>
            <a:endParaRPr dirty="0"/>
          </a:p>
          <a:p>
            <a:pPr marL="13716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Univariate, Bivariate Analysis, Hypothesis Testing, Checking missing values, outliers, and inconsistency in the columns, duplicate records. 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features,  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 if present, handling outliers, missing values, and inconsistency in columns.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 creation, Feature scaling (only for distance-based models), the transformation of the target variable if it is not normally distributed (only for linear models), removing multicollinearity if present (for linear model).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preprocessed data into train and validation sets.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the Data Preprocessing Steps. We trained 12 machine learning models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Ridge, Lasso,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LGBMRegressor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We calculate the R2 Score, and Root Mean Square Error for all these models and select the model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with the best score.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3152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Interpretation –  Model Interpretation using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summary plot.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and 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deployed on the Cloud-based platform.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application to the Cloud.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has been taken from https://www.google.com/travel/flights/.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Pre-processing techniques are applied.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for training is provided by Kaggle.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a combination of  Date, Char, Numeric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3rd for a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logs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Data Insertion, Model Training log, prediction log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features, 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 if present, handling outliers, missing values, and inconsistency in columns.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 creation, Feature scaling (only for distance-based models), the transformation of the target variable if it is not normally distributed (only for linear models), removing multicollinearity if present (for linear model).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preprocessed data into train and validation sets.</a:t>
            </a:r>
            <a:endParaRPr lang="en-US" sz="16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738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Noto Sans Symbols</vt:lpstr>
      <vt:lpstr>Times New Roman</vt:lpstr>
      <vt:lpstr>Wingdings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Denzil D'Souza</cp:lastModifiedBy>
  <cp:revision>26</cp:revision>
  <dcterms:created xsi:type="dcterms:W3CDTF">2021-06-19T13:01:53Z</dcterms:created>
  <dcterms:modified xsi:type="dcterms:W3CDTF">2022-10-03T11:04:07Z</dcterms:modified>
</cp:coreProperties>
</file>