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a1iNMUlAlqX4iV31sKtFy/FYF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subTitle" idx="1"/>
          </p:nvPr>
        </p:nvSpPr>
        <p:spPr>
          <a:xfrm>
            <a:off x="684212" y="2537138"/>
            <a:ext cx="7237478" cy="32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Malicious URL 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765106" cy="593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7) How training was done or what models were used?</a:t>
            </a:r>
            <a:endParaRPr dirty="0"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split the data into training and validation data.</a:t>
            </a: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perform Data Preprocessing steps on both training and validation data.</a:t>
            </a:r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Transformer model was used for training and calculated accuracy score and we saved model weights.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8) How was the prediction made?</a:t>
            </a: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testing files were taken from Public URLs. We Perform the same life cycle and perform prediction.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12571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9) What are the different stages of deployment?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model is ready, we deploy it in the local environment. Test the model performance. Checking the latency etc.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We deploy in production.</a:t>
            </a:r>
            <a:endParaRPr dirty="0"/>
          </a:p>
          <a:p>
            <a:pPr marL="285750" lvl="0" indent="-19431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  <a:endParaRPr dirty="0"/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a transformer-based model that should detect Malicious URLs Detection.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helps the cyber security team to block Malicious URLs.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To prevent scams.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body" idx="1"/>
          </p:nvPr>
        </p:nvSpPr>
        <p:spPr>
          <a:xfrm>
            <a:off x="1251751" y="685801"/>
            <a:ext cx="773245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CF77D39-59F5-A82F-EAE0-8354BDDB5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933" y="1056165"/>
            <a:ext cx="5438638" cy="54801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Insertion in Database: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creation :- Table name  “</a:t>
            </a:r>
            <a:r>
              <a:rPr lang="en-US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balanced_url</a:t>
            </a: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 is created in the Cassandra database for inserting the files. If the table is already present, new files are inserted into the same table.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of files in the table - If any file has an invalid data type in any of the columns, the file is not loaded in the table.</a:t>
            </a:r>
            <a:endParaRPr dirty="0"/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body" idx="1"/>
          </p:nvPr>
        </p:nvSpPr>
        <p:spPr>
          <a:xfrm>
            <a:off x="684211" y="103032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Training: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Export from Db :</a:t>
            </a:r>
            <a:endParaRPr dirty="0"/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The accumulated data from </a:t>
            </a:r>
            <a:r>
              <a:rPr lang="en-US" sz="18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exported in csv format for model training.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   </a:t>
            </a:r>
            <a:endParaRPr dirty="0"/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for null values in the columns. </a:t>
            </a:r>
          </a:p>
          <a:p>
            <a:pPr marL="1200150" lvl="2" indent="-285750">
              <a:spcBef>
                <a:spcPts val="960"/>
              </a:spcBef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steps involved the removal of records with null values if present.</a:t>
            </a:r>
          </a:p>
          <a:p>
            <a:pPr marL="1200150" lvl="2" indent="-285750">
              <a:spcBef>
                <a:spcPts val="960"/>
              </a:spcBef>
              <a:buFont typeface="Noto Sans Symbols"/>
              <a:buChar char="▪"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the URL domain.</a:t>
            </a:r>
          </a:p>
          <a:p>
            <a:pPr marL="1200150" lvl="2" indent="-285750">
              <a:spcBef>
                <a:spcPts val="960"/>
              </a:spcBef>
              <a:buFont typeface="Noto Sans Symbols"/>
              <a:buChar char="▪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plit URLs into lists of characters.</a:t>
            </a:r>
            <a:endParaRPr sz="18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Replace characters with special characters which are not in the token repository.</a:t>
            </a: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Pad the URLs whose length is smaller than 256 and truncate those whose length is larger than 256.</a:t>
            </a:r>
          </a:p>
          <a:p>
            <a:pPr marL="1200150" lvl="2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Tokenize the URL array</a:t>
            </a: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53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 and Training – 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2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the Data Preparation Steps. We built a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Transformer Block with six Encoder Layers. Each Layer consists of four-head attention and point-wise feed-forward networks of size 128 sublayers. Calculate the accuracy Score of the model.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63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Deployment and Prediction:</a:t>
            </a:r>
            <a:endParaRPr sz="2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is deployed on the Cloud-based platform.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Pushing application to the Cloud.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 has been taken from Websites.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 and Data Preparation techniques are applied.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result.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10520408" cy="541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</a:t>
            </a:r>
            <a:r>
              <a:rPr lang="en-US" sz="2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A: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Q1) What’s the source of data?</a:t>
            </a:r>
            <a:endParaRPr dirty="0"/>
          </a:p>
          <a:p>
            <a:pPr marL="4572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 provides the data for training.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2) What was the type of data?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data was a combination of texts and integers.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3) What’s the complete flow you followed in this Project?</a:t>
            </a:r>
            <a:endParaRPr dirty="0"/>
          </a:p>
          <a:p>
            <a:pPr marL="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Refer slide 3rd for a better Understanding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11074199" cy="630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5) 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are logs managed?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We are using different logs as per the steps that we follow in Data Insertion, Model Training log, prediction log etc.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6) What techniques were you using for data pre-processing?</a:t>
            </a:r>
            <a:endParaRPr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Removal of missing values.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Extracting URL domain.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Splitting the URL domains into lists of characters.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Replacing characters with special characters which are not in the token repository.</a:t>
            </a:r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Padding and Truncating the URLs.</a:t>
            </a:r>
            <a:endParaRPr lang="en-US" dirty="0"/>
          </a:p>
          <a:p>
            <a:pPr marL="742950" lvl="1" indent="-285750" algn="l" rtl="0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-US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Tokenize the  URL arrays.</a:t>
            </a:r>
          </a:p>
          <a:p>
            <a:pPr marL="742950" lvl="1" indent="-19430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573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Times New Roman</vt:lpstr>
      <vt:lpstr>Arial</vt:lpstr>
      <vt:lpstr>Century Gothic</vt:lpstr>
      <vt:lpstr>Noto Sans Symbols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DIANA DSOUZA</cp:lastModifiedBy>
  <cp:revision>43</cp:revision>
  <dcterms:created xsi:type="dcterms:W3CDTF">2021-06-19T13:01:53Z</dcterms:created>
  <dcterms:modified xsi:type="dcterms:W3CDTF">2023-01-04T17:46:58Z</dcterms:modified>
</cp:coreProperties>
</file>