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7237478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 Summarization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765106" cy="593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7) How training was done or what models were used?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split the data into training and validation data.</a:t>
            </a: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perform Data Preprocessing steps on both training and validation data.</a:t>
            </a: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T5-Base text generation model was used for training and calculated Rouge scores (extractive summarization) and Fact score (abstractive summarization), and we saved model weights.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8) How was the prediction made?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testing files were taken from Public News articles. We Perform the same life cycle and perform prediction.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9) What are the different stages of deployment?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model is ready, we deploy it in the local environment. Test the model performance. Checking the latency etc.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We deploy in production.</a:t>
            </a:r>
            <a:endParaRPr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deep learning-based model that should perform extractive and abstractive summarization of the news articles from different reading categories.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Summarization is a cost-effective and time-saving option for the media and journalists.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1251751" y="685801"/>
            <a:ext cx="773245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A1A4C30-E7B2-692A-459E-CBD5E3E70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29" y="1081453"/>
            <a:ext cx="5249301" cy="56358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Insertion in Database: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creation :- Table name  “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extractive_data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“, “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abstractive_data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 is created in the Cassandra database for inserting the files for extractive and abstractive summarization. If the table is already present, then new files are inserted into the same table.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of files in the table - If any file has an invalid data type in any of the columns, the file is not loaded in the table.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Export from Db :</a:t>
            </a:r>
            <a:endParaRPr dirty="0"/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accumulated data from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exported in csv format for model training.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  </a:t>
            </a:r>
            <a:endParaRPr dirty="0"/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EDA Analysis, Descriptive statistics for article length and summary length.</a:t>
            </a: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null values in the columns. </a:t>
            </a:r>
          </a:p>
          <a:p>
            <a:pPr marL="1200150" lvl="2" indent="-285750">
              <a:spcBef>
                <a:spcPts val="960"/>
              </a:spcBef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steps involved the removal of records with null values if present.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tokenization using T5-base tokenize model for both article and summary by fixing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max_length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Treating input Ids for summary as a label.</a:t>
            </a: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Creating Train and Validation set using train test split.</a:t>
            </a: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Creating Data Loaders for both training and validation data.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 and Training –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Data Preprocessing Steps. We built a T5-Base text generation model and trained it. We calculate the Rouge Score for extractive summarization and the Fact score for abstractive summarization.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63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Deployment and Prediction: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deployed on the Cloud-based platform.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Pushing application to the Cloud.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has been taken from News Articles.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Pre-processing techniques are applied.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result.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Cornell News Room provides the data for training.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a Text.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3rd for a better Understanding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5)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are logs managed?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are using different logs as per the steps that we follow in Data Insertion, Model Training log, prediction log etc.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6) What techniques were you using for data pre-processing?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missing values</a:t>
            </a:r>
            <a:endParaRPr lang="en-US"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Tokenize the text and summary using T5-base tokenize model.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Treating input ids for summary as a label.</a:t>
            </a:r>
            <a:endParaRPr dirty="0"/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590</Words>
  <Application>Microsoft Office PowerPoint</Application>
  <PresentationFormat>Widescreen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Noto Sans Symbols</vt:lpstr>
      <vt:lpstr>Century Gothic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Denzil D'Souza</cp:lastModifiedBy>
  <cp:revision>36</cp:revision>
  <dcterms:created xsi:type="dcterms:W3CDTF">2021-06-19T13:01:53Z</dcterms:created>
  <dcterms:modified xsi:type="dcterms:W3CDTF">2022-12-03T06:51:39Z</dcterms:modified>
</cp:coreProperties>
</file>