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6F3409-8E3F-4B88-8D9C-829CEB6346EB}"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2A8EEBBB-CA80-4F06-97ED-F1605638BA97}" type="slidenum">
              <a:rPr lang="en-US" smtClean="0"/>
              <a:t>‹#›</a:t>
            </a:fld>
            <a:endParaRPr lang="en-US"/>
          </a:p>
        </p:txBody>
      </p:sp>
    </p:spTree>
    <p:extLst>
      <p:ext uri="{BB962C8B-B14F-4D97-AF65-F5344CB8AC3E}">
        <p14:creationId xmlns:p14="http://schemas.microsoft.com/office/powerpoint/2010/main" val="2883169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6F3409-8E3F-4B88-8D9C-829CEB6346EB}"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2A8EEBBB-CA80-4F06-97ED-F1605638BA97}" type="slidenum">
              <a:rPr lang="en-US" smtClean="0"/>
              <a:t>‹#›</a:t>
            </a:fld>
            <a:endParaRPr lang="en-US"/>
          </a:p>
        </p:txBody>
      </p:sp>
    </p:spTree>
    <p:extLst>
      <p:ext uri="{BB962C8B-B14F-4D97-AF65-F5344CB8AC3E}">
        <p14:creationId xmlns:p14="http://schemas.microsoft.com/office/powerpoint/2010/main" val="1269173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6F3409-8E3F-4B88-8D9C-829CEB6346EB}"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2A8EEBBB-CA80-4F06-97ED-F1605638BA97}" type="slidenum">
              <a:rPr lang="en-US" smtClean="0"/>
              <a:t>‹#›</a:t>
            </a:fld>
            <a:endParaRPr lang="en-US"/>
          </a:p>
        </p:txBody>
      </p:sp>
    </p:spTree>
    <p:extLst>
      <p:ext uri="{BB962C8B-B14F-4D97-AF65-F5344CB8AC3E}">
        <p14:creationId xmlns:p14="http://schemas.microsoft.com/office/powerpoint/2010/main" val="1197322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6F3409-8E3F-4B88-8D9C-829CEB6346EB}"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2A8EEBBB-CA80-4F06-97ED-F1605638BA97}"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294454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6F3409-8E3F-4B88-8D9C-829CEB6346EB}"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2A8EEBBB-CA80-4F06-97ED-F1605638BA97}" type="slidenum">
              <a:rPr lang="en-US" smtClean="0"/>
              <a:t>‹#›</a:t>
            </a:fld>
            <a:endParaRPr lang="en-US"/>
          </a:p>
        </p:txBody>
      </p:sp>
    </p:spTree>
    <p:extLst>
      <p:ext uri="{BB962C8B-B14F-4D97-AF65-F5344CB8AC3E}">
        <p14:creationId xmlns:p14="http://schemas.microsoft.com/office/powerpoint/2010/main" val="2083270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6F3409-8E3F-4B88-8D9C-829CEB6346EB}" type="datetimeFigureOut">
              <a:rPr lang="en-US" smtClean="0"/>
              <a:t>6/15/2022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EEBBB-CA80-4F06-97ED-F1605638BA97}" type="slidenum">
              <a:rPr lang="en-US" smtClean="0"/>
              <a:t>‹#›</a:t>
            </a:fld>
            <a:endParaRPr lang="en-US"/>
          </a:p>
        </p:txBody>
      </p:sp>
    </p:spTree>
    <p:extLst>
      <p:ext uri="{BB962C8B-B14F-4D97-AF65-F5344CB8AC3E}">
        <p14:creationId xmlns:p14="http://schemas.microsoft.com/office/powerpoint/2010/main" val="1908036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D6F3409-8E3F-4B88-8D9C-829CEB6346EB}" type="datetimeFigureOut">
              <a:rPr lang="en-US" smtClean="0"/>
              <a:t>6/15/2022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EEBBB-CA80-4F06-97ED-F1605638BA97}" type="slidenum">
              <a:rPr lang="en-US" smtClean="0"/>
              <a:t>‹#›</a:t>
            </a:fld>
            <a:endParaRPr lang="en-US"/>
          </a:p>
        </p:txBody>
      </p:sp>
    </p:spTree>
    <p:extLst>
      <p:ext uri="{BB962C8B-B14F-4D97-AF65-F5344CB8AC3E}">
        <p14:creationId xmlns:p14="http://schemas.microsoft.com/office/powerpoint/2010/main" val="3318166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6F3409-8E3F-4B88-8D9C-829CEB6346EB}"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EEBBB-CA80-4F06-97ED-F1605638BA97}" type="slidenum">
              <a:rPr lang="en-US" smtClean="0"/>
              <a:t>‹#›</a:t>
            </a:fld>
            <a:endParaRPr lang="en-US"/>
          </a:p>
        </p:txBody>
      </p:sp>
    </p:spTree>
    <p:extLst>
      <p:ext uri="{BB962C8B-B14F-4D97-AF65-F5344CB8AC3E}">
        <p14:creationId xmlns:p14="http://schemas.microsoft.com/office/powerpoint/2010/main" val="1176551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D6F3409-8E3F-4B88-8D9C-829CEB6346EB}" type="datetimeFigureOut">
              <a:rPr lang="en-US" smtClean="0"/>
              <a:t>6/15/2022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A8EEBBB-CA80-4F06-97ED-F1605638BA97}" type="slidenum">
              <a:rPr lang="en-US" smtClean="0"/>
              <a:t>‹#›</a:t>
            </a:fld>
            <a:endParaRPr lang="en-US"/>
          </a:p>
        </p:txBody>
      </p:sp>
    </p:spTree>
    <p:extLst>
      <p:ext uri="{BB962C8B-B14F-4D97-AF65-F5344CB8AC3E}">
        <p14:creationId xmlns:p14="http://schemas.microsoft.com/office/powerpoint/2010/main" val="1071424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6F3409-8E3F-4B88-8D9C-829CEB6346EB}"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EEBBB-CA80-4F06-97ED-F1605638BA97}" type="slidenum">
              <a:rPr lang="en-US" smtClean="0"/>
              <a:t>‹#›</a:t>
            </a:fld>
            <a:endParaRPr lang="en-US"/>
          </a:p>
        </p:txBody>
      </p:sp>
    </p:spTree>
    <p:extLst>
      <p:ext uri="{BB962C8B-B14F-4D97-AF65-F5344CB8AC3E}">
        <p14:creationId xmlns:p14="http://schemas.microsoft.com/office/powerpoint/2010/main" val="4051191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6F3409-8E3F-4B88-8D9C-829CEB6346EB}" type="datetimeFigureOut">
              <a:rPr lang="en-US" smtClean="0"/>
              <a:t>6/15/2022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2A8EEBBB-CA80-4F06-97ED-F1605638BA97}" type="slidenum">
              <a:rPr lang="en-US" smtClean="0"/>
              <a:t>‹#›</a:t>
            </a:fld>
            <a:endParaRPr lang="en-US"/>
          </a:p>
        </p:txBody>
      </p:sp>
    </p:spTree>
    <p:extLst>
      <p:ext uri="{BB962C8B-B14F-4D97-AF65-F5344CB8AC3E}">
        <p14:creationId xmlns:p14="http://schemas.microsoft.com/office/powerpoint/2010/main" val="615859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6F3409-8E3F-4B88-8D9C-829CEB6346EB}"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EEBBB-CA80-4F06-97ED-F1605638BA97}" type="slidenum">
              <a:rPr lang="en-US" smtClean="0"/>
              <a:t>‹#›</a:t>
            </a:fld>
            <a:endParaRPr lang="en-US"/>
          </a:p>
        </p:txBody>
      </p:sp>
    </p:spTree>
    <p:extLst>
      <p:ext uri="{BB962C8B-B14F-4D97-AF65-F5344CB8AC3E}">
        <p14:creationId xmlns:p14="http://schemas.microsoft.com/office/powerpoint/2010/main" val="1280401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6F3409-8E3F-4B88-8D9C-829CEB6346EB}" type="datetimeFigureOut">
              <a:rPr lang="en-US" smtClean="0"/>
              <a:t>6/15/2022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EEBBB-CA80-4F06-97ED-F1605638BA97}" type="slidenum">
              <a:rPr lang="en-US" smtClean="0"/>
              <a:t>‹#›</a:t>
            </a:fld>
            <a:endParaRPr lang="en-US"/>
          </a:p>
        </p:txBody>
      </p:sp>
    </p:spTree>
    <p:extLst>
      <p:ext uri="{BB962C8B-B14F-4D97-AF65-F5344CB8AC3E}">
        <p14:creationId xmlns:p14="http://schemas.microsoft.com/office/powerpoint/2010/main" val="1625149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6F3409-8E3F-4B88-8D9C-829CEB6346EB}" type="datetimeFigureOut">
              <a:rPr lang="en-US" smtClean="0"/>
              <a:t>6/15/2022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EEBBB-CA80-4F06-97ED-F1605638BA97}" type="slidenum">
              <a:rPr lang="en-US" smtClean="0"/>
              <a:t>‹#›</a:t>
            </a:fld>
            <a:endParaRPr lang="en-US"/>
          </a:p>
        </p:txBody>
      </p:sp>
    </p:spTree>
    <p:extLst>
      <p:ext uri="{BB962C8B-B14F-4D97-AF65-F5344CB8AC3E}">
        <p14:creationId xmlns:p14="http://schemas.microsoft.com/office/powerpoint/2010/main" val="3470490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D6F3409-8E3F-4B88-8D9C-829CEB6346EB}" type="datetimeFigureOut">
              <a:rPr lang="en-US" smtClean="0"/>
              <a:t>6/15/2022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EEBBB-CA80-4F06-97ED-F1605638BA97}" type="slidenum">
              <a:rPr lang="en-US" smtClean="0"/>
              <a:t>‹#›</a:t>
            </a:fld>
            <a:endParaRPr lang="en-US"/>
          </a:p>
        </p:txBody>
      </p:sp>
    </p:spTree>
    <p:extLst>
      <p:ext uri="{BB962C8B-B14F-4D97-AF65-F5344CB8AC3E}">
        <p14:creationId xmlns:p14="http://schemas.microsoft.com/office/powerpoint/2010/main" val="987698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6F3409-8E3F-4B88-8D9C-829CEB6346EB}"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EEBBB-CA80-4F06-97ED-F1605638BA97}" type="slidenum">
              <a:rPr lang="en-US" smtClean="0"/>
              <a:t>‹#›</a:t>
            </a:fld>
            <a:endParaRPr lang="en-US"/>
          </a:p>
        </p:txBody>
      </p:sp>
    </p:spTree>
    <p:extLst>
      <p:ext uri="{BB962C8B-B14F-4D97-AF65-F5344CB8AC3E}">
        <p14:creationId xmlns:p14="http://schemas.microsoft.com/office/powerpoint/2010/main" val="2571364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6F3409-8E3F-4B88-8D9C-829CEB6346EB}" type="datetimeFigureOut">
              <a:rPr lang="en-US" smtClean="0"/>
              <a:t>6/15/2022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EEBBB-CA80-4F06-97ED-F1605638BA97}" type="slidenum">
              <a:rPr lang="en-US" smtClean="0"/>
              <a:t>‹#›</a:t>
            </a:fld>
            <a:endParaRPr lang="en-US"/>
          </a:p>
        </p:txBody>
      </p:sp>
    </p:spTree>
    <p:extLst>
      <p:ext uri="{BB962C8B-B14F-4D97-AF65-F5344CB8AC3E}">
        <p14:creationId xmlns:p14="http://schemas.microsoft.com/office/powerpoint/2010/main" val="222861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6F3409-8E3F-4B88-8D9C-829CEB6346EB}" type="datetimeFigureOut">
              <a:rPr lang="en-US" smtClean="0"/>
              <a:t>6/15/2022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2A8EEBBB-CA80-4F06-97ED-F1605638BA97}" type="slidenum">
              <a:rPr lang="en-US" smtClean="0"/>
              <a:t>‹#›</a:t>
            </a:fld>
            <a:endParaRPr lang="en-US"/>
          </a:p>
        </p:txBody>
      </p:sp>
    </p:spTree>
    <p:extLst>
      <p:ext uri="{BB962C8B-B14F-4D97-AF65-F5344CB8AC3E}">
        <p14:creationId xmlns:p14="http://schemas.microsoft.com/office/powerpoint/2010/main" val="684899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43DCF-5B3F-E494-E0CF-7AB93B325666}"/>
              </a:ext>
            </a:extLst>
          </p:cNvPr>
          <p:cNvSpPr>
            <a:spLocks noGrp="1"/>
          </p:cNvSpPr>
          <p:nvPr>
            <p:ph type="ctrTitle"/>
          </p:nvPr>
        </p:nvSpPr>
        <p:spPr>
          <a:xfrm>
            <a:off x="680322" y="2563091"/>
            <a:ext cx="8144134" cy="1543688"/>
          </a:xfrm>
        </p:spPr>
        <p:txBody>
          <a:bodyPr/>
          <a:lstStyle/>
          <a:p>
            <a:r>
              <a:rPr lang="en-US" dirty="0">
                <a:latin typeface="Times New Roman" panose="02020603050405020304" pitchFamily="18" charset="0"/>
                <a:cs typeface="Times New Roman" panose="02020603050405020304" pitchFamily="18" charset="0"/>
              </a:rPr>
              <a:t>SKINCARE MANAGEMENT SYSTEM</a:t>
            </a:r>
          </a:p>
        </p:txBody>
      </p:sp>
      <p:sp>
        <p:nvSpPr>
          <p:cNvPr id="3" name="Subtitle 2">
            <a:extLst>
              <a:ext uri="{FF2B5EF4-FFF2-40B4-BE49-F238E27FC236}">
                <a16:creationId xmlns:a16="http://schemas.microsoft.com/office/drawing/2014/main" id="{FED438A3-EA57-7428-31F7-70F4CE278C0E}"/>
              </a:ext>
            </a:extLst>
          </p:cNvPr>
          <p:cNvSpPr>
            <a:spLocks noGrp="1"/>
          </p:cNvSpPr>
          <p:nvPr>
            <p:ph type="subTitle" idx="1"/>
          </p:nvPr>
        </p:nvSpPr>
        <p:spPr>
          <a:xfrm>
            <a:off x="680322" y="4394039"/>
            <a:ext cx="8144134" cy="1646543"/>
          </a:xfrm>
        </p:spPr>
        <p:txBody>
          <a:bodyPr>
            <a:normAutofit/>
          </a:bodyPr>
          <a:lstStyle/>
          <a:p>
            <a:r>
              <a:rPr lang="en-US" dirty="0">
                <a:latin typeface="Times New Roman" panose="02020603050405020304" pitchFamily="18" charset="0"/>
                <a:cs typeface="Times New Roman" panose="02020603050405020304" pitchFamily="18" charset="0"/>
              </a:rPr>
              <a:t>NAME: DIANA NDINDA NYAMAI</a:t>
            </a:r>
          </a:p>
          <a:p>
            <a:r>
              <a:rPr lang="en-US" dirty="0">
                <a:latin typeface="Times New Roman" panose="02020603050405020304" pitchFamily="18" charset="0"/>
                <a:cs typeface="Times New Roman" panose="02020603050405020304" pitchFamily="18" charset="0"/>
              </a:rPr>
              <a:t>REGNO: 1033977</a:t>
            </a:r>
          </a:p>
          <a:p>
            <a:r>
              <a:rPr lang="en-US" dirty="0">
                <a:latin typeface="Times New Roman" panose="02020603050405020304" pitchFamily="18" charset="0"/>
                <a:cs typeface="Times New Roman" panose="02020603050405020304" pitchFamily="18" charset="0"/>
              </a:rPr>
              <a:t>SUPERVISOR’S NAME: MR. FRANCIS THUO KAMAU</a:t>
            </a:r>
          </a:p>
        </p:txBody>
      </p:sp>
    </p:spTree>
    <p:extLst>
      <p:ext uri="{BB962C8B-B14F-4D97-AF65-F5344CB8AC3E}">
        <p14:creationId xmlns:p14="http://schemas.microsoft.com/office/powerpoint/2010/main" val="225363432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E9D9-5C5A-EA70-52EB-17407D77EA2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 CHALLENGES &amp; FUTER RECOMMENDATIONS</a:t>
            </a:r>
          </a:p>
        </p:txBody>
      </p:sp>
      <p:sp>
        <p:nvSpPr>
          <p:cNvPr id="3" name="Content Placeholder 2">
            <a:extLst>
              <a:ext uri="{FF2B5EF4-FFF2-40B4-BE49-F238E27FC236}">
                <a16:creationId xmlns:a16="http://schemas.microsoft.com/office/drawing/2014/main" id="{3283E1EC-F3B0-33B6-D566-6BD2C5FA8E6D}"/>
              </a:ext>
            </a:extLst>
          </p:cNvPr>
          <p:cNvSpPr>
            <a:spLocks noGrp="1"/>
          </p:cNvSpPr>
          <p:nvPr>
            <p:ph idx="1"/>
          </p:nvPr>
        </p:nvSpPr>
        <p:spPr/>
        <p:txBody>
          <a:bodyPr/>
          <a:lstStyle/>
          <a:p>
            <a:pPr marL="0" indent="0">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conclusion, skincare management system is a good solution for the users trying to find the products that will be safe for their skin. The system provides a way to not only recommend the best products but to also help them understand the type of skin they have and the products that will be safe for their skin.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challenges encountered during this project period include: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Inability to do interviews due to the Covid-19 pandemic</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Debugging errors involved with the system</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Using programming languages that had neglected and re-learning them</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the future, I would recommend a system that tracks the users progress on their skin from using the products recommended in the system.</a:t>
            </a:r>
          </a:p>
          <a:p>
            <a:pPr marL="0" indent="0">
              <a:buNone/>
            </a:pPr>
            <a:endParaRPr lang="en-US" dirty="0"/>
          </a:p>
        </p:txBody>
      </p:sp>
    </p:spTree>
    <p:extLst>
      <p:ext uri="{BB962C8B-B14F-4D97-AF65-F5344CB8AC3E}">
        <p14:creationId xmlns:p14="http://schemas.microsoft.com/office/powerpoint/2010/main" val="27889350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0F3D3-0EEF-2153-98E6-470D961A3F0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BACKGROUND</a:t>
            </a:r>
            <a:r>
              <a:rPr lang="en-US" dirty="0"/>
              <a:t> OF RESEARCH</a:t>
            </a:r>
          </a:p>
        </p:txBody>
      </p:sp>
      <p:sp>
        <p:nvSpPr>
          <p:cNvPr id="3" name="Content Placeholder 2">
            <a:extLst>
              <a:ext uri="{FF2B5EF4-FFF2-40B4-BE49-F238E27FC236}">
                <a16:creationId xmlns:a16="http://schemas.microsoft.com/office/drawing/2014/main" id="{4EFD3427-986F-C515-A5E7-3D6CA4D12ACB}"/>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Usage of skincare products for example body moisturizer, facial cream and hand cream is common among women. The aim of the system will be to guarantee that the clients are able to identify their skin types by taking a skin type test quiz where they will respond to questions involving how they feel the texture of their skin when touched, whether it seems oily or dry, whether when exposed in the sun they get a consuming inclination or not. </a:t>
            </a:r>
          </a:p>
          <a:p>
            <a:pPr marL="0" indent="0">
              <a:buNone/>
            </a:pPr>
            <a:r>
              <a:rPr lang="en-US" sz="2000" dirty="0">
                <a:latin typeface="Times New Roman" panose="02020603050405020304" pitchFamily="18" charset="0"/>
                <a:cs typeface="Times New Roman" panose="02020603050405020304" pitchFamily="18" charset="0"/>
              </a:rPr>
              <a:t>The front-end will be implemented using the following technologies: HTML (hypertext markup language), CSS (cascading style sheets) and JAVASCRIPT.</a:t>
            </a:r>
          </a:p>
          <a:p>
            <a:pPr marL="0" indent="0">
              <a:buNone/>
            </a:pPr>
            <a:r>
              <a:rPr lang="en-US" sz="2000" dirty="0">
                <a:latin typeface="Times New Roman" panose="02020603050405020304" pitchFamily="18" charset="0"/>
                <a:cs typeface="Times New Roman" panose="02020603050405020304" pitchFamily="18" charset="0"/>
              </a:rPr>
              <a:t>In the backend I will implement using PHP and mysql for database.</a:t>
            </a:r>
          </a:p>
          <a:p>
            <a:pPr marL="0" indent="0">
              <a:buNone/>
            </a:pPr>
            <a:endParaRPr lang="en-US" sz="2000" dirty="0"/>
          </a:p>
        </p:txBody>
      </p:sp>
    </p:spTree>
    <p:extLst>
      <p:ext uri="{BB962C8B-B14F-4D97-AF65-F5344CB8AC3E}">
        <p14:creationId xmlns:p14="http://schemas.microsoft.com/office/powerpoint/2010/main" val="34748855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0371F-B5CA-63CD-6994-9FA0FD35558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a:t>
            </a:r>
            <a:r>
              <a:rPr lang="en-US" dirty="0"/>
              <a:t> </a:t>
            </a:r>
            <a:r>
              <a:rPr lang="en-US" dirty="0">
                <a:latin typeface="Times New Roman" panose="02020603050405020304" pitchFamily="18" charset="0"/>
                <a:cs typeface="Times New Roman" panose="02020603050405020304" pitchFamily="18" charset="0"/>
              </a:rPr>
              <a:t>STATEMENT</a:t>
            </a:r>
          </a:p>
        </p:txBody>
      </p:sp>
      <p:sp>
        <p:nvSpPr>
          <p:cNvPr id="3" name="Content Placeholder 2">
            <a:extLst>
              <a:ext uri="{FF2B5EF4-FFF2-40B4-BE49-F238E27FC236}">
                <a16:creationId xmlns:a16="http://schemas.microsoft.com/office/drawing/2014/main" id="{3C0112FA-4E06-11A2-065E-745EBF029083}"/>
              </a:ext>
            </a:extLst>
          </p:cNvPr>
          <p:cNvSpPr>
            <a:spLocks noGrp="1"/>
          </p:cNvSpPr>
          <p:nvPr>
            <p:ph idx="1"/>
          </p:nvPr>
        </p:nvSpPr>
        <p:spPr>
          <a:xfrm>
            <a:off x="680321" y="2336873"/>
            <a:ext cx="9613861" cy="4341018"/>
          </a:xfrm>
        </p:spPr>
        <p:txBody>
          <a:bodyPr>
            <a:normAutofit/>
          </a:bodyPr>
          <a:lstStyle/>
          <a:p>
            <a:pPr marL="0" indent="0">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These problems were seen when the system was manual. The records of the data of the customer are manual and incase the documents are lost there’s a risk that the management will not be able to trace the data. Although there are all sorts of products of skincare the challenge comes when the products don’t work on your skin and ends up making it worse or causing skin problems that were initially not there. Statistics shows that only 37% of consumers claim they will only purchase products from brands they can trust and this shows that not all products offered by different companies are safe for your skin and the question arises, how do you know which product to purchase? And how will your skin react to it? Is it safe for your skin? The customers need to visit the store or a dermatologist directly and the appointments or reservations have to be carried out physically. The customers don’t understand or know their skin types hence ends up using products that are not friendly to their skin, or not knowing which products to get. There is no progress of the customer skin improvements being recorded. The store a customer visits may overprice them on the product. The store that the customer visits may have products that aren’t authentic and end up using products that can affect them.</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3614479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3D0C4-6DC4-C529-4DC7-223297FCC23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AIM OF RESEARCH</a:t>
            </a:r>
          </a:p>
        </p:txBody>
      </p:sp>
      <p:sp>
        <p:nvSpPr>
          <p:cNvPr id="3" name="Content Placeholder 2">
            <a:extLst>
              <a:ext uri="{FF2B5EF4-FFF2-40B4-BE49-F238E27FC236}">
                <a16:creationId xmlns:a16="http://schemas.microsoft.com/office/drawing/2014/main" id="{4D9F38B5-66A0-649D-AE0C-3A9B70F6BBB5}"/>
              </a:ext>
            </a:extLst>
          </p:cNvPr>
          <p:cNvSpPr>
            <a:spLocks noGrp="1"/>
          </p:cNvSpPr>
          <p:nvPr>
            <p:ph idx="1"/>
          </p:nvPr>
        </p:nvSpPr>
        <p:spPr>
          <a:xfrm>
            <a:off x="680321" y="2115199"/>
            <a:ext cx="9613861" cy="4631963"/>
          </a:xfrm>
        </p:spPr>
        <p:txBody>
          <a:bodyPr numCol="1">
            <a:noAutofit/>
          </a:bodyPr>
          <a:lstStyle/>
          <a:p>
            <a:pPr marL="342900" marR="0" lvl="0" indent="-342900" algn="just">
              <a:lnSpc>
                <a:spcPct val="100000"/>
              </a:lnSpc>
              <a:spcBef>
                <a:spcPts val="0"/>
              </a:spcBef>
              <a:spcAft>
                <a:spcPts val="0"/>
              </a:spcAft>
              <a:buFont typeface="Symbol" panose="05050102010706020507" pitchFamily="18" charset="2"/>
              <a:buChar char=""/>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ensure the customers/users get the best organic products that are safe and friendly to their skin.</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0000"/>
              </a:lnSpc>
              <a:spcBef>
                <a:spcPts val="0"/>
              </a:spcBef>
              <a:spcAft>
                <a:spcPts val="0"/>
              </a:spcAft>
              <a:buFont typeface="Symbol" panose="05050102010706020507" pitchFamily="18" charset="2"/>
              <a:buChar char=""/>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enable the customers to get a professional advice from a dermatologist if the condition doesn’t improve or if the user has a sensitive skin.</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0000"/>
              </a:lnSpc>
              <a:spcBef>
                <a:spcPts val="0"/>
              </a:spcBef>
              <a:spcAft>
                <a:spcPts val="0"/>
              </a:spcAft>
              <a:buFont typeface="Symbol" panose="05050102010706020507" pitchFamily="18" charset="2"/>
              <a:buChar char=""/>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allow the customers to book an appointment with a dermatologist without having to be there physically and get professional advice and treatment.</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0000"/>
              </a:lnSpc>
              <a:spcBef>
                <a:spcPts val="0"/>
              </a:spcBef>
              <a:spcAft>
                <a:spcPts val="0"/>
              </a:spcAft>
              <a:buFont typeface="Symbol" panose="05050102010706020507" pitchFamily="18" charset="2"/>
              <a:buChar char=""/>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educate the user about their skin type after the results of the skin test.</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0000"/>
              </a:lnSpc>
              <a:spcBef>
                <a:spcPts val="0"/>
              </a:spcBef>
              <a:spcAft>
                <a:spcPts val="0"/>
              </a:spcAft>
              <a:buFont typeface="Symbol" panose="05050102010706020507" pitchFamily="18" charset="2"/>
              <a:buChar char=""/>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enable the customer to get to use products that are authentic and are recommended by dermatologist.</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0000"/>
              </a:lnSpc>
              <a:spcBef>
                <a:spcPts val="0"/>
              </a:spcBef>
              <a:spcAft>
                <a:spcPts val="0"/>
              </a:spcAft>
              <a:buFont typeface="Symbol" panose="05050102010706020507" pitchFamily="18" charset="2"/>
              <a:buChar char=""/>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record the number of new customers to visit the system and generate reports based on that.</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0000"/>
              </a:lnSpc>
              <a:spcBef>
                <a:spcPts val="0"/>
              </a:spcBef>
              <a:spcAft>
                <a:spcPts val="0"/>
              </a:spcAft>
              <a:buFont typeface="Symbol" panose="05050102010706020507" pitchFamily="18" charset="2"/>
              <a:buChar char=""/>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record the number of appointments made daily, weekly and monthly.</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0000"/>
              </a:lnSpc>
              <a:spcBef>
                <a:spcPts val="0"/>
              </a:spcBef>
              <a:spcAft>
                <a:spcPts val="0"/>
              </a:spcAft>
              <a:buFont typeface="Symbol" panose="05050102010706020507" pitchFamily="18" charset="2"/>
              <a:buChar char=""/>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generate system logs of deletion of availability by the dermatologist.</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0000"/>
              </a:lnSpc>
              <a:spcBef>
                <a:spcPts val="0"/>
              </a:spcBef>
              <a:spcAft>
                <a:spcPts val="800"/>
              </a:spcAft>
              <a:buFont typeface="Symbol" panose="05050102010706020507" pitchFamily="18" charset="2"/>
              <a:buChar char=""/>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record the products that are mostly being purchased and generate reports on the products preferred according to the trends.</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None/>
            </a:pPr>
            <a:endParaRPr lang="en-US" sz="2000" dirty="0"/>
          </a:p>
        </p:txBody>
      </p:sp>
    </p:spTree>
    <p:extLst>
      <p:ext uri="{BB962C8B-B14F-4D97-AF65-F5344CB8AC3E}">
        <p14:creationId xmlns:p14="http://schemas.microsoft.com/office/powerpoint/2010/main" val="21020665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B63B3-4623-6BCB-4B3F-72F1258927F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 OF RESEARCH</a:t>
            </a:r>
          </a:p>
        </p:txBody>
      </p:sp>
      <p:sp>
        <p:nvSpPr>
          <p:cNvPr id="3" name="Content Placeholder 2">
            <a:extLst>
              <a:ext uri="{FF2B5EF4-FFF2-40B4-BE49-F238E27FC236}">
                <a16:creationId xmlns:a16="http://schemas.microsoft.com/office/drawing/2014/main" id="{0674EF96-AD30-EA56-07FE-2B85A7B72D1A}"/>
              </a:ext>
            </a:extLst>
          </p:cNvPr>
          <p:cNvSpPr>
            <a:spLocks noGrp="1"/>
          </p:cNvSpPr>
          <p:nvPr>
            <p:ph idx="1"/>
          </p:nvPr>
        </p:nvSpPr>
        <p:spPr>
          <a:xfrm>
            <a:off x="680321" y="2336872"/>
            <a:ext cx="9613861" cy="4410291"/>
          </a:xfrm>
        </p:spPr>
        <p:txBody>
          <a:bodyPr>
            <a:normAutofit fontScale="62500" lnSpcReduction="20000"/>
          </a:bodyPr>
          <a:lstStyle/>
          <a:p>
            <a:pPr marL="342900" marR="0" lvl="0" indent="-342900" algn="just">
              <a:lnSpc>
                <a:spcPct val="150000"/>
              </a:lnSpc>
              <a:spcBef>
                <a:spcPts val="0"/>
              </a:spcBef>
              <a:spcAft>
                <a:spcPts val="0"/>
              </a:spcAft>
              <a:buFont typeface="Symbol" panose="05050102010706020507" pitchFamily="18" charset="2"/>
              <a:buChar char=""/>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ensure the customers/users get the best organic products that are safe and friendly to their skin.</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enable the customers to get a professional advice from a dermatologist if the condition doesn’t improve or if the user has a sensitive skin.</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allow the customers to book an appointment with a dermatologist without having to be there physically and get professional advice and treatment.</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educate the user about their skin type after the results of the skin test.</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enable the customer to get to use products that are authentic and are recommended by dermatologist.</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record the number of new customers to visit the system and generate reports based on that.</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record the number of appointments made daily, weekly and monthly.</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generate system logs of deletion of availability by the dermatologist.</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record the products that are mostly being purchased and generate reports on the products preferred according to the trends.</a:t>
            </a:r>
            <a:endParaRPr lang="en-US" sz="25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6252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21F6E-2D08-FECC-341A-E11AE9F5CFD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SCOPE OF RESEARCH</a:t>
            </a:r>
          </a:p>
        </p:txBody>
      </p:sp>
      <p:sp>
        <p:nvSpPr>
          <p:cNvPr id="3" name="Content Placeholder 2">
            <a:extLst>
              <a:ext uri="{FF2B5EF4-FFF2-40B4-BE49-F238E27FC236}">
                <a16:creationId xmlns:a16="http://schemas.microsoft.com/office/drawing/2014/main" id="{21B63FD6-D2F4-AD9A-32DD-05B145CE4668}"/>
              </a:ext>
            </a:extLst>
          </p:cNvPr>
          <p:cNvSpPr>
            <a:spLocks noGrp="1"/>
          </p:cNvSpPr>
          <p:nvPr>
            <p:ph idx="1"/>
          </p:nvPr>
        </p:nvSpPr>
        <p:spPr>
          <a:xfrm>
            <a:off x="680321" y="2336872"/>
            <a:ext cx="9613861" cy="4174764"/>
          </a:xfrm>
        </p:spPr>
        <p:txBody>
          <a:bodyPr>
            <a:normAutofit fontScale="85000" lnSpcReduction="10000"/>
          </a:bodyPr>
          <a:lstStyle/>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ensure the customers/users get the best organic products that are safe and friendly to their skin and provide a skincare routine to follow daily or weekly at the comfort of their home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enable the customers to get a professional advice from a dermatologist if the condition doesn’t improve.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allow the customers to book an appointment with a dermatologist without having to be there physically and get professional advice and treatment.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educate the user about their skin type through taking a skin type test quiz.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enable the customer to get to use products that are authentic.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record the number of new customers to sign up in the system and generate reports.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record the number of appointments made daily, weekly and monthly.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generate system logs of deletion of availability by the dermatologist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record the products that are mostly being purchased and generate reports on the products preferred.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7652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6060-30A5-8C67-D770-92462A7D93C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RESEARCH METHODOLOGY</a:t>
            </a:r>
          </a:p>
        </p:txBody>
      </p:sp>
      <p:sp>
        <p:nvSpPr>
          <p:cNvPr id="3" name="Content Placeholder 2">
            <a:extLst>
              <a:ext uri="{FF2B5EF4-FFF2-40B4-BE49-F238E27FC236}">
                <a16:creationId xmlns:a16="http://schemas.microsoft.com/office/drawing/2014/main" id="{31CCA5F1-CF0D-1D65-BDB6-48D6026D0183}"/>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project will cover the following:</a:t>
            </a:r>
          </a:p>
          <a:p>
            <a:r>
              <a:rPr lang="en-US" sz="2000" dirty="0">
                <a:latin typeface="Times New Roman" panose="02020603050405020304" pitchFamily="18" charset="0"/>
                <a:cs typeface="Times New Roman" panose="02020603050405020304" pitchFamily="18" charset="0"/>
              </a:rPr>
              <a:t>Describe how the literature review will be conducted</a:t>
            </a:r>
          </a:p>
          <a:p>
            <a:r>
              <a:rPr lang="en-US" sz="2000" dirty="0">
                <a:latin typeface="Times New Roman" panose="02020603050405020304" pitchFamily="18" charset="0"/>
                <a:cs typeface="Times New Roman" panose="02020603050405020304" pitchFamily="18" charset="0"/>
              </a:rPr>
              <a:t>Describe methods of data collected</a:t>
            </a:r>
          </a:p>
          <a:p>
            <a:r>
              <a:rPr lang="en-US" sz="2000" dirty="0">
                <a:latin typeface="Times New Roman" panose="02020603050405020304" pitchFamily="18" charset="0"/>
                <a:cs typeface="Times New Roman" panose="02020603050405020304" pitchFamily="18" charset="0"/>
              </a:rPr>
              <a:t>How the system analysis will be conducted use of use-cases </a:t>
            </a:r>
            <a:r>
              <a:rPr lang="en-US" sz="2000" dirty="0" err="1">
                <a:latin typeface="Times New Roman" panose="02020603050405020304" pitchFamily="18" charset="0"/>
                <a:cs typeface="Times New Roman" panose="02020603050405020304" pitchFamily="18" charset="0"/>
              </a:rPr>
              <a:t>etc</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Describe how the system design will be done</a:t>
            </a:r>
          </a:p>
          <a:p>
            <a:r>
              <a:rPr lang="en-US" sz="2000" dirty="0">
                <a:latin typeface="Times New Roman" panose="02020603050405020304" pitchFamily="18" charset="0"/>
                <a:cs typeface="Times New Roman" panose="02020603050405020304" pitchFamily="18" charset="0"/>
              </a:rPr>
              <a:t>Describe how the implemented will be conducted</a:t>
            </a:r>
          </a:p>
          <a:p>
            <a:r>
              <a:rPr lang="en-US" sz="2000" dirty="0">
                <a:latin typeface="Times New Roman" panose="02020603050405020304" pitchFamily="18" charset="0"/>
                <a:cs typeface="Times New Roman" panose="02020603050405020304" pitchFamily="18" charset="0"/>
              </a:rPr>
              <a:t>How the system will be tested</a:t>
            </a:r>
          </a:p>
          <a:p>
            <a:r>
              <a:rPr lang="en-US" sz="2000" dirty="0">
                <a:latin typeface="Times New Roman" panose="02020603050405020304" pitchFamily="18" charset="0"/>
                <a:cs typeface="Times New Roman" panose="02020603050405020304" pitchFamily="18" charset="0"/>
              </a:rPr>
              <a:t>How the system will be deployed</a:t>
            </a:r>
          </a:p>
          <a:p>
            <a:endParaRPr lang="en-US" dirty="0"/>
          </a:p>
        </p:txBody>
      </p:sp>
    </p:spTree>
    <p:extLst>
      <p:ext uri="{BB962C8B-B14F-4D97-AF65-F5344CB8AC3E}">
        <p14:creationId xmlns:p14="http://schemas.microsoft.com/office/powerpoint/2010/main" val="24908733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14D88-2AFF-EC1D-147E-988CBD64987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REVIEW OF RELATED WORK</a:t>
            </a:r>
          </a:p>
        </p:txBody>
      </p:sp>
      <p:sp>
        <p:nvSpPr>
          <p:cNvPr id="3" name="Content Placeholder 2">
            <a:extLst>
              <a:ext uri="{FF2B5EF4-FFF2-40B4-BE49-F238E27FC236}">
                <a16:creationId xmlns:a16="http://schemas.microsoft.com/office/drawing/2014/main" id="{F1C9DB0A-805B-7B22-A79B-73F040EC8BFA}"/>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chapter will describe the other examples of the similar system that exist in the real word.</a:t>
            </a:r>
          </a:p>
          <a:p>
            <a:pPr marL="0" indent="0">
              <a:buNone/>
            </a:pPr>
            <a:r>
              <a:rPr lang="en-US" dirty="0">
                <a:latin typeface="Times New Roman" panose="02020603050405020304" pitchFamily="18" charset="0"/>
                <a:cs typeface="Times New Roman" panose="02020603050405020304" pitchFamily="18" charset="0"/>
              </a:rPr>
              <a:t>For example: </a:t>
            </a:r>
            <a:r>
              <a:rPr lang="en-US" dirty="0" err="1">
                <a:latin typeface="Times New Roman" panose="02020603050405020304" pitchFamily="18" charset="0"/>
                <a:cs typeface="Times New Roman" panose="02020603050405020304" pitchFamily="18" charset="0"/>
              </a:rPr>
              <a:t>sokoglam</a:t>
            </a:r>
            <a:r>
              <a:rPr lang="en-US" dirty="0">
                <a:latin typeface="Times New Roman" panose="02020603050405020304" pitchFamily="18" charset="0"/>
                <a:cs typeface="Times New Roman" panose="02020603050405020304" pitchFamily="18" charset="0"/>
              </a:rPr>
              <a:t>, sunzapp, Skincarebyalana</a:t>
            </a:r>
          </a:p>
          <a:p>
            <a:pPr marL="0" indent="0">
              <a:buNone/>
            </a:pPr>
            <a:r>
              <a:rPr lang="en-US" dirty="0">
                <a:latin typeface="Times New Roman" panose="02020603050405020304" pitchFamily="18" charset="0"/>
                <a:cs typeface="Times New Roman" panose="02020603050405020304" pitchFamily="18" charset="0"/>
              </a:rPr>
              <a:t>The chapter will also cover the emerging trends, and research gap</a:t>
            </a:r>
          </a:p>
        </p:txBody>
      </p:sp>
    </p:spTree>
    <p:extLst>
      <p:ext uri="{BB962C8B-B14F-4D97-AF65-F5344CB8AC3E}">
        <p14:creationId xmlns:p14="http://schemas.microsoft.com/office/powerpoint/2010/main" val="10858847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1453F-D32A-807B-90C7-AFB36219C13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DATABASE DESIGN</a:t>
            </a:r>
          </a:p>
        </p:txBody>
      </p:sp>
      <p:pic>
        <p:nvPicPr>
          <p:cNvPr id="5" name="Content Placeholder 4">
            <a:extLst>
              <a:ext uri="{FF2B5EF4-FFF2-40B4-BE49-F238E27FC236}">
                <a16:creationId xmlns:a16="http://schemas.microsoft.com/office/drawing/2014/main" id="{F11837AC-3306-FC9F-7771-DA45638BBC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5237" y="2336800"/>
            <a:ext cx="9074728" cy="4174836"/>
          </a:xfrm>
        </p:spPr>
      </p:pic>
    </p:spTree>
    <p:extLst>
      <p:ext uri="{BB962C8B-B14F-4D97-AF65-F5344CB8AC3E}">
        <p14:creationId xmlns:p14="http://schemas.microsoft.com/office/powerpoint/2010/main" val="19912493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64</TotalTime>
  <Words>1107</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Symbol</vt:lpstr>
      <vt:lpstr>Times New Roman</vt:lpstr>
      <vt:lpstr>Trebuchet MS</vt:lpstr>
      <vt:lpstr>Berlin</vt:lpstr>
      <vt:lpstr>SKINCARE MANAGEMENT SYSTEM</vt:lpstr>
      <vt:lpstr>BACKGROUND OF RESEARCH</vt:lpstr>
      <vt:lpstr>PROBLEM STATEMENT</vt:lpstr>
      <vt:lpstr>AIM OF RESEARCH</vt:lpstr>
      <vt:lpstr>OBJECTIVE OF RESEARCH</vt:lpstr>
      <vt:lpstr>SCOPE OF RESEARCH</vt:lpstr>
      <vt:lpstr>RESEARCH METHODOLOGY</vt:lpstr>
      <vt:lpstr>REVIEW OF RELATED WORK</vt:lpstr>
      <vt:lpstr>DATABASE DESIGN</vt:lpstr>
      <vt:lpstr>CONCLUSION, CHALLENGES &amp; FUTER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SKINCARE MANAGEMENT SYSTEM</dc:title>
  <dc:creator>Diana ndinda</dc:creator>
  <cp:lastModifiedBy>Diana ndinda</cp:lastModifiedBy>
  <cp:revision>1</cp:revision>
  <dcterms:created xsi:type="dcterms:W3CDTF">2022-06-15T13:04:45Z</dcterms:created>
  <dcterms:modified xsi:type="dcterms:W3CDTF">2022-06-15T14:08:50Z</dcterms:modified>
</cp:coreProperties>
</file>