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71" r:id="rId14"/>
    <p:sldId id="273" r:id="rId15"/>
    <p:sldId id="272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66F04077-49AA-4D67-ACF8-604C2C10BDAA}">
          <p14:sldIdLst>
            <p14:sldId id="256"/>
            <p14:sldId id="257"/>
            <p14:sldId id="258"/>
            <p14:sldId id="260"/>
            <p14:sldId id="261"/>
            <p14:sldId id="262"/>
          </p14:sldIdLst>
        </p14:section>
        <p14:section name="SingUp" id="{D26FFC4D-64AE-48FF-971D-AFA451AFD3BB}">
          <p14:sldIdLst>
            <p14:sldId id="263"/>
          </p14:sldIdLst>
        </p14:section>
        <p14:section name="SingIn" id="{9979133E-24B3-46B1-8598-907D2ACA4AA0}">
          <p14:sldIdLst>
            <p14:sldId id="264"/>
          </p14:sldIdLst>
        </p14:section>
        <p14:section name="List Events" id="{44345B63-73E8-4997-8048-775C28B60376}">
          <p14:sldIdLst>
            <p14:sldId id="265"/>
          </p14:sldIdLst>
        </p14:section>
        <p14:section name="Create Event" id="{D6EEBCE8-BF82-4D6E-A68F-94EA39056F90}">
          <p14:sldIdLst>
            <p14:sldId id="266"/>
          </p14:sldIdLst>
        </p14:section>
        <p14:section name="Edit Event" id="{8267D8E5-395A-4904-B4B0-922BE9003F4B}">
          <p14:sldIdLst>
            <p14:sldId id="270"/>
          </p14:sldIdLst>
        </p14:section>
        <p14:section name="Model Cetificate" id="{516253A3-BC03-4707-A47B-1CAFDBB5DD3C}">
          <p14:sldIdLst>
            <p14:sldId id="267"/>
          </p14:sldIdLst>
        </p14:section>
        <p14:section name="Alert Mensage" id="{17E089FF-9875-4974-AB93-E5C80B6975D3}">
          <p14:sldIdLst>
            <p14:sldId id="271"/>
          </p14:sldIdLst>
        </p14:section>
        <p14:section name="Page not found" id="{29353B21-01A4-400A-B094-1DC2C2766779}">
          <p14:sldIdLst>
            <p14:sldId id="273"/>
          </p14:sldIdLst>
        </p14:section>
        <p14:section name="Other erros" id="{87F054CF-39D4-4836-86F5-94150E0B61C3}">
          <p14:sldIdLst>
            <p14:sldId id="272"/>
          </p14:sldIdLst>
        </p14:section>
        <p14:section name="Profile" id="{ED08FDF7-369C-48CB-BE52-54CBF8044363}">
          <p14:sldIdLst>
            <p14:sldId id="268"/>
          </p14:sldIdLst>
        </p14:section>
        <p14:section name="Edit Profile" id="{111B0BCE-0B9E-4249-8B90-FF03918938F3}">
          <p14:sldIdLst>
            <p14:sldId id="269"/>
          </p14:sldIdLst>
        </p14:section>
        <p14:section name="Components" id="{6ED7E2E3-B20D-4412-B20D-BD031E5EBAB4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ages" id="{840AA52C-2F86-4A92-9F2C-635FB8F6483F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7C80"/>
    <a:srgbClr val="FF9953"/>
    <a:srgbClr val="FF0066"/>
    <a:srgbClr val="FF6161"/>
    <a:srgbClr val="990099"/>
    <a:srgbClr val="FFFFFF"/>
    <a:srgbClr val="FF66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47" autoAdjust="0"/>
    <p:restoredTop sz="94660"/>
  </p:normalViewPr>
  <p:slideViewPr>
    <p:cSldViewPr snapToGrid="0">
      <p:cViewPr>
        <p:scale>
          <a:sx n="25" d="100"/>
          <a:sy n="25" d="100"/>
        </p:scale>
        <p:origin x="181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5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5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9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6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2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04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9EAA-FD59-43E4-ACFD-134338B3A0AF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5872-B860-485B-A286-58D0C7EF7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wo makers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0221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wo makers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805277" y="51429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24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21099" y="514290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6600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Cadastro</a:t>
            </a:r>
            <a:endParaRPr lang="pt-BR" sz="2400" b="1" dirty="0">
              <a:solidFill>
                <a:srgbClr val="FF6600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517822" y="51428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Login</a:t>
            </a:r>
            <a:endParaRPr lang="pt-BR" sz="24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84637" y="3181227"/>
            <a:ext cx="772038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Gerador  de</a:t>
            </a:r>
          </a:p>
          <a:p>
            <a:r>
              <a:rPr lang="pt-BR" sz="9600" b="1" dirty="0" smtClean="0">
                <a:solidFill>
                  <a:srgbClr val="FF6600"/>
                </a:solidFill>
                <a:latin typeface="Century Gothic" panose="020B0502020202020204" pitchFamily="34" charset="0"/>
              </a:rPr>
              <a:t>Certificados.</a:t>
            </a:r>
            <a:endParaRPr lang="pt-BR" sz="9600" b="1" dirty="0">
              <a:solidFill>
                <a:srgbClr val="FF66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79914" y="1990480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Nome do evento/curso: </a:t>
            </a:r>
            <a:r>
              <a:rPr lang="pt-BR" dirty="0" smtClean="0"/>
              <a:t>____________________________________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650346" y="5467201"/>
            <a:ext cx="7148286" cy="4770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714567" y="5524969"/>
            <a:ext cx="3052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Cadastrar novo evento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18384" y="2659419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Carga Horária: ______________________________________________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86851" y="332835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Data de Inicio do evento: </a:t>
            </a:r>
          </a:p>
          <a:p>
            <a:r>
              <a:rPr lang="pt-BR" dirty="0" smtClean="0"/>
              <a:t>__________________________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8384" y="333743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Data do final do evento: </a:t>
            </a:r>
          </a:p>
          <a:p>
            <a:r>
              <a:rPr lang="pt-BR" dirty="0" smtClean="0">
                <a:latin typeface="Century Gothic" panose="020B0502020202020204" pitchFamily="34" charset="0"/>
              </a:rPr>
              <a:t>________________________________</a:t>
            </a:r>
            <a:endParaRPr lang="pt-BR" dirty="0">
              <a:latin typeface="Century Gothic" panose="020B0502020202020204" pitchFamily="34" charset="0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821995" y="4249121"/>
            <a:ext cx="2915202" cy="636105"/>
            <a:chOff x="-1" y="3855023"/>
            <a:chExt cx="2915202" cy="636105"/>
          </a:xfrm>
        </p:grpSpPr>
        <p:sp>
          <p:nvSpPr>
            <p:cNvPr id="17" name="Retângulo 16"/>
            <p:cNvSpPr/>
            <p:nvPr/>
          </p:nvSpPr>
          <p:spPr>
            <a:xfrm>
              <a:off x="-1" y="3855023"/>
              <a:ext cx="2915201" cy="636105"/>
            </a:xfrm>
            <a:prstGeom prst="rect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11228" y="3988409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6600"/>
                  </a:solidFill>
                  <a:latin typeface="Century Gothic" panose="020B0502020202020204" pitchFamily="34" charset="0"/>
                </a:rPr>
                <a:t>UPLOAD PARTICIPANTES</a:t>
              </a:r>
              <a:endParaRPr lang="pt-BR" b="1" dirty="0">
                <a:solidFill>
                  <a:srgbClr val="FF66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2650346" y="4257058"/>
            <a:ext cx="3551594" cy="636105"/>
            <a:chOff x="-2" y="4657048"/>
            <a:chExt cx="3551594" cy="636105"/>
          </a:xfrm>
        </p:grpSpPr>
        <p:sp>
          <p:nvSpPr>
            <p:cNvPr id="19" name="Retângulo 18"/>
            <p:cNvSpPr/>
            <p:nvPr/>
          </p:nvSpPr>
          <p:spPr>
            <a:xfrm>
              <a:off x="-2" y="4657048"/>
              <a:ext cx="3551594" cy="636105"/>
            </a:xfrm>
            <a:prstGeom prst="rect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11227" y="4790434"/>
              <a:ext cx="344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6600"/>
                  </a:solidFill>
                  <a:latin typeface="Century Gothic" panose="020B0502020202020204" pitchFamily="34" charset="0"/>
                </a:rPr>
                <a:t>UPLOAD ASSINATURA DIGITAL</a:t>
              </a:r>
              <a:endParaRPr lang="pt-BR" b="1" dirty="0">
                <a:solidFill>
                  <a:srgbClr val="FF66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0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79914" y="1990480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Nome do evento/curso: </a:t>
            </a:r>
            <a:r>
              <a:rPr lang="pt-BR" dirty="0" smtClean="0"/>
              <a:t>____________________________________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650346" y="5467201"/>
            <a:ext cx="7148286" cy="4770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331077" y="5544169"/>
            <a:ext cx="3948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ATUALIZAR DADOS DO EVENTO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518384" y="2659419"/>
            <a:ext cx="721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Carga Horária: ______________________________________________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86851" y="332835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Data de Inicio do evento: </a:t>
            </a:r>
          </a:p>
          <a:p>
            <a:r>
              <a:rPr lang="pt-BR" dirty="0" smtClean="0"/>
              <a:t>__________________________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8384" y="333743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Data do final do evento: </a:t>
            </a:r>
          </a:p>
          <a:p>
            <a:r>
              <a:rPr lang="pt-BR" dirty="0" smtClean="0">
                <a:latin typeface="Century Gothic" panose="020B0502020202020204" pitchFamily="34" charset="0"/>
              </a:rPr>
              <a:t>________________________________</a:t>
            </a:r>
            <a:endParaRPr lang="pt-BR" dirty="0">
              <a:latin typeface="Century Gothic" panose="020B0502020202020204" pitchFamily="34" charset="0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821995" y="4249121"/>
            <a:ext cx="2915202" cy="636105"/>
            <a:chOff x="-1" y="3855023"/>
            <a:chExt cx="2915202" cy="636105"/>
          </a:xfrm>
        </p:grpSpPr>
        <p:sp>
          <p:nvSpPr>
            <p:cNvPr id="17" name="Retângulo 16"/>
            <p:cNvSpPr/>
            <p:nvPr/>
          </p:nvSpPr>
          <p:spPr>
            <a:xfrm>
              <a:off x="-1" y="3855023"/>
              <a:ext cx="2915201" cy="636105"/>
            </a:xfrm>
            <a:prstGeom prst="rect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11228" y="3988409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6600"/>
                  </a:solidFill>
                  <a:latin typeface="Century Gothic" panose="020B0502020202020204" pitchFamily="34" charset="0"/>
                </a:rPr>
                <a:t>UPLOAD PARTICIPANTES</a:t>
              </a:r>
              <a:endParaRPr lang="pt-BR" b="1" dirty="0">
                <a:solidFill>
                  <a:srgbClr val="FF660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2650346" y="4257058"/>
            <a:ext cx="3551594" cy="636105"/>
            <a:chOff x="-2" y="4657048"/>
            <a:chExt cx="3551594" cy="636105"/>
          </a:xfrm>
        </p:grpSpPr>
        <p:sp>
          <p:nvSpPr>
            <p:cNvPr id="19" name="Retângulo 18"/>
            <p:cNvSpPr/>
            <p:nvPr/>
          </p:nvSpPr>
          <p:spPr>
            <a:xfrm>
              <a:off x="-2" y="4657048"/>
              <a:ext cx="3551594" cy="636105"/>
            </a:xfrm>
            <a:prstGeom prst="rect">
              <a:avLst/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11227" y="4790434"/>
              <a:ext cx="344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FF6600"/>
                  </a:solidFill>
                  <a:latin typeface="Century Gothic" panose="020B0502020202020204" pitchFamily="34" charset="0"/>
                </a:rPr>
                <a:t>UPLOAD ASSINATURA DIGITAL</a:t>
              </a:r>
              <a:endParaRPr lang="pt-BR" b="1" dirty="0">
                <a:solidFill>
                  <a:srgbClr val="FF66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8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20305" y="748101"/>
            <a:ext cx="867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Century Gothic" panose="020B0502020202020204" pitchFamily="34" charset="0"/>
              </a:rPr>
              <a:t>Seu </a:t>
            </a:r>
            <a:r>
              <a:rPr lang="pt-BR" sz="2400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certificado: </a:t>
            </a:r>
            <a:r>
              <a:rPr lang="pt-BR" dirty="0" smtClean="0">
                <a:latin typeface="Century Gothic" panose="020B0502020202020204" pitchFamily="34" charset="0"/>
              </a:rPr>
              <a:t>será enviado para todos os participantes confirmados</a:t>
            </a:r>
            <a:endParaRPr lang="pt-BR" b="1" dirty="0"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905" y="561010"/>
            <a:ext cx="1612654" cy="97971"/>
          </a:xfrm>
          <a:prstGeom prst="rect">
            <a:avLst/>
          </a:prstGeom>
          <a:solidFill>
            <a:srgbClr val="FF0066"/>
          </a:solidFill>
          <a:ln>
            <a:solidFill>
              <a:srgbClr val="FF9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1" r="3346" b="4906"/>
          <a:stretch/>
        </p:blipFill>
        <p:spPr>
          <a:xfrm>
            <a:off x="2716695" y="1532076"/>
            <a:ext cx="6135757" cy="433863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92487" y="3701395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Colocar o nosso modelo aqui</a:t>
            </a:r>
            <a:endParaRPr lang="pt-BR" i="1" dirty="0"/>
          </a:p>
        </p:txBody>
      </p:sp>
      <p:sp>
        <p:nvSpPr>
          <p:cNvPr id="8" name="Retângulo 7"/>
          <p:cNvSpPr/>
          <p:nvPr/>
        </p:nvSpPr>
        <p:spPr>
          <a:xfrm>
            <a:off x="2716695" y="6055090"/>
            <a:ext cx="6135757" cy="4770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716011" y="6091148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Confirmar Envio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3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41039" y="2641600"/>
            <a:ext cx="93426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200" dirty="0" smtClean="0">
                <a:latin typeface="Century Gothic" panose="020B0502020202020204" pitchFamily="34" charset="0"/>
              </a:rPr>
              <a:t>Os certificados foram </a:t>
            </a:r>
            <a:r>
              <a:rPr lang="pt-BR" sz="3200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enviados com sucesso</a:t>
            </a:r>
            <a:r>
              <a:rPr lang="pt-BR" sz="3200" dirty="0" smtClean="0">
                <a:latin typeface="Century Gothic" panose="020B0502020202020204" pitchFamily="34" charset="0"/>
              </a:rPr>
              <a:t>, </a:t>
            </a:r>
          </a:p>
          <a:p>
            <a:pPr algn="ctr">
              <a:lnSpc>
                <a:spcPct val="200000"/>
              </a:lnSpc>
            </a:pPr>
            <a:r>
              <a:rPr lang="pt-BR" sz="3200" dirty="0" smtClean="0">
                <a:latin typeface="Century Gothic" panose="020B0502020202020204" pitchFamily="34" charset="0"/>
              </a:rPr>
              <a:t>obrigada por usar a nossa plataforma.</a:t>
            </a:r>
            <a:endParaRPr lang="pt-B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3223226" y="2641600"/>
            <a:ext cx="6178294" cy="1906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200" dirty="0" smtClean="0">
                <a:latin typeface="Century Gothic" panose="020B0502020202020204" pitchFamily="34" charset="0"/>
              </a:rPr>
              <a:t>Ops, a pagina que você está </a:t>
            </a:r>
          </a:p>
          <a:p>
            <a:pPr algn="ctr">
              <a:lnSpc>
                <a:spcPct val="200000"/>
              </a:lnSpc>
            </a:pPr>
            <a:r>
              <a:rPr lang="pt-BR" sz="3200" dirty="0" smtClean="0">
                <a:latin typeface="Century Gothic" panose="020B0502020202020204" pitchFamily="34" charset="0"/>
              </a:rPr>
              <a:t>procurando </a:t>
            </a:r>
            <a:r>
              <a:rPr lang="pt-BR" sz="3200" b="1" dirty="0" smtClean="0">
                <a:latin typeface="Century Gothic" panose="020B0502020202020204" pitchFamily="34" charset="0"/>
              </a:rPr>
              <a:t>não existe aqui</a:t>
            </a:r>
            <a:r>
              <a:rPr lang="pt-BR" sz="3200" dirty="0" smtClean="0">
                <a:latin typeface="Century Gothic" panose="020B0502020202020204" pitchFamily="34" charset="0"/>
              </a:rPr>
              <a:t>.</a:t>
            </a:r>
            <a:endParaRPr lang="pt-BR" sz="3200" dirty="0">
              <a:latin typeface="Century Gothic" panose="020B0502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wo makers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921099" y="514290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  <a:ea typeface="BatangChe" panose="02030609000101010101" pitchFamily="49" charset="-127"/>
              </a:rPr>
              <a:t>Cadastro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517822" y="51428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Login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94225" y="2641600"/>
            <a:ext cx="72362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200" dirty="0" smtClean="0">
                <a:latin typeface="Century Gothic" panose="020B0502020202020204" pitchFamily="34" charset="0"/>
              </a:rPr>
              <a:t>Ops, algo deu errado,</a:t>
            </a:r>
          </a:p>
          <a:p>
            <a:pPr algn="ctr">
              <a:lnSpc>
                <a:spcPct val="200000"/>
              </a:lnSpc>
            </a:pPr>
            <a:r>
              <a:rPr lang="pt-BR" sz="3200" dirty="0" smtClean="0">
                <a:latin typeface="Century Gothic" panose="020B0502020202020204" pitchFamily="34" charset="0"/>
              </a:rPr>
              <a:t> volte </a:t>
            </a:r>
            <a:r>
              <a:rPr lang="pt-BR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aqui</a:t>
            </a:r>
            <a:r>
              <a:rPr lang="pt-BR" sz="3200" dirty="0" smtClean="0">
                <a:latin typeface="Century Gothic" panose="020B0502020202020204" pitchFamily="34" charset="0"/>
              </a:rPr>
              <a:t> tentaremos novamente.</a:t>
            </a:r>
            <a:endParaRPr lang="pt-B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1001485" y="3657207"/>
            <a:ext cx="3500040" cy="1049050"/>
            <a:chOff x="7127717" y="2481550"/>
            <a:chExt cx="3500040" cy="1049050"/>
          </a:xfrm>
        </p:grpSpPr>
        <p:sp>
          <p:nvSpPr>
            <p:cNvPr id="9" name="Retângulo 8"/>
            <p:cNvSpPr/>
            <p:nvPr/>
          </p:nvSpPr>
          <p:spPr>
            <a:xfrm>
              <a:off x="7127718" y="3124200"/>
              <a:ext cx="3500039" cy="406400"/>
            </a:xfrm>
            <a:prstGeom prst="rect">
              <a:avLst/>
            </a:prstGeom>
            <a:noFill/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127717" y="2481550"/>
              <a:ext cx="3500040" cy="406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9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25694" y="3068935"/>
              <a:ext cx="3190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>
                  <a:solidFill>
                    <a:srgbClr val="FF6161"/>
                  </a:solidFill>
                </a:rPr>
                <a:t>DELETAR MINHA CONTA</a:t>
              </a:r>
              <a:endParaRPr lang="pt-BR" sz="2400" dirty="0">
                <a:solidFill>
                  <a:srgbClr val="FF616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589645" y="2501427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9953"/>
                  </a:solidFill>
                  <a:latin typeface="Century Gothic" panose="020B0502020202020204" pitchFamily="34" charset="0"/>
                </a:rPr>
                <a:t>EDITAR MINHA CONTA</a:t>
              </a:r>
              <a:endParaRPr lang="pt-BR" dirty="0">
                <a:solidFill>
                  <a:srgbClr val="FF9953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1001485" y="248155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WoMakersCode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98955" y="2950194"/>
            <a:ext cx="216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entury Gothic" panose="020B0502020202020204" pitchFamily="34" charset="0"/>
              </a:rPr>
              <a:t>womakers@gmail.com</a:t>
            </a:r>
            <a:endParaRPr lang="pt-B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727238" y="3072206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E-mail: </a:t>
            </a:r>
            <a:r>
              <a:rPr lang="pt-BR" dirty="0" smtClean="0"/>
              <a:t>_________________________________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698384" y="2424008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Nome da Instituição: </a:t>
            </a:r>
            <a:r>
              <a:rPr lang="pt-BR" dirty="0" smtClean="0"/>
              <a:t>____________________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072438" y="4421080"/>
            <a:ext cx="2007902" cy="63610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83666" y="455446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6600"/>
                </a:solidFill>
                <a:latin typeface="Century Gothic" panose="020B0502020202020204" pitchFamily="34" charset="0"/>
              </a:rPr>
              <a:t>UPLOAD LOGO</a:t>
            </a:r>
            <a:endParaRPr lang="pt-BR" b="1" dirty="0">
              <a:solidFill>
                <a:srgbClr val="FF6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883914" y="5388529"/>
            <a:ext cx="4700744" cy="4770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876382" y="5413782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EDITAR MEUS DADOS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698384" y="3772882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Senha: __________________________________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2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-1182755" y="-3927951"/>
            <a:ext cx="18290553" cy="6861412"/>
            <a:chOff x="8799445" y="-3412"/>
            <a:chExt cx="18290553" cy="6861412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9445" y="0"/>
              <a:ext cx="6096851" cy="342947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9445" y="3428521"/>
              <a:ext cx="6096851" cy="342947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96296" y="-2185"/>
              <a:ext cx="6096851" cy="3429479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96296" y="3428521"/>
              <a:ext cx="6096851" cy="342947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93147" y="-3412"/>
              <a:ext cx="6096851" cy="3429479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93147" y="3426067"/>
              <a:ext cx="6096851" cy="3429479"/>
            </a:xfrm>
            <a:prstGeom prst="rect">
              <a:avLst/>
            </a:prstGeom>
          </p:spPr>
        </p:pic>
      </p:grpSp>
      <p:grpSp>
        <p:nvGrpSpPr>
          <p:cNvPr id="34" name="Agrupar 33"/>
          <p:cNvGrpSpPr/>
          <p:nvPr/>
        </p:nvGrpSpPr>
        <p:grpSpPr>
          <a:xfrm>
            <a:off x="-1353298" y="3539851"/>
            <a:ext cx="18718645" cy="7110924"/>
            <a:chOff x="-1353298" y="3539851"/>
            <a:chExt cx="18718645" cy="71109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-1182755" y="3771900"/>
              <a:ext cx="18290553" cy="6861412"/>
              <a:chOff x="8799445" y="-3412"/>
              <a:chExt cx="18290553" cy="6861412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99445" y="0"/>
                <a:ext cx="6096851" cy="3429479"/>
              </a:xfrm>
              <a:prstGeom prst="rect">
                <a:avLst/>
              </a:prstGeom>
            </p:spPr>
          </p:pic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99445" y="3428521"/>
                <a:ext cx="6096851" cy="3429479"/>
              </a:xfrm>
              <a:prstGeom prst="rect">
                <a:avLst/>
              </a:prstGeom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896296" y="-2185"/>
                <a:ext cx="6096851" cy="3563188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896296" y="3428521"/>
                <a:ext cx="6096851" cy="3429479"/>
              </a:xfrm>
              <a:prstGeom prst="rect">
                <a:avLst/>
              </a:prstGeom>
            </p:spPr>
          </p:pic>
          <p:pic>
            <p:nvPicPr>
              <p:cNvPr id="17" name="Imagem 16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0993147" y="-3412"/>
                <a:ext cx="6096851" cy="3429479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0993147" y="3426067"/>
                <a:ext cx="6096851" cy="3429479"/>
              </a:xfrm>
              <a:prstGeom prst="rect">
                <a:avLst/>
              </a:prstGeom>
            </p:spPr>
          </p:pic>
        </p:grpSp>
        <p:grpSp>
          <p:nvGrpSpPr>
            <p:cNvPr id="21" name="Agrupar 20"/>
            <p:cNvGrpSpPr/>
            <p:nvPr/>
          </p:nvGrpSpPr>
          <p:grpSpPr>
            <a:xfrm>
              <a:off x="-1353297" y="3539852"/>
              <a:ext cx="6437935" cy="3893574"/>
              <a:chOff x="618071" y="-1032387"/>
              <a:chExt cx="6437935" cy="3893574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618071" y="-1032387"/>
                <a:ext cx="6437935" cy="389357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189729" y="314235"/>
                <a:ext cx="35541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200" b="1" dirty="0" smtClean="0">
                    <a:solidFill>
                      <a:srgbClr val="0070C0"/>
                    </a:solidFill>
                    <a:latin typeface="Century Gothic" panose="020B0502020202020204" pitchFamily="34" charset="0"/>
                  </a:rPr>
                  <a:t>Header</a:t>
                </a:r>
                <a:endParaRPr lang="pt-BR" sz="7200" b="1" dirty="0">
                  <a:solidFill>
                    <a:srgbClr val="0070C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2" name="Agrupar 21"/>
            <p:cNvGrpSpPr/>
            <p:nvPr/>
          </p:nvGrpSpPr>
          <p:grpSpPr>
            <a:xfrm>
              <a:off x="-1353298" y="7568362"/>
              <a:ext cx="6437935" cy="3082413"/>
              <a:chOff x="618070" y="2964426"/>
              <a:chExt cx="6437935" cy="3082413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618070" y="2964426"/>
                <a:ext cx="6437935" cy="308241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2267800" y="3984124"/>
                <a:ext cx="349326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200" b="1" dirty="0" smtClean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Section</a:t>
                </a:r>
                <a:endParaRPr lang="pt-BR" sz="7200" b="1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5" name="Agrupar 24"/>
            <p:cNvGrpSpPr/>
            <p:nvPr/>
          </p:nvGrpSpPr>
          <p:grpSpPr>
            <a:xfrm>
              <a:off x="5173656" y="3539852"/>
              <a:ext cx="5666750" cy="3893574"/>
              <a:chOff x="618070" y="6150078"/>
              <a:chExt cx="6437935" cy="3893574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18070" y="6150078"/>
                <a:ext cx="6437935" cy="389357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2108731" y="7496699"/>
                <a:ext cx="28232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200" b="1" dirty="0" smtClean="0">
                    <a:solidFill>
                      <a:srgbClr val="00B050"/>
                    </a:solidFill>
                    <a:latin typeface="Century Gothic" panose="020B0502020202020204" pitchFamily="34" charset="0"/>
                  </a:rPr>
                  <a:t>Cards</a:t>
                </a:r>
                <a:endParaRPr lang="pt-BR" sz="7200" b="1" dirty="0">
                  <a:solidFill>
                    <a:srgbClr val="00B05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Retângulo 27"/>
            <p:cNvSpPr/>
            <p:nvPr/>
          </p:nvSpPr>
          <p:spPr>
            <a:xfrm>
              <a:off x="5173656" y="7644562"/>
              <a:ext cx="5666749" cy="298629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764518" y="8441052"/>
              <a:ext cx="36775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Steps</a:t>
              </a:r>
              <a:endParaRPr lang="pt-BR" sz="7200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1181488" y="3539851"/>
              <a:ext cx="6096851" cy="379646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1181488" y="4886473"/>
              <a:ext cx="618385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smtClean="0">
                  <a:solidFill>
                    <a:srgbClr val="FF9953"/>
                  </a:solidFill>
                  <a:latin typeface="Century Gothic" panose="020B0502020202020204" pitchFamily="34" charset="0"/>
                </a:rPr>
                <a:t>Model-</a:t>
              </a:r>
              <a:r>
                <a:rPr lang="pt-BR" sz="4400" b="1" dirty="0" err="1" smtClean="0">
                  <a:solidFill>
                    <a:srgbClr val="FF9953"/>
                  </a:solidFill>
                  <a:latin typeface="Century Gothic" panose="020B0502020202020204" pitchFamily="34" charset="0"/>
                </a:rPr>
                <a:t>certificate</a:t>
              </a:r>
              <a:r>
                <a:rPr lang="pt-BR" sz="4400" b="1" dirty="0" smtClean="0">
                  <a:solidFill>
                    <a:srgbClr val="FF9953"/>
                  </a:solidFill>
                  <a:latin typeface="Century Gothic" panose="020B0502020202020204" pitchFamily="34" charset="0"/>
                </a:rPr>
                <a:t>-home</a:t>
              </a:r>
              <a:endParaRPr lang="pt-BR" sz="4400" b="1" dirty="0">
                <a:solidFill>
                  <a:srgbClr val="FF995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11181489" y="7627576"/>
              <a:ext cx="6183858" cy="300205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2891946" y="8441051"/>
              <a:ext cx="36469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dirty="0" smtClean="0">
                  <a:solidFill>
                    <a:srgbClr val="FFFF00"/>
                  </a:solidFill>
                  <a:latin typeface="Century Gothic" panose="020B0502020202020204" pitchFamily="34" charset="0"/>
                </a:rPr>
                <a:t>Footer</a:t>
              </a:r>
              <a:endParaRPr lang="pt-BR" sz="7200" b="1" dirty="0">
                <a:solidFill>
                  <a:srgbClr val="FFFF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75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342900"/>
            <a:ext cx="6096851" cy="5943600"/>
            <a:chOff x="0" y="0"/>
            <a:chExt cx="6096851" cy="59436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14121"/>
              <a:ext cx="6096851" cy="34294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851" cy="3429479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6305975" y="190500"/>
            <a:ext cx="6324600" cy="6229349"/>
            <a:chOff x="6305975" y="190500"/>
            <a:chExt cx="6324600" cy="6229349"/>
          </a:xfrm>
        </p:grpSpPr>
        <p:grpSp>
          <p:nvGrpSpPr>
            <p:cNvPr id="7" name="Agrupar 6"/>
            <p:cNvGrpSpPr/>
            <p:nvPr/>
          </p:nvGrpSpPr>
          <p:grpSpPr>
            <a:xfrm>
              <a:off x="6419850" y="342900"/>
              <a:ext cx="6096851" cy="5943600"/>
              <a:chOff x="0" y="0"/>
              <a:chExt cx="6096851" cy="5943600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0" y="2514121"/>
                <a:ext cx="6096851" cy="3429479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0" y="0"/>
                <a:ext cx="6096851" cy="3429479"/>
              </a:xfrm>
              <a:prstGeom prst="rect">
                <a:avLst/>
              </a:prstGeom>
            </p:spPr>
          </p:pic>
        </p:grpSp>
        <p:sp>
          <p:nvSpPr>
            <p:cNvPr id="10" name="Retângulo 9"/>
            <p:cNvSpPr/>
            <p:nvPr/>
          </p:nvSpPr>
          <p:spPr>
            <a:xfrm>
              <a:off x="6305975" y="190500"/>
              <a:ext cx="6324600" cy="838200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305975" y="3905728"/>
              <a:ext cx="6324600" cy="251412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24799" y="1124189"/>
              <a:ext cx="3143251" cy="2648190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716306" y="347990"/>
              <a:ext cx="1503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Menu-1</a:t>
              </a:r>
              <a:endParaRPr lang="pt-BR" sz="2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186514" y="2080822"/>
              <a:ext cx="2563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Form-Register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716306" y="4901178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rgbClr val="FFFF00"/>
                  </a:solidFill>
                  <a:latin typeface="Century Gothic" panose="020B0502020202020204" pitchFamily="34" charset="0"/>
                </a:rPr>
                <a:t>Footer</a:t>
              </a:r>
              <a:endParaRPr lang="pt-BR" sz="2800" b="1" dirty="0">
                <a:solidFill>
                  <a:srgbClr val="FFFF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4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96676" y="947509"/>
            <a:ext cx="6918154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1" dirty="0" smtClean="0">
                <a:latin typeface="Century Gothic" panose="020B0502020202020204" pitchFamily="34" charset="0"/>
              </a:rPr>
              <a:t>Suas </a:t>
            </a:r>
            <a:r>
              <a:rPr lang="pt-BR" sz="3600" b="1" dirty="0">
                <a:latin typeface="Century Gothic" panose="020B0502020202020204" pitchFamily="34" charset="0"/>
              </a:rPr>
              <a:t>alunas e participantes </a:t>
            </a:r>
            <a:r>
              <a:rPr lang="pt-BR" sz="3600" b="1" dirty="0" smtClean="0">
                <a:latin typeface="Century Gothic" panose="020B0502020202020204" pitchFamily="34" charset="0"/>
              </a:rPr>
              <a:t>precisam de </a:t>
            </a:r>
            <a:r>
              <a:rPr lang="pt-BR" sz="3600" b="1" dirty="0">
                <a:latin typeface="Century Gothic" panose="020B0502020202020204" pitchFamily="34" charset="0"/>
              </a:rPr>
              <a:t>um </a:t>
            </a:r>
            <a:r>
              <a:rPr lang="pt-BR" sz="3600" b="1" dirty="0">
                <a:solidFill>
                  <a:srgbClr val="FF0066"/>
                </a:solidFill>
                <a:latin typeface="Century Gothic" panose="020B0502020202020204" pitchFamily="34" charset="0"/>
              </a:rPr>
              <a:t>certificado?</a:t>
            </a:r>
            <a:r>
              <a:rPr lang="pt-BR" sz="36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96676" y="3031700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Century Gothic" panose="020B0502020202020204" pitchFamily="34" charset="0"/>
              </a:rPr>
              <a:t>Siga nosso </a:t>
            </a:r>
            <a:r>
              <a:rPr lang="pt-BR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passo a passo.</a:t>
            </a:r>
            <a:r>
              <a:rPr lang="pt-BR" sz="2800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96676" y="3709483"/>
            <a:ext cx="3624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Century Gothic" panose="020B0502020202020204" pitchFamily="34" charset="0"/>
              </a:rPr>
              <a:t>É </a:t>
            </a:r>
            <a:r>
              <a:rPr lang="pt-B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rápido</a:t>
            </a:r>
            <a:r>
              <a:rPr lang="pt-BR" sz="2800" dirty="0">
                <a:latin typeface="Century Gothic" panose="020B0502020202020204" pitchFamily="34" charset="0"/>
              </a:rPr>
              <a:t>, é </a:t>
            </a:r>
            <a:r>
              <a:rPr lang="pt-BR" sz="28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prático</a:t>
            </a:r>
            <a:r>
              <a:rPr lang="pt-BR" sz="2800" dirty="0">
                <a:latin typeface="Century Gothic" panose="020B0502020202020204" pitchFamily="34" charset="0"/>
              </a:rPr>
              <a:t>! 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1496676" y="4914899"/>
            <a:ext cx="2211217" cy="826532"/>
            <a:chOff x="5311158" y="5176157"/>
            <a:chExt cx="2211217" cy="826532"/>
          </a:xfrm>
        </p:grpSpPr>
        <p:sp>
          <p:nvSpPr>
            <p:cNvPr id="8" name="CaixaDeTexto 7"/>
            <p:cNvSpPr txBox="1"/>
            <p:nvPr/>
          </p:nvSpPr>
          <p:spPr>
            <a:xfrm>
              <a:off x="5453200" y="5327813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rgbClr val="FF0066"/>
                  </a:solidFill>
                  <a:latin typeface="Century Gothic" panose="020B0502020202020204" pitchFamily="34" charset="0"/>
                </a:rPr>
                <a:t>EU QUERO</a:t>
              </a:r>
              <a:endParaRPr lang="pt-BR" sz="2800" b="1" dirty="0">
                <a:solidFill>
                  <a:srgbClr val="FF006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311158" y="5176157"/>
              <a:ext cx="2211217" cy="826532"/>
            </a:xfrm>
            <a:prstGeom prst="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1638717" y="947509"/>
            <a:ext cx="2557725" cy="130177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609600"/>
            <a:ext cx="6096851" cy="5562600"/>
            <a:chOff x="0" y="476250"/>
            <a:chExt cx="6096851" cy="55626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09371"/>
              <a:ext cx="6096851" cy="34294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6250"/>
              <a:ext cx="6096851" cy="3429479"/>
            </a:xfrm>
            <a:prstGeom prst="rect">
              <a:avLst/>
            </a:prstGeom>
          </p:spPr>
        </p:pic>
      </p:grpSp>
      <p:grpSp>
        <p:nvGrpSpPr>
          <p:cNvPr id="7" name="Agrupar 6"/>
          <p:cNvGrpSpPr/>
          <p:nvPr/>
        </p:nvGrpSpPr>
        <p:grpSpPr>
          <a:xfrm>
            <a:off x="6267450" y="609600"/>
            <a:ext cx="6096851" cy="5562600"/>
            <a:chOff x="0" y="476250"/>
            <a:chExt cx="6096851" cy="556260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2609371"/>
              <a:ext cx="6096851" cy="342947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476250"/>
              <a:ext cx="6096851" cy="3429479"/>
            </a:xfrm>
            <a:prstGeom prst="rect">
              <a:avLst/>
            </a:prstGeom>
          </p:spPr>
        </p:pic>
      </p:grpSp>
      <p:sp>
        <p:nvSpPr>
          <p:cNvPr id="10" name="Retângulo 9"/>
          <p:cNvSpPr/>
          <p:nvPr/>
        </p:nvSpPr>
        <p:spPr>
          <a:xfrm>
            <a:off x="6267450" y="609600"/>
            <a:ext cx="6324600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670568" y="68834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Menu-2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391400" y="1369055"/>
            <a:ext cx="4000499" cy="202184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328943" y="206272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Form-Login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6851" y="3959615"/>
            <a:ext cx="6533724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674370" y="4901178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0" y="361950"/>
            <a:ext cx="6096852" cy="5924550"/>
            <a:chOff x="-1" y="0"/>
            <a:chExt cx="6096852" cy="59245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495071"/>
              <a:ext cx="6096851" cy="342947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851" cy="3429479"/>
            </a:xfrm>
            <a:prstGeom prst="rect">
              <a:avLst/>
            </a:prstGeom>
          </p:spPr>
        </p:pic>
      </p:grpSp>
      <p:grpSp>
        <p:nvGrpSpPr>
          <p:cNvPr id="8" name="Agrupar 7"/>
          <p:cNvGrpSpPr/>
          <p:nvPr/>
        </p:nvGrpSpPr>
        <p:grpSpPr>
          <a:xfrm>
            <a:off x="6286500" y="361950"/>
            <a:ext cx="6096852" cy="5924550"/>
            <a:chOff x="-1" y="0"/>
            <a:chExt cx="6096852" cy="592455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1" y="2495071"/>
              <a:ext cx="6096851" cy="3429479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6096851" cy="3429479"/>
            </a:xfrm>
            <a:prstGeom prst="rect">
              <a:avLst/>
            </a:prstGeom>
          </p:spPr>
        </p:pic>
      </p:grpSp>
      <p:sp>
        <p:nvSpPr>
          <p:cNvPr id="11" name="Retângulo 10"/>
          <p:cNvSpPr/>
          <p:nvPr/>
        </p:nvSpPr>
        <p:spPr>
          <a:xfrm>
            <a:off x="6248401" y="361950"/>
            <a:ext cx="6382174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51519" y="44069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Menu-2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248401" y="3959615"/>
            <a:ext cx="6382174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674370" y="4901178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248401" y="1132101"/>
            <a:ext cx="6382174" cy="24696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438049" y="1994919"/>
            <a:ext cx="5945302" cy="348231"/>
          </a:xfrm>
          <a:prstGeom prst="rect">
            <a:avLst/>
          </a:prstGeom>
          <a:noFill/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467907" y="1321807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List-Events</a:t>
            </a:r>
            <a:endParaRPr lang="pt-B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901323" y="196680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5B5B"/>
                </a:solidFill>
                <a:latin typeface="Century Gothic" panose="020B0502020202020204" pitchFamily="34" charset="0"/>
              </a:rPr>
              <a:t>Event</a:t>
            </a:r>
            <a:endParaRPr lang="pt-BR" sz="2000" b="1" dirty="0">
              <a:solidFill>
                <a:srgbClr val="FF5B5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9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457200"/>
            <a:ext cx="6096851" cy="5848350"/>
            <a:chOff x="0" y="0"/>
            <a:chExt cx="6096851" cy="584835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418871"/>
              <a:ext cx="6096851" cy="34294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96851" cy="3429479"/>
            </a:xfrm>
            <a:prstGeom prst="rect">
              <a:avLst/>
            </a:prstGeom>
          </p:spPr>
        </p:pic>
      </p:grpSp>
      <p:grpSp>
        <p:nvGrpSpPr>
          <p:cNvPr id="7" name="Agrupar 6"/>
          <p:cNvGrpSpPr/>
          <p:nvPr/>
        </p:nvGrpSpPr>
        <p:grpSpPr>
          <a:xfrm>
            <a:off x="6267450" y="457200"/>
            <a:ext cx="6096851" cy="5848350"/>
            <a:chOff x="0" y="0"/>
            <a:chExt cx="6096851" cy="584835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2418871"/>
              <a:ext cx="6096851" cy="342947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6096851" cy="3429479"/>
            </a:xfrm>
            <a:prstGeom prst="rect">
              <a:avLst/>
            </a:prstGeom>
          </p:spPr>
        </p:pic>
      </p:grpSp>
      <p:sp>
        <p:nvSpPr>
          <p:cNvPr id="10" name="Retângulo 9"/>
          <p:cNvSpPr/>
          <p:nvPr/>
        </p:nvSpPr>
        <p:spPr>
          <a:xfrm>
            <a:off x="6248401" y="361950"/>
            <a:ext cx="6382174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651519" y="44069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Menu-2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248401" y="3959615"/>
            <a:ext cx="6382174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674370" y="4901178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391400" y="1254037"/>
            <a:ext cx="4000499" cy="23273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328943" y="2062729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Form-Event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4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723" y="2190271"/>
            <a:ext cx="6096851" cy="34294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722" y="0"/>
            <a:ext cx="6096851" cy="34294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7450" y="2190271"/>
            <a:ext cx="6096851" cy="342947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7448" y="-958"/>
            <a:ext cx="6096851" cy="342947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096849" y="3339457"/>
            <a:ext cx="6382174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522818" y="4281020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6849" y="0"/>
            <a:ext cx="6382174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499967" y="7874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Menu-2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96849" y="846402"/>
            <a:ext cx="6382174" cy="23273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955564" y="1684224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Mensage Alert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2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723" y="2190271"/>
            <a:ext cx="6096851" cy="34294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7450" y="2190271"/>
            <a:ext cx="6096851" cy="342947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096849" y="3339457"/>
            <a:ext cx="6382174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522818" y="4281020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6849" y="0"/>
            <a:ext cx="6382174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499967" y="7874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Menu-1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96849" y="846402"/>
            <a:ext cx="6382174" cy="23273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955564" y="1684224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Mensage Alert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724" y="-90022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8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39510" y="-30516"/>
            <a:ext cx="6096851" cy="34294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723" y="2190271"/>
            <a:ext cx="6096851" cy="34294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7450" y="2190271"/>
            <a:ext cx="6096851" cy="342947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096849" y="3339457"/>
            <a:ext cx="6382174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522818" y="4281020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6849" y="0"/>
            <a:ext cx="6382174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499967" y="7874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Menu-1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96849" y="846402"/>
            <a:ext cx="6382174" cy="23273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955564" y="1684224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Mensage Alert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662" y="-45685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0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-132926" y="533160"/>
            <a:ext cx="6096852" cy="5562840"/>
            <a:chOff x="-1" y="533160"/>
            <a:chExt cx="6096852" cy="556284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666521"/>
              <a:ext cx="6096851" cy="34294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3160"/>
              <a:ext cx="6096851" cy="3429479"/>
            </a:xfrm>
            <a:prstGeom prst="rect">
              <a:avLst/>
            </a:prstGeom>
          </p:spPr>
        </p:pic>
      </p:grpSp>
      <p:grpSp>
        <p:nvGrpSpPr>
          <p:cNvPr id="7" name="Agrupar 6"/>
          <p:cNvGrpSpPr/>
          <p:nvPr/>
        </p:nvGrpSpPr>
        <p:grpSpPr>
          <a:xfrm>
            <a:off x="6362699" y="533160"/>
            <a:ext cx="6096852" cy="5562840"/>
            <a:chOff x="-1" y="533160"/>
            <a:chExt cx="6096852" cy="556284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1" y="2666521"/>
              <a:ext cx="6096851" cy="342947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533160"/>
              <a:ext cx="6096851" cy="3429479"/>
            </a:xfrm>
            <a:prstGeom prst="rect">
              <a:avLst/>
            </a:prstGeom>
          </p:spPr>
        </p:pic>
      </p:grpSp>
      <p:sp>
        <p:nvSpPr>
          <p:cNvPr id="10" name="Retângulo 9"/>
          <p:cNvSpPr/>
          <p:nvPr/>
        </p:nvSpPr>
        <p:spPr>
          <a:xfrm>
            <a:off x="6096850" y="3844641"/>
            <a:ext cx="6590450" cy="23693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522819" y="4786204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96850" y="578776"/>
            <a:ext cx="6590450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708244" y="657521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Menu-2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96850" y="1424094"/>
            <a:ext cx="3485300" cy="23273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222985" y="2247899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Profile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5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-303950" y="495300"/>
            <a:ext cx="6096851" cy="5905500"/>
            <a:chOff x="0" y="495300"/>
            <a:chExt cx="6096851" cy="59055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71321"/>
              <a:ext cx="6096851" cy="342947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5300"/>
              <a:ext cx="6096851" cy="3429479"/>
            </a:xfrm>
            <a:prstGeom prst="rect">
              <a:avLst/>
            </a:prstGeom>
          </p:spPr>
        </p:pic>
      </p:grpSp>
      <p:grpSp>
        <p:nvGrpSpPr>
          <p:cNvPr id="7" name="Agrupar 6"/>
          <p:cNvGrpSpPr/>
          <p:nvPr/>
        </p:nvGrpSpPr>
        <p:grpSpPr>
          <a:xfrm>
            <a:off x="6286500" y="495300"/>
            <a:ext cx="6096851" cy="5905500"/>
            <a:chOff x="0" y="495300"/>
            <a:chExt cx="6096851" cy="590550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2971321"/>
              <a:ext cx="6096851" cy="342947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495300"/>
              <a:ext cx="6096851" cy="3429479"/>
            </a:xfrm>
            <a:prstGeom prst="rect">
              <a:avLst/>
            </a:prstGeom>
          </p:spPr>
        </p:pic>
      </p:grpSp>
      <p:sp>
        <p:nvSpPr>
          <p:cNvPr id="10" name="Retângulo 9"/>
          <p:cNvSpPr/>
          <p:nvPr/>
        </p:nvSpPr>
        <p:spPr>
          <a:xfrm>
            <a:off x="6096851" y="495300"/>
            <a:ext cx="6457099" cy="68071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708245" y="57404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Menu-2</a:t>
            </a:r>
            <a:endParaRPr lang="pt-BR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96851" y="4054788"/>
            <a:ext cx="6457099" cy="24984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522820" y="4996352"/>
            <a:ext cx="131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Footer</a:t>
            </a:r>
            <a:endParaRPr lang="pt-BR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639900" y="1451717"/>
            <a:ext cx="3485300" cy="23273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8301205" y="2259477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Profile-</a:t>
            </a:r>
            <a:r>
              <a:rPr lang="pt-BR" sz="28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Edit</a:t>
            </a:r>
            <a:endParaRPr lang="pt-BR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1934" y="383784"/>
            <a:ext cx="12875868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1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-3048426" y="-7518400"/>
            <a:ext cx="6096852" cy="20574000"/>
            <a:chOff x="-1" y="0"/>
            <a:chExt cx="6096852" cy="2057400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096851" cy="3429479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8521"/>
              <a:ext cx="6096851" cy="3429479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858000"/>
              <a:ext cx="6096851" cy="3429479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286521"/>
              <a:ext cx="6096851" cy="3429479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13892363"/>
              <a:ext cx="6096851" cy="3429479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7144521"/>
              <a:ext cx="6096851" cy="3429479"/>
            </a:xfrm>
            <a:prstGeom prst="rect">
              <a:avLst/>
            </a:prstGeom>
          </p:spPr>
        </p:pic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425" y="-7772400"/>
            <a:ext cx="6096851" cy="34294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425" y="-4520242"/>
            <a:ext cx="6096851" cy="342947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425" y="-1091721"/>
            <a:ext cx="6096851" cy="342947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425" y="1407065"/>
            <a:ext cx="6096851" cy="34294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425" y="4835586"/>
            <a:ext cx="6096851" cy="342947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424" y="7735018"/>
            <a:ext cx="6096851" cy="342947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3574" y="-7772400"/>
            <a:ext cx="6096851" cy="342947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573" y="-4547318"/>
            <a:ext cx="6096851" cy="342947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3572" y="-1092200"/>
            <a:ext cx="6096851" cy="342947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574" y="1407065"/>
            <a:ext cx="6096851" cy="342947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3571" y="4835107"/>
            <a:ext cx="6096851" cy="342947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3574" y="8264586"/>
            <a:ext cx="6096851" cy="342947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40422" y="-7861779"/>
            <a:ext cx="6096851" cy="342947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38718" y="-4534498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6966" y="686282"/>
            <a:ext cx="10815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Descubra o que o nosso </a:t>
            </a:r>
            <a:r>
              <a:rPr lang="pt-BR" sz="2400" b="1" dirty="0">
                <a:solidFill>
                  <a:srgbClr val="FF0066"/>
                </a:solidFill>
                <a:latin typeface="Century Gothic" panose="020B0502020202020204" pitchFamily="34" charset="0"/>
              </a:rPr>
              <a:t>Gerador de Certificados </a:t>
            </a:r>
            <a:r>
              <a:rPr lang="pt-BR" sz="2400" dirty="0">
                <a:latin typeface="Century Gothic" panose="020B0502020202020204" pitchFamily="34" charset="0"/>
              </a:rPr>
              <a:t>pode fazer por você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51265" y="511520"/>
            <a:ext cx="1612654" cy="9797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24" y="1463878"/>
            <a:ext cx="8873664" cy="47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20305" y="74810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entury Gothic" panose="020B0502020202020204" pitchFamily="34" charset="0"/>
              </a:rPr>
              <a:t>Veja como é simples e fácil de usar o nosso </a:t>
            </a:r>
            <a:r>
              <a:rPr lang="pt-BR" sz="2400" b="1" dirty="0">
                <a:solidFill>
                  <a:srgbClr val="FF0066"/>
                </a:solidFill>
                <a:latin typeface="Century Gothic" panose="020B0502020202020204" pitchFamily="34" charset="0"/>
              </a:rPr>
              <a:t>passo a passo 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55411" y="1646043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1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b="1" dirty="0">
                <a:solidFill>
                  <a:srgbClr val="FF0066"/>
                </a:solidFill>
                <a:latin typeface="Century Gothic" panose="020B0502020202020204" pitchFamily="34" charset="0"/>
              </a:rPr>
              <a:t>Crie uma conta para a sua empresa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61983" y="2287083"/>
            <a:ext cx="8951489" cy="870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latin typeface="Century Gothic" panose="020B0502020202020204" pitchFamily="34" charset="0"/>
              </a:rPr>
              <a:t>2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 Crie </a:t>
            </a:r>
            <a:r>
              <a:rPr lang="pt-BR" b="1" dirty="0">
                <a:solidFill>
                  <a:srgbClr val="FF0066"/>
                </a:solidFill>
                <a:latin typeface="Century Gothic" panose="020B0502020202020204" pitchFamily="34" charset="0"/>
              </a:rPr>
              <a:t>um evento </a:t>
            </a:r>
            <a:endParaRPr lang="pt-BR" b="1" dirty="0" smtClean="0">
              <a:solidFill>
                <a:srgbClr val="FF0066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Century Gothic" panose="020B0502020202020204" pitchFamily="34" charset="0"/>
              </a:rPr>
              <a:t>Insira todas as informações necessárias no formulário. Ele ficará salvo para nós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55411" y="3595310"/>
            <a:ext cx="733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3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 Insira </a:t>
            </a:r>
            <a:r>
              <a:rPr lang="pt-BR" b="1" dirty="0">
                <a:solidFill>
                  <a:srgbClr val="FF0066"/>
                </a:solidFill>
                <a:latin typeface="Century Gothic" panose="020B0502020202020204" pitchFamily="34" charset="0"/>
              </a:rPr>
              <a:t>um 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arquivo </a:t>
            </a:r>
            <a:r>
              <a:rPr lang="pt-BR" b="1" dirty="0" err="1" smtClean="0">
                <a:solidFill>
                  <a:srgbClr val="FF0066"/>
                </a:solidFill>
                <a:latin typeface="Century Gothic" panose="020B0502020202020204" pitchFamily="34" charset="0"/>
              </a:rPr>
              <a:t>csv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 </a:t>
            </a:r>
            <a:r>
              <a:rPr lang="pt-BR" b="1" dirty="0">
                <a:solidFill>
                  <a:srgbClr val="FF0066"/>
                </a:solidFill>
                <a:latin typeface="Century Gothic" panose="020B0502020202020204" pitchFamily="34" charset="0"/>
              </a:rPr>
              <a:t>para gente ver quem estava nesse vento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5411" y="4471527"/>
            <a:ext cx="676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4 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Quer </a:t>
            </a:r>
            <a:r>
              <a:rPr lang="pt-BR" b="1" dirty="0">
                <a:solidFill>
                  <a:srgbClr val="FF0066"/>
                </a:solidFill>
                <a:latin typeface="Century Gothic" panose="020B0502020202020204" pitchFamily="34" charset="0"/>
              </a:rPr>
              <a:t>selecionar os participantes? É só acessar o </a:t>
            </a:r>
            <a:r>
              <a:rPr lang="pt-BR" b="1" i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click-</a:t>
            </a:r>
            <a:r>
              <a:rPr lang="pt-BR" b="1" i="1" dirty="0" err="1" smtClean="0">
                <a:solidFill>
                  <a:srgbClr val="FF0066"/>
                </a:solidFill>
                <a:latin typeface="Century Gothic" panose="020B0502020202020204" pitchFamily="34" charset="0"/>
              </a:rPr>
              <a:t>list</a:t>
            </a:r>
            <a:endParaRPr lang="pt-BR" b="1" i="1" dirty="0"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55411" y="5268472"/>
            <a:ext cx="11702242" cy="870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latin typeface="Century Gothic" panose="020B0502020202020204" pitchFamily="34" charset="0"/>
              </a:rPr>
              <a:t>5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 Está </a:t>
            </a:r>
            <a:r>
              <a:rPr lang="pt-BR" b="1" dirty="0">
                <a:solidFill>
                  <a:srgbClr val="FF0066"/>
                </a:solidFill>
                <a:latin typeface="Century Gothic" panose="020B0502020202020204" pitchFamily="34" charset="0"/>
              </a:rPr>
              <a:t>na hora de enviar os certificados</a:t>
            </a:r>
            <a:r>
              <a:rPr lang="pt-BR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Century Gothic" panose="020B0502020202020204" pitchFamily="34" charset="0"/>
              </a:rPr>
              <a:t>Basta </a:t>
            </a:r>
            <a:r>
              <a:rPr lang="pt-BR" dirty="0">
                <a:latin typeface="Century Gothic" panose="020B0502020202020204" pitchFamily="34" charset="0"/>
              </a:rPr>
              <a:t>clicar em gerar certificados, nós enviaremos um e-mail para todos os participantes selecionados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21905" y="561010"/>
            <a:ext cx="1612654" cy="9797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20305" y="748101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Century Gothic" panose="020B0502020202020204" pitchFamily="34" charset="0"/>
              </a:rPr>
              <a:t>Nosso </a:t>
            </a:r>
            <a:r>
              <a:rPr lang="pt-BR" sz="2400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modelo</a:t>
            </a:r>
            <a:endParaRPr lang="pt-BR" sz="2400" b="1" dirty="0"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1905" y="561010"/>
            <a:ext cx="1612654" cy="9797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1" r="3346" b="4906"/>
          <a:stretch/>
        </p:blipFill>
        <p:spPr>
          <a:xfrm>
            <a:off x="2716695" y="1532076"/>
            <a:ext cx="6135757" cy="433863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92487" y="3701395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Colocar o nosso modelo aqui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7963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398643"/>
            <a:ext cx="12192000" cy="4459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08383" y="279620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Nossas Desenvolvedoras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383" y="3361980"/>
            <a:ext cx="1348446" cy="2532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Chaiana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Grasielle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Beatriz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Rosemeire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Sabrina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Diana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73218" y="279620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Gerador de Certificados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373218" y="3361980"/>
            <a:ext cx="1329210" cy="1286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Sing In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Sing Up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Começar </a:t>
            </a:r>
          </a:p>
        </p:txBody>
      </p:sp>
    </p:spTree>
    <p:extLst>
      <p:ext uri="{BB962C8B-B14F-4D97-AF65-F5344CB8AC3E}">
        <p14:creationId xmlns:p14="http://schemas.microsoft.com/office/powerpoint/2010/main" val="3950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6600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Cadastro</a:t>
            </a:r>
            <a:endParaRPr lang="pt-BR" sz="1600" b="1" dirty="0">
              <a:solidFill>
                <a:srgbClr val="FF6600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Login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98384" y="3739863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E-mail: </a:t>
            </a:r>
            <a:r>
              <a:rPr lang="pt-BR" dirty="0" smtClean="0"/>
              <a:t>_________________________________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669530" y="3091665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Nome da Instituição: </a:t>
            </a:r>
            <a:r>
              <a:rPr lang="pt-BR" dirty="0" smtClean="0"/>
              <a:t>____________________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043584" y="5088737"/>
            <a:ext cx="2007902" cy="63610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54812" y="522212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6600"/>
                </a:solidFill>
                <a:latin typeface="Century Gothic" panose="020B0502020202020204" pitchFamily="34" charset="0"/>
              </a:rPr>
              <a:t>UPLOAD LOGO</a:t>
            </a:r>
            <a:endParaRPr lang="pt-BR" b="1" dirty="0">
              <a:solidFill>
                <a:srgbClr val="FF6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855060" y="6056186"/>
            <a:ext cx="4700744" cy="47707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742854" y="609467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Cadastrar meus dados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3808572" y="2578947"/>
            <a:ext cx="1916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399372" y="2578947"/>
            <a:ext cx="1916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818454" y="23733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ou</a:t>
            </a:r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/>
          <a:srcRect l="50287" t="51587" r="13441" b="36243"/>
          <a:stretch/>
        </p:blipFill>
        <p:spPr>
          <a:xfrm>
            <a:off x="4592176" y="1655756"/>
            <a:ext cx="3213101" cy="5842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669530" y="4440539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Senha: 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96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  <a:ea typeface="BatangChe" panose="02030609000101010101" pitchFamily="49" charset="-127"/>
              </a:rPr>
              <a:t>Cadastro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Login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9673" y="3119731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Nome da Instituição ou E-mail: </a:t>
            </a:r>
            <a:r>
              <a:rPr lang="pt-BR" dirty="0" smtClean="0"/>
              <a:t>________________________________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579914" y="4549298"/>
            <a:ext cx="7148286" cy="4770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771708" y="4587782"/>
            <a:ext cx="2828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Acessar minha conta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2579914" y="2578947"/>
            <a:ext cx="314494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399372" y="2578947"/>
            <a:ext cx="33288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818454" y="23733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entury Gothic" panose="020B0502020202020204" pitchFamily="34" charset="0"/>
              </a:rPr>
              <a:t>ou</a:t>
            </a:r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/>
          <a:srcRect l="50287" t="51587" r="13441" b="36243"/>
          <a:stretch/>
        </p:blipFill>
        <p:spPr>
          <a:xfrm>
            <a:off x="4450109" y="1681416"/>
            <a:ext cx="3213101" cy="5842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2525959" y="3772103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Senha: </a:t>
            </a:r>
            <a:r>
              <a:rPr lang="pt-BR" dirty="0" smtClean="0">
                <a:latin typeface="Century Gothic" panose="020B0502020202020204" pitchFamily="34" charset="0"/>
              </a:rPr>
              <a:t>______________________________________________________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404257"/>
          </a:xfrm>
          <a:prstGeom prst="rect">
            <a:avLst/>
          </a:prstGeom>
          <a:solidFill>
            <a:srgbClr val="F2F2F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wo makers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18" y="389618"/>
            <a:ext cx="1796596" cy="5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805277" y="514290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Home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21099" y="51429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latin typeface="Century Gothic" panose="020B0502020202020204" pitchFamily="34" charset="0"/>
                <a:ea typeface="BatangChe" panose="02030609000101010101" pitchFamily="49" charset="-127"/>
              </a:rPr>
              <a:t>Meu perfil</a:t>
            </a:r>
            <a:endParaRPr lang="pt-BR" sz="1600" b="1" dirty="0"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517822" y="514289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66"/>
                </a:solidFill>
                <a:latin typeface="Century Gothic" panose="020B0502020202020204" pitchFamily="34" charset="0"/>
                <a:ea typeface="BatangChe" panose="02030609000101010101" pitchFamily="49" charset="-127"/>
              </a:rPr>
              <a:t>Eventos</a:t>
            </a:r>
            <a:endParaRPr lang="pt-BR" sz="1600" b="1" dirty="0">
              <a:solidFill>
                <a:srgbClr val="FF0066"/>
              </a:solidFill>
              <a:latin typeface="Century Gothic" panose="020B0502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15091" y="1658746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66"/>
                </a:solidFill>
                <a:latin typeface="Century Gothic" panose="020B0502020202020204" pitchFamily="34" charset="0"/>
              </a:rPr>
              <a:t>Eventos Cadastrados</a:t>
            </a:r>
            <a:endParaRPr lang="pt-BR" sz="2400" b="1" dirty="0">
              <a:solidFill>
                <a:srgbClr val="FF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783318" y="2374900"/>
            <a:ext cx="3631773" cy="5080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909005" y="2444234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+ Cadastrar mais um evento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18" y="3422031"/>
            <a:ext cx="10937050" cy="23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404</Words>
  <Application>Microsoft Office PowerPoint</Application>
  <PresentationFormat>Widescreen</PresentationFormat>
  <Paragraphs>143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BatangChe</vt:lpstr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Diana Regina</dc:creator>
  <cp:lastModifiedBy>Diana Regina</cp:lastModifiedBy>
  <cp:revision>35</cp:revision>
  <dcterms:created xsi:type="dcterms:W3CDTF">2020-03-19T18:28:37Z</dcterms:created>
  <dcterms:modified xsi:type="dcterms:W3CDTF">2020-03-20T01:36:39Z</dcterms:modified>
</cp:coreProperties>
</file>