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77" r:id="rId6"/>
    <p:sldId id="278" r:id="rId7"/>
    <p:sldId id="279" r:id="rId8"/>
    <p:sldId id="289" r:id="rId9"/>
    <p:sldId id="297" r:id="rId10"/>
    <p:sldId id="280" r:id="rId11"/>
    <p:sldId id="281" r:id="rId12"/>
    <p:sldId id="290" r:id="rId13"/>
    <p:sldId id="291" r:id="rId14"/>
    <p:sldId id="282" r:id="rId15"/>
    <p:sldId id="292" r:id="rId16"/>
    <p:sldId id="283" r:id="rId17"/>
    <p:sldId id="293" r:id="rId18"/>
    <p:sldId id="294" r:id="rId19"/>
    <p:sldId id="284" r:id="rId20"/>
    <p:sldId id="285" r:id="rId21"/>
    <p:sldId id="295" r:id="rId22"/>
    <p:sldId id="296" r:id="rId23"/>
    <p:sldId id="286" r:id="rId24"/>
    <p:sldId id="298" r:id="rId25"/>
    <p:sldId id="287" r:id="rId26"/>
    <p:sldId id="288" r:id="rId27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7E49FE-9CC2-4DA5-B1B0-E1C30056479D}" v="6053" dt="2022-06-12T21:50:10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23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na Pasquali" userId="b3119797cc54e16e" providerId="LiveId" clId="{257E49FE-9CC2-4DA5-B1B0-E1C30056479D}"/>
    <pc:docChg chg="undo custSel addSld modSld sldOrd">
      <pc:chgData name="Diana Pasquali" userId="b3119797cc54e16e" providerId="LiveId" clId="{257E49FE-9CC2-4DA5-B1B0-E1C30056479D}" dt="2022-06-12T21:49:56.121" v="9428" actId="27636"/>
      <pc:docMkLst>
        <pc:docMk/>
      </pc:docMkLst>
      <pc:sldChg chg="modSp mod">
        <pc:chgData name="Diana Pasquali" userId="b3119797cc54e16e" providerId="LiveId" clId="{257E49FE-9CC2-4DA5-B1B0-E1C30056479D}" dt="2022-06-12T19:55:36.517" v="6924" actId="20577"/>
        <pc:sldMkLst>
          <pc:docMk/>
          <pc:sldMk cId="1401741552" sldId="277"/>
        </pc:sldMkLst>
        <pc:spChg chg="mod">
          <ac:chgData name="Diana Pasquali" userId="b3119797cc54e16e" providerId="LiveId" clId="{257E49FE-9CC2-4DA5-B1B0-E1C30056479D}" dt="2022-06-12T19:55:36.517" v="6924" actId="20577"/>
          <ac:spMkLst>
            <pc:docMk/>
            <pc:sldMk cId="1401741552" sldId="277"/>
            <ac:spMk id="2" creationId="{7A4919D0-F177-4BBA-9A0B-DBA69E2ED764}"/>
          </ac:spMkLst>
        </pc:spChg>
      </pc:sldChg>
      <pc:sldChg chg="modSp mod">
        <pc:chgData name="Diana Pasquali" userId="b3119797cc54e16e" providerId="LiveId" clId="{257E49FE-9CC2-4DA5-B1B0-E1C30056479D}" dt="2022-06-12T15:20:02.355" v="2313" actId="14100"/>
        <pc:sldMkLst>
          <pc:docMk/>
          <pc:sldMk cId="4088165404" sldId="279"/>
        </pc:sldMkLst>
        <pc:graphicFrameChg chg="mod">
          <ac:chgData name="Diana Pasquali" userId="b3119797cc54e16e" providerId="LiveId" clId="{257E49FE-9CC2-4DA5-B1B0-E1C30056479D}" dt="2022-06-12T14:54:52.220" v="1530" actId="113"/>
          <ac:graphicFrameMkLst>
            <pc:docMk/>
            <pc:sldMk cId="4088165404" sldId="279"/>
            <ac:graphicFrameMk id="10" creationId="{D75E8899-B8DB-30DA-6946-419063568003}"/>
          </ac:graphicFrameMkLst>
        </pc:graphicFrameChg>
        <pc:picChg chg="mod">
          <ac:chgData name="Diana Pasquali" userId="b3119797cc54e16e" providerId="LiveId" clId="{257E49FE-9CC2-4DA5-B1B0-E1C30056479D}" dt="2022-06-12T15:20:02.355" v="2313" actId="14100"/>
          <ac:picMkLst>
            <pc:docMk/>
            <pc:sldMk cId="4088165404" sldId="279"/>
            <ac:picMk id="8" creationId="{4BCB24FA-2A3E-43BD-8C0B-C19242D80B27}"/>
          </ac:picMkLst>
        </pc:picChg>
      </pc:sldChg>
      <pc:sldChg chg="addSp delSp modSp mod">
        <pc:chgData name="Diana Pasquali" userId="b3119797cc54e16e" providerId="LiveId" clId="{257E49FE-9CC2-4DA5-B1B0-E1C30056479D}" dt="2022-06-12T15:46:03.943" v="3764" actId="14100"/>
        <pc:sldMkLst>
          <pc:docMk/>
          <pc:sldMk cId="2362783105" sldId="281"/>
        </pc:sldMkLst>
        <pc:spChg chg="del">
          <ac:chgData name="Diana Pasquali" userId="b3119797cc54e16e" providerId="LiveId" clId="{257E49FE-9CC2-4DA5-B1B0-E1C30056479D}" dt="2022-06-12T15:20:58.077" v="2314" actId="1032"/>
          <ac:spMkLst>
            <pc:docMk/>
            <pc:sldMk cId="2362783105" sldId="281"/>
            <ac:spMk id="3" creationId="{65CAD36B-C67A-04B4-1441-0B46CF9471BC}"/>
          </ac:spMkLst>
        </pc:spChg>
        <pc:graphicFrameChg chg="add mod modGraphic">
          <ac:chgData name="Diana Pasquali" userId="b3119797cc54e16e" providerId="LiveId" clId="{257E49FE-9CC2-4DA5-B1B0-E1C30056479D}" dt="2022-06-12T15:46:03.943" v="3764" actId="14100"/>
          <ac:graphicFrameMkLst>
            <pc:docMk/>
            <pc:sldMk cId="2362783105" sldId="281"/>
            <ac:graphicFrameMk id="9" creationId="{FF1CCB0C-1194-44B6-46E6-24D1FCB610E9}"/>
          </ac:graphicFrameMkLst>
        </pc:graphicFrameChg>
      </pc:sldChg>
      <pc:sldChg chg="addSp delSp modSp mod ord">
        <pc:chgData name="Diana Pasquali" userId="b3119797cc54e16e" providerId="LiveId" clId="{257E49FE-9CC2-4DA5-B1B0-E1C30056479D}" dt="2022-06-12T11:50:20.253" v="323" actId="20577"/>
        <pc:sldMkLst>
          <pc:docMk/>
          <pc:sldMk cId="3213160745" sldId="282"/>
        </pc:sldMkLst>
        <pc:spChg chg="mod">
          <ac:chgData name="Diana Pasquali" userId="b3119797cc54e16e" providerId="LiveId" clId="{257E49FE-9CC2-4DA5-B1B0-E1C30056479D}" dt="2022-06-12T11:50:20.253" v="323" actId="20577"/>
          <ac:spMkLst>
            <pc:docMk/>
            <pc:sldMk cId="3213160745" sldId="282"/>
            <ac:spMk id="2" creationId="{568B457E-7CE7-D6FD-ED98-B53D6991E008}"/>
          </ac:spMkLst>
        </pc:spChg>
        <pc:spChg chg="del mod">
          <ac:chgData name="Diana Pasquali" userId="b3119797cc54e16e" providerId="LiveId" clId="{257E49FE-9CC2-4DA5-B1B0-E1C30056479D}" dt="2022-06-12T10:58:09.610" v="31" actId="478"/>
          <ac:spMkLst>
            <pc:docMk/>
            <pc:sldMk cId="3213160745" sldId="282"/>
            <ac:spMk id="3" creationId="{9956A55F-7B42-C50D-2AA8-58749D1DBB1F}"/>
          </ac:spMkLst>
        </pc:spChg>
        <pc:spChg chg="mod">
          <ac:chgData name="Diana Pasquali" userId="b3119797cc54e16e" providerId="LiveId" clId="{257E49FE-9CC2-4DA5-B1B0-E1C30056479D}" dt="2022-06-12T10:58:15.355" v="32"/>
          <ac:spMkLst>
            <pc:docMk/>
            <pc:sldMk cId="3213160745" sldId="282"/>
            <ac:spMk id="10" creationId="{AFBDCFD4-B86B-1DB9-4A0D-CD9B33A46CC5}"/>
          </ac:spMkLst>
        </pc:spChg>
        <pc:spChg chg="mod">
          <ac:chgData name="Diana Pasquali" userId="b3119797cc54e16e" providerId="LiveId" clId="{257E49FE-9CC2-4DA5-B1B0-E1C30056479D}" dt="2022-06-12T10:58:15.355" v="32"/>
          <ac:spMkLst>
            <pc:docMk/>
            <pc:sldMk cId="3213160745" sldId="282"/>
            <ac:spMk id="11" creationId="{484B393C-4C0E-18A7-1DC3-26FCFC46E9B1}"/>
          </ac:spMkLst>
        </pc:spChg>
        <pc:spChg chg="mod">
          <ac:chgData name="Diana Pasquali" userId="b3119797cc54e16e" providerId="LiveId" clId="{257E49FE-9CC2-4DA5-B1B0-E1C30056479D}" dt="2022-06-12T10:58:23.265" v="34" actId="20577"/>
          <ac:spMkLst>
            <pc:docMk/>
            <pc:sldMk cId="3213160745" sldId="282"/>
            <ac:spMk id="12" creationId="{C8ECBE24-F4AA-7BAC-D2BF-68EE5B9EC7EA}"/>
          </ac:spMkLst>
        </pc:spChg>
        <pc:spChg chg="mod">
          <ac:chgData name="Diana Pasquali" userId="b3119797cc54e16e" providerId="LiveId" clId="{257E49FE-9CC2-4DA5-B1B0-E1C30056479D}" dt="2022-06-12T10:58:26.203" v="36" actId="20577"/>
          <ac:spMkLst>
            <pc:docMk/>
            <pc:sldMk cId="3213160745" sldId="282"/>
            <ac:spMk id="13" creationId="{1F10ADA8-5BE3-C25D-02D3-091738048DE7}"/>
          </ac:spMkLst>
        </pc:spChg>
        <pc:spChg chg="mod">
          <ac:chgData name="Diana Pasquali" userId="b3119797cc54e16e" providerId="LiveId" clId="{257E49FE-9CC2-4DA5-B1B0-E1C30056479D}" dt="2022-06-12T10:58:29.804" v="38" actId="20577"/>
          <ac:spMkLst>
            <pc:docMk/>
            <pc:sldMk cId="3213160745" sldId="282"/>
            <ac:spMk id="14" creationId="{C61B536C-B20D-39A2-C9A9-F3FC4AEDA31A}"/>
          </ac:spMkLst>
        </pc:spChg>
        <pc:spChg chg="mod">
          <ac:chgData name="Diana Pasquali" userId="b3119797cc54e16e" providerId="LiveId" clId="{257E49FE-9CC2-4DA5-B1B0-E1C30056479D}" dt="2022-06-12T11:13:43.897" v="93" actId="1076"/>
          <ac:spMkLst>
            <pc:docMk/>
            <pc:sldMk cId="3213160745" sldId="282"/>
            <ac:spMk id="15" creationId="{19EBC04C-15C6-5F8E-8689-BFD524103A43}"/>
          </ac:spMkLst>
        </pc:spChg>
        <pc:spChg chg="mod">
          <ac:chgData name="Diana Pasquali" userId="b3119797cc54e16e" providerId="LiveId" clId="{257E49FE-9CC2-4DA5-B1B0-E1C30056479D}" dt="2022-06-12T10:58:15.355" v="32"/>
          <ac:spMkLst>
            <pc:docMk/>
            <pc:sldMk cId="3213160745" sldId="282"/>
            <ac:spMk id="16" creationId="{110CF74E-8577-B746-6F85-724C9BA64255}"/>
          </ac:spMkLst>
        </pc:spChg>
        <pc:grpChg chg="add mod">
          <ac:chgData name="Diana Pasquali" userId="b3119797cc54e16e" providerId="LiveId" clId="{257E49FE-9CC2-4DA5-B1B0-E1C30056479D}" dt="2022-06-12T11:14:26.649" v="101" actId="1076"/>
          <ac:grpSpMkLst>
            <pc:docMk/>
            <pc:sldMk cId="3213160745" sldId="282"/>
            <ac:grpSpMk id="9" creationId="{B3C02CC4-F3BA-BA59-528D-74454F1ECA17}"/>
          </ac:grpSpMkLst>
        </pc:grpChg>
        <pc:picChg chg="del">
          <ac:chgData name="Diana Pasquali" userId="b3119797cc54e16e" providerId="LiveId" clId="{257E49FE-9CC2-4DA5-B1B0-E1C30056479D}" dt="2022-06-12T10:57:38.490" v="28" actId="478"/>
          <ac:picMkLst>
            <pc:docMk/>
            <pc:sldMk cId="3213160745" sldId="282"/>
            <ac:picMk id="7" creationId="{E0A63E90-AD7F-5D1A-6CE8-14574CF801F6}"/>
          </ac:picMkLst>
        </pc:picChg>
        <pc:picChg chg="add mod">
          <ac:chgData name="Diana Pasquali" userId="b3119797cc54e16e" providerId="LiveId" clId="{257E49FE-9CC2-4DA5-B1B0-E1C30056479D}" dt="2022-06-12T11:14:15.442" v="100" actId="14100"/>
          <ac:picMkLst>
            <pc:docMk/>
            <pc:sldMk cId="3213160745" sldId="282"/>
            <ac:picMk id="18" creationId="{9FD481CB-CE02-0F35-2E28-2AF391F7625A}"/>
          </ac:picMkLst>
        </pc:picChg>
        <pc:picChg chg="add del mod">
          <ac:chgData name="Diana Pasquali" userId="b3119797cc54e16e" providerId="LiveId" clId="{257E49FE-9CC2-4DA5-B1B0-E1C30056479D}" dt="2022-06-12T11:10:56.609" v="71" actId="478"/>
          <ac:picMkLst>
            <pc:docMk/>
            <pc:sldMk cId="3213160745" sldId="282"/>
            <ac:picMk id="20" creationId="{C639E37C-75BD-76CA-9775-9516CC284ED6}"/>
          </ac:picMkLst>
        </pc:picChg>
        <pc:picChg chg="add del mod">
          <ac:chgData name="Diana Pasquali" userId="b3119797cc54e16e" providerId="LiveId" clId="{257E49FE-9CC2-4DA5-B1B0-E1C30056479D}" dt="2022-06-12T11:12:38.686" v="77" actId="478"/>
          <ac:picMkLst>
            <pc:docMk/>
            <pc:sldMk cId="3213160745" sldId="282"/>
            <ac:picMk id="22" creationId="{DB974E33-C25A-8ABB-9866-2A09733B27D8}"/>
          </ac:picMkLst>
        </pc:picChg>
        <pc:picChg chg="add del mod">
          <ac:chgData name="Diana Pasquali" userId="b3119797cc54e16e" providerId="LiveId" clId="{257E49FE-9CC2-4DA5-B1B0-E1C30056479D}" dt="2022-06-12T11:13:35.555" v="91" actId="478"/>
          <ac:picMkLst>
            <pc:docMk/>
            <pc:sldMk cId="3213160745" sldId="282"/>
            <ac:picMk id="23" creationId="{22DAA709-7E57-D36C-3621-A0CDE8518DB6}"/>
          </ac:picMkLst>
        </pc:picChg>
      </pc:sldChg>
      <pc:sldChg chg="addSp delSp modSp mod">
        <pc:chgData name="Diana Pasquali" userId="b3119797cc54e16e" providerId="LiveId" clId="{257E49FE-9CC2-4DA5-B1B0-E1C30056479D}" dt="2022-06-12T16:43:04.902" v="5677" actId="123"/>
        <pc:sldMkLst>
          <pc:docMk/>
          <pc:sldMk cId="2976349262" sldId="283"/>
        </pc:sldMkLst>
        <pc:spChg chg="del mod">
          <ac:chgData name="Diana Pasquali" userId="b3119797cc54e16e" providerId="LiveId" clId="{257E49FE-9CC2-4DA5-B1B0-E1C30056479D}" dt="2022-06-12T16:13:19.983" v="4701" actId="1032"/>
          <ac:spMkLst>
            <pc:docMk/>
            <pc:sldMk cId="2976349262" sldId="283"/>
            <ac:spMk id="3" creationId="{D5464A84-71FD-5308-152B-64822536F4B4}"/>
          </ac:spMkLst>
        </pc:spChg>
        <pc:spChg chg="add del mod">
          <ac:chgData name="Diana Pasquali" userId="b3119797cc54e16e" providerId="LiveId" clId="{257E49FE-9CC2-4DA5-B1B0-E1C30056479D}" dt="2022-06-12T16:20:30.797" v="4828" actId="478"/>
          <ac:spMkLst>
            <pc:docMk/>
            <pc:sldMk cId="2976349262" sldId="283"/>
            <ac:spMk id="11" creationId="{FFFF488D-4635-58AC-B7BB-809A0B72D42D}"/>
          </ac:spMkLst>
        </pc:spChg>
        <pc:graphicFrameChg chg="add del mod modGraphic">
          <ac:chgData name="Diana Pasquali" userId="b3119797cc54e16e" providerId="LiveId" clId="{257E49FE-9CC2-4DA5-B1B0-E1C30056479D}" dt="2022-06-12T16:43:04.902" v="5677" actId="123"/>
          <ac:graphicFrameMkLst>
            <pc:docMk/>
            <pc:sldMk cId="2976349262" sldId="283"/>
            <ac:graphicFrameMk id="9" creationId="{A7C75D9C-A15D-739A-D13D-2D83A1948DA0}"/>
          </ac:graphicFrameMkLst>
        </pc:graphicFrameChg>
        <pc:picChg chg="mod">
          <ac:chgData name="Diana Pasquali" userId="b3119797cc54e16e" providerId="LiveId" clId="{257E49FE-9CC2-4DA5-B1B0-E1C30056479D}" dt="2022-06-12T16:22:48.473" v="4926" actId="14100"/>
          <ac:picMkLst>
            <pc:docMk/>
            <pc:sldMk cId="2976349262" sldId="283"/>
            <ac:picMk id="7" creationId="{70D372A2-128E-4365-B653-A83DF57B2248}"/>
          </ac:picMkLst>
        </pc:picChg>
      </pc:sldChg>
      <pc:sldChg chg="addSp delSp modSp mod">
        <pc:chgData name="Diana Pasquali" userId="b3119797cc54e16e" providerId="LiveId" clId="{257E49FE-9CC2-4DA5-B1B0-E1C30056479D}" dt="2022-06-12T19:58:52.096" v="6930" actId="20577"/>
        <pc:sldMkLst>
          <pc:docMk/>
          <pc:sldMk cId="3878631918" sldId="284"/>
        </pc:sldMkLst>
        <pc:spChg chg="add del mod">
          <ac:chgData name="Diana Pasquali" userId="b3119797cc54e16e" providerId="LiveId" clId="{257E49FE-9CC2-4DA5-B1B0-E1C30056479D}" dt="2022-06-12T13:03:19.198" v="342" actId="931"/>
          <ac:spMkLst>
            <pc:docMk/>
            <pc:sldMk cId="3878631918" sldId="284"/>
            <ac:spMk id="3" creationId="{517AAEDD-4E07-F232-C228-5C911EF2152B}"/>
          </ac:spMkLst>
        </pc:spChg>
        <pc:spChg chg="add del mod">
          <ac:chgData name="Diana Pasquali" userId="b3119797cc54e16e" providerId="LiveId" clId="{257E49FE-9CC2-4DA5-B1B0-E1C30056479D}" dt="2022-06-12T13:04:15.007" v="355"/>
          <ac:spMkLst>
            <pc:docMk/>
            <pc:sldMk cId="3878631918" sldId="284"/>
            <ac:spMk id="12" creationId="{28F0270E-691E-E6AA-AB05-1E7081B4A4E2}"/>
          </ac:spMkLst>
        </pc:spChg>
        <pc:spChg chg="add del mod">
          <ac:chgData name="Diana Pasquali" userId="b3119797cc54e16e" providerId="LiveId" clId="{257E49FE-9CC2-4DA5-B1B0-E1C30056479D}" dt="2022-06-12T13:24:45.353" v="404" actId="1032"/>
          <ac:spMkLst>
            <pc:docMk/>
            <pc:sldMk cId="3878631918" sldId="284"/>
            <ac:spMk id="20" creationId="{085A2994-AAAC-2C5A-65F2-BEE61BDD3B72}"/>
          </ac:spMkLst>
        </pc:spChg>
        <pc:spChg chg="add del mod">
          <ac:chgData name="Diana Pasquali" userId="b3119797cc54e16e" providerId="LiveId" clId="{257E49FE-9CC2-4DA5-B1B0-E1C30056479D}" dt="2022-06-12T14:13:15.232" v="720" actId="931"/>
          <ac:spMkLst>
            <pc:docMk/>
            <pc:sldMk cId="3878631918" sldId="284"/>
            <ac:spMk id="25" creationId="{4430B52D-E43C-7497-627B-1703FC5D1E7E}"/>
          </ac:spMkLst>
        </pc:spChg>
        <pc:spChg chg="add mod">
          <ac:chgData name="Diana Pasquali" userId="b3119797cc54e16e" providerId="LiveId" clId="{257E49FE-9CC2-4DA5-B1B0-E1C30056479D}" dt="2022-06-12T19:58:52.096" v="6930" actId="20577"/>
          <ac:spMkLst>
            <pc:docMk/>
            <pc:sldMk cId="3878631918" sldId="284"/>
            <ac:spMk id="28" creationId="{48C4ADD7-351D-5A77-8B49-78B2CAD45034}"/>
          </ac:spMkLst>
        </pc:spChg>
        <pc:graphicFrameChg chg="add del modGraphic">
          <ac:chgData name="Diana Pasquali" userId="b3119797cc54e16e" providerId="LiveId" clId="{257E49FE-9CC2-4DA5-B1B0-E1C30056479D}" dt="2022-06-12T13:04:11.675" v="352" actId="478"/>
          <ac:graphicFrameMkLst>
            <pc:docMk/>
            <pc:sldMk cId="3878631918" sldId="284"/>
            <ac:graphicFrameMk id="11" creationId="{FD0A2093-5640-157A-AB4C-87414D774F84}"/>
          </ac:graphicFrameMkLst>
        </pc:graphicFrameChg>
        <pc:graphicFrameChg chg="add del mod modGraphic">
          <ac:chgData name="Diana Pasquali" userId="b3119797cc54e16e" providerId="LiveId" clId="{257E49FE-9CC2-4DA5-B1B0-E1C30056479D}" dt="2022-06-12T13:25:04.664" v="410" actId="478"/>
          <ac:graphicFrameMkLst>
            <pc:docMk/>
            <pc:sldMk cId="3878631918" sldId="284"/>
            <ac:graphicFrameMk id="23" creationId="{D95472BD-6C24-B15F-20CC-0DF925F563AD}"/>
          </ac:graphicFrameMkLst>
        </pc:graphicFrameChg>
        <pc:picChg chg="add del mod">
          <ac:chgData name="Diana Pasquali" userId="b3119797cc54e16e" providerId="LiveId" clId="{257E49FE-9CC2-4DA5-B1B0-E1C30056479D}" dt="2022-06-12T13:01:25.979" v="331"/>
          <ac:picMkLst>
            <pc:docMk/>
            <pc:sldMk cId="3878631918" sldId="284"/>
            <ac:picMk id="8" creationId="{CFEC3837-34EA-7C6F-81E0-4B81F61C0F27}"/>
          </ac:picMkLst>
        </pc:picChg>
        <pc:picChg chg="add del mod">
          <ac:chgData name="Diana Pasquali" userId="b3119797cc54e16e" providerId="LiveId" clId="{257E49FE-9CC2-4DA5-B1B0-E1C30056479D}" dt="2022-06-12T13:23:59.736" v="391" actId="478"/>
          <ac:picMkLst>
            <pc:docMk/>
            <pc:sldMk cId="3878631918" sldId="284"/>
            <ac:picMk id="10" creationId="{C6566EA8-3C64-2FEB-ACC8-4E69E214739E}"/>
          </ac:picMkLst>
        </pc:picChg>
        <pc:picChg chg="add del mod">
          <ac:chgData name="Diana Pasquali" userId="b3119797cc54e16e" providerId="LiveId" clId="{257E49FE-9CC2-4DA5-B1B0-E1C30056479D}" dt="2022-06-12T13:24:01.367" v="392" actId="478"/>
          <ac:picMkLst>
            <pc:docMk/>
            <pc:sldMk cId="3878631918" sldId="284"/>
            <ac:picMk id="14" creationId="{EBA8CFDE-F0B5-6EE0-972C-EFF8539F7935}"/>
          </ac:picMkLst>
        </pc:picChg>
        <pc:picChg chg="add del mod">
          <ac:chgData name="Diana Pasquali" userId="b3119797cc54e16e" providerId="LiveId" clId="{257E49FE-9CC2-4DA5-B1B0-E1C30056479D}" dt="2022-06-12T13:24:01.997" v="393" actId="478"/>
          <ac:picMkLst>
            <pc:docMk/>
            <pc:sldMk cId="3878631918" sldId="284"/>
            <ac:picMk id="16" creationId="{8CDCABC4-5361-8785-D481-491A4A7CE384}"/>
          </ac:picMkLst>
        </pc:picChg>
        <pc:picChg chg="add del mod">
          <ac:chgData name="Diana Pasquali" userId="b3119797cc54e16e" providerId="LiveId" clId="{257E49FE-9CC2-4DA5-B1B0-E1C30056479D}" dt="2022-06-12T13:24:02.985" v="394" actId="478"/>
          <ac:picMkLst>
            <pc:docMk/>
            <pc:sldMk cId="3878631918" sldId="284"/>
            <ac:picMk id="18" creationId="{83758720-BA3E-9895-AFF8-4EB434639E18}"/>
          </ac:picMkLst>
        </pc:picChg>
        <pc:picChg chg="add del mod">
          <ac:chgData name="Diana Pasquali" userId="b3119797cc54e16e" providerId="LiveId" clId="{257E49FE-9CC2-4DA5-B1B0-E1C30056479D}" dt="2022-06-12T13:24:38.188" v="403" actId="931"/>
          <ac:picMkLst>
            <pc:docMk/>
            <pc:sldMk cId="3878631918" sldId="284"/>
            <ac:picMk id="22" creationId="{77B874EE-2F82-5A63-8F2B-D699613C18F4}"/>
          </ac:picMkLst>
        </pc:picChg>
        <pc:picChg chg="add mod">
          <ac:chgData name="Diana Pasquali" userId="b3119797cc54e16e" providerId="LiveId" clId="{257E49FE-9CC2-4DA5-B1B0-E1C30056479D}" dt="2022-06-12T18:44:57.650" v="6023" actId="1076"/>
          <ac:picMkLst>
            <pc:docMk/>
            <pc:sldMk cId="3878631918" sldId="284"/>
            <ac:picMk id="27" creationId="{C3CAE9D7-C606-438B-9827-52C0FE082898}"/>
          </ac:picMkLst>
        </pc:picChg>
        <pc:picChg chg="add mod">
          <ac:chgData name="Diana Pasquali" userId="b3119797cc54e16e" providerId="LiveId" clId="{257E49FE-9CC2-4DA5-B1B0-E1C30056479D}" dt="2022-06-12T18:44:50.474" v="6020" actId="1076"/>
          <ac:picMkLst>
            <pc:docMk/>
            <pc:sldMk cId="3878631918" sldId="284"/>
            <ac:picMk id="30" creationId="{A7218A37-14B1-C5EE-4983-F55A3DA333DB}"/>
          </ac:picMkLst>
        </pc:picChg>
      </pc:sldChg>
      <pc:sldChg chg="addSp delSp modSp mod">
        <pc:chgData name="Diana Pasquali" userId="b3119797cc54e16e" providerId="LiveId" clId="{257E49FE-9CC2-4DA5-B1B0-E1C30056479D}" dt="2022-06-12T21:20:09.731" v="8085" actId="20577"/>
        <pc:sldMkLst>
          <pc:docMk/>
          <pc:sldMk cId="1980376390" sldId="285"/>
        </pc:sldMkLst>
        <pc:spChg chg="mod">
          <ac:chgData name="Diana Pasquali" userId="b3119797cc54e16e" providerId="LiveId" clId="{257E49FE-9CC2-4DA5-B1B0-E1C30056479D}" dt="2022-06-12T13:39:14.044" v="474" actId="20577"/>
          <ac:spMkLst>
            <pc:docMk/>
            <pc:sldMk cId="1980376390" sldId="285"/>
            <ac:spMk id="2" creationId="{F271BA8E-1A1D-93C3-E714-609BD528566B}"/>
          </ac:spMkLst>
        </pc:spChg>
        <pc:spChg chg="del">
          <ac:chgData name="Diana Pasquali" userId="b3119797cc54e16e" providerId="LiveId" clId="{257E49FE-9CC2-4DA5-B1B0-E1C30056479D}" dt="2022-06-12T13:23:27.560" v="386" actId="478"/>
          <ac:spMkLst>
            <pc:docMk/>
            <pc:sldMk cId="1980376390" sldId="285"/>
            <ac:spMk id="3" creationId="{D103622B-2B67-56EB-4CE6-2E35F22396A4}"/>
          </ac:spMkLst>
        </pc:spChg>
        <pc:spChg chg="add del mod">
          <ac:chgData name="Diana Pasquali" userId="b3119797cc54e16e" providerId="LiveId" clId="{257E49FE-9CC2-4DA5-B1B0-E1C30056479D}" dt="2022-06-12T13:41:31.255" v="488" actId="12084"/>
          <ac:spMkLst>
            <pc:docMk/>
            <pc:sldMk cId="1980376390" sldId="285"/>
            <ac:spMk id="12" creationId="{2F8DCED8-8162-7ABB-6633-73DB89E85702}"/>
          </ac:spMkLst>
        </pc:spChg>
        <pc:spChg chg="add mod">
          <ac:chgData name="Diana Pasquali" userId="b3119797cc54e16e" providerId="LiveId" clId="{257E49FE-9CC2-4DA5-B1B0-E1C30056479D}" dt="2022-06-12T21:20:09.731" v="8085" actId="20577"/>
          <ac:spMkLst>
            <pc:docMk/>
            <pc:sldMk cId="1980376390" sldId="285"/>
            <ac:spMk id="14" creationId="{47ABEF7E-2705-8240-75DF-503F51072035}"/>
          </ac:spMkLst>
        </pc:spChg>
        <pc:graphicFrameChg chg="add del mod">
          <ac:chgData name="Diana Pasquali" userId="b3119797cc54e16e" providerId="LiveId" clId="{257E49FE-9CC2-4DA5-B1B0-E1C30056479D}" dt="2022-06-12T13:42:29.056" v="512" actId="478"/>
          <ac:graphicFrameMkLst>
            <pc:docMk/>
            <pc:sldMk cId="1980376390" sldId="285"/>
            <ac:graphicFrameMk id="13" creationId="{FB36DC14-C70F-7813-3419-D619B1748B33}"/>
          </ac:graphicFrameMkLst>
        </pc:graphicFrameChg>
        <pc:picChg chg="add mod">
          <ac:chgData name="Diana Pasquali" userId="b3119797cc54e16e" providerId="LiveId" clId="{257E49FE-9CC2-4DA5-B1B0-E1C30056479D}" dt="2022-06-12T13:41:48.173" v="493" actId="14100"/>
          <ac:picMkLst>
            <pc:docMk/>
            <pc:sldMk cId="1980376390" sldId="285"/>
            <ac:picMk id="8" creationId="{05EA6430-D2EE-2336-2B42-7985E13CD566}"/>
          </ac:picMkLst>
        </pc:picChg>
        <pc:picChg chg="add mod">
          <ac:chgData name="Diana Pasquali" userId="b3119797cc54e16e" providerId="LiveId" clId="{257E49FE-9CC2-4DA5-B1B0-E1C30056479D}" dt="2022-06-12T13:42:06.804" v="498" actId="1076"/>
          <ac:picMkLst>
            <pc:docMk/>
            <pc:sldMk cId="1980376390" sldId="285"/>
            <ac:picMk id="9" creationId="{DABCF119-8026-4851-6F4E-26AD0F87E102}"/>
          </ac:picMkLst>
        </pc:picChg>
        <pc:picChg chg="add mod">
          <ac:chgData name="Diana Pasquali" userId="b3119797cc54e16e" providerId="LiveId" clId="{257E49FE-9CC2-4DA5-B1B0-E1C30056479D}" dt="2022-06-12T13:42:00.572" v="497" actId="14100"/>
          <ac:picMkLst>
            <pc:docMk/>
            <pc:sldMk cId="1980376390" sldId="285"/>
            <ac:picMk id="10" creationId="{8D8371C0-6A5F-7430-769F-10DE0DADD60D}"/>
          </ac:picMkLst>
        </pc:picChg>
        <pc:picChg chg="add del mod">
          <ac:chgData name="Diana Pasquali" userId="b3119797cc54e16e" providerId="LiveId" clId="{257E49FE-9CC2-4DA5-B1B0-E1C30056479D}" dt="2022-06-12T13:35:33.444" v="447" actId="478"/>
          <ac:picMkLst>
            <pc:docMk/>
            <pc:sldMk cId="1980376390" sldId="285"/>
            <ac:picMk id="11" creationId="{7580E39E-2BBF-43D9-780C-DACA4C7D9ADD}"/>
          </ac:picMkLst>
        </pc:picChg>
      </pc:sldChg>
      <pc:sldChg chg="addSp modSp mod">
        <pc:chgData name="Diana Pasquali" userId="b3119797cc54e16e" providerId="LiveId" clId="{257E49FE-9CC2-4DA5-B1B0-E1C30056479D}" dt="2022-06-12T19:21:40.653" v="6922" actId="20577"/>
        <pc:sldMkLst>
          <pc:docMk/>
          <pc:sldMk cId="467277145" sldId="286"/>
        </pc:sldMkLst>
        <pc:spChg chg="mod">
          <ac:chgData name="Diana Pasquali" userId="b3119797cc54e16e" providerId="LiveId" clId="{257E49FE-9CC2-4DA5-B1B0-E1C30056479D}" dt="2022-06-12T19:21:40.653" v="6922" actId="20577"/>
          <ac:spMkLst>
            <pc:docMk/>
            <pc:sldMk cId="467277145" sldId="286"/>
            <ac:spMk id="3" creationId="{3FB07088-631F-AF1A-172E-A83B17FA126F}"/>
          </ac:spMkLst>
        </pc:spChg>
        <pc:picChg chg="add mod">
          <ac:chgData name="Diana Pasquali" userId="b3119797cc54e16e" providerId="LiveId" clId="{257E49FE-9CC2-4DA5-B1B0-E1C30056479D}" dt="2022-06-12T18:52:45.217" v="6188" actId="1076"/>
          <ac:picMkLst>
            <pc:docMk/>
            <pc:sldMk cId="467277145" sldId="286"/>
            <ac:picMk id="9" creationId="{62F9AF0D-B005-38FD-1EC2-AE01487AC67E}"/>
          </ac:picMkLst>
        </pc:picChg>
        <pc:picChg chg="add mod">
          <ac:chgData name="Diana Pasquali" userId="b3119797cc54e16e" providerId="LiveId" clId="{257E49FE-9CC2-4DA5-B1B0-E1C30056479D}" dt="2022-06-12T18:53:52.464" v="6193" actId="14100"/>
          <ac:picMkLst>
            <pc:docMk/>
            <pc:sldMk cId="467277145" sldId="286"/>
            <ac:picMk id="11" creationId="{58EBF4F0-8053-433F-8B6A-1FB3697CF833}"/>
          </ac:picMkLst>
        </pc:picChg>
        <pc:picChg chg="add mod">
          <ac:chgData name="Diana Pasquali" userId="b3119797cc54e16e" providerId="LiveId" clId="{257E49FE-9CC2-4DA5-B1B0-E1C30056479D}" dt="2022-06-12T18:54:42.914" v="6195" actId="1076"/>
          <ac:picMkLst>
            <pc:docMk/>
            <pc:sldMk cId="467277145" sldId="286"/>
            <ac:picMk id="13" creationId="{EBBB0FD4-E743-81AB-A857-98A363395D32}"/>
          </ac:picMkLst>
        </pc:picChg>
      </pc:sldChg>
      <pc:sldChg chg="addSp delSp modSp mod">
        <pc:chgData name="Diana Pasquali" userId="b3119797cc54e16e" providerId="LiveId" clId="{257E49FE-9CC2-4DA5-B1B0-E1C30056479D}" dt="2022-06-12T13:01:56.643" v="338" actId="1076"/>
        <pc:sldMkLst>
          <pc:docMk/>
          <pc:sldMk cId="2551292983" sldId="287"/>
        </pc:sldMkLst>
        <pc:spChg chg="del">
          <ac:chgData name="Diana Pasquali" userId="b3119797cc54e16e" providerId="LiveId" clId="{257E49FE-9CC2-4DA5-B1B0-E1C30056479D}" dt="2022-06-12T13:01:36.322" v="332" actId="478"/>
          <ac:spMkLst>
            <pc:docMk/>
            <pc:sldMk cId="2551292983" sldId="287"/>
            <ac:spMk id="3" creationId="{6D29E463-E7CA-7DE2-C129-EC69826D8C15}"/>
          </ac:spMkLst>
        </pc:spChg>
        <pc:picChg chg="add mod">
          <ac:chgData name="Diana Pasquali" userId="b3119797cc54e16e" providerId="LiveId" clId="{257E49FE-9CC2-4DA5-B1B0-E1C30056479D}" dt="2022-06-12T13:01:56.643" v="338" actId="1076"/>
          <ac:picMkLst>
            <pc:docMk/>
            <pc:sldMk cId="2551292983" sldId="287"/>
            <ac:picMk id="8" creationId="{92A39E80-6ACC-DC7A-1FAA-D674FFCA720E}"/>
          </ac:picMkLst>
        </pc:picChg>
      </pc:sldChg>
      <pc:sldChg chg="modSp mod">
        <pc:chgData name="Diana Pasquali" userId="b3119797cc54e16e" providerId="LiveId" clId="{257E49FE-9CC2-4DA5-B1B0-E1C30056479D}" dt="2022-06-12T15:19:51.578" v="2312" actId="14100"/>
        <pc:sldMkLst>
          <pc:docMk/>
          <pc:sldMk cId="1936193852" sldId="289"/>
        </pc:sldMkLst>
        <pc:graphicFrameChg chg="mod">
          <ac:chgData name="Diana Pasquali" userId="b3119797cc54e16e" providerId="LiveId" clId="{257E49FE-9CC2-4DA5-B1B0-E1C30056479D}" dt="2022-06-12T15:19:39.538" v="2311" actId="113"/>
          <ac:graphicFrameMkLst>
            <pc:docMk/>
            <pc:sldMk cId="1936193852" sldId="289"/>
            <ac:graphicFrameMk id="10" creationId="{D75E8899-B8DB-30DA-6946-419063568003}"/>
          </ac:graphicFrameMkLst>
        </pc:graphicFrameChg>
        <pc:picChg chg="mod">
          <ac:chgData name="Diana Pasquali" userId="b3119797cc54e16e" providerId="LiveId" clId="{257E49FE-9CC2-4DA5-B1B0-E1C30056479D}" dt="2022-06-12T15:19:51.578" v="2312" actId="14100"/>
          <ac:picMkLst>
            <pc:docMk/>
            <pc:sldMk cId="1936193852" sldId="289"/>
            <ac:picMk id="8" creationId="{4BCB24FA-2A3E-43BD-8C0B-C19242D80B27}"/>
          </ac:picMkLst>
        </pc:picChg>
      </pc:sldChg>
      <pc:sldChg chg="addSp delSp modSp mod">
        <pc:chgData name="Diana Pasquali" userId="b3119797cc54e16e" providerId="LiveId" clId="{257E49FE-9CC2-4DA5-B1B0-E1C30056479D}" dt="2022-06-12T10:53:57.892" v="27" actId="14100"/>
        <pc:sldMkLst>
          <pc:docMk/>
          <pc:sldMk cId="2140054347" sldId="290"/>
        </pc:sldMkLst>
        <pc:spChg chg="add del mod">
          <ac:chgData name="Diana Pasquali" userId="b3119797cc54e16e" providerId="LiveId" clId="{257E49FE-9CC2-4DA5-B1B0-E1C30056479D}" dt="2022-06-12T10:53:05.425" v="17" actId="478"/>
          <ac:spMkLst>
            <pc:docMk/>
            <pc:sldMk cId="2140054347" sldId="290"/>
            <ac:spMk id="47" creationId="{9E2240A8-EC45-A2B6-5D4C-6E13D5EE2F60}"/>
          </ac:spMkLst>
        </pc:spChg>
        <pc:picChg chg="add mod">
          <ac:chgData name="Diana Pasquali" userId="b3119797cc54e16e" providerId="LiveId" clId="{257E49FE-9CC2-4DA5-B1B0-E1C30056479D}" dt="2022-06-12T10:53:10.894" v="19" actId="1076"/>
          <ac:picMkLst>
            <pc:docMk/>
            <pc:sldMk cId="2140054347" sldId="290"/>
            <ac:picMk id="41" creationId="{A6F9871B-1DE4-D682-43A6-B0A4FCA85AA9}"/>
          </ac:picMkLst>
        </pc:picChg>
        <pc:picChg chg="add mod">
          <ac:chgData name="Diana Pasquali" userId="b3119797cc54e16e" providerId="LiveId" clId="{257E49FE-9CC2-4DA5-B1B0-E1C30056479D}" dt="2022-06-12T10:53:15.305" v="20" actId="1076"/>
          <ac:picMkLst>
            <pc:docMk/>
            <pc:sldMk cId="2140054347" sldId="290"/>
            <ac:picMk id="43" creationId="{C06AB213-02DB-3311-A165-4F61D07019DB}"/>
          </ac:picMkLst>
        </pc:picChg>
        <pc:picChg chg="add del">
          <ac:chgData name="Diana Pasquali" userId="b3119797cc54e16e" providerId="LiveId" clId="{257E49FE-9CC2-4DA5-B1B0-E1C30056479D}" dt="2022-06-12T10:52:15.184" v="10" actId="22"/>
          <ac:picMkLst>
            <pc:docMk/>
            <pc:sldMk cId="2140054347" sldId="290"/>
            <ac:picMk id="45" creationId="{68FEC87D-41C8-8F40-CCCA-BDFC4745170E}"/>
          </ac:picMkLst>
        </pc:picChg>
        <pc:cxnChg chg="add del mod">
          <ac:chgData name="Diana Pasquali" userId="b3119797cc54e16e" providerId="LiveId" clId="{257E49FE-9CC2-4DA5-B1B0-E1C30056479D}" dt="2022-06-12T10:53:06.534" v="18" actId="478"/>
          <ac:cxnSpMkLst>
            <pc:docMk/>
            <pc:sldMk cId="2140054347" sldId="290"/>
            <ac:cxnSpMk id="48" creationId="{C2CFDD40-CEFB-1B93-9D75-554137A90D72}"/>
          </ac:cxnSpMkLst>
        </pc:cxnChg>
        <pc:cxnChg chg="add mod">
          <ac:chgData name="Diana Pasquali" userId="b3119797cc54e16e" providerId="LiveId" clId="{257E49FE-9CC2-4DA5-B1B0-E1C30056479D}" dt="2022-06-12T10:53:41.594" v="24" actId="692"/>
          <ac:cxnSpMkLst>
            <pc:docMk/>
            <pc:sldMk cId="2140054347" sldId="290"/>
            <ac:cxnSpMk id="51" creationId="{5847A371-2FF0-A5F3-DF6E-24BDD9299D26}"/>
          </ac:cxnSpMkLst>
        </pc:cxnChg>
        <pc:cxnChg chg="add mod">
          <ac:chgData name="Diana Pasquali" userId="b3119797cc54e16e" providerId="LiveId" clId="{257E49FE-9CC2-4DA5-B1B0-E1C30056479D}" dt="2022-06-12T10:53:57.892" v="27" actId="14100"/>
          <ac:cxnSpMkLst>
            <pc:docMk/>
            <pc:sldMk cId="2140054347" sldId="290"/>
            <ac:cxnSpMk id="53" creationId="{084E1522-2091-38F5-D16A-B5B758B07DAF}"/>
          </ac:cxnSpMkLst>
        </pc:cxnChg>
      </pc:sldChg>
      <pc:sldChg chg="addSp delSp modSp add mod">
        <pc:chgData name="Diana Pasquali" userId="b3119797cc54e16e" providerId="LiveId" clId="{257E49FE-9CC2-4DA5-B1B0-E1C30056479D}" dt="2022-06-12T16:23:40.613" v="4979" actId="20577"/>
        <pc:sldMkLst>
          <pc:docMk/>
          <pc:sldMk cId="2257275863" sldId="291"/>
        </pc:sldMkLst>
        <pc:spChg chg="add del">
          <ac:chgData name="Diana Pasquali" userId="b3119797cc54e16e" providerId="LiveId" clId="{257E49FE-9CC2-4DA5-B1B0-E1C30056479D}" dt="2022-06-12T15:46:48.331" v="3767" actId="1032"/>
          <ac:spMkLst>
            <pc:docMk/>
            <pc:sldMk cId="2257275863" sldId="291"/>
            <ac:spMk id="3" creationId="{9956A55F-7B42-C50D-2AA8-58749D1DBB1F}"/>
          </ac:spMkLst>
        </pc:spChg>
        <pc:graphicFrameChg chg="add del mod">
          <ac:chgData name="Diana Pasquali" userId="b3119797cc54e16e" providerId="LiveId" clId="{257E49FE-9CC2-4DA5-B1B0-E1C30056479D}" dt="2022-06-12T15:46:32.444" v="3766"/>
          <ac:graphicFrameMkLst>
            <pc:docMk/>
            <pc:sldMk cId="2257275863" sldId="291"/>
            <ac:graphicFrameMk id="9" creationId="{6EB8541F-8EE0-9D89-D52A-C0C778C4E51A}"/>
          </ac:graphicFrameMkLst>
        </pc:graphicFrameChg>
        <pc:graphicFrameChg chg="add mod modGraphic">
          <ac:chgData name="Diana Pasquali" userId="b3119797cc54e16e" providerId="LiveId" clId="{257E49FE-9CC2-4DA5-B1B0-E1C30056479D}" dt="2022-06-12T16:23:40.613" v="4979" actId="20577"/>
          <ac:graphicFrameMkLst>
            <pc:docMk/>
            <pc:sldMk cId="2257275863" sldId="291"/>
            <ac:graphicFrameMk id="10" creationId="{6385AB0D-C951-F442-7A79-8C7FAA957D94}"/>
          </ac:graphicFrameMkLst>
        </pc:graphicFrameChg>
      </pc:sldChg>
      <pc:sldChg chg="addSp delSp modSp add mod ord">
        <pc:chgData name="Diana Pasquali" userId="b3119797cc54e16e" providerId="LiveId" clId="{257E49FE-9CC2-4DA5-B1B0-E1C30056479D}" dt="2022-06-12T11:50:14.709" v="320" actId="20577"/>
        <pc:sldMkLst>
          <pc:docMk/>
          <pc:sldMk cId="1466182496" sldId="292"/>
        </pc:sldMkLst>
        <pc:spChg chg="mod">
          <ac:chgData name="Diana Pasquali" userId="b3119797cc54e16e" providerId="LiveId" clId="{257E49FE-9CC2-4DA5-B1B0-E1C30056479D}" dt="2022-06-12T11:50:14.709" v="320" actId="20577"/>
          <ac:spMkLst>
            <pc:docMk/>
            <pc:sldMk cId="1466182496" sldId="292"/>
            <ac:spMk id="2" creationId="{568B457E-7CE7-D6FD-ED98-B53D6991E008}"/>
          </ac:spMkLst>
        </pc:spChg>
        <pc:spChg chg="del">
          <ac:chgData name="Diana Pasquali" userId="b3119797cc54e16e" providerId="LiveId" clId="{257E49FE-9CC2-4DA5-B1B0-E1C30056479D}" dt="2022-06-12T11:14:59.739" v="107" actId="478"/>
          <ac:spMkLst>
            <pc:docMk/>
            <pc:sldMk cId="1466182496" sldId="292"/>
            <ac:spMk id="3" creationId="{9956A55F-7B42-C50D-2AA8-58749D1DBB1F}"/>
          </ac:spMkLst>
        </pc:spChg>
        <pc:spChg chg="mod">
          <ac:chgData name="Diana Pasquali" userId="b3119797cc54e16e" providerId="LiveId" clId="{257E49FE-9CC2-4DA5-B1B0-E1C30056479D}" dt="2022-06-12T11:14:49.801" v="105"/>
          <ac:spMkLst>
            <pc:docMk/>
            <pc:sldMk cId="1466182496" sldId="292"/>
            <ac:spMk id="12" creationId="{7246CD9D-1F46-0DA3-EB3F-5366133C8DC0}"/>
          </ac:spMkLst>
        </pc:spChg>
        <pc:spChg chg="mod">
          <ac:chgData name="Diana Pasquali" userId="b3119797cc54e16e" providerId="LiveId" clId="{257E49FE-9CC2-4DA5-B1B0-E1C30056479D}" dt="2022-06-12T11:14:49.801" v="105"/>
          <ac:spMkLst>
            <pc:docMk/>
            <pc:sldMk cId="1466182496" sldId="292"/>
            <ac:spMk id="13" creationId="{2606CC9C-147D-327C-ED70-3B8DFBD0DBDD}"/>
          </ac:spMkLst>
        </pc:spChg>
        <pc:spChg chg="mod">
          <ac:chgData name="Diana Pasquali" userId="b3119797cc54e16e" providerId="LiveId" clId="{257E49FE-9CC2-4DA5-B1B0-E1C30056479D}" dt="2022-06-12T11:14:49.801" v="105"/>
          <ac:spMkLst>
            <pc:docMk/>
            <pc:sldMk cId="1466182496" sldId="292"/>
            <ac:spMk id="14" creationId="{477F7EE8-6BCF-213C-2E13-BA796B8DBC94}"/>
          </ac:spMkLst>
        </pc:spChg>
        <pc:spChg chg="mod">
          <ac:chgData name="Diana Pasquali" userId="b3119797cc54e16e" providerId="LiveId" clId="{257E49FE-9CC2-4DA5-B1B0-E1C30056479D}" dt="2022-06-12T11:14:49.801" v="105"/>
          <ac:spMkLst>
            <pc:docMk/>
            <pc:sldMk cId="1466182496" sldId="292"/>
            <ac:spMk id="15" creationId="{DE2AB36C-BD7A-F1BB-F220-43FA1D2B8F1E}"/>
          </ac:spMkLst>
        </pc:spChg>
        <pc:spChg chg="mod">
          <ac:chgData name="Diana Pasquali" userId="b3119797cc54e16e" providerId="LiveId" clId="{257E49FE-9CC2-4DA5-B1B0-E1C30056479D}" dt="2022-06-12T11:14:49.801" v="105"/>
          <ac:spMkLst>
            <pc:docMk/>
            <pc:sldMk cId="1466182496" sldId="292"/>
            <ac:spMk id="16" creationId="{CD7EA319-440A-F6D7-2976-8E2A314A9CB4}"/>
          </ac:spMkLst>
        </pc:spChg>
        <pc:spChg chg="mod">
          <ac:chgData name="Diana Pasquali" userId="b3119797cc54e16e" providerId="LiveId" clId="{257E49FE-9CC2-4DA5-B1B0-E1C30056479D}" dt="2022-06-12T11:14:49.801" v="105"/>
          <ac:spMkLst>
            <pc:docMk/>
            <pc:sldMk cId="1466182496" sldId="292"/>
            <ac:spMk id="17" creationId="{0ED48C0F-135A-7EB2-DC99-2634BF203424}"/>
          </ac:spMkLst>
        </pc:spChg>
        <pc:spChg chg="mod">
          <ac:chgData name="Diana Pasquali" userId="b3119797cc54e16e" providerId="LiveId" clId="{257E49FE-9CC2-4DA5-B1B0-E1C30056479D}" dt="2022-06-12T11:14:49.801" v="105"/>
          <ac:spMkLst>
            <pc:docMk/>
            <pc:sldMk cId="1466182496" sldId="292"/>
            <ac:spMk id="18" creationId="{07BC21BE-E74F-D30E-78CF-B8B4E4164C63}"/>
          </ac:spMkLst>
        </pc:spChg>
        <pc:grpChg chg="add mod">
          <ac:chgData name="Diana Pasquali" userId="b3119797cc54e16e" providerId="LiveId" clId="{257E49FE-9CC2-4DA5-B1B0-E1C30056479D}" dt="2022-06-12T11:18:35.661" v="142" actId="1076"/>
          <ac:grpSpMkLst>
            <pc:docMk/>
            <pc:sldMk cId="1466182496" sldId="292"/>
            <ac:grpSpMk id="11" creationId="{2AB5019B-083D-0B86-0C96-60F945EBC70C}"/>
          </ac:grpSpMkLst>
        </pc:grpChg>
        <pc:picChg chg="del">
          <ac:chgData name="Diana Pasquali" userId="b3119797cc54e16e" providerId="LiveId" clId="{257E49FE-9CC2-4DA5-B1B0-E1C30056479D}" dt="2022-06-12T11:10:31.633" v="68" actId="478"/>
          <ac:picMkLst>
            <pc:docMk/>
            <pc:sldMk cId="1466182496" sldId="292"/>
            <ac:picMk id="7" creationId="{E0A63E90-AD7F-5D1A-6CE8-14574CF801F6}"/>
          </ac:picMkLst>
        </pc:picChg>
        <pc:picChg chg="add mod">
          <ac:chgData name="Diana Pasquali" userId="b3119797cc54e16e" providerId="LiveId" clId="{257E49FE-9CC2-4DA5-B1B0-E1C30056479D}" dt="2022-06-12T11:17:49.381" v="131" actId="1076"/>
          <ac:picMkLst>
            <pc:docMk/>
            <pc:sldMk cId="1466182496" sldId="292"/>
            <ac:picMk id="9" creationId="{04D56F96-53BE-EFDB-F893-FD00D5E40A90}"/>
          </ac:picMkLst>
        </pc:picChg>
        <pc:picChg chg="add mod">
          <ac:chgData name="Diana Pasquali" userId="b3119797cc54e16e" providerId="LiveId" clId="{257E49FE-9CC2-4DA5-B1B0-E1C30056479D}" dt="2022-06-12T11:19:15.899" v="152" actId="1076"/>
          <ac:picMkLst>
            <pc:docMk/>
            <pc:sldMk cId="1466182496" sldId="292"/>
            <ac:picMk id="10" creationId="{AF7BAE4C-B1DF-B8AD-8613-DD73F695566B}"/>
          </ac:picMkLst>
        </pc:picChg>
        <pc:picChg chg="add mod">
          <ac:chgData name="Diana Pasquali" userId="b3119797cc54e16e" providerId="LiveId" clId="{257E49FE-9CC2-4DA5-B1B0-E1C30056479D}" dt="2022-06-12T11:18:24.655" v="141" actId="1076"/>
          <ac:picMkLst>
            <pc:docMk/>
            <pc:sldMk cId="1466182496" sldId="292"/>
            <ac:picMk id="20" creationId="{AB6DA21C-13B0-84D1-F703-4ED4030719E2}"/>
          </ac:picMkLst>
        </pc:picChg>
        <pc:picChg chg="add mod">
          <ac:chgData name="Diana Pasquali" userId="b3119797cc54e16e" providerId="LiveId" clId="{257E49FE-9CC2-4DA5-B1B0-E1C30056479D}" dt="2022-06-12T11:23:27.492" v="156" actId="1076"/>
          <ac:picMkLst>
            <pc:docMk/>
            <pc:sldMk cId="1466182496" sldId="292"/>
            <ac:picMk id="31" creationId="{703EFE52-4C77-6C3C-4E89-4D4ED1CF6899}"/>
          </ac:picMkLst>
        </pc:picChg>
        <pc:cxnChg chg="add mod">
          <ac:chgData name="Diana Pasquali" userId="b3119797cc54e16e" providerId="LiveId" clId="{257E49FE-9CC2-4DA5-B1B0-E1C30056479D}" dt="2022-06-12T11:18:49.755" v="144" actId="1076"/>
          <ac:cxnSpMkLst>
            <pc:docMk/>
            <pc:sldMk cId="1466182496" sldId="292"/>
            <ac:cxnSpMk id="21" creationId="{7D5885DE-2B71-0F1D-2F41-7388C369C191}"/>
          </ac:cxnSpMkLst>
        </pc:cxnChg>
        <pc:cxnChg chg="add mod">
          <ac:chgData name="Diana Pasquali" userId="b3119797cc54e16e" providerId="LiveId" clId="{257E49FE-9CC2-4DA5-B1B0-E1C30056479D}" dt="2022-06-12T11:19:02.257" v="148" actId="14100"/>
          <ac:cxnSpMkLst>
            <pc:docMk/>
            <pc:sldMk cId="1466182496" sldId="292"/>
            <ac:cxnSpMk id="22" creationId="{4487B6EE-083F-C2F8-1524-0C617E1CF037}"/>
          </ac:cxnSpMkLst>
        </pc:cxnChg>
        <pc:cxnChg chg="add mod">
          <ac:chgData name="Diana Pasquali" userId="b3119797cc54e16e" providerId="LiveId" clId="{257E49FE-9CC2-4DA5-B1B0-E1C30056479D}" dt="2022-06-12T11:19:15.899" v="152" actId="1076"/>
          <ac:cxnSpMkLst>
            <pc:docMk/>
            <pc:sldMk cId="1466182496" sldId="292"/>
            <ac:cxnSpMk id="26" creationId="{89455C94-6E64-2419-535A-A6070029B135}"/>
          </ac:cxnSpMkLst>
        </pc:cxnChg>
        <pc:cxnChg chg="add mod">
          <ac:chgData name="Diana Pasquali" userId="b3119797cc54e16e" providerId="LiveId" clId="{257E49FE-9CC2-4DA5-B1B0-E1C30056479D}" dt="2022-06-12T11:23:37.516" v="159" actId="14100"/>
          <ac:cxnSpMkLst>
            <pc:docMk/>
            <pc:sldMk cId="1466182496" sldId="292"/>
            <ac:cxnSpMk id="32" creationId="{6AAEFB6E-39D7-9873-EEF5-21FE28C08D6E}"/>
          </ac:cxnSpMkLst>
        </pc:cxnChg>
      </pc:sldChg>
      <pc:sldChg chg="addSp delSp modSp add mod">
        <pc:chgData name="Diana Pasquali" userId="b3119797cc54e16e" providerId="LiveId" clId="{257E49FE-9CC2-4DA5-B1B0-E1C30056479D}" dt="2022-06-12T11:49:23.076" v="309" actId="14100"/>
        <pc:sldMkLst>
          <pc:docMk/>
          <pc:sldMk cId="4059177888" sldId="293"/>
        </pc:sldMkLst>
        <pc:spChg chg="mod">
          <ac:chgData name="Diana Pasquali" userId="b3119797cc54e16e" providerId="LiveId" clId="{257E49FE-9CC2-4DA5-B1B0-E1C30056479D}" dt="2022-06-12T11:40:53.198" v="231" actId="20577"/>
          <ac:spMkLst>
            <pc:docMk/>
            <pc:sldMk cId="4059177888" sldId="293"/>
            <ac:spMk id="2" creationId="{EB7EC8FB-8F03-2B79-8F4D-77BAB2506E91}"/>
          </ac:spMkLst>
        </pc:spChg>
        <pc:spChg chg="del">
          <ac:chgData name="Diana Pasquali" userId="b3119797cc54e16e" providerId="LiveId" clId="{257E49FE-9CC2-4DA5-B1B0-E1C30056479D}" dt="2022-06-12T11:28:23.209" v="162" actId="478"/>
          <ac:spMkLst>
            <pc:docMk/>
            <pc:sldMk cId="4059177888" sldId="293"/>
            <ac:spMk id="3" creationId="{D5464A84-71FD-5308-152B-64822536F4B4}"/>
          </ac:spMkLst>
        </pc:spChg>
        <pc:spChg chg="mod">
          <ac:chgData name="Diana Pasquali" userId="b3119797cc54e16e" providerId="LiveId" clId="{257E49FE-9CC2-4DA5-B1B0-E1C30056479D}" dt="2022-06-12T11:28:24.973" v="163"/>
          <ac:spMkLst>
            <pc:docMk/>
            <pc:sldMk cId="4059177888" sldId="293"/>
            <ac:spMk id="10" creationId="{57C1BDFB-DEE4-14FF-A1DB-8B67867097B9}"/>
          </ac:spMkLst>
        </pc:spChg>
        <pc:spChg chg="mod">
          <ac:chgData name="Diana Pasquali" userId="b3119797cc54e16e" providerId="LiveId" clId="{257E49FE-9CC2-4DA5-B1B0-E1C30056479D}" dt="2022-06-12T11:28:24.973" v="163"/>
          <ac:spMkLst>
            <pc:docMk/>
            <pc:sldMk cId="4059177888" sldId="293"/>
            <ac:spMk id="11" creationId="{0C27EA5D-CA29-FC53-9D61-EE55F196AA92}"/>
          </ac:spMkLst>
        </pc:spChg>
        <pc:spChg chg="mod">
          <ac:chgData name="Diana Pasquali" userId="b3119797cc54e16e" providerId="LiveId" clId="{257E49FE-9CC2-4DA5-B1B0-E1C30056479D}" dt="2022-06-12T11:28:37.351" v="166" actId="20577"/>
          <ac:spMkLst>
            <pc:docMk/>
            <pc:sldMk cId="4059177888" sldId="293"/>
            <ac:spMk id="12" creationId="{A7617158-9CAF-5A0F-BF04-9578204E48F4}"/>
          </ac:spMkLst>
        </pc:spChg>
        <pc:spChg chg="mod">
          <ac:chgData name="Diana Pasquali" userId="b3119797cc54e16e" providerId="LiveId" clId="{257E49FE-9CC2-4DA5-B1B0-E1C30056479D}" dt="2022-06-12T11:28:41.539" v="168" actId="20577"/>
          <ac:spMkLst>
            <pc:docMk/>
            <pc:sldMk cId="4059177888" sldId="293"/>
            <ac:spMk id="13" creationId="{5BAA59D6-7B32-86BB-6769-5DFC275E565C}"/>
          </ac:spMkLst>
        </pc:spChg>
        <pc:spChg chg="mod">
          <ac:chgData name="Diana Pasquali" userId="b3119797cc54e16e" providerId="LiveId" clId="{257E49FE-9CC2-4DA5-B1B0-E1C30056479D}" dt="2022-06-12T11:28:45.133" v="170" actId="20577"/>
          <ac:spMkLst>
            <pc:docMk/>
            <pc:sldMk cId="4059177888" sldId="293"/>
            <ac:spMk id="14" creationId="{A010EE4E-A840-A637-1331-D0CC4BD2D3E6}"/>
          </ac:spMkLst>
        </pc:spChg>
        <pc:spChg chg="mod">
          <ac:chgData name="Diana Pasquali" userId="b3119797cc54e16e" providerId="LiveId" clId="{257E49FE-9CC2-4DA5-B1B0-E1C30056479D}" dt="2022-06-12T11:28:24.973" v="163"/>
          <ac:spMkLst>
            <pc:docMk/>
            <pc:sldMk cId="4059177888" sldId="293"/>
            <ac:spMk id="15" creationId="{B99A7820-4B16-95FE-BFC8-32ADDE5AAB6C}"/>
          </ac:spMkLst>
        </pc:spChg>
        <pc:spChg chg="mod">
          <ac:chgData name="Diana Pasquali" userId="b3119797cc54e16e" providerId="LiveId" clId="{257E49FE-9CC2-4DA5-B1B0-E1C30056479D}" dt="2022-06-12T11:28:24.973" v="163"/>
          <ac:spMkLst>
            <pc:docMk/>
            <pc:sldMk cId="4059177888" sldId="293"/>
            <ac:spMk id="16" creationId="{70981F3F-F7F9-74F9-0568-702973CAB88B}"/>
          </ac:spMkLst>
        </pc:spChg>
        <pc:spChg chg="mod">
          <ac:chgData name="Diana Pasquali" userId="b3119797cc54e16e" providerId="LiveId" clId="{257E49FE-9CC2-4DA5-B1B0-E1C30056479D}" dt="2022-06-12T11:44:25.212" v="288" actId="20577"/>
          <ac:spMkLst>
            <pc:docMk/>
            <pc:sldMk cId="4059177888" sldId="293"/>
            <ac:spMk id="22" creationId="{8336BB73-86CB-53FA-D51B-9136318A4C2D}"/>
          </ac:spMkLst>
        </pc:spChg>
        <pc:spChg chg="mod">
          <ac:chgData name="Diana Pasquali" userId="b3119797cc54e16e" providerId="LiveId" clId="{257E49FE-9CC2-4DA5-B1B0-E1C30056479D}" dt="2022-06-12T11:38:21.970" v="187"/>
          <ac:spMkLst>
            <pc:docMk/>
            <pc:sldMk cId="4059177888" sldId="293"/>
            <ac:spMk id="23" creationId="{FC4268E0-377E-348B-E793-0BFC7AABABA6}"/>
          </ac:spMkLst>
        </pc:spChg>
        <pc:spChg chg="mod">
          <ac:chgData name="Diana Pasquali" userId="b3119797cc54e16e" providerId="LiveId" clId="{257E49FE-9CC2-4DA5-B1B0-E1C30056479D}" dt="2022-06-12T11:38:58.981" v="199" actId="20577"/>
          <ac:spMkLst>
            <pc:docMk/>
            <pc:sldMk cId="4059177888" sldId="293"/>
            <ac:spMk id="24" creationId="{6E138493-B6D2-91CC-60A2-4B15361F4FE6}"/>
          </ac:spMkLst>
        </pc:spChg>
        <pc:spChg chg="mod">
          <ac:chgData name="Diana Pasquali" userId="b3119797cc54e16e" providerId="LiveId" clId="{257E49FE-9CC2-4DA5-B1B0-E1C30056479D}" dt="2022-06-12T11:39:02.204" v="201" actId="20577"/>
          <ac:spMkLst>
            <pc:docMk/>
            <pc:sldMk cId="4059177888" sldId="293"/>
            <ac:spMk id="25" creationId="{3989809C-4E98-9DA5-57C2-28A7473A4429}"/>
          </ac:spMkLst>
        </pc:spChg>
        <pc:spChg chg="del mod">
          <ac:chgData name="Diana Pasquali" userId="b3119797cc54e16e" providerId="LiveId" clId="{257E49FE-9CC2-4DA5-B1B0-E1C30056479D}" dt="2022-06-12T11:38:46.344" v="194" actId="478"/>
          <ac:spMkLst>
            <pc:docMk/>
            <pc:sldMk cId="4059177888" sldId="293"/>
            <ac:spMk id="26" creationId="{DAF9406D-BC1B-D38D-6837-E527BA9E87CA}"/>
          </ac:spMkLst>
        </pc:spChg>
        <pc:spChg chg="mod">
          <ac:chgData name="Diana Pasquali" userId="b3119797cc54e16e" providerId="LiveId" clId="{257E49FE-9CC2-4DA5-B1B0-E1C30056479D}" dt="2022-06-12T11:44:32.391" v="297" actId="20577"/>
          <ac:spMkLst>
            <pc:docMk/>
            <pc:sldMk cId="4059177888" sldId="293"/>
            <ac:spMk id="27" creationId="{7338413E-DDE3-8FDB-0C3E-8357975B03FF}"/>
          </ac:spMkLst>
        </pc:spChg>
        <pc:spChg chg="del mod">
          <ac:chgData name="Diana Pasquali" userId="b3119797cc54e16e" providerId="LiveId" clId="{257E49FE-9CC2-4DA5-B1B0-E1C30056479D}" dt="2022-06-12T11:38:44.057" v="192" actId="478"/>
          <ac:spMkLst>
            <pc:docMk/>
            <pc:sldMk cId="4059177888" sldId="293"/>
            <ac:spMk id="28" creationId="{26B1110B-88E1-74EF-DEF2-3EB7450EAF6D}"/>
          </ac:spMkLst>
        </pc:spChg>
        <pc:grpChg chg="add del mod">
          <ac:chgData name="Diana Pasquali" userId="b3119797cc54e16e" providerId="LiveId" clId="{257E49FE-9CC2-4DA5-B1B0-E1C30056479D}" dt="2022-06-12T11:29:11.395" v="177" actId="478"/>
          <ac:grpSpMkLst>
            <pc:docMk/>
            <pc:sldMk cId="4059177888" sldId="293"/>
            <ac:grpSpMk id="9" creationId="{639CD3CD-C78B-D905-48E7-D35EA93A77D0}"/>
          </ac:grpSpMkLst>
        </pc:grpChg>
        <pc:grpChg chg="add mod">
          <ac:chgData name="Diana Pasquali" userId="b3119797cc54e16e" providerId="LiveId" clId="{257E49FE-9CC2-4DA5-B1B0-E1C30056479D}" dt="2022-06-12T11:49:00.151" v="304" actId="1076"/>
          <ac:grpSpMkLst>
            <pc:docMk/>
            <pc:sldMk cId="4059177888" sldId="293"/>
            <ac:grpSpMk id="21" creationId="{5F902C6E-E80D-8433-BC12-ED60465B713D}"/>
          </ac:grpSpMkLst>
        </pc:grpChg>
        <pc:picChg chg="del">
          <ac:chgData name="Diana Pasquali" userId="b3119797cc54e16e" providerId="LiveId" clId="{257E49FE-9CC2-4DA5-B1B0-E1C30056479D}" dt="2022-06-12T11:28:08.519" v="161" actId="478"/>
          <ac:picMkLst>
            <pc:docMk/>
            <pc:sldMk cId="4059177888" sldId="293"/>
            <ac:picMk id="7" creationId="{70D372A2-128E-4365-B653-A83DF57B2248}"/>
          </ac:picMkLst>
        </pc:picChg>
        <pc:picChg chg="add del mod">
          <ac:chgData name="Diana Pasquali" userId="b3119797cc54e16e" providerId="LiveId" clId="{257E49FE-9CC2-4DA5-B1B0-E1C30056479D}" dt="2022-06-12T11:30:23.099" v="184" actId="478"/>
          <ac:picMkLst>
            <pc:docMk/>
            <pc:sldMk cId="4059177888" sldId="293"/>
            <ac:picMk id="18" creationId="{B4813AF2-E034-3386-CB8B-2E69DF4EC109}"/>
          </ac:picMkLst>
        </pc:picChg>
        <pc:picChg chg="add del mod">
          <ac:chgData name="Diana Pasquali" userId="b3119797cc54e16e" providerId="LiveId" clId="{257E49FE-9CC2-4DA5-B1B0-E1C30056479D}" dt="2022-06-12T11:39:59.041" v="204" actId="478"/>
          <ac:picMkLst>
            <pc:docMk/>
            <pc:sldMk cId="4059177888" sldId="293"/>
            <ac:picMk id="20" creationId="{F450D941-82C7-E8FC-DFEC-2EDBA9836D0C}"/>
          </ac:picMkLst>
        </pc:picChg>
        <pc:picChg chg="add mod">
          <ac:chgData name="Diana Pasquali" userId="b3119797cc54e16e" providerId="LiveId" clId="{257E49FE-9CC2-4DA5-B1B0-E1C30056479D}" dt="2022-06-12T11:40:27.937" v="208" actId="1076"/>
          <ac:picMkLst>
            <pc:docMk/>
            <pc:sldMk cId="4059177888" sldId="293"/>
            <ac:picMk id="30" creationId="{D809AF77-F5D5-9AF3-8F7C-43E7FD590EA7}"/>
          </ac:picMkLst>
        </pc:picChg>
        <pc:picChg chg="add del">
          <ac:chgData name="Diana Pasquali" userId="b3119797cc54e16e" providerId="LiveId" clId="{257E49FE-9CC2-4DA5-B1B0-E1C30056479D}" dt="2022-06-12T11:48:29.886" v="299" actId="22"/>
          <ac:picMkLst>
            <pc:docMk/>
            <pc:sldMk cId="4059177888" sldId="293"/>
            <ac:picMk id="32" creationId="{6F602D70-30DA-0ED5-3685-F7F7966379F9}"/>
          </ac:picMkLst>
        </pc:picChg>
        <pc:picChg chg="add mod">
          <ac:chgData name="Diana Pasquali" userId="b3119797cc54e16e" providerId="LiveId" clId="{257E49FE-9CC2-4DA5-B1B0-E1C30056479D}" dt="2022-06-12T11:49:04.875" v="305" actId="1076"/>
          <ac:picMkLst>
            <pc:docMk/>
            <pc:sldMk cId="4059177888" sldId="293"/>
            <ac:picMk id="34" creationId="{DC2791F4-C5FB-CFED-C07E-D362A0D0E41B}"/>
          </ac:picMkLst>
        </pc:picChg>
        <pc:cxnChg chg="add mod">
          <ac:chgData name="Diana Pasquali" userId="b3119797cc54e16e" providerId="LiveId" clId="{257E49FE-9CC2-4DA5-B1B0-E1C30056479D}" dt="2022-06-12T11:49:23.076" v="309" actId="14100"/>
          <ac:cxnSpMkLst>
            <pc:docMk/>
            <pc:sldMk cId="4059177888" sldId="293"/>
            <ac:cxnSpMk id="35" creationId="{B1F89B8D-EBFA-37B1-628E-162C2D9BA3EA}"/>
          </ac:cxnSpMkLst>
        </pc:cxnChg>
      </pc:sldChg>
      <pc:sldChg chg="addSp delSp modSp add mod">
        <pc:chgData name="Diana Pasquali" userId="b3119797cc54e16e" providerId="LiveId" clId="{257E49FE-9CC2-4DA5-B1B0-E1C30056479D}" dt="2022-06-12T11:44:07.440" v="284" actId="1076"/>
        <pc:sldMkLst>
          <pc:docMk/>
          <pc:sldMk cId="215434077" sldId="294"/>
        </pc:sldMkLst>
        <pc:spChg chg="mod">
          <ac:chgData name="Diana Pasquali" userId="b3119797cc54e16e" providerId="LiveId" clId="{257E49FE-9CC2-4DA5-B1B0-E1C30056479D}" dt="2022-06-12T11:42:15.817" v="234" actId="20577"/>
          <ac:spMkLst>
            <pc:docMk/>
            <pc:sldMk cId="215434077" sldId="294"/>
            <ac:spMk id="2" creationId="{EB7EC8FB-8F03-2B79-8F4D-77BAB2506E91}"/>
          </ac:spMkLst>
        </pc:spChg>
        <pc:spChg chg="del">
          <ac:chgData name="Diana Pasquali" userId="b3119797cc54e16e" providerId="LiveId" clId="{257E49FE-9CC2-4DA5-B1B0-E1C30056479D}" dt="2022-06-12T11:43:43.450" v="262" actId="478"/>
          <ac:spMkLst>
            <pc:docMk/>
            <pc:sldMk cId="215434077" sldId="294"/>
            <ac:spMk id="22" creationId="{8336BB73-86CB-53FA-D51B-9136318A4C2D}"/>
          </ac:spMkLst>
        </pc:spChg>
        <pc:spChg chg="del">
          <ac:chgData name="Diana Pasquali" userId="b3119797cc54e16e" providerId="LiveId" clId="{257E49FE-9CC2-4DA5-B1B0-E1C30056479D}" dt="2022-06-12T11:43:45.197" v="263" actId="478"/>
          <ac:spMkLst>
            <pc:docMk/>
            <pc:sldMk cId="215434077" sldId="294"/>
            <ac:spMk id="23" creationId="{FC4268E0-377E-348B-E793-0BFC7AABABA6}"/>
          </ac:spMkLst>
        </pc:spChg>
        <pc:spChg chg="add del mod">
          <ac:chgData name="Diana Pasquali" userId="b3119797cc54e16e" providerId="LiveId" clId="{257E49FE-9CC2-4DA5-B1B0-E1C30056479D}" dt="2022-06-12T11:43:56.946" v="273" actId="20577"/>
          <ac:spMkLst>
            <pc:docMk/>
            <pc:sldMk cId="215434077" sldId="294"/>
            <ac:spMk id="24" creationId="{6E138493-B6D2-91CC-60A2-4B15361F4FE6}"/>
          </ac:spMkLst>
        </pc:spChg>
        <pc:spChg chg="mod">
          <ac:chgData name="Diana Pasquali" userId="b3119797cc54e16e" providerId="LiveId" clId="{257E49FE-9CC2-4DA5-B1B0-E1C30056479D}" dt="2022-06-12T11:44:01.708" v="283" actId="20577"/>
          <ac:spMkLst>
            <pc:docMk/>
            <pc:sldMk cId="215434077" sldId="294"/>
            <ac:spMk id="25" creationId="{3989809C-4E98-9DA5-57C2-28A7473A4429}"/>
          </ac:spMkLst>
        </pc:spChg>
        <pc:spChg chg="mod">
          <ac:chgData name="Diana Pasquali" userId="b3119797cc54e16e" providerId="LiveId" clId="{257E49FE-9CC2-4DA5-B1B0-E1C30056479D}" dt="2022-06-12T11:43:31.449" v="261" actId="20577"/>
          <ac:spMkLst>
            <pc:docMk/>
            <pc:sldMk cId="215434077" sldId="294"/>
            <ac:spMk id="27" creationId="{7338413E-DDE3-8FDB-0C3E-8357975B03FF}"/>
          </ac:spMkLst>
        </pc:spChg>
        <pc:grpChg chg="mod">
          <ac:chgData name="Diana Pasquali" userId="b3119797cc54e16e" providerId="LiveId" clId="{257E49FE-9CC2-4DA5-B1B0-E1C30056479D}" dt="2022-06-12T11:44:07.440" v="284" actId="1076"/>
          <ac:grpSpMkLst>
            <pc:docMk/>
            <pc:sldMk cId="215434077" sldId="294"/>
            <ac:grpSpMk id="21" creationId="{5F902C6E-E80D-8433-BC12-ED60465B713D}"/>
          </ac:grpSpMkLst>
        </pc:grpChg>
        <pc:picChg chg="add mod">
          <ac:chgData name="Diana Pasquali" userId="b3119797cc54e16e" providerId="LiveId" clId="{257E49FE-9CC2-4DA5-B1B0-E1C30056479D}" dt="2022-06-12T11:42:48.145" v="243" actId="14100"/>
          <ac:picMkLst>
            <pc:docMk/>
            <pc:sldMk cId="215434077" sldId="294"/>
            <ac:picMk id="7" creationId="{D2D97A6E-A94E-F183-5560-C76B27321737}"/>
          </ac:picMkLst>
        </pc:picChg>
        <pc:picChg chg="del">
          <ac:chgData name="Diana Pasquali" userId="b3119797cc54e16e" providerId="LiveId" clId="{257E49FE-9CC2-4DA5-B1B0-E1C30056479D}" dt="2022-06-12T11:42:25.747" v="235" actId="478"/>
          <ac:picMkLst>
            <pc:docMk/>
            <pc:sldMk cId="215434077" sldId="294"/>
            <ac:picMk id="30" creationId="{D809AF77-F5D5-9AF3-8F7C-43E7FD590EA7}"/>
          </ac:picMkLst>
        </pc:picChg>
      </pc:sldChg>
      <pc:sldChg chg="addSp delSp modSp add mod">
        <pc:chgData name="Diana Pasquali" userId="b3119797cc54e16e" providerId="LiveId" clId="{257E49FE-9CC2-4DA5-B1B0-E1C30056479D}" dt="2022-06-12T21:32:02.634" v="8558" actId="20577"/>
        <pc:sldMkLst>
          <pc:docMk/>
          <pc:sldMk cId="4235972009" sldId="295"/>
        </pc:sldMkLst>
        <pc:spChg chg="mod">
          <ac:chgData name="Diana Pasquali" userId="b3119797cc54e16e" providerId="LiveId" clId="{257E49FE-9CC2-4DA5-B1B0-E1C30056479D}" dt="2022-06-12T13:39:09.678" v="470" actId="20577"/>
          <ac:spMkLst>
            <pc:docMk/>
            <pc:sldMk cId="4235972009" sldId="295"/>
            <ac:spMk id="2" creationId="{F271BA8E-1A1D-93C3-E714-609BD528566B}"/>
          </ac:spMkLst>
        </pc:spChg>
        <pc:spChg chg="add del mod">
          <ac:chgData name="Diana Pasquali" userId="b3119797cc54e16e" providerId="LiveId" clId="{257E49FE-9CC2-4DA5-B1B0-E1C30056479D}" dt="2022-06-12T13:43:15.769" v="605" actId="478"/>
          <ac:spMkLst>
            <pc:docMk/>
            <pc:sldMk cId="4235972009" sldId="295"/>
            <ac:spMk id="19" creationId="{91A0AFE5-5B9E-AAA7-63B8-91CD42775C18}"/>
          </ac:spMkLst>
        </pc:spChg>
        <pc:spChg chg="add mod">
          <ac:chgData name="Diana Pasquali" userId="b3119797cc54e16e" providerId="LiveId" clId="{257E49FE-9CC2-4DA5-B1B0-E1C30056479D}" dt="2022-06-12T21:23:20.733" v="8153" actId="14100"/>
          <ac:spMkLst>
            <pc:docMk/>
            <pc:sldMk cId="4235972009" sldId="295"/>
            <ac:spMk id="20" creationId="{7816A884-E9FB-7AEB-F7E5-62F9F7B0FC2A}"/>
          </ac:spMkLst>
        </pc:spChg>
        <pc:spChg chg="add mod">
          <ac:chgData name="Diana Pasquali" userId="b3119797cc54e16e" providerId="LiveId" clId="{257E49FE-9CC2-4DA5-B1B0-E1C30056479D}" dt="2022-06-12T21:23:56.752" v="8159"/>
          <ac:spMkLst>
            <pc:docMk/>
            <pc:sldMk cId="4235972009" sldId="295"/>
            <ac:spMk id="21" creationId="{DE3E275E-618A-4B02-5445-110C65FAA0C3}"/>
          </ac:spMkLst>
        </pc:spChg>
        <pc:spChg chg="add mod">
          <ac:chgData name="Diana Pasquali" userId="b3119797cc54e16e" providerId="LiveId" clId="{257E49FE-9CC2-4DA5-B1B0-E1C30056479D}" dt="2022-06-12T21:32:02.634" v="8558" actId="20577"/>
          <ac:spMkLst>
            <pc:docMk/>
            <pc:sldMk cId="4235972009" sldId="295"/>
            <ac:spMk id="23" creationId="{B6E563DB-FBFE-E1DF-5799-3EE783804DD3}"/>
          </ac:spMkLst>
        </pc:spChg>
        <pc:graphicFrameChg chg="add del modGraphic">
          <ac:chgData name="Diana Pasquali" userId="b3119797cc54e16e" providerId="LiveId" clId="{257E49FE-9CC2-4DA5-B1B0-E1C30056479D}" dt="2022-06-12T13:36:42.508" v="453" actId="1032"/>
          <ac:graphicFrameMkLst>
            <pc:docMk/>
            <pc:sldMk cId="4235972009" sldId="295"/>
            <ac:graphicFrameMk id="18" creationId="{05BC07CA-6289-C18E-9BA7-89EF87F3AD0F}"/>
          </ac:graphicFrameMkLst>
        </pc:graphicFrameChg>
        <pc:picChg chg="del">
          <ac:chgData name="Diana Pasquali" userId="b3119797cc54e16e" providerId="LiveId" clId="{257E49FE-9CC2-4DA5-B1B0-E1C30056479D}" dt="2022-06-12T13:34:51.607" v="439" actId="478"/>
          <ac:picMkLst>
            <pc:docMk/>
            <pc:sldMk cId="4235972009" sldId="295"/>
            <ac:picMk id="8" creationId="{05EA6430-D2EE-2336-2B42-7985E13CD566}"/>
          </ac:picMkLst>
        </pc:picChg>
        <pc:picChg chg="del">
          <ac:chgData name="Diana Pasquali" userId="b3119797cc54e16e" providerId="LiveId" clId="{257E49FE-9CC2-4DA5-B1B0-E1C30056479D}" dt="2022-06-12T13:34:50.408" v="437" actId="478"/>
          <ac:picMkLst>
            <pc:docMk/>
            <pc:sldMk cId="4235972009" sldId="295"/>
            <ac:picMk id="9" creationId="{DABCF119-8026-4851-6F4E-26AD0F87E102}"/>
          </ac:picMkLst>
        </pc:picChg>
        <pc:picChg chg="del">
          <ac:chgData name="Diana Pasquali" userId="b3119797cc54e16e" providerId="LiveId" clId="{257E49FE-9CC2-4DA5-B1B0-E1C30056479D}" dt="2022-06-12T13:34:50.975" v="438" actId="478"/>
          <ac:picMkLst>
            <pc:docMk/>
            <pc:sldMk cId="4235972009" sldId="295"/>
            <ac:picMk id="10" creationId="{8D8371C0-6A5F-7430-769F-10DE0DADD60D}"/>
          </ac:picMkLst>
        </pc:picChg>
        <pc:picChg chg="del">
          <ac:chgData name="Diana Pasquali" userId="b3119797cc54e16e" providerId="LiveId" clId="{257E49FE-9CC2-4DA5-B1B0-E1C30056479D}" dt="2022-06-12T13:34:48.885" v="436" actId="478"/>
          <ac:picMkLst>
            <pc:docMk/>
            <pc:sldMk cId="4235972009" sldId="295"/>
            <ac:picMk id="11" creationId="{7580E39E-2BBF-43D9-780C-DACA4C7D9ADD}"/>
          </ac:picMkLst>
        </pc:picChg>
        <pc:picChg chg="add del mod">
          <ac:chgData name="Diana Pasquali" userId="b3119797cc54e16e" providerId="LiveId" clId="{257E49FE-9CC2-4DA5-B1B0-E1C30056479D}" dt="2022-06-12T13:34:54.249" v="441"/>
          <ac:picMkLst>
            <pc:docMk/>
            <pc:sldMk cId="4235972009" sldId="295"/>
            <ac:picMk id="12" creationId="{EDC03D53-4FCD-5E1D-2281-0D5C8C5C8C58}"/>
          </ac:picMkLst>
        </pc:picChg>
        <pc:picChg chg="add del mod">
          <ac:chgData name="Diana Pasquali" userId="b3119797cc54e16e" providerId="LiveId" clId="{257E49FE-9CC2-4DA5-B1B0-E1C30056479D}" dt="2022-06-12T13:34:54.249" v="441"/>
          <ac:picMkLst>
            <pc:docMk/>
            <pc:sldMk cId="4235972009" sldId="295"/>
            <ac:picMk id="13" creationId="{27E93760-4016-4B36-6964-2DE10B1E4B35}"/>
          </ac:picMkLst>
        </pc:picChg>
        <pc:picChg chg="add del mod">
          <ac:chgData name="Diana Pasquali" userId="b3119797cc54e16e" providerId="LiveId" clId="{257E49FE-9CC2-4DA5-B1B0-E1C30056479D}" dt="2022-06-12T13:34:54.249" v="441"/>
          <ac:picMkLst>
            <pc:docMk/>
            <pc:sldMk cId="4235972009" sldId="295"/>
            <ac:picMk id="14" creationId="{FBB6DE00-72A5-7D8E-7C09-78B1845762C5}"/>
          </ac:picMkLst>
        </pc:picChg>
        <pc:picChg chg="add del mod">
          <ac:chgData name="Diana Pasquali" userId="b3119797cc54e16e" providerId="LiveId" clId="{257E49FE-9CC2-4DA5-B1B0-E1C30056479D}" dt="2022-06-12T13:34:54.249" v="441"/>
          <ac:picMkLst>
            <pc:docMk/>
            <pc:sldMk cId="4235972009" sldId="295"/>
            <ac:picMk id="15" creationId="{1C5D8475-8CDF-8D8D-3147-0B7417432DAB}"/>
          </ac:picMkLst>
        </pc:picChg>
        <pc:picChg chg="add mod">
          <ac:chgData name="Diana Pasquali" userId="b3119797cc54e16e" providerId="LiveId" clId="{257E49FE-9CC2-4DA5-B1B0-E1C30056479D}" dt="2022-06-12T21:23:29.379" v="8154" actId="1076"/>
          <ac:picMkLst>
            <pc:docMk/>
            <pc:sldMk cId="4235972009" sldId="295"/>
            <ac:picMk id="16" creationId="{40F92A1A-1240-8D47-048F-10941C74DF66}"/>
          </ac:picMkLst>
        </pc:picChg>
        <pc:picChg chg="add mod">
          <ac:chgData name="Diana Pasquali" userId="b3119797cc54e16e" providerId="LiveId" clId="{257E49FE-9CC2-4DA5-B1B0-E1C30056479D}" dt="2022-06-12T14:05:58.357" v="713" actId="1076"/>
          <ac:picMkLst>
            <pc:docMk/>
            <pc:sldMk cId="4235972009" sldId="295"/>
            <ac:picMk id="17" creationId="{BB226B3A-C510-9655-5748-4F90F6F7F2B2}"/>
          </ac:picMkLst>
        </pc:picChg>
        <pc:picChg chg="add mod">
          <ac:chgData name="Diana Pasquali" userId="b3119797cc54e16e" providerId="LiveId" clId="{257E49FE-9CC2-4DA5-B1B0-E1C30056479D}" dt="2022-06-12T21:23:35.159" v="8156" actId="1076"/>
          <ac:picMkLst>
            <pc:docMk/>
            <pc:sldMk cId="4235972009" sldId="295"/>
            <ac:picMk id="22" creationId="{E4D4F766-82B9-7038-BC92-5344E8E110DB}"/>
          </ac:picMkLst>
        </pc:picChg>
        <pc:picChg chg="add del mod">
          <ac:chgData name="Diana Pasquali" userId="b3119797cc54e16e" providerId="LiveId" clId="{257E49FE-9CC2-4DA5-B1B0-E1C30056479D}" dt="2022-06-12T13:39:01.501" v="460" actId="478"/>
          <ac:picMkLst>
            <pc:docMk/>
            <pc:sldMk cId="4235972009" sldId="295"/>
            <ac:picMk id="3074" creationId="{DC3FB389-40CE-5FDA-0F9C-D9416FEB4206}"/>
          </ac:picMkLst>
        </pc:picChg>
      </pc:sldChg>
      <pc:sldChg chg="addSp delSp modSp add mod">
        <pc:chgData name="Diana Pasquali" userId="b3119797cc54e16e" providerId="LiveId" clId="{257E49FE-9CC2-4DA5-B1B0-E1C30056479D}" dt="2022-06-12T21:49:56.121" v="9428" actId="27636"/>
        <pc:sldMkLst>
          <pc:docMk/>
          <pc:sldMk cId="836407351" sldId="296"/>
        </pc:sldMkLst>
        <pc:spChg chg="add mod">
          <ac:chgData name="Diana Pasquali" userId="b3119797cc54e16e" providerId="LiveId" clId="{257E49FE-9CC2-4DA5-B1B0-E1C30056479D}" dt="2022-06-12T21:49:56.121" v="9428" actId="27636"/>
          <ac:spMkLst>
            <pc:docMk/>
            <pc:sldMk cId="836407351" sldId="296"/>
            <ac:spMk id="13" creationId="{04274C82-191D-F84D-21C1-4AF1D57BA2AA}"/>
          </ac:spMkLst>
        </pc:spChg>
        <pc:spChg chg="mod">
          <ac:chgData name="Diana Pasquali" userId="b3119797cc54e16e" providerId="LiveId" clId="{257E49FE-9CC2-4DA5-B1B0-E1C30056479D}" dt="2022-06-12T21:48:52.294" v="9381" actId="14100"/>
          <ac:spMkLst>
            <pc:docMk/>
            <pc:sldMk cId="836407351" sldId="296"/>
            <ac:spMk id="20" creationId="{7816A884-E9FB-7AEB-F7E5-62F9F7B0FC2A}"/>
          </ac:spMkLst>
        </pc:spChg>
        <pc:picChg chg="add del mod">
          <ac:chgData name="Diana Pasquali" userId="b3119797cc54e16e" providerId="LiveId" clId="{257E49FE-9CC2-4DA5-B1B0-E1C30056479D}" dt="2022-06-12T14:05:27.442" v="706" actId="478"/>
          <ac:picMkLst>
            <pc:docMk/>
            <pc:sldMk cId="836407351" sldId="296"/>
            <ac:picMk id="8" creationId="{333E4FF4-043B-1081-1E83-358E174A0181}"/>
          </ac:picMkLst>
        </pc:picChg>
        <pc:picChg chg="add mod">
          <ac:chgData name="Diana Pasquali" userId="b3119797cc54e16e" providerId="LiveId" clId="{257E49FE-9CC2-4DA5-B1B0-E1C30056479D}" dt="2022-06-12T21:40:25.125" v="8566" actId="14100"/>
          <ac:picMkLst>
            <pc:docMk/>
            <pc:sldMk cId="836407351" sldId="296"/>
            <ac:picMk id="10" creationId="{FB3901D4-D9D2-CBBB-E0B6-ADC238B1B722}"/>
          </ac:picMkLst>
        </pc:picChg>
        <pc:picChg chg="add mod">
          <ac:chgData name="Diana Pasquali" userId="b3119797cc54e16e" providerId="LiveId" clId="{257E49FE-9CC2-4DA5-B1B0-E1C30056479D}" dt="2022-06-12T21:48:47.700" v="9380" actId="1076"/>
          <ac:picMkLst>
            <pc:docMk/>
            <pc:sldMk cId="836407351" sldId="296"/>
            <ac:picMk id="12" creationId="{0F00F8D8-E762-2F98-57FB-01F7636F9E7F}"/>
          </ac:picMkLst>
        </pc:picChg>
        <pc:picChg chg="del">
          <ac:chgData name="Diana Pasquali" userId="b3119797cc54e16e" providerId="LiveId" clId="{257E49FE-9CC2-4DA5-B1B0-E1C30056479D}" dt="2022-06-12T13:59:56.562" v="698" actId="478"/>
          <ac:picMkLst>
            <pc:docMk/>
            <pc:sldMk cId="836407351" sldId="296"/>
            <ac:picMk id="16" creationId="{40F92A1A-1240-8D47-048F-10941C74DF66}"/>
          </ac:picMkLst>
        </pc:picChg>
        <pc:picChg chg="del">
          <ac:chgData name="Diana Pasquali" userId="b3119797cc54e16e" providerId="LiveId" clId="{257E49FE-9CC2-4DA5-B1B0-E1C30056479D}" dt="2022-06-12T13:59:57.129" v="699" actId="478"/>
          <ac:picMkLst>
            <pc:docMk/>
            <pc:sldMk cId="836407351" sldId="296"/>
            <ac:picMk id="17" creationId="{BB226B3A-C510-9655-5748-4F90F6F7F2B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it-IT" noProof="1"/>
            <a:t>NIFI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it-IT" noProof="1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it-IT" noProof="1"/>
        </a:p>
      </dgm:t>
    </dgm:pt>
    <dgm:pt modelId="{49225C73-1633-42F1-AB3B-7CB183E5F8B8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it-IT" noProof="1"/>
            <a:t>SPARK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it-IT" noProof="1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it-IT" noProof="1"/>
        </a:p>
      </dgm:t>
    </dgm:pt>
    <dgm:pt modelId="{1C383F32-22E8-4F62-A3E0-BDC3D5F48992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it-IT" noProof="1"/>
            <a:t>HDFS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it-IT" noProof="1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it-IT" noProof="1"/>
        </a:p>
      </dgm:t>
    </dgm:pt>
    <dgm:pt modelId="{8AB70933-9F13-46B2-A20F-C4CD32FF7615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it-IT" noProof="1"/>
            <a:t>DOCKER</a:t>
          </a:r>
        </a:p>
      </dgm:t>
    </dgm:pt>
    <dgm:pt modelId="{E511B83A-6245-44A2-9A46-7C86774AFB64}" type="parTrans" cxnId="{9800841D-34EB-42A7-927B-0423A690CEB3}">
      <dgm:prSet/>
      <dgm:spPr/>
      <dgm:t>
        <a:bodyPr/>
        <a:lstStyle/>
        <a:p>
          <a:endParaRPr lang="it-IT"/>
        </a:p>
      </dgm:t>
    </dgm:pt>
    <dgm:pt modelId="{46C28706-6749-4490-A7C1-7DE6065D42F1}" type="sibTrans" cxnId="{9800841D-34EB-42A7-927B-0423A690CEB3}">
      <dgm:prSet/>
      <dgm:spPr/>
      <dgm:t>
        <a:bodyPr/>
        <a:lstStyle/>
        <a:p>
          <a:endParaRPr lang="it-IT"/>
        </a:p>
      </dgm:t>
    </dgm:pt>
    <dgm:pt modelId="{66F8BFBE-77A7-438D-BE91-F167942E8B2E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it-IT" noProof="1"/>
            <a:t>REDIS</a:t>
          </a:r>
        </a:p>
      </dgm:t>
    </dgm:pt>
    <dgm:pt modelId="{F6C7D90E-ED63-4428-9CAA-04C92B6F7DDC}" type="parTrans" cxnId="{0B61406D-FE6F-4699-8FDD-20011A639A5A}">
      <dgm:prSet/>
      <dgm:spPr/>
      <dgm:t>
        <a:bodyPr/>
        <a:lstStyle/>
        <a:p>
          <a:endParaRPr lang="it-IT"/>
        </a:p>
      </dgm:t>
    </dgm:pt>
    <dgm:pt modelId="{21A32D18-1727-44A2-B0C3-90D2E175715A}" type="sibTrans" cxnId="{0B61406D-FE6F-4699-8FDD-20011A639A5A}">
      <dgm:prSet/>
      <dgm:spPr/>
      <dgm:t>
        <a:bodyPr/>
        <a:lstStyle/>
        <a:p>
          <a:endParaRPr lang="it-IT"/>
        </a:p>
      </dgm:t>
    </dgm:pt>
    <dgm:pt modelId="{ED346232-38DF-4821-8204-DE65B3A19D62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it-IT" noProof="1"/>
            <a:t>GRAFANA</a:t>
          </a:r>
        </a:p>
      </dgm:t>
    </dgm:pt>
    <dgm:pt modelId="{32993900-B4F1-4F1D-842E-9E930BF1EE82}" type="parTrans" cxnId="{7B55AB17-CFE1-4041-A0DA-278478123A77}">
      <dgm:prSet/>
      <dgm:spPr/>
      <dgm:t>
        <a:bodyPr/>
        <a:lstStyle/>
        <a:p>
          <a:endParaRPr lang="it-IT"/>
        </a:p>
      </dgm:t>
    </dgm:pt>
    <dgm:pt modelId="{BB04B8F0-C245-43D2-BCCC-22FA325F5D3C}" type="sibTrans" cxnId="{7B55AB17-CFE1-4041-A0DA-278478123A77}">
      <dgm:prSet/>
      <dgm:spPr/>
      <dgm:t>
        <a:bodyPr/>
        <a:lstStyle/>
        <a:p>
          <a:endParaRPr lang="it-IT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6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chio e straccio con riempimento a tinta unita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6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6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granaggi con riempimento a tinta unita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6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6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 con riempimento a tinta unita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6">
        <dgm:presLayoutVars>
          <dgm:chMax val="1"/>
          <dgm:chPref val="1"/>
        </dgm:presLayoutVars>
      </dgm:prSet>
      <dgm:spPr/>
    </dgm:pt>
    <dgm:pt modelId="{817C98C4-9C71-4BCF-AAE9-93B1697C5259}" type="pres">
      <dgm:prSet presAssocID="{8500F72A-2C6D-4FDF-9C1D-CA691380EB0B}" presName="sibTrans" presStyleCnt="0"/>
      <dgm:spPr/>
    </dgm:pt>
    <dgm:pt modelId="{24CDAA6C-5D92-470C-904C-BA668D2904F7}" type="pres">
      <dgm:prSet presAssocID="{66F8BFBE-77A7-438D-BE91-F167942E8B2E}" presName="compNode" presStyleCnt="0"/>
      <dgm:spPr/>
    </dgm:pt>
    <dgm:pt modelId="{E832543C-EEDA-4B34-B22B-7B40BCEBC1AC}" type="pres">
      <dgm:prSet presAssocID="{66F8BFBE-77A7-438D-BE91-F167942E8B2E}" presName="iconBgRect" presStyleLbl="bgShp" presStyleIdx="3" presStyleCnt="6"/>
      <dgm:spPr>
        <a:solidFill>
          <a:schemeClr val="accent1"/>
        </a:solidFill>
      </dgm:spPr>
    </dgm:pt>
    <dgm:pt modelId="{02361656-5052-4D01-B2C1-31B7A0498937}" type="pres">
      <dgm:prSet presAssocID="{66F8BFBE-77A7-438D-BE91-F167942E8B2E}" presName="iconRect" presStyleLbl="node1" presStyleIdx="3" presStyleCnt="6" custScaleX="116505" custScaleY="11409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Forme base con riempimento a tinta unita"/>
        </a:ext>
      </dgm:extLst>
    </dgm:pt>
    <dgm:pt modelId="{493BC7F5-CC5A-40C1-A999-2FCBA377AA66}" type="pres">
      <dgm:prSet presAssocID="{66F8BFBE-77A7-438D-BE91-F167942E8B2E}" presName="spaceRect" presStyleCnt="0"/>
      <dgm:spPr/>
    </dgm:pt>
    <dgm:pt modelId="{0FF38D54-4CC2-42DF-B832-7E73075795DF}" type="pres">
      <dgm:prSet presAssocID="{66F8BFBE-77A7-438D-BE91-F167942E8B2E}" presName="textRect" presStyleLbl="revTx" presStyleIdx="3" presStyleCnt="6">
        <dgm:presLayoutVars>
          <dgm:chMax val="1"/>
          <dgm:chPref val="1"/>
        </dgm:presLayoutVars>
      </dgm:prSet>
      <dgm:spPr/>
    </dgm:pt>
    <dgm:pt modelId="{BCFA4598-FDBE-40AC-997D-90C0C6AD78EE}" type="pres">
      <dgm:prSet presAssocID="{21A32D18-1727-44A2-B0C3-90D2E175715A}" presName="sibTrans" presStyleCnt="0"/>
      <dgm:spPr/>
    </dgm:pt>
    <dgm:pt modelId="{0440DF4C-D8E0-4B03-9A14-3EF3AD776364}" type="pres">
      <dgm:prSet presAssocID="{ED346232-38DF-4821-8204-DE65B3A19D62}" presName="compNode" presStyleCnt="0"/>
      <dgm:spPr/>
    </dgm:pt>
    <dgm:pt modelId="{D99E5325-EEFE-4E7A-B62D-7CE34D5A192E}" type="pres">
      <dgm:prSet presAssocID="{ED346232-38DF-4821-8204-DE65B3A19D62}" presName="iconBgRect" presStyleLbl="bgShp" presStyleIdx="4" presStyleCnt="6"/>
      <dgm:spPr>
        <a:solidFill>
          <a:schemeClr val="accent1"/>
        </a:solidFill>
      </dgm:spPr>
    </dgm:pt>
    <dgm:pt modelId="{2D864A43-A0E6-4C7E-93FB-45FB132F8820}" type="pres">
      <dgm:prSet presAssocID="{ED346232-38DF-4821-8204-DE65B3A19D6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zione con grafico a barre con riempimento a tinta unita"/>
        </a:ext>
      </dgm:extLst>
    </dgm:pt>
    <dgm:pt modelId="{6AD5ADD4-61AF-4794-BAAD-FF59AF0D1AA4}" type="pres">
      <dgm:prSet presAssocID="{ED346232-38DF-4821-8204-DE65B3A19D62}" presName="spaceRect" presStyleCnt="0"/>
      <dgm:spPr/>
    </dgm:pt>
    <dgm:pt modelId="{8C299E7C-E67B-47D7-9832-53F8D2888024}" type="pres">
      <dgm:prSet presAssocID="{ED346232-38DF-4821-8204-DE65B3A19D62}" presName="textRect" presStyleLbl="revTx" presStyleIdx="4" presStyleCnt="6">
        <dgm:presLayoutVars>
          <dgm:chMax val="1"/>
          <dgm:chPref val="1"/>
        </dgm:presLayoutVars>
      </dgm:prSet>
      <dgm:spPr/>
    </dgm:pt>
    <dgm:pt modelId="{29AFE9BF-E1AB-45CE-972F-7D5FD613F714}" type="pres">
      <dgm:prSet presAssocID="{BB04B8F0-C245-43D2-BCCC-22FA325F5D3C}" presName="sibTrans" presStyleCnt="0"/>
      <dgm:spPr/>
    </dgm:pt>
    <dgm:pt modelId="{53FFEA8F-2661-4864-9BD8-4AC3E7D56C80}" type="pres">
      <dgm:prSet presAssocID="{8AB70933-9F13-46B2-A20F-C4CD32FF7615}" presName="compNode" presStyleCnt="0"/>
      <dgm:spPr/>
    </dgm:pt>
    <dgm:pt modelId="{FAA4E5C9-B52F-4618-BC3C-BD31C949E5F1}" type="pres">
      <dgm:prSet presAssocID="{8AB70933-9F13-46B2-A20F-C4CD32FF7615}" presName="iconBgRect" presStyleLbl="bgShp" presStyleIdx="5" presStyleCnt="6"/>
      <dgm:spPr>
        <a:solidFill>
          <a:schemeClr val="accent1"/>
        </a:solidFill>
      </dgm:spPr>
    </dgm:pt>
    <dgm:pt modelId="{A96EA641-C96E-4907-B165-3ADF3ED87473}" type="pres">
      <dgm:prSet presAssocID="{8AB70933-9F13-46B2-A20F-C4CD32FF761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ckchain con riempimento a tinta unita"/>
        </a:ext>
      </dgm:extLst>
    </dgm:pt>
    <dgm:pt modelId="{9E965E3C-066E-4C1C-B7AF-56B57EB6F544}" type="pres">
      <dgm:prSet presAssocID="{8AB70933-9F13-46B2-A20F-C4CD32FF7615}" presName="spaceRect" presStyleCnt="0"/>
      <dgm:spPr/>
    </dgm:pt>
    <dgm:pt modelId="{332C569B-B3B7-4628-9D98-1EC81F2FD215}" type="pres">
      <dgm:prSet presAssocID="{8AB70933-9F13-46B2-A20F-C4CD32FF761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8B793411-091D-4252-AB21-24B953081EAF}" type="presOf" srcId="{66F8BFBE-77A7-438D-BE91-F167942E8B2E}" destId="{0FF38D54-4CC2-42DF-B832-7E73075795DF}" srcOrd="0" destOrd="0" presId="urn:microsoft.com/office/officeart/2018/5/layout/IconCircleLabelList"/>
    <dgm:cxn modelId="{7B55AB17-CFE1-4041-A0DA-278478123A77}" srcId="{01A66772-F185-4D58-B8BB-E9370D7A7A2B}" destId="{ED346232-38DF-4821-8204-DE65B3A19D62}" srcOrd="4" destOrd="0" parTransId="{32993900-B4F1-4F1D-842E-9E930BF1EE82}" sibTransId="{BB04B8F0-C245-43D2-BCCC-22FA325F5D3C}"/>
    <dgm:cxn modelId="{9800841D-34EB-42A7-927B-0423A690CEB3}" srcId="{01A66772-F185-4D58-B8BB-E9370D7A7A2B}" destId="{8AB70933-9F13-46B2-A20F-C4CD32FF7615}" srcOrd="5" destOrd="0" parTransId="{E511B83A-6245-44A2-9A46-7C86774AFB64}" sibTransId="{46C28706-6749-4490-A7C1-7DE6065D42F1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0B61406D-FE6F-4699-8FDD-20011A639A5A}" srcId="{01A66772-F185-4D58-B8BB-E9370D7A7A2B}" destId="{66F8BFBE-77A7-438D-BE91-F167942E8B2E}" srcOrd="3" destOrd="0" parTransId="{F6C7D90E-ED63-4428-9CAA-04C92B6F7DDC}" sibTransId="{21A32D18-1727-44A2-B0C3-90D2E175715A}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ACE1C355-1D44-41A5-B22D-BC9A13307808}" type="presOf" srcId="{ED346232-38DF-4821-8204-DE65B3A19D62}" destId="{8C299E7C-E67B-47D7-9832-53F8D2888024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96A81E8F-9A3A-4386-BF55-EDA5A3D052A6}" type="presOf" srcId="{8AB70933-9F13-46B2-A20F-C4CD32FF7615}" destId="{332C569B-B3B7-4628-9D98-1EC81F2FD215}" srcOrd="0" destOrd="0" presId="urn:microsoft.com/office/officeart/2018/5/layout/IconCircleLabelList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  <dgm:cxn modelId="{0CF06BFB-1353-4DDD-8720-7DBEBE2D4569}" type="presParOf" srcId="{50B3CE7C-E10B-4E23-BD93-03664997C932}" destId="{817C98C4-9C71-4BCF-AAE9-93B1697C5259}" srcOrd="5" destOrd="0" presId="urn:microsoft.com/office/officeart/2018/5/layout/IconCircleLabelList"/>
    <dgm:cxn modelId="{22A343A6-3905-4A56-A7F9-E0F4925CE8AF}" type="presParOf" srcId="{50B3CE7C-E10B-4E23-BD93-03664997C932}" destId="{24CDAA6C-5D92-470C-904C-BA668D2904F7}" srcOrd="6" destOrd="0" presId="urn:microsoft.com/office/officeart/2018/5/layout/IconCircleLabelList"/>
    <dgm:cxn modelId="{613752A8-4A07-45F4-9FCC-19E666FF6ABF}" type="presParOf" srcId="{24CDAA6C-5D92-470C-904C-BA668D2904F7}" destId="{E832543C-EEDA-4B34-B22B-7B40BCEBC1AC}" srcOrd="0" destOrd="0" presId="urn:microsoft.com/office/officeart/2018/5/layout/IconCircleLabelList"/>
    <dgm:cxn modelId="{CDCA0D9A-8606-4321-B739-345987BF025D}" type="presParOf" srcId="{24CDAA6C-5D92-470C-904C-BA668D2904F7}" destId="{02361656-5052-4D01-B2C1-31B7A0498937}" srcOrd="1" destOrd="0" presId="urn:microsoft.com/office/officeart/2018/5/layout/IconCircleLabelList"/>
    <dgm:cxn modelId="{6174F8BE-AB8A-4652-8B3C-6A3146272E17}" type="presParOf" srcId="{24CDAA6C-5D92-470C-904C-BA668D2904F7}" destId="{493BC7F5-CC5A-40C1-A999-2FCBA377AA66}" srcOrd="2" destOrd="0" presId="urn:microsoft.com/office/officeart/2018/5/layout/IconCircleLabelList"/>
    <dgm:cxn modelId="{6EE6EAD7-EFE9-4293-9019-8D1B38623EBA}" type="presParOf" srcId="{24CDAA6C-5D92-470C-904C-BA668D2904F7}" destId="{0FF38D54-4CC2-42DF-B832-7E73075795DF}" srcOrd="3" destOrd="0" presId="urn:microsoft.com/office/officeart/2018/5/layout/IconCircleLabelList"/>
    <dgm:cxn modelId="{99CFDB5A-4420-4B00-82C2-977FC2910879}" type="presParOf" srcId="{50B3CE7C-E10B-4E23-BD93-03664997C932}" destId="{BCFA4598-FDBE-40AC-997D-90C0C6AD78EE}" srcOrd="7" destOrd="0" presId="urn:microsoft.com/office/officeart/2018/5/layout/IconCircleLabelList"/>
    <dgm:cxn modelId="{BEB56FA0-E3C3-47DF-BC3A-1B87ECA7E6A2}" type="presParOf" srcId="{50B3CE7C-E10B-4E23-BD93-03664997C932}" destId="{0440DF4C-D8E0-4B03-9A14-3EF3AD776364}" srcOrd="8" destOrd="0" presId="urn:microsoft.com/office/officeart/2018/5/layout/IconCircleLabelList"/>
    <dgm:cxn modelId="{274D10F8-CD61-43D7-9D84-931744FC3EC7}" type="presParOf" srcId="{0440DF4C-D8E0-4B03-9A14-3EF3AD776364}" destId="{D99E5325-EEFE-4E7A-B62D-7CE34D5A192E}" srcOrd="0" destOrd="0" presId="urn:microsoft.com/office/officeart/2018/5/layout/IconCircleLabelList"/>
    <dgm:cxn modelId="{B11BFFE3-3252-4A5E-9F44-56FBD9091A06}" type="presParOf" srcId="{0440DF4C-D8E0-4B03-9A14-3EF3AD776364}" destId="{2D864A43-A0E6-4C7E-93FB-45FB132F8820}" srcOrd="1" destOrd="0" presId="urn:microsoft.com/office/officeart/2018/5/layout/IconCircleLabelList"/>
    <dgm:cxn modelId="{E045859A-19C9-4052-A659-7C6C23505407}" type="presParOf" srcId="{0440DF4C-D8E0-4B03-9A14-3EF3AD776364}" destId="{6AD5ADD4-61AF-4794-BAAD-FF59AF0D1AA4}" srcOrd="2" destOrd="0" presId="urn:microsoft.com/office/officeart/2018/5/layout/IconCircleLabelList"/>
    <dgm:cxn modelId="{99B73F2F-5839-42A8-8240-86B489B2B717}" type="presParOf" srcId="{0440DF4C-D8E0-4B03-9A14-3EF3AD776364}" destId="{8C299E7C-E67B-47D7-9832-53F8D2888024}" srcOrd="3" destOrd="0" presId="urn:microsoft.com/office/officeart/2018/5/layout/IconCircleLabelList"/>
    <dgm:cxn modelId="{D2CE2E6E-BF1A-4512-AC99-970FC1607ED2}" type="presParOf" srcId="{50B3CE7C-E10B-4E23-BD93-03664997C932}" destId="{29AFE9BF-E1AB-45CE-972F-7D5FD613F714}" srcOrd="9" destOrd="0" presId="urn:microsoft.com/office/officeart/2018/5/layout/IconCircleLabelList"/>
    <dgm:cxn modelId="{C0562AAD-392D-4947-9C90-CF22BF2003F4}" type="presParOf" srcId="{50B3CE7C-E10B-4E23-BD93-03664997C932}" destId="{53FFEA8F-2661-4864-9BD8-4AC3E7D56C80}" srcOrd="10" destOrd="0" presId="urn:microsoft.com/office/officeart/2018/5/layout/IconCircleLabelList"/>
    <dgm:cxn modelId="{744B216E-D01F-4D72-A2B7-EE3C60B6B1D3}" type="presParOf" srcId="{53FFEA8F-2661-4864-9BD8-4AC3E7D56C80}" destId="{FAA4E5C9-B52F-4618-BC3C-BD31C949E5F1}" srcOrd="0" destOrd="0" presId="urn:microsoft.com/office/officeart/2018/5/layout/IconCircleLabelList"/>
    <dgm:cxn modelId="{70817168-3B53-4FD7-BA6F-144FC4545F09}" type="presParOf" srcId="{53FFEA8F-2661-4864-9BD8-4AC3E7D56C80}" destId="{A96EA641-C96E-4907-B165-3ADF3ED87473}" srcOrd="1" destOrd="0" presId="urn:microsoft.com/office/officeart/2018/5/layout/IconCircleLabelList"/>
    <dgm:cxn modelId="{C32D6390-4C5B-437F-8199-9E88BE148E5F}" type="presParOf" srcId="{53FFEA8F-2661-4864-9BD8-4AC3E7D56C80}" destId="{9E965E3C-066E-4C1C-B7AF-56B57EB6F544}" srcOrd="2" destOrd="0" presId="urn:microsoft.com/office/officeart/2018/5/layout/IconCircleLabelList"/>
    <dgm:cxn modelId="{B48AA4D3-B93A-46B0-B8AD-4C80A6245FDB}" type="presParOf" srcId="{53FFEA8F-2661-4864-9BD8-4AC3E7D56C80}" destId="{332C569B-B3B7-4628-9D98-1EC81F2FD21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4854F0-8284-4827-934A-D3C472F30E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A5DD97B1-912E-4008-BAC7-765F1CF26707}">
      <dgm:prSet phldrT="[Testo]"/>
      <dgm:spPr/>
      <dgm:t>
        <a:bodyPr/>
        <a:lstStyle/>
        <a:p>
          <a:r>
            <a:rPr lang="it-IT" dirty="0"/>
            <a:t>Scaricamento dei dataset</a:t>
          </a:r>
        </a:p>
      </dgm:t>
    </dgm:pt>
    <dgm:pt modelId="{78944A55-EE43-4F93-B43E-35DA45E7789B}" type="parTrans" cxnId="{D0EA9E17-0B0C-46C2-B0EA-C9123F159F5B}">
      <dgm:prSet/>
      <dgm:spPr/>
      <dgm:t>
        <a:bodyPr/>
        <a:lstStyle/>
        <a:p>
          <a:endParaRPr lang="it-IT"/>
        </a:p>
      </dgm:t>
    </dgm:pt>
    <dgm:pt modelId="{00583076-80A3-4C51-9E63-F0CF7AB17A52}" type="sibTrans" cxnId="{D0EA9E17-0B0C-46C2-B0EA-C9123F159F5B}">
      <dgm:prSet/>
      <dgm:spPr/>
      <dgm:t>
        <a:bodyPr/>
        <a:lstStyle/>
        <a:p>
          <a:endParaRPr lang="it-IT"/>
        </a:p>
      </dgm:t>
    </dgm:pt>
    <dgm:pt modelId="{968D23AA-4639-4B6B-8C39-20CF48CBE254}">
      <dgm:prSet phldrT="[Testo]"/>
      <dgm:spPr>
        <a:ln>
          <a:solidFill>
            <a:schemeClr val="bg1"/>
          </a:solidFill>
        </a:ln>
      </dgm:spPr>
      <dgm:t>
        <a:bodyPr/>
        <a:lstStyle/>
        <a:p>
          <a:r>
            <a:rPr lang="it-IT" dirty="0"/>
            <a:t>Tramite il processore </a:t>
          </a:r>
          <a:r>
            <a:rPr lang="it-IT" b="1" dirty="0"/>
            <a:t>InvokeHTTP</a:t>
          </a:r>
          <a:r>
            <a:rPr lang="it-IT" dirty="0"/>
            <a:t> è possibile scaricare i dataset da S3</a:t>
          </a:r>
        </a:p>
      </dgm:t>
    </dgm:pt>
    <dgm:pt modelId="{162D7B49-1902-4EE7-AB29-58E4192882F7}" type="parTrans" cxnId="{BB50DB5B-BA15-43A5-9716-DF0E6C87F0B5}">
      <dgm:prSet/>
      <dgm:spPr/>
      <dgm:t>
        <a:bodyPr/>
        <a:lstStyle/>
        <a:p>
          <a:endParaRPr lang="it-IT"/>
        </a:p>
      </dgm:t>
    </dgm:pt>
    <dgm:pt modelId="{99AA4021-CD75-4504-953F-BBB1CF37B134}" type="sibTrans" cxnId="{BB50DB5B-BA15-43A5-9716-DF0E6C87F0B5}">
      <dgm:prSet/>
      <dgm:spPr/>
      <dgm:t>
        <a:bodyPr/>
        <a:lstStyle/>
        <a:p>
          <a:endParaRPr lang="it-IT"/>
        </a:p>
      </dgm:t>
    </dgm:pt>
    <dgm:pt modelId="{18BCC469-5512-4061-B7BB-02730AB646DE}">
      <dgm:prSet phldrT="[Testo]"/>
      <dgm:spPr>
        <a:ln>
          <a:solidFill>
            <a:schemeClr val="bg1"/>
          </a:solidFill>
        </a:ln>
      </dgm:spPr>
      <dgm:t>
        <a:bodyPr/>
        <a:lstStyle/>
        <a:p>
          <a:r>
            <a:rPr lang="it-IT" dirty="0"/>
            <a:t>Il processore è utilizzato per scaricare ciascuno dei 3 dataset necessari per risolvere le query.</a:t>
          </a:r>
        </a:p>
      </dgm:t>
    </dgm:pt>
    <dgm:pt modelId="{E91A74BC-093D-4E7A-9EEF-1A043FC175FE}" type="parTrans" cxnId="{30888D56-FA07-4D06-88D6-2FEEC9E32051}">
      <dgm:prSet/>
      <dgm:spPr/>
      <dgm:t>
        <a:bodyPr/>
        <a:lstStyle/>
        <a:p>
          <a:endParaRPr lang="it-IT"/>
        </a:p>
      </dgm:t>
    </dgm:pt>
    <dgm:pt modelId="{D0B678BA-D2AF-46EE-A55A-457D950348CF}" type="sibTrans" cxnId="{30888D56-FA07-4D06-88D6-2FEEC9E32051}">
      <dgm:prSet/>
      <dgm:spPr/>
      <dgm:t>
        <a:bodyPr/>
        <a:lstStyle/>
        <a:p>
          <a:endParaRPr lang="it-IT"/>
        </a:p>
      </dgm:t>
    </dgm:pt>
    <dgm:pt modelId="{FF8B12F2-5B5A-48D2-8EFE-97DE9BB7F356}">
      <dgm:prSet phldrT="[Testo]"/>
      <dgm:spPr>
        <a:ln>
          <a:solidFill>
            <a:schemeClr val="bg1"/>
          </a:solidFill>
        </a:ln>
      </dgm:spPr>
      <dgm:t>
        <a:bodyPr/>
        <a:lstStyle/>
        <a:p>
          <a:r>
            <a:rPr lang="it-IT" dirty="0"/>
            <a:t>Scaricamento delle zone</a:t>
          </a:r>
        </a:p>
      </dgm:t>
    </dgm:pt>
    <dgm:pt modelId="{417C0287-0EF1-4A43-97FD-B6EEE833CBC7}" type="parTrans" cxnId="{47D15AB1-5C27-4094-8D6F-23C096337022}">
      <dgm:prSet/>
      <dgm:spPr/>
      <dgm:t>
        <a:bodyPr/>
        <a:lstStyle/>
        <a:p>
          <a:endParaRPr lang="it-IT"/>
        </a:p>
      </dgm:t>
    </dgm:pt>
    <dgm:pt modelId="{43EC5782-D0B5-4A1B-BE3E-28F23C03617B}" type="sibTrans" cxnId="{47D15AB1-5C27-4094-8D6F-23C096337022}">
      <dgm:prSet/>
      <dgm:spPr/>
      <dgm:t>
        <a:bodyPr/>
        <a:lstStyle/>
        <a:p>
          <a:endParaRPr lang="it-IT"/>
        </a:p>
      </dgm:t>
    </dgm:pt>
    <dgm:pt modelId="{164306DD-2B18-4E01-8C97-DDA881E039B9}">
      <dgm:prSet phldrT="[Testo]"/>
      <dgm:spPr>
        <a:ln>
          <a:solidFill>
            <a:schemeClr val="bg1"/>
          </a:solidFill>
        </a:ln>
      </dgm:spPr>
      <dgm:t>
        <a:bodyPr/>
        <a:lstStyle/>
        <a:p>
          <a:r>
            <a:rPr lang="it-IT" dirty="0"/>
            <a:t>Tramite il processore </a:t>
          </a:r>
          <a:r>
            <a:rPr lang="it-IT" b="1" dirty="0"/>
            <a:t>InvokeHTTP</a:t>
          </a:r>
          <a:r>
            <a:rPr lang="it-IT" dirty="0"/>
            <a:t> viene scaricato il file delle Taxi Zones per recuperare i nomi delle zone necessari alla query 3</a:t>
          </a:r>
        </a:p>
      </dgm:t>
    </dgm:pt>
    <dgm:pt modelId="{B9F335ED-5421-4A1E-BD0F-D04E8F25E265}" type="parTrans" cxnId="{D477BCE2-E316-4CCC-AAD9-3A7672B133F1}">
      <dgm:prSet/>
      <dgm:spPr/>
      <dgm:t>
        <a:bodyPr/>
        <a:lstStyle/>
        <a:p>
          <a:endParaRPr lang="it-IT"/>
        </a:p>
      </dgm:t>
    </dgm:pt>
    <dgm:pt modelId="{210AC4B0-ECEA-4F74-A6C5-CEC093EF8B85}" type="sibTrans" cxnId="{D477BCE2-E316-4CCC-AAD9-3A7672B133F1}">
      <dgm:prSet/>
      <dgm:spPr/>
      <dgm:t>
        <a:bodyPr/>
        <a:lstStyle/>
        <a:p>
          <a:endParaRPr lang="it-IT"/>
        </a:p>
      </dgm:t>
    </dgm:pt>
    <dgm:pt modelId="{C60227B3-264A-4388-B148-29AD6FEB7ABC}">
      <dgm:prSet phldrT="[Testo]"/>
      <dgm:spPr>
        <a:ln>
          <a:solidFill>
            <a:schemeClr val="bg1"/>
          </a:solidFill>
        </a:ln>
      </dgm:spPr>
      <dgm:t>
        <a:bodyPr/>
        <a:lstStyle/>
        <a:p>
          <a:r>
            <a:rPr lang="it-IT" dirty="0"/>
            <a:t>Salvataggio sull’HDFS</a:t>
          </a:r>
        </a:p>
      </dgm:t>
    </dgm:pt>
    <dgm:pt modelId="{24AB7A66-4140-4372-9D35-45122EDEECC7}" type="parTrans" cxnId="{09818DA3-BC7E-422A-88A1-36ED8E47A365}">
      <dgm:prSet/>
      <dgm:spPr/>
      <dgm:t>
        <a:bodyPr/>
        <a:lstStyle/>
        <a:p>
          <a:endParaRPr lang="it-IT"/>
        </a:p>
      </dgm:t>
    </dgm:pt>
    <dgm:pt modelId="{67497555-EA56-47E0-85CC-E505D4A62ED3}" type="sibTrans" cxnId="{09818DA3-BC7E-422A-88A1-36ED8E47A365}">
      <dgm:prSet/>
      <dgm:spPr/>
      <dgm:t>
        <a:bodyPr/>
        <a:lstStyle/>
        <a:p>
          <a:endParaRPr lang="it-IT"/>
        </a:p>
      </dgm:t>
    </dgm:pt>
    <dgm:pt modelId="{2660146E-471A-4FB5-89DA-FF73B4BD5A5C}">
      <dgm:prSet phldrT="[Testo]"/>
      <dgm:spPr>
        <a:ln>
          <a:solidFill>
            <a:schemeClr val="bg1"/>
          </a:solidFill>
        </a:ln>
      </dgm:spPr>
      <dgm:t>
        <a:bodyPr/>
        <a:lstStyle/>
        <a:p>
          <a:r>
            <a:rPr lang="it-IT" dirty="0"/>
            <a:t>Tramite il processore </a:t>
          </a:r>
          <a:r>
            <a:rPr lang="it-IT" b="1" dirty="0"/>
            <a:t>PutHDFS</a:t>
          </a:r>
          <a:r>
            <a:rPr lang="it-IT" dirty="0"/>
            <a:t> vengono salvati i file scaricati sull’HDFS per poterli recuperare più velocemente. </a:t>
          </a:r>
        </a:p>
      </dgm:t>
    </dgm:pt>
    <dgm:pt modelId="{79213A51-C377-40E9-8241-EBC410CAACA1}" type="parTrans" cxnId="{4FCF2939-D05B-47E9-A164-0E3701FF7AD1}">
      <dgm:prSet/>
      <dgm:spPr/>
      <dgm:t>
        <a:bodyPr/>
        <a:lstStyle/>
        <a:p>
          <a:endParaRPr lang="it-IT"/>
        </a:p>
      </dgm:t>
    </dgm:pt>
    <dgm:pt modelId="{83886AE8-9DDC-4DCC-9021-9878F5C622AB}" type="sibTrans" cxnId="{4FCF2939-D05B-47E9-A164-0E3701FF7AD1}">
      <dgm:prSet/>
      <dgm:spPr/>
      <dgm:t>
        <a:bodyPr/>
        <a:lstStyle/>
        <a:p>
          <a:endParaRPr lang="it-IT"/>
        </a:p>
      </dgm:t>
    </dgm:pt>
    <dgm:pt modelId="{F5753A5A-0D86-45B8-9FEC-94807C282631}" type="pres">
      <dgm:prSet presAssocID="{B74854F0-8284-4827-934A-D3C472F30E3B}" presName="linear" presStyleCnt="0">
        <dgm:presLayoutVars>
          <dgm:animLvl val="lvl"/>
          <dgm:resizeHandles val="exact"/>
        </dgm:presLayoutVars>
      </dgm:prSet>
      <dgm:spPr/>
    </dgm:pt>
    <dgm:pt modelId="{48E11B90-8963-4A10-BDED-8B5D82EEA9C5}" type="pres">
      <dgm:prSet presAssocID="{A5DD97B1-912E-4008-BAC7-765F1CF2670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309195E-D822-4E4E-B3F6-21440779DC51}" type="pres">
      <dgm:prSet presAssocID="{A5DD97B1-912E-4008-BAC7-765F1CF26707}" presName="childText" presStyleLbl="revTx" presStyleIdx="0" presStyleCnt="3">
        <dgm:presLayoutVars>
          <dgm:bulletEnabled val="1"/>
        </dgm:presLayoutVars>
      </dgm:prSet>
      <dgm:spPr/>
    </dgm:pt>
    <dgm:pt modelId="{E1119606-17F9-47D8-8BC9-6AEEFC4F7D69}" type="pres">
      <dgm:prSet presAssocID="{FF8B12F2-5B5A-48D2-8EFE-97DE9BB7F35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D42290-2F6F-423D-8DF8-3B1F0C51764A}" type="pres">
      <dgm:prSet presAssocID="{FF8B12F2-5B5A-48D2-8EFE-97DE9BB7F356}" presName="childText" presStyleLbl="revTx" presStyleIdx="1" presStyleCnt="3">
        <dgm:presLayoutVars>
          <dgm:bulletEnabled val="1"/>
        </dgm:presLayoutVars>
      </dgm:prSet>
      <dgm:spPr/>
    </dgm:pt>
    <dgm:pt modelId="{3A43BFCB-EBC2-4120-A79E-878D807BB015}" type="pres">
      <dgm:prSet presAssocID="{C60227B3-264A-4388-B148-29AD6FEB7AB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A6CF05E-98E7-4919-AB94-B0584326B39A}" type="pres">
      <dgm:prSet presAssocID="{C60227B3-264A-4388-B148-29AD6FEB7AB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D7D6B0E-1818-4BCB-8CED-CADBC02D4A03}" type="presOf" srcId="{A5DD97B1-912E-4008-BAC7-765F1CF26707}" destId="{48E11B90-8963-4A10-BDED-8B5D82EEA9C5}" srcOrd="0" destOrd="0" presId="urn:microsoft.com/office/officeart/2005/8/layout/vList2"/>
    <dgm:cxn modelId="{D0EA9E17-0B0C-46C2-B0EA-C9123F159F5B}" srcId="{B74854F0-8284-4827-934A-D3C472F30E3B}" destId="{A5DD97B1-912E-4008-BAC7-765F1CF26707}" srcOrd="0" destOrd="0" parTransId="{78944A55-EE43-4F93-B43E-35DA45E7789B}" sibTransId="{00583076-80A3-4C51-9E63-F0CF7AB17A52}"/>
    <dgm:cxn modelId="{05CDEE24-5313-4B99-8BB2-DD5A41E8CF8C}" type="presOf" srcId="{164306DD-2B18-4E01-8C97-DDA881E039B9}" destId="{47D42290-2F6F-423D-8DF8-3B1F0C51764A}" srcOrd="0" destOrd="0" presId="urn:microsoft.com/office/officeart/2005/8/layout/vList2"/>
    <dgm:cxn modelId="{CA3C3F31-8168-47F1-9FCD-368213E4BBCF}" type="presOf" srcId="{C60227B3-264A-4388-B148-29AD6FEB7ABC}" destId="{3A43BFCB-EBC2-4120-A79E-878D807BB015}" srcOrd="0" destOrd="0" presId="urn:microsoft.com/office/officeart/2005/8/layout/vList2"/>
    <dgm:cxn modelId="{4FCF2939-D05B-47E9-A164-0E3701FF7AD1}" srcId="{C60227B3-264A-4388-B148-29AD6FEB7ABC}" destId="{2660146E-471A-4FB5-89DA-FF73B4BD5A5C}" srcOrd="0" destOrd="0" parTransId="{79213A51-C377-40E9-8241-EBC410CAACA1}" sibTransId="{83886AE8-9DDC-4DCC-9021-9878F5C622AB}"/>
    <dgm:cxn modelId="{BB50DB5B-BA15-43A5-9716-DF0E6C87F0B5}" srcId="{A5DD97B1-912E-4008-BAC7-765F1CF26707}" destId="{968D23AA-4639-4B6B-8C39-20CF48CBE254}" srcOrd="0" destOrd="0" parTransId="{162D7B49-1902-4EE7-AB29-58E4192882F7}" sibTransId="{99AA4021-CD75-4504-953F-BBB1CF37B134}"/>
    <dgm:cxn modelId="{84F3315E-50C1-4C42-8EA3-173CC0B73D86}" type="presOf" srcId="{18BCC469-5512-4061-B7BB-02730AB646DE}" destId="{1309195E-D822-4E4E-B3F6-21440779DC51}" srcOrd="0" destOrd="1" presId="urn:microsoft.com/office/officeart/2005/8/layout/vList2"/>
    <dgm:cxn modelId="{30888D56-FA07-4D06-88D6-2FEEC9E32051}" srcId="{A5DD97B1-912E-4008-BAC7-765F1CF26707}" destId="{18BCC469-5512-4061-B7BB-02730AB646DE}" srcOrd="1" destOrd="0" parTransId="{E91A74BC-093D-4E7A-9EEF-1A043FC175FE}" sibTransId="{D0B678BA-D2AF-46EE-A55A-457D950348CF}"/>
    <dgm:cxn modelId="{57B15E99-8347-419E-B2C5-BBA3C9869767}" type="presOf" srcId="{FF8B12F2-5B5A-48D2-8EFE-97DE9BB7F356}" destId="{E1119606-17F9-47D8-8BC9-6AEEFC4F7D69}" srcOrd="0" destOrd="0" presId="urn:microsoft.com/office/officeart/2005/8/layout/vList2"/>
    <dgm:cxn modelId="{09818DA3-BC7E-422A-88A1-36ED8E47A365}" srcId="{B74854F0-8284-4827-934A-D3C472F30E3B}" destId="{C60227B3-264A-4388-B148-29AD6FEB7ABC}" srcOrd="2" destOrd="0" parTransId="{24AB7A66-4140-4372-9D35-45122EDEECC7}" sibTransId="{67497555-EA56-47E0-85CC-E505D4A62ED3}"/>
    <dgm:cxn modelId="{E214B2A6-D8FE-4BB9-B2D8-1BFE3D44729F}" type="presOf" srcId="{B74854F0-8284-4827-934A-D3C472F30E3B}" destId="{F5753A5A-0D86-45B8-9FEC-94807C282631}" srcOrd="0" destOrd="0" presId="urn:microsoft.com/office/officeart/2005/8/layout/vList2"/>
    <dgm:cxn modelId="{47D15AB1-5C27-4094-8D6F-23C096337022}" srcId="{B74854F0-8284-4827-934A-D3C472F30E3B}" destId="{FF8B12F2-5B5A-48D2-8EFE-97DE9BB7F356}" srcOrd="1" destOrd="0" parTransId="{417C0287-0EF1-4A43-97FD-B6EEE833CBC7}" sibTransId="{43EC5782-D0B5-4A1B-BE3E-28F23C03617B}"/>
    <dgm:cxn modelId="{32B420B2-9298-4B37-9CFC-898655F016E2}" type="presOf" srcId="{2660146E-471A-4FB5-89DA-FF73B4BD5A5C}" destId="{8A6CF05E-98E7-4919-AB94-B0584326B39A}" srcOrd="0" destOrd="0" presId="urn:microsoft.com/office/officeart/2005/8/layout/vList2"/>
    <dgm:cxn modelId="{D477BCE2-E316-4CCC-AAD9-3A7672B133F1}" srcId="{FF8B12F2-5B5A-48D2-8EFE-97DE9BB7F356}" destId="{164306DD-2B18-4E01-8C97-DDA881E039B9}" srcOrd="0" destOrd="0" parTransId="{B9F335ED-5421-4A1E-BD0F-D04E8F25E265}" sibTransId="{210AC4B0-ECEA-4F74-A6C5-CEC093EF8B85}"/>
    <dgm:cxn modelId="{D9FBACF4-E79F-4BC1-8E90-B2857F43C199}" type="presOf" srcId="{968D23AA-4639-4B6B-8C39-20CF48CBE254}" destId="{1309195E-D822-4E4E-B3F6-21440779DC51}" srcOrd="0" destOrd="0" presId="urn:microsoft.com/office/officeart/2005/8/layout/vList2"/>
    <dgm:cxn modelId="{1BF7196C-A8AA-4CA1-87AA-1D52F6662A59}" type="presParOf" srcId="{F5753A5A-0D86-45B8-9FEC-94807C282631}" destId="{48E11B90-8963-4A10-BDED-8B5D82EEA9C5}" srcOrd="0" destOrd="0" presId="urn:microsoft.com/office/officeart/2005/8/layout/vList2"/>
    <dgm:cxn modelId="{88126FB9-4134-4129-965E-FDB29DE13B8A}" type="presParOf" srcId="{F5753A5A-0D86-45B8-9FEC-94807C282631}" destId="{1309195E-D822-4E4E-B3F6-21440779DC51}" srcOrd="1" destOrd="0" presId="urn:microsoft.com/office/officeart/2005/8/layout/vList2"/>
    <dgm:cxn modelId="{72E651F3-0CAD-4778-B679-7E00FE23AF71}" type="presParOf" srcId="{F5753A5A-0D86-45B8-9FEC-94807C282631}" destId="{E1119606-17F9-47D8-8BC9-6AEEFC4F7D69}" srcOrd="2" destOrd="0" presId="urn:microsoft.com/office/officeart/2005/8/layout/vList2"/>
    <dgm:cxn modelId="{6C1D2C18-DD31-46BE-8ED2-1AA5F0CA9420}" type="presParOf" srcId="{F5753A5A-0D86-45B8-9FEC-94807C282631}" destId="{47D42290-2F6F-423D-8DF8-3B1F0C51764A}" srcOrd="3" destOrd="0" presId="urn:microsoft.com/office/officeart/2005/8/layout/vList2"/>
    <dgm:cxn modelId="{EF303634-7271-4CA0-8A7F-63B588E5499E}" type="presParOf" srcId="{F5753A5A-0D86-45B8-9FEC-94807C282631}" destId="{3A43BFCB-EBC2-4120-A79E-878D807BB015}" srcOrd="4" destOrd="0" presId="urn:microsoft.com/office/officeart/2005/8/layout/vList2"/>
    <dgm:cxn modelId="{B744B22A-D650-4EAF-936E-0DFAB24E060E}" type="presParOf" srcId="{F5753A5A-0D86-45B8-9FEC-94807C282631}" destId="{8A6CF05E-98E7-4919-AB94-B0584326B39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4854F0-8284-4827-934A-D3C472F30E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A5DD97B1-912E-4008-BAC7-765F1CF26707}">
      <dgm:prSet phldrT="[Testo]"/>
      <dgm:spPr/>
      <dgm:t>
        <a:bodyPr/>
        <a:lstStyle/>
        <a:p>
          <a:r>
            <a:rPr lang="it-IT" dirty="0"/>
            <a:t>Recupero da HDFS</a:t>
          </a:r>
        </a:p>
      </dgm:t>
    </dgm:pt>
    <dgm:pt modelId="{78944A55-EE43-4F93-B43E-35DA45E7789B}" type="parTrans" cxnId="{D0EA9E17-0B0C-46C2-B0EA-C9123F159F5B}">
      <dgm:prSet/>
      <dgm:spPr/>
      <dgm:t>
        <a:bodyPr/>
        <a:lstStyle/>
        <a:p>
          <a:endParaRPr lang="it-IT"/>
        </a:p>
      </dgm:t>
    </dgm:pt>
    <dgm:pt modelId="{00583076-80A3-4C51-9E63-F0CF7AB17A52}" type="sibTrans" cxnId="{D0EA9E17-0B0C-46C2-B0EA-C9123F159F5B}">
      <dgm:prSet/>
      <dgm:spPr/>
      <dgm:t>
        <a:bodyPr/>
        <a:lstStyle/>
        <a:p>
          <a:endParaRPr lang="it-IT"/>
        </a:p>
      </dgm:t>
    </dgm:pt>
    <dgm:pt modelId="{164306DD-2B18-4E01-8C97-DDA881E039B9}">
      <dgm:prSet phldrT="[Testo]"/>
      <dgm:spPr/>
      <dgm:t>
        <a:bodyPr/>
        <a:lstStyle/>
        <a:p>
          <a:r>
            <a:rPr lang="it-IT" dirty="0"/>
            <a:t>Pulizia dei dati</a:t>
          </a:r>
        </a:p>
      </dgm:t>
    </dgm:pt>
    <dgm:pt modelId="{B9F335ED-5421-4A1E-BD0F-D04E8F25E265}" type="parTrans" cxnId="{D477BCE2-E316-4CCC-AAD9-3A7672B133F1}">
      <dgm:prSet/>
      <dgm:spPr/>
      <dgm:t>
        <a:bodyPr/>
        <a:lstStyle/>
        <a:p>
          <a:endParaRPr lang="it-IT"/>
        </a:p>
      </dgm:t>
    </dgm:pt>
    <dgm:pt modelId="{210AC4B0-ECEA-4F74-A6C5-CEC093EF8B85}" type="sibTrans" cxnId="{D477BCE2-E316-4CCC-AAD9-3A7672B133F1}">
      <dgm:prSet/>
      <dgm:spPr/>
      <dgm:t>
        <a:bodyPr/>
        <a:lstStyle/>
        <a:p>
          <a:endParaRPr lang="it-IT"/>
        </a:p>
      </dgm:t>
    </dgm:pt>
    <dgm:pt modelId="{0C413BE4-3256-4828-87EF-3725D3E6760D}">
      <dgm:prSet phldrT="[Testo]"/>
      <dgm:spPr/>
      <dgm:t>
        <a:bodyPr/>
        <a:lstStyle/>
        <a:p>
          <a:r>
            <a:rPr lang="it-IT" dirty="0"/>
            <a:t>La pulizia dei dati avviene in modo </a:t>
          </a:r>
          <a:r>
            <a:rPr lang="it-IT" b="1" u="sng" dirty="0"/>
            <a:t>differente</a:t>
          </a:r>
          <a:r>
            <a:rPr lang="it-IT" dirty="0"/>
            <a:t> per ogni query.</a:t>
          </a:r>
        </a:p>
      </dgm:t>
    </dgm:pt>
    <dgm:pt modelId="{121F750F-3D50-4C6A-A4FD-69809FA3959D}" type="parTrans" cxnId="{2834EAC7-7E98-46F0-912A-8B30CAECCAA9}">
      <dgm:prSet/>
      <dgm:spPr/>
      <dgm:t>
        <a:bodyPr/>
        <a:lstStyle/>
        <a:p>
          <a:endParaRPr lang="it-IT"/>
        </a:p>
      </dgm:t>
    </dgm:pt>
    <dgm:pt modelId="{D4B24521-6612-4AA6-85EC-E3E9C5FDB3F4}" type="sibTrans" cxnId="{2834EAC7-7E98-46F0-912A-8B30CAECCAA9}">
      <dgm:prSet/>
      <dgm:spPr/>
      <dgm:t>
        <a:bodyPr/>
        <a:lstStyle/>
        <a:p>
          <a:endParaRPr lang="it-IT"/>
        </a:p>
      </dgm:t>
    </dgm:pt>
    <dgm:pt modelId="{210EAAB6-3B84-4B82-821D-602C99E8813C}">
      <dgm:prSet phldrT="[Testo]"/>
      <dgm:spPr/>
      <dgm:t>
        <a:bodyPr/>
        <a:lstStyle/>
        <a:p>
          <a:r>
            <a:rPr lang="it-IT" dirty="0"/>
            <a:t>Unificazione dei dataset</a:t>
          </a:r>
        </a:p>
      </dgm:t>
    </dgm:pt>
    <dgm:pt modelId="{DEE7B3AE-5D2E-47CF-856F-724A4BC27A26}" type="parTrans" cxnId="{BCA65AA6-3AAD-43C5-8360-898CDF434367}">
      <dgm:prSet/>
      <dgm:spPr/>
      <dgm:t>
        <a:bodyPr/>
        <a:lstStyle/>
        <a:p>
          <a:endParaRPr lang="it-IT"/>
        </a:p>
      </dgm:t>
    </dgm:pt>
    <dgm:pt modelId="{D4C9EB99-C0A4-4281-BD9B-E85FCDE88858}" type="sibTrans" cxnId="{BCA65AA6-3AAD-43C5-8360-898CDF434367}">
      <dgm:prSet/>
      <dgm:spPr/>
      <dgm:t>
        <a:bodyPr/>
        <a:lstStyle/>
        <a:p>
          <a:endParaRPr lang="it-IT"/>
        </a:p>
      </dgm:t>
    </dgm:pt>
    <dgm:pt modelId="{80CC58CA-9407-4BCE-B100-0E46CE04DAEF}">
      <dgm:prSet phldrT="[Testo]"/>
      <dgm:spPr/>
      <dgm:t>
        <a:bodyPr/>
        <a:lstStyle/>
        <a:p>
          <a:r>
            <a:rPr lang="it-IT" dirty="0"/>
            <a:t>Con il processore </a:t>
          </a:r>
          <a:r>
            <a:rPr lang="it-IT" b="1" dirty="0"/>
            <a:t>MergeRecord</a:t>
          </a:r>
          <a:r>
            <a:rPr lang="it-IT" dirty="0"/>
            <a:t> vengono uniti i tre file puliti in un unico file.</a:t>
          </a:r>
        </a:p>
      </dgm:t>
    </dgm:pt>
    <dgm:pt modelId="{E3906DE4-BF45-4533-9F73-EF34EAA86845}" type="parTrans" cxnId="{B3E70F68-ADE8-45B5-886B-8F3FB0A79580}">
      <dgm:prSet/>
      <dgm:spPr/>
      <dgm:t>
        <a:bodyPr/>
        <a:lstStyle/>
        <a:p>
          <a:endParaRPr lang="it-IT"/>
        </a:p>
      </dgm:t>
    </dgm:pt>
    <dgm:pt modelId="{9F641414-1F43-4FEA-9A62-75589C6C7966}" type="sibTrans" cxnId="{B3E70F68-ADE8-45B5-886B-8F3FB0A79580}">
      <dgm:prSet/>
      <dgm:spPr/>
      <dgm:t>
        <a:bodyPr/>
        <a:lstStyle/>
        <a:p>
          <a:endParaRPr lang="it-IT"/>
        </a:p>
      </dgm:t>
    </dgm:pt>
    <dgm:pt modelId="{432FC84B-F4A0-4248-B6C1-161048D3CEEA}">
      <dgm:prSet phldrT="[Testo]"/>
      <dgm:spPr/>
      <dgm:t>
        <a:bodyPr/>
        <a:lstStyle/>
        <a:p>
          <a:r>
            <a:rPr lang="it-IT" dirty="0"/>
            <a:t>Salvataggio su HDFS</a:t>
          </a:r>
        </a:p>
      </dgm:t>
    </dgm:pt>
    <dgm:pt modelId="{D52EE79F-5FDE-4569-95BD-1892BB5B5601}" type="parTrans" cxnId="{59275783-8254-4129-AD58-A59B6FF9989A}">
      <dgm:prSet/>
      <dgm:spPr/>
      <dgm:t>
        <a:bodyPr/>
        <a:lstStyle/>
        <a:p>
          <a:endParaRPr lang="it-IT"/>
        </a:p>
      </dgm:t>
    </dgm:pt>
    <dgm:pt modelId="{120B63EC-2ECF-43D6-8FD3-850B7643C7D9}" type="sibTrans" cxnId="{59275783-8254-4129-AD58-A59B6FF9989A}">
      <dgm:prSet/>
      <dgm:spPr/>
      <dgm:t>
        <a:bodyPr/>
        <a:lstStyle/>
        <a:p>
          <a:endParaRPr lang="it-IT"/>
        </a:p>
      </dgm:t>
    </dgm:pt>
    <dgm:pt modelId="{DF915348-9056-4A79-8CC6-37A4E8281A46}">
      <dgm:prSet phldrT="[Testo]"/>
      <dgm:spPr/>
      <dgm:t>
        <a:bodyPr/>
        <a:lstStyle/>
        <a:p>
          <a:r>
            <a:rPr lang="it-IT" dirty="0"/>
            <a:t>Con il processore </a:t>
          </a:r>
          <a:r>
            <a:rPr lang="it-IT" b="1" dirty="0"/>
            <a:t>PutHDFS</a:t>
          </a:r>
          <a:r>
            <a:rPr lang="it-IT" dirty="0"/>
            <a:t> il file unificato viene salvato sull’HDFS.</a:t>
          </a:r>
        </a:p>
      </dgm:t>
    </dgm:pt>
    <dgm:pt modelId="{77968D9A-14FB-4FEB-9BBF-EFDF27311C11}" type="parTrans" cxnId="{C7E9E441-7C40-4318-9753-54768C021C11}">
      <dgm:prSet/>
      <dgm:spPr/>
      <dgm:t>
        <a:bodyPr/>
        <a:lstStyle/>
        <a:p>
          <a:endParaRPr lang="it-IT"/>
        </a:p>
      </dgm:t>
    </dgm:pt>
    <dgm:pt modelId="{31A17468-DD59-4525-8D11-7BA9AF51A14F}" type="sibTrans" cxnId="{C7E9E441-7C40-4318-9753-54768C021C11}">
      <dgm:prSet/>
      <dgm:spPr/>
      <dgm:t>
        <a:bodyPr/>
        <a:lstStyle/>
        <a:p>
          <a:endParaRPr lang="it-IT"/>
        </a:p>
      </dgm:t>
    </dgm:pt>
    <dgm:pt modelId="{6F43A4DD-2166-4E92-A9A7-39E56D81098F}">
      <dgm:prSet phldrT="[Testo]"/>
      <dgm:spPr/>
      <dgm:t>
        <a:bodyPr/>
        <a:lstStyle/>
        <a:p>
          <a:r>
            <a:rPr lang="it-IT" dirty="0"/>
            <a:t>Tutti i dataset vengono recuperati da HDFS con il processore </a:t>
          </a:r>
          <a:r>
            <a:rPr lang="it-IT" b="1" dirty="0" err="1"/>
            <a:t>GetHDFS</a:t>
          </a:r>
          <a:r>
            <a:rPr lang="it-IT" b="0" dirty="0"/>
            <a:t>.</a:t>
          </a:r>
          <a:endParaRPr lang="it-IT" b="1" dirty="0"/>
        </a:p>
      </dgm:t>
    </dgm:pt>
    <dgm:pt modelId="{A354D643-A15C-4A8E-9346-060A31113EBD}" type="parTrans" cxnId="{F35AE346-8F77-401E-88DE-A7A635C5C6C5}">
      <dgm:prSet/>
      <dgm:spPr/>
      <dgm:t>
        <a:bodyPr/>
        <a:lstStyle/>
        <a:p>
          <a:endParaRPr lang="it-IT"/>
        </a:p>
      </dgm:t>
    </dgm:pt>
    <dgm:pt modelId="{DC6639C1-494C-4651-86AB-19E3841B5E00}" type="sibTrans" cxnId="{F35AE346-8F77-401E-88DE-A7A635C5C6C5}">
      <dgm:prSet/>
      <dgm:spPr/>
      <dgm:t>
        <a:bodyPr/>
        <a:lstStyle/>
        <a:p>
          <a:endParaRPr lang="it-IT"/>
        </a:p>
      </dgm:t>
    </dgm:pt>
    <dgm:pt modelId="{6386104F-3ED1-40B6-A810-AD03B0E8CE6B}">
      <dgm:prSet phldrT="[Testo]"/>
      <dgm:spPr/>
      <dgm:t>
        <a:bodyPr/>
        <a:lstStyle/>
        <a:p>
          <a:r>
            <a:rPr lang="it-IT" dirty="0"/>
            <a:t>Tramite il processore </a:t>
          </a:r>
          <a:r>
            <a:rPr lang="it-IT" b="1" dirty="0" err="1"/>
            <a:t>QueryRecord</a:t>
          </a:r>
          <a:r>
            <a:rPr lang="it-IT" b="1" dirty="0"/>
            <a:t> </a:t>
          </a:r>
          <a:r>
            <a:rPr lang="it-IT" b="0" dirty="0"/>
            <a:t>vengono selezionate le informazioni più importanti per ogni query tramite query SQL.</a:t>
          </a:r>
          <a:endParaRPr lang="it-IT" b="1" dirty="0"/>
        </a:p>
      </dgm:t>
    </dgm:pt>
    <dgm:pt modelId="{1F6CD3E6-E7FD-4FE8-B7E1-A6B3BCCB34E5}" type="parTrans" cxnId="{F35226FE-08C1-453D-8EC6-1A1BEFAD348B}">
      <dgm:prSet/>
      <dgm:spPr/>
      <dgm:t>
        <a:bodyPr/>
        <a:lstStyle/>
        <a:p>
          <a:endParaRPr lang="it-IT"/>
        </a:p>
      </dgm:t>
    </dgm:pt>
    <dgm:pt modelId="{14A86ED4-1A7B-4E0D-8903-F7EA3EDCA77A}" type="sibTrans" cxnId="{F35226FE-08C1-453D-8EC6-1A1BEFAD348B}">
      <dgm:prSet/>
      <dgm:spPr/>
      <dgm:t>
        <a:bodyPr/>
        <a:lstStyle/>
        <a:p>
          <a:endParaRPr lang="it-IT"/>
        </a:p>
      </dgm:t>
    </dgm:pt>
    <dgm:pt modelId="{4A1F60C8-577C-4AB7-9051-B974D11C234F}" type="pres">
      <dgm:prSet presAssocID="{B74854F0-8284-4827-934A-D3C472F30E3B}" presName="linear" presStyleCnt="0">
        <dgm:presLayoutVars>
          <dgm:animLvl val="lvl"/>
          <dgm:resizeHandles val="exact"/>
        </dgm:presLayoutVars>
      </dgm:prSet>
      <dgm:spPr/>
    </dgm:pt>
    <dgm:pt modelId="{54A4EAC3-F4A9-449E-B593-9020C1B3F9BF}" type="pres">
      <dgm:prSet presAssocID="{A5DD97B1-912E-4008-BAC7-765F1CF2670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2ACD835-7266-45A6-B02F-E88AAF12F849}" type="pres">
      <dgm:prSet presAssocID="{A5DD97B1-912E-4008-BAC7-765F1CF26707}" presName="childText" presStyleLbl="revTx" presStyleIdx="0" presStyleCnt="4">
        <dgm:presLayoutVars>
          <dgm:bulletEnabled val="1"/>
        </dgm:presLayoutVars>
      </dgm:prSet>
      <dgm:spPr/>
    </dgm:pt>
    <dgm:pt modelId="{389D419E-DB6C-4A6D-874F-053AFD4659B8}" type="pres">
      <dgm:prSet presAssocID="{164306DD-2B18-4E01-8C97-DDA881E039B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1206876-DE6C-4E5D-9099-7646758AC1DC}" type="pres">
      <dgm:prSet presAssocID="{164306DD-2B18-4E01-8C97-DDA881E039B9}" presName="childText" presStyleLbl="revTx" presStyleIdx="1" presStyleCnt="4">
        <dgm:presLayoutVars>
          <dgm:bulletEnabled val="1"/>
        </dgm:presLayoutVars>
      </dgm:prSet>
      <dgm:spPr/>
    </dgm:pt>
    <dgm:pt modelId="{90FEF029-84AF-482C-92D3-F281ACAC0FBF}" type="pres">
      <dgm:prSet presAssocID="{210EAAB6-3B84-4B82-821D-602C99E8813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B350D2A-84BC-4C1B-A513-57CA0EE250F3}" type="pres">
      <dgm:prSet presAssocID="{210EAAB6-3B84-4B82-821D-602C99E8813C}" presName="childText" presStyleLbl="revTx" presStyleIdx="2" presStyleCnt="4">
        <dgm:presLayoutVars>
          <dgm:bulletEnabled val="1"/>
        </dgm:presLayoutVars>
      </dgm:prSet>
      <dgm:spPr/>
    </dgm:pt>
    <dgm:pt modelId="{BE4A2E33-77A6-4ECF-9FCC-36EB8BD241F3}" type="pres">
      <dgm:prSet presAssocID="{432FC84B-F4A0-4248-B6C1-161048D3CEE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264A1C4-58F6-485E-B12C-C0C8A0E38854}" type="pres">
      <dgm:prSet presAssocID="{432FC84B-F4A0-4248-B6C1-161048D3CEEA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D0EA9E17-0B0C-46C2-B0EA-C9123F159F5B}" srcId="{B74854F0-8284-4827-934A-D3C472F30E3B}" destId="{A5DD97B1-912E-4008-BAC7-765F1CF26707}" srcOrd="0" destOrd="0" parTransId="{78944A55-EE43-4F93-B43E-35DA45E7789B}" sibTransId="{00583076-80A3-4C51-9E63-F0CF7AB17A52}"/>
    <dgm:cxn modelId="{893B7A29-3442-4C80-917D-F794306AE06E}" type="presOf" srcId="{432FC84B-F4A0-4248-B6C1-161048D3CEEA}" destId="{BE4A2E33-77A6-4ECF-9FCC-36EB8BD241F3}" srcOrd="0" destOrd="0" presId="urn:microsoft.com/office/officeart/2005/8/layout/vList2"/>
    <dgm:cxn modelId="{C7E9E441-7C40-4318-9753-54768C021C11}" srcId="{432FC84B-F4A0-4248-B6C1-161048D3CEEA}" destId="{DF915348-9056-4A79-8CC6-37A4E8281A46}" srcOrd="0" destOrd="0" parTransId="{77968D9A-14FB-4FEB-9BBF-EFDF27311C11}" sibTransId="{31A17468-DD59-4525-8D11-7BA9AF51A14F}"/>
    <dgm:cxn modelId="{F35AE346-8F77-401E-88DE-A7A635C5C6C5}" srcId="{A5DD97B1-912E-4008-BAC7-765F1CF26707}" destId="{6F43A4DD-2166-4E92-A9A7-39E56D81098F}" srcOrd="0" destOrd="0" parTransId="{A354D643-A15C-4A8E-9346-060A31113EBD}" sibTransId="{DC6639C1-494C-4651-86AB-19E3841B5E00}"/>
    <dgm:cxn modelId="{B3E70F68-ADE8-45B5-886B-8F3FB0A79580}" srcId="{210EAAB6-3B84-4B82-821D-602C99E8813C}" destId="{80CC58CA-9407-4BCE-B100-0E46CE04DAEF}" srcOrd="0" destOrd="0" parTransId="{E3906DE4-BF45-4533-9F73-EF34EAA86845}" sibTransId="{9F641414-1F43-4FEA-9A62-75589C6C7966}"/>
    <dgm:cxn modelId="{9860197A-B997-4828-A991-F951A7F62297}" type="presOf" srcId="{6386104F-3ED1-40B6-A810-AD03B0E8CE6B}" destId="{D1206876-DE6C-4E5D-9099-7646758AC1DC}" srcOrd="0" destOrd="1" presId="urn:microsoft.com/office/officeart/2005/8/layout/vList2"/>
    <dgm:cxn modelId="{59275783-8254-4129-AD58-A59B6FF9989A}" srcId="{B74854F0-8284-4827-934A-D3C472F30E3B}" destId="{432FC84B-F4A0-4248-B6C1-161048D3CEEA}" srcOrd="3" destOrd="0" parTransId="{D52EE79F-5FDE-4569-95BD-1892BB5B5601}" sibTransId="{120B63EC-2ECF-43D6-8FD3-850B7643C7D9}"/>
    <dgm:cxn modelId="{7AA7B38D-9937-485A-A479-D4BEF32106E9}" type="presOf" srcId="{DF915348-9056-4A79-8CC6-37A4E8281A46}" destId="{E264A1C4-58F6-485E-B12C-C0C8A0E38854}" srcOrd="0" destOrd="0" presId="urn:microsoft.com/office/officeart/2005/8/layout/vList2"/>
    <dgm:cxn modelId="{7F961091-7496-476E-B39C-8ED832B26268}" type="presOf" srcId="{164306DD-2B18-4E01-8C97-DDA881E039B9}" destId="{389D419E-DB6C-4A6D-874F-053AFD4659B8}" srcOrd="0" destOrd="0" presId="urn:microsoft.com/office/officeart/2005/8/layout/vList2"/>
    <dgm:cxn modelId="{0D98179C-B25D-4165-B173-7987F4C9D943}" type="presOf" srcId="{210EAAB6-3B84-4B82-821D-602C99E8813C}" destId="{90FEF029-84AF-482C-92D3-F281ACAC0FBF}" srcOrd="0" destOrd="0" presId="urn:microsoft.com/office/officeart/2005/8/layout/vList2"/>
    <dgm:cxn modelId="{3539A59F-9586-4D2D-8C33-3F852224F7D1}" type="presOf" srcId="{B74854F0-8284-4827-934A-D3C472F30E3B}" destId="{4A1F60C8-577C-4AB7-9051-B974D11C234F}" srcOrd="0" destOrd="0" presId="urn:microsoft.com/office/officeart/2005/8/layout/vList2"/>
    <dgm:cxn modelId="{BCA65AA6-3AAD-43C5-8360-898CDF434367}" srcId="{B74854F0-8284-4827-934A-D3C472F30E3B}" destId="{210EAAB6-3B84-4B82-821D-602C99E8813C}" srcOrd="2" destOrd="0" parTransId="{DEE7B3AE-5D2E-47CF-856F-724A4BC27A26}" sibTransId="{D4C9EB99-C0A4-4281-BD9B-E85FCDE88858}"/>
    <dgm:cxn modelId="{3755EEB3-74EA-47D9-BC63-82AB8FE41D0E}" type="presOf" srcId="{0C413BE4-3256-4828-87EF-3725D3E6760D}" destId="{D1206876-DE6C-4E5D-9099-7646758AC1DC}" srcOrd="0" destOrd="0" presId="urn:microsoft.com/office/officeart/2005/8/layout/vList2"/>
    <dgm:cxn modelId="{2834EAC7-7E98-46F0-912A-8B30CAECCAA9}" srcId="{164306DD-2B18-4E01-8C97-DDA881E039B9}" destId="{0C413BE4-3256-4828-87EF-3725D3E6760D}" srcOrd="0" destOrd="0" parTransId="{121F750F-3D50-4C6A-A4FD-69809FA3959D}" sibTransId="{D4B24521-6612-4AA6-85EC-E3E9C5FDB3F4}"/>
    <dgm:cxn modelId="{808904D8-2CA7-4345-8A81-1D36859CCB65}" type="presOf" srcId="{6F43A4DD-2166-4E92-A9A7-39E56D81098F}" destId="{C2ACD835-7266-45A6-B02F-E88AAF12F849}" srcOrd="0" destOrd="0" presId="urn:microsoft.com/office/officeart/2005/8/layout/vList2"/>
    <dgm:cxn modelId="{E81807E1-9DF4-45F8-A060-80EFBBD2D2B2}" type="presOf" srcId="{80CC58CA-9407-4BCE-B100-0E46CE04DAEF}" destId="{6B350D2A-84BC-4C1B-A513-57CA0EE250F3}" srcOrd="0" destOrd="0" presId="urn:microsoft.com/office/officeart/2005/8/layout/vList2"/>
    <dgm:cxn modelId="{D477BCE2-E316-4CCC-AAD9-3A7672B133F1}" srcId="{B74854F0-8284-4827-934A-D3C472F30E3B}" destId="{164306DD-2B18-4E01-8C97-DDA881E039B9}" srcOrd="1" destOrd="0" parTransId="{B9F335ED-5421-4A1E-BD0F-D04E8F25E265}" sibTransId="{210AC4B0-ECEA-4F74-A6C5-CEC093EF8B85}"/>
    <dgm:cxn modelId="{2C6BE6F2-6029-4F66-B9F7-0C9F2AD2E6EA}" type="presOf" srcId="{A5DD97B1-912E-4008-BAC7-765F1CF26707}" destId="{54A4EAC3-F4A9-449E-B593-9020C1B3F9BF}" srcOrd="0" destOrd="0" presId="urn:microsoft.com/office/officeart/2005/8/layout/vList2"/>
    <dgm:cxn modelId="{F35226FE-08C1-453D-8EC6-1A1BEFAD348B}" srcId="{164306DD-2B18-4E01-8C97-DDA881E039B9}" destId="{6386104F-3ED1-40B6-A810-AD03B0E8CE6B}" srcOrd="1" destOrd="0" parTransId="{1F6CD3E6-E7FD-4FE8-B7E1-A6B3BCCB34E5}" sibTransId="{14A86ED4-1A7B-4E0D-8903-F7EA3EDCA77A}"/>
    <dgm:cxn modelId="{7959C99A-6D06-4818-9C17-085BF0E23739}" type="presParOf" srcId="{4A1F60C8-577C-4AB7-9051-B974D11C234F}" destId="{54A4EAC3-F4A9-449E-B593-9020C1B3F9BF}" srcOrd="0" destOrd="0" presId="urn:microsoft.com/office/officeart/2005/8/layout/vList2"/>
    <dgm:cxn modelId="{D515C0CC-1D60-468A-85BD-63AC666FD0B6}" type="presParOf" srcId="{4A1F60C8-577C-4AB7-9051-B974D11C234F}" destId="{C2ACD835-7266-45A6-B02F-E88AAF12F849}" srcOrd="1" destOrd="0" presId="urn:microsoft.com/office/officeart/2005/8/layout/vList2"/>
    <dgm:cxn modelId="{0E2FD3E5-73A9-4571-9209-21B363DE830B}" type="presParOf" srcId="{4A1F60C8-577C-4AB7-9051-B974D11C234F}" destId="{389D419E-DB6C-4A6D-874F-053AFD4659B8}" srcOrd="2" destOrd="0" presId="urn:microsoft.com/office/officeart/2005/8/layout/vList2"/>
    <dgm:cxn modelId="{8FEC39F4-2E2E-40E7-BEDC-AED2021F2396}" type="presParOf" srcId="{4A1F60C8-577C-4AB7-9051-B974D11C234F}" destId="{D1206876-DE6C-4E5D-9099-7646758AC1DC}" srcOrd="3" destOrd="0" presId="urn:microsoft.com/office/officeart/2005/8/layout/vList2"/>
    <dgm:cxn modelId="{F0C85C15-C429-424E-976B-67F1B69CBB55}" type="presParOf" srcId="{4A1F60C8-577C-4AB7-9051-B974D11C234F}" destId="{90FEF029-84AF-482C-92D3-F281ACAC0FBF}" srcOrd="4" destOrd="0" presId="urn:microsoft.com/office/officeart/2005/8/layout/vList2"/>
    <dgm:cxn modelId="{F82A8FD8-5460-4397-AB48-FAF32BC1F9C2}" type="presParOf" srcId="{4A1F60C8-577C-4AB7-9051-B974D11C234F}" destId="{6B350D2A-84BC-4C1B-A513-57CA0EE250F3}" srcOrd="5" destOrd="0" presId="urn:microsoft.com/office/officeart/2005/8/layout/vList2"/>
    <dgm:cxn modelId="{7A507012-B538-4935-9A21-5522CEA54992}" type="presParOf" srcId="{4A1F60C8-577C-4AB7-9051-B974D11C234F}" destId="{BE4A2E33-77A6-4ECF-9FCC-36EB8BD241F3}" srcOrd="6" destOrd="0" presId="urn:microsoft.com/office/officeart/2005/8/layout/vList2"/>
    <dgm:cxn modelId="{BB420FB4-1F0E-4ABC-9D64-FF3CF7BCCB2C}" type="presParOf" srcId="{4A1F60C8-577C-4AB7-9051-B974D11C234F}" destId="{E264A1C4-58F6-485E-B12C-C0C8A0E38854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4854F0-8284-4827-934A-D3C472F30E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A5DD97B1-912E-4008-BAC7-765F1CF26707}">
      <dgm:prSet phldrT="[Testo]"/>
      <dgm:spPr/>
      <dgm:t>
        <a:bodyPr/>
        <a:lstStyle/>
        <a:p>
          <a:r>
            <a:rPr lang="it-IT" dirty="0"/>
            <a:t>API REST</a:t>
          </a:r>
        </a:p>
      </dgm:t>
    </dgm:pt>
    <dgm:pt modelId="{78944A55-EE43-4F93-B43E-35DA45E7789B}" type="parTrans" cxnId="{D0EA9E17-0B0C-46C2-B0EA-C9123F159F5B}">
      <dgm:prSet/>
      <dgm:spPr/>
      <dgm:t>
        <a:bodyPr/>
        <a:lstStyle/>
        <a:p>
          <a:endParaRPr lang="it-IT"/>
        </a:p>
      </dgm:t>
    </dgm:pt>
    <dgm:pt modelId="{00583076-80A3-4C51-9E63-F0CF7AB17A52}" type="sibTrans" cxnId="{D0EA9E17-0B0C-46C2-B0EA-C9123F159F5B}">
      <dgm:prSet/>
      <dgm:spPr/>
      <dgm:t>
        <a:bodyPr/>
        <a:lstStyle/>
        <a:p>
          <a:endParaRPr lang="it-IT"/>
        </a:p>
      </dgm:t>
    </dgm:pt>
    <dgm:pt modelId="{164306DD-2B18-4E01-8C97-DDA881E039B9}">
      <dgm:prSet phldrT="[Testo]"/>
      <dgm:spPr/>
      <dgm:t>
        <a:bodyPr/>
        <a:lstStyle/>
        <a:p>
          <a:r>
            <a:rPr lang="it-IT" dirty="0"/>
            <a:t>Procedimento</a:t>
          </a:r>
        </a:p>
      </dgm:t>
    </dgm:pt>
    <dgm:pt modelId="{B9F335ED-5421-4A1E-BD0F-D04E8F25E265}" type="parTrans" cxnId="{D477BCE2-E316-4CCC-AAD9-3A7672B133F1}">
      <dgm:prSet/>
      <dgm:spPr/>
      <dgm:t>
        <a:bodyPr/>
        <a:lstStyle/>
        <a:p>
          <a:endParaRPr lang="it-IT"/>
        </a:p>
      </dgm:t>
    </dgm:pt>
    <dgm:pt modelId="{210AC4B0-ECEA-4F74-A6C5-CEC093EF8B85}" type="sibTrans" cxnId="{D477BCE2-E316-4CCC-AAD9-3A7672B133F1}">
      <dgm:prSet/>
      <dgm:spPr/>
      <dgm:t>
        <a:bodyPr/>
        <a:lstStyle/>
        <a:p>
          <a:endParaRPr lang="it-IT"/>
        </a:p>
      </dgm:t>
    </dgm:pt>
    <dgm:pt modelId="{0C413BE4-3256-4828-87EF-3725D3E6760D}">
      <dgm:prSet phldrT="[Testo]"/>
      <dgm:spPr/>
      <dgm:t>
        <a:bodyPr/>
        <a:lstStyle/>
        <a:p>
          <a:pPr algn="l"/>
          <a:r>
            <a:rPr lang="it-IT" dirty="0"/>
            <a:t>Prima di avviare il </a:t>
          </a:r>
          <a:r>
            <a:rPr lang="it-IT" dirty="0" err="1"/>
            <a:t>pre</a:t>
          </a:r>
          <a:r>
            <a:rPr lang="it-IT" dirty="0"/>
            <a:t>-processamento della query desiderata, si </a:t>
          </a:r>
          <a:r>
            <a:rPr lang="it-IT" b="1" dirty="0"/>
            <a:t>istanzia</a:t>
          </a:r>
          <a:r>
            <a:rPr lang="it-IT" dirty="0"/>
            <a:t> uno dei template visti prima</a:t>
          </a:r>
        </a:p>
      </dgm:t>
    </dgm:pt>
    <dgm:pt modelId="{121F750F-3D50-4C6A-A4FD-69809FA3959D}" type="parTrans" cxnId="{2834EAC7-7E98-46F0-912A-8B30CAECCAA9}">
      <dgm:prSet/>
      <dgm:spPr/>
      <dgm:t>
        <a:bodyPr/>
        <a:lstStyle/>
        <a:p>
          <a:endParaRPr lang="it-IT"/>
        </a:p>
      </dgm:t>
    </dgm:pt>
    <dgm:pt modelId="{D4B24521-6612-4AA6-85EC-E3E9C5FDB3F4}" type="sibTrans" cxnId="{2834EAC7-7E98-46F0-912A-8B30CAECCAA9}">
      <dgm:prSet/>
      <dgm:spPr/>
      <dgm:t>
        <a:bodyPr/>
        <a:lstStyle/>
        <a:p>
          <a:endParaRPr lang="it-IT"/>
        </a:p>
      </dgm:t>
    </dgm:pt>
    <dgm:pt modelId="{6F43A4DD-2166-4E92-A9A7-39E56D81098F}">
      <dgm:prSet phldrT="[Testo]"/>
      <dgm:spPr/>
      <dgm:t>
        <a:bodyPr/>
        <a:lstStyle/>
        <a:p>
          <a:r>
            <a:rPr lang="it-IT" dirty="0"/>
            <a:t>Tutto il </a:t>
          </a:r>
          <a:r>
            <a:rPr lang="it-IT" dirty="0" err="1"/>
            <a:t>pre</a:t>
          </a:r>
          <a:r>
            <a:rPr lang="it-IT" dirty="0"/>
            <a:t>-processamento è stato automatizzato tramite l’utilizzo di API REST rese disponibili da </a:t>
          </a:r>
          <a:r>
            <a:rPr lang="it-IT" dirty="0" err="1"/>
            <a:t>NiFi</a:t>
          </a:r>
          <a:r>
            <a:rPr lang="it-IT" dirty="0"/>
            <a:t>.</a:t>
          </a:r>
          <a:endParaRPr lang="it-IT" b="1" dirty="0"/>
        </a:p>
      </dgm:t>
    </dgm:pt>
    <dgm:pt modelId="{A354D643-A15C-4A8E-9346-060A31113EBD}" type="parTrans" cxnId="{F35AE346-8F77-401E-88DE-A7A635C5C6C5}">
      <dgm:prSet/>
      <dgm:spPr/>
      <dgm:t>
        <a:bodyPr/>
        <a:lstStyle/>
        <a:p>
          <a:endParaRPr lang="it-IT"/>
        </a:p>
      </dgm:t>
    </dgm:pt>
    <dgm:pt modelId="{DC6639C1-494C-4651-86AB-19E3841B5E00}" type="sibTrans" cxnId="{F35AE346-8F77-401E-88DE-A7A635C5C6C5}">
      <dgm:prSet/>
      <dgm:spPr/>
      <dgm:t>
        <a:bodyPr/>
        <a:lstStyle/>
        <a:p>
          <a:endParaRPr lang="it-IT"/>
        </a:p>
      </dgm:t>
    </dgm:pt>
    <dgm:pt modelId="{BCE59960-8754-472C-AFC0-EB4881A40F74}">
      <dgm:prSet phldrT="[Testo]"/>
      <dgm:spPr/>
      <dgm:t>
        <a:bodyPr/>
        <a:lstStyle/>
        <a:p>
          <a:pPr algn="l"/>
          <a:r>
            <a:rPr lang="it-IT" dirty="0"/>
            <a:t>Si </a:t>
          </a:r>
          <a:r>
            <a:rPr lang="it-IT" b="1" dirty="0"/>
            <a:t>avviano</a:t>
          </a:r>
          <a:r>
            <a:rPr lang="it-IT" dirty="0"/>
            <a:t> Controller Services e Processors, </a:t>
          </a:r>
          <a:r>
            <a:rPr lang="it-IT" b="1" dirty="0"/>
            <a:t>attendendo</a:t>
          </a:r>
          <a:r>
            <a:rPr lang="it-IT" dirty="0"/>
            <a:t> la loro corretta attivazione</a:t>
          </a:r>
        </a:p>
      </dgm:t>
    </dgm:pt>
    <dgm:pt modelId="{8E99C5EA-DE8B-4D2D-971D-07054C9F7BB4}" type="parTrans" cxnId="{02B00FC8-474D-4941-9171-1E56BF5C4AC6}">
      <dgm:prSet/>
      <dgm:spPr/>
      <dgm:t>
        <a:bodyPr/>
        <a:lstStyle/>
        <a:p>
          <a:endParaRPr lang="it-IT"/>
        </a:p>
      </dgm:t>
    </dgm:pt>
    <dgm:pt modelId="{20E98DEC-BA6E-4676-8DE4-63A76BE500CF}" type="sibTrans" cxnId="{02B00FC8-474D-4941-9171-1E56BF5C4AC6}">
      <dgm:prSet/>
      <dgm:spPr/>
      <dgm:t>
        <a:bodyPr/>
        <a:lstStyle/>
        <a:p>
          <a:endParaRPr lang="it-IT"/>
        </a:p>
      </dgm:t>
    </dgm:pt>
    <dgm:pt modelId="{FEEC4369-904C-42EB-A614-0C2891D6ADC5}">
      <dgm:prSet phldrT="[Testo]"/>
      <dgm:spPr/>
      <dgm:t>
        <a:bodyPr/>
        <a:lstStyle/>
        <a:p>
          <a:pPr algn="just"/>
          <a:r>
            <a:rPr lang="it-IT" dirty="0"/>
            <a:t>Si </a:t>
          </a:r>
          <a:r>
            <a:rPr lang="it-IT" b="1" dirty="0"/>
            <a:t>verifica periodicamente</a:t>
          </a:r>
          <a:r>
            <a:rPr lang="it-IT" dirty="0"/>
            <a:t> se i file </a:t>
          </a:r>
          <a:r>
            <a:rPr lang="it-IT" b="1" dirty="0"/>
            <a:t>HDFS</a:t>
          </a:r>
          <a:r>
            <a:rPr lang="it-IT" dirty="0"/>
            <a:t> di input per il processamento sono disponibili</a:t>
          </a:r>
        </a:p>
      </dgm:t>
    </dgm:pt>
    <dgm:pt modelId="{232C41C2-E7DC-44F6-9BD2-3C738E9C0921}" type="parTrans" cxnId="{E75D30A9-D52F-43F1-BCB4-5B0F57FAC107}">
      <dgm:prSet/>
      <dgm:spPr/>
      <dgm:t>
        <a:bodyPr/>
        <a:lstStyle/>
        <a:p>
          <a:endParaRPr lang="it-IT"/>
        </a:p>
      </dgm:t>
    </dgm:pt>
    <dgm:pt modelId="{654DB6A0-CA0A-43CB-8165-390739B229FA}" type="sibTrans" cxnId="{E75D30A9-D52F-43F1-BCB4-5B0F57FAC107}">
      <dgm:prSet/>
      <dgm:spPr/>
      <dgm:t>
        <a:bodyPr/>
        <a:lstStyle/>
        <a:p>
          <a:endParaRPr lang="it-IT"/>
        </a:p>
      </dgm:t>
    </dgm:pt>
    <dgm:pt modelId="{8BB58273-F511-41DF-84FB-1917DC12C5E3}">
      <dgm:prSet phldrT="[Testo]"/>
      <dgm:spPr/>
      <dgm:t>
        <a:bodyPr/>
        <a:lstStyle/>
        <a:p>
          <a:pPr algn="l"/>
          <a:r>
            <a:rPr lang="it-IT" dirty="0"/>
            <a:t>Si </a:t>
          </a:r>
          <a:r>
            <a:rPr lang="it-IT" b="1" dirty="0"/>
            <a:t>fermano</a:t>
          </a:r>
          <a:r>
            <a:rPr lang="it-IT" dirty="0"/>
            <a:t> tutti i processor, i controller services e si elimina il </a:t>
          </a:r>
          <a:r>
            <a:rPr lang="it-IT" dirty="0" err="1"/>
            <a:t>process</a:t>
          </a:r>
          <a:r>
            <a:rPr lang="it-IT" dirty="0"/>
            <a:t> group istanziato e il template, per poter ripetere il tutto.</a:t>
          </a:r>
        </a:p>
      </dgm:t>
    </dgm:pt>
    <dgm:pt modelId="{9EA70AB4-A25A-4D34-9E46-AD6D919A18C3}" type="parTrans" cxnId="{21C9E425-FA0F-4FD6-8840-E4596BF75AA6}">
      <dgm:prSet/>
      <dgm:spPr/>
      <dgm:t>
        <a:bodyPr/>
        <a:lstStyle/>
        <a:p>
          <a:endParaRPr lang="it-IT"/>
        </a:p>
      </dgm:t>
    </dgm:pt>
    <dgm:pt modelId="{75DD029F-EB94-4502-B955-7D0CF20DC2B4}" type="sibTrans" cxnId="{21C9E425-FA0F-4FD6-8840-E4596BF75AA6}">
      <dgm:prSet/>
      <dgm:spPr/>
      <dgm:t>
        <a:bodyPr/>
        <a:lstStyle/>
        <a:p>
          <a:endParaRPr lang="it-IT"/>
        </a:p>
      </dgm:t>
    </dgm:pt>
    <dgm:pt modelId="{4A1F60C8-577C-4AB7-9051-B974D11C234F}" type="pres">
      <dgm:prSet presAssocID="{B74854F0-8284-4827-934A-D3C472F30E3B}" presName="linear" presStyleCnt="0">
        <dgm:presLayoutVars>
          <dgm:animLvl val="lvl"/>
          <dgm:resizeHandles val="exact"/>
        </dgm:presLayoutVars>
      </dgm:prSet>
      <dgm:spPr/>
    </dgm:pt>
    <dgm:pt modelId="{54A4EAC3-F4A9-449E-B593-9020C1B3F9BF}" type="pres">
      <dgm:prSet presAssocID="{A5DD97B1-912E-4008-BAC7-765F1CF2670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2ACD835-7266-45A6-B02F-E88AAF12F849}" type="pres">
      <dgm:prSet presAssocID="{A5DD97B1-912E-4008-BAC7-765F1CF26707}" presName="childText" presStyleLbl="revTx" presStyleIdx="0" presStyleCnt="2">
        <dgm:presLayoutVars>
          <dgm:bulletEnabled val="1"/>
        </dgm:presLayoutVars>
      </dgm:prSet>
      <dgm:spPr/>
    </dgm:pt>
    <dgm:pt modelId="{389D419E-DB6C-4A6D-874F-053AFD4659B8}" type="pres">
      <dgm:prSet presAssocID="{164306DD-2B18-4E01-8C97-DDA881E039B9}" presName="parentText" presStyleLbl="node1" presStyleIdx="1" presStyleCnt="2" custScaleY="106291">
        <dgm:presLayoutVars>
          <dgm:chMax val="0"/>
          <dgm:bulletEnabled val="1"/>
        </dgm:presLayoutVars>
      </dgm:prSet>
      <dgm:spPr/>
    </dgm:pt>
    <dgm:pt modelId="{D1206876-DE6C-4E5D-9099-7646758AC1DC}" type="pres">
      <dgm:prSet presAssocID="{164306DD-2B18-4E01-8C97-DDA881E039B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BC0F713-5C11-466B-BD61-8EF0C0AAEC2F}" type="presOf" srcId="{FEEC4369-904C-42EB-A614-0C2891D6ADC5}" destId="{D1206876-DE6C-4E5D-9099-7646758AC1DC}" srcOrd="0" destOrd="2" presId="urn:microsoft.com/office/officeart/2005/8/layout/vList2"/>
    <dgm:cxn modelId="{D0EA9E17-0B0C-46C2-B0EA-C9123F159F5B}" srcId="{B74854F0-8284-4827-934A-D3C472F30E3B}" destId="{A5DD97B1-912E-4008-BAC7-765F1CF26707}" srcOrd="0" destOrd="0" parTransId="{78944A55-EE43-4F93-B43E-35DA45E7789B}" sibTransId="{00583076-80A3-4C51-9E63-F0CF7AB17A52}"/>
    <dgm:cxn modelId="{21C9E425-FA0F-4FD6-8840-E4596BF75AA6}" srcId="{164306DD-2B18-4E01-8C97-DDA881E039B9}" destId="{8BB58273-F511-41DF-84FB-1917DC12C5E3}" srcOrd="3" destOrd="0" parTransId="{9EA70AB4-A25A-4D34-9E46-AD6D919A18C3}" sibTransId="{75DD029F-EB94-4502-B955-7D0CF20DC2B4}"/>
    <dgm:cxn modelId="{A6A72530-DEE3-4404-ADEA-71FFC6BADC7E}" type="presOf" srcId="{BCE59960-8754-472C-AFC0-EB4881A40F74}" destId="{D1206876-DE6C-4E5D-9099-7646758AC1DC}" srcOrd="0" destOrd="1" presId="urn:microsoft.com/office/officeart/2005/8/layout/vList2"/>
    <dgm:cxn modelId="{F35AE346-8F77-401E-88DE-A7A635C5C6C5}" srcId="{A5DD97B1-912E-4008-BAC7-765F1CF26707}" destId="{6F43A4DD-2166-4E92-A9A7-39E56D81098F}" srcOrd="0" destOrd="0" parTransId="{A354D643-A15C-4A8E-9346-060A31113EBD}" sibTransId="{DC6639C1-494C-4651-86AB-19E3841B5E00}"/>
    <dgm:cxn modelId="{7F961091-7496-476E-B39C-8ED832B26268}" type="presOf" srcId="{164306DD-2B18-4E01-8C97-DDA881E039B9}" destId="{389D419E-DB6C-4A6D-874F-053AFD4659B8}" srcOrd="0" destOrd="0" presId="urn:microsoft.com/office/officeart/2005/8/layout/vList2"/>
    <dgm:cxn modelId="{3539A59F-9586-4D2D-8C33-3F852224F7D1}" type="presOf" srcId="{B74854F0-8284-4827-934A-D3C472F30E3B}" destId="{4A1F60C8-577C-4AB7-9051-B974D11C234F}" srcOrd="0" destOrd="0" presId="urn:microsoft.com/office/officeart/2005/8/layout/vList2"/>
    <dgm:cxn modelId="{E75D30A9-D52F-43F1-BCB4-5B0F57FAC107}" srcId="{164306DD-2B18-4E01-8C97-DDA881E039B9}" destId="{FEEC4369-904C-42EB-A614-0C2891D6ADC5}" srcOrd="2" destOrd="0" parTransId="{232C41C2-E7DC-44F6-9BD2-3C738E9C0921}" sibTransId="{654DB6A0-CA0A-43CB-8165-390739B229FA}"/>
    <dgm:cxn modelId="{3755EEB3-74EA-47D9-BC63-82AB8FE41D0E}" type="presOf" srcId="{0C413BE4-3256-4828-87EF-3725D3E6760D}" destId="{D1206876-DE6C-4E5D-9099-7646758AC1DC}" srcOrd="0" destOrd="0" presId="urn:microsoft.com/office/officeart/2005/8/layout/vList2"/>
    <dgm:cxn modelId="{2834EAC7-7E98-46F0-912A-8B30CAECCAA9}" srcId="{164306DD-2B18-4E01-8C97-DDA881E039B9}" destId="{0C413BE4-3256-4828-87EF-3725D3E6760D}" srcOrd="0" destOrd="0" parTransId="{121F750F-3D50-4C6A-A4FD-69809FA3959D}" sibTransId="{D4B24521-6612-4AA6-85EC-E3E9C5FDB3F4}"/>
    <dgm:cxn modelId="{02B00FC8-474D-4941-9171-1E56BF5C4AC6}" srcId="{164306DD-2B18-4E01-8C97-DDA881E039B9}" destId="{BCE59960-8754-472C-AFC0-EB4881A40F74}" srcOrd="1" destOrd="0" parTransId="{8E99C5EA-DE8B-4D2D-971D-07054C9F7BB4}" sibTransId="{20E98DEC-BA6E-4676-8DE4-63A76BE500CF}"/>
    <dgm:cxn modelId="{808904D8-2CA7-4345-8A81-1D36859CCB65}" type="presOf" srcId="{6F43A4DD-2166-4E92-A9A7-39E56D81098F}" destId="{C2ACD835-7266-45A6-B02F-E88AAF12F849}" srcOrd="0" destOrd="0" presId="urn:microsoft.com/office/officeart/2005/8/layout/vList2"/>
    <dgm:cxn modelId="{D477BCE2-E316-4CCC-AAD9-3A7672B133F1}" srcId="{B74854F0-8284-4827-934A-D3C472F30E3B}" destId="{164306DD-2B18-4E01-8C97-DDA881E039B9}" srcOrd="1" destOrd="0" parTransId="{B9F335ED-5421-4A1E-BD0F-D04E8F25E265}" sibTransId="{210AC4B0-ECEA-4F74-A6C5-CEC093EF8B85}"/>
    <dgm:cxn modelId="{2C6BE6F2-6029-4F66-B9F7-0C9F2AD2E6EA}" type="presOf" srcId="{A5DD97B1-912E-4008-BAC7-765F1CF26707}" destId="{54A4EAC3-F4A9-449E-B593-9020C1B3F9BF}" srcOrd="0" destOrd="0" presId="urn:microsoft.com/office/officeart/2005/8/layout/vList2"/>
    <dgm:cxn modelId="{B8877BFA-B043-4875-9E74-26D311F48FB5}" type="presOf" srcId="{8BB58273-F511-41DF-84FB-1917DC12C5E3}" destId="{D1206876-DE6C-4E5D-9099-7646758AC1DC}" srcOrd="0" destOrd="3" presId="urn:microsoft.com/office/officeart/2005/8/layout/vList2"/>
    <dgm:cxn modelId="{7959C99A-6D06-4818-9C17-085BF0E23739}" type="presParOf" srcId="{4A1F60C8-577C-4AB7-9051-B974D11C234F}" destId="{54A4EAC3-F4A9-449E-B593-9020C1B3F9BF}" srcOrd="0" destOrd="0" presId="urn:microsoft.com/office/officeart/2005/8/layout/vList2"/>
    <dgm:cxn modelId="{D515C0CC-1D60-468A-85BD-63AC666FD0B6}" type="presParOf" srcId="{4A1F60C8-577C-4AB7-9051-B974D11C234F}" destId="{C2ACD835-7266-45A6-B02F-E88AAF12F849}" srcOrd="1" destOrd="0" presId="urn:microsoft.com/office/officeart/2005/8/layout/vList2"/>
    <dgm:cxn modelId="{0E2FD3E5-73A9-4571-9209-21B363DE830B}" type="presParOf" srcId="{4A1F60C8-577C-4AB7-9051-B974D11C234F}" destId="{389D419E-DB6C-4A6D-874F-053AFD4659B8}" srcOrd="2" destOrd="0" presId="urn:microsoft.com/office/officeart/2005/8/layout/vList2"/>
    <dgm:cxn modelId="{8FEC39F4-2E2E-40E7-BEDC-AED2021F2396}" type="presParOf" srcId="{4A1F60C8-577C-4AB7-9051-B974D11C234F}" destId="{D1206876-DE6C-4E5D-9099-7646758AC1D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B54D7F6-BAB9-4514-BF6B-83B786EE338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5D7B20C-C50B-4BA5-A308-44E0AEA37618}">
      <dgm:prSet phldrT="[Testo]"/>
      <dgm:spPr/>
      <dgm:t>
        <a:bodyPr/>
        <a:lstStyle/>
        <a:p>
          <a:r>
            <a:rPr lang="it-IT" dirty="0"/>
            <a:t>Query1</a:t>
          </a:r>
        </a:p>
      </dgm:t>
    </dgm:pt>
    <dgm:pt modelId="{99463BDA-B0F1-4E39-BE7A-49FB00460D60}" type="parTrans" cxnId="{81EDA48A-BBC5-4611-BCAB-631D6D328672}">
      <dgm:prSet/>
      <dgm:spPr/>
      <dgm:t>
        <a:bodyPr/>
        <a:lstStyle/>
        <a:p>
          <a:endParaRPr lang="it-IT"/>
        </a:p>
      </dgm:t>
    </dgm:pt>
    <dgm:pt modelId="{F9E71D93-ADDD-4717-9B58-3307823FDC83}" type="sibTrans" cxnId="{81EDA48A-BBC5-4611-BCAB-631D6D328672}">
      <dgm:prSet/>
      <dgm:spPr/>
      <dgm:t>
        <a:bodyPr/>
        <a:lstStyle/>
        <a:p>
          <a:endParaRPr lang="it-IT"/>
        </a:p>
      </dgm:t>
    </dgm:pt>
    <dgm:pt modelId="{AFC1D8A0-78E0-40A0-B9E7-C794DE590220}">
      <dgm:prSet phldrT="[Testo]"/>
      <dgm:spPr/>
      <dgm:t>
        <a:bodyPr/>
        <a:lstStyle/>
        <a:p>
          <a:pPr algn="just"/>
          <a:r>
            <a:rPr lang="it-IT" b="0" i="0" dirty="0"/>
            <a:t>Per ogni mese solare, calcolare la </a:t>
          </a:r>
          <a:r>
            <a:rPr lang="it-IT" b="1" i="0" dirty="0"/>
            <a:t>percentuale media</a:t>
          </a:r>
          <a:r>
            <a:rPr lang="it-IT" b="0" i="0" dirty="0"/>
            <a:t> dell’importo della </a:t>
          </a:r>
          <a:r>
            <a:rPr lang="it-IT" b="1" i="0" dirty="0"/>
            <a:t>mancia</a:t>
          </a:r>
          <a:r>
            <a:rPr lang="it-IT" b="0" i="0" dirty="0"/>
            <a:t> </a:t>
          </a:r>
          <a:r>
            <a:rPr lang="it-IT" b="1" i="0" dirty="0"/>
            <a:t>rispetto al costo della corsa esclusi i pedaggi</a:t>
          </a:r>
          <a:r>
            <a:rPr lang="it-IT" b="0" i="0" dirty="0"/>
            <a:t>. Calcolare il costo della corsa come differenza tra l’importo totale e l’importo dei pedaggi ed </a:t>
          </a:r>
          <a:r>
            <a:rPr lang="it-IT" b="1" i="0" dirty="0"/>
            <a:t>includere soltanto</a:t>
          </a:r>
          <a:r>
            <a:rPr lang="it-IT" b="0" i="0" dirty="0"/>
            <a:t> i pagamenti effettuati con </a:t>
          </a:r>
          <a:r>
            <a:rPr lang="it-IT" b="1" i="0" dirty="0"/>
            <a:t>carta di credito</a:t>
          </a:r>
          <a:r>
            <a:rPr lang="it-IT" b="0" i="0" dirty="0"/>
            <a:t>.</a:t>
          </a:r>
          <a:endParaRPr lang="it-IT" dirty="0"/>
        </a:p>
      </dgm:t>
    </dgm:pt>
    <dgm:pt modelId="{86842D28-E3E8-4C71-8A93-11AB821D1DD4}" type="parTrans" cxnId="{D880A73C-1A0F-45A8-86B8-25CFD24369A0}">
      <dgm:prSet/>
      <dgm:spPr/>
      <dgm:t>
        <a:bodyPr/>
        <a:lstStyle/>
        <a:p>
          <a:endParaRPr lang="it-IT"/>
        </a:p>
      </dgm:t>
    </dgm:pt>
    <dgm:pt modelId="{AC208C57-752B-46A4-95B5-64AC1BAF620A}" type="sibTrans" cxnId="{D880A73C-1A0F-45A8-86B8-25CFD24369A0}">
      <dgm:prSet/>
      <dgm:spPr/>
      <dgm:t>
        <a:bodyPr/>
        <a:lstStyle/>
        <a:p>
          <a:endParaRPr lang="it-IT"/>
        </a:p>
      </dgm:t>
    </dgm:pt>
    <dgm:pt modelId="{4009DF63-4D52-484A-A5C2-02BF57032A42}">
      <dgm:prSet phldrT="[Testo]"/>
      <dgm:spPr/>
      <dgm:t>
        <a:bodyPr/>
        <a:lstStyle/>
        <a:p>
          <a:r>
            <a:rPr lang="it-IT" dirty="0"/>
            <a:t>Query 2</a:t>
          </a:r>
        </a:p>
      </dgm:t>
    </dgm:pt>
    <dgm:pt modelId="{725A4537-97AF-4CE1-AB38-8734A808E7B8}" type="parTrans" cxnId="{D2EB4CF6-13A7-4D31-8586-2A0332DBCA8C}">
      <dgm:prSet/>
      <dgm:spPr/>
      <dgm:t>
        <a:bodyPr/>
        <a:lstStyle/>
        <a:p>
          <a:endParaRPr lang="it-IT"/>
        </a:p>
      </dgm:t>
    </dgm:pt>
    <dgm:pt modelId="{975FDB85-6AA2-4673-9D3E-175740EAB787}" type="sibTrans" cxnId="{D2EB4CF6-13A7-4D31-8586-2A0332DBCA8C}">
      <dgm:prSet/>
      <dgm:spPr/>
      <dgm:t>
        <a:bodyPr/>
        <a:lstStyle/>
        <a:p>
          <a:endParaRPr lang="it-IT"/>
        </a:p>
      </dgm:t>
    </dgm:pt>
    <dgm:pt modelId="{712D67FE-9D1B-4119-9DBC-19722D21FCAF}">
      <dgm:prSet phldrT="[Testo]"/>
      <dgm:spPr/>
      <dgm:t>
        <a:bodyPr/>
        <a:lstStyle/>
        <a:p>
          <a:pPr algn="just"/>
          <a:r>
            <a:rPr lang="it-IT" b="0" i="0" dirty="0"/>
            <a:t>Per ogni ora, calcolare la </a:t>
          </a:r>
          <a:r>
            <a:rPr lang="it-IT" b="1" i="0" dirty="0"/>
            <a:t>distribuzione in percentuale del numero di corse rispetto alle zone di partenza</a:t>
          </a:r>
          <a:r>
            <a:rPr lang="it-IT" b="0" i="0" dirty="0"/>
            <a:t> la </a:t>
          </a:r>
          <a:r>
            <a:rPr lang="it-IT" b="1" i="0" dirty="0"/>
            <a:t>mancia media </a:t>
          </a:r>
          <a:r>
            <a:rPr lang="it-IT" b="0" i="0" dirty="0"/>
            <a:t>e la sua </a:t>
          </a:r>
          <a:r>
            <a:rPr lang="it-IT" b="1" i="0" dirty="0"/>
            <a:t>deviazione standard</a:t>
          </a:r>
          <a:r>
            <a:rPr lang="it-IT" b="0" i="0" dirty="0"/>
            <a:t>, il metodo di </a:t>
          </a:r>
          <a:r>
            <a:rPr lang="it-IT" b="1" i="0" dirty="0"/>
            <a:t>pagamento più diffuso</a:t>
          </a:r>
          <a:r>
            <a:rPr lang="it-IT" b="0" i="0" dirty="0"/>
            <a:t>.</a:t>
          </a:r>
          <a:endParaRPr lang="it-IT" dirty="0"/>
        </a:p>
      </dgm:t>
    </dgm:pt>
    <dgm:pt modelId="{081C276C-F7C7-4842-AEBC-1823292D9818}" type="parTrans" cxnId="{9821F991-6FE9-4E4D-BFFA-6EA0C2E9F8D3}">
      <dgm:prSet/>
      <dgm:spPr/>
      <dgm:t>
        <a:bodyPr/>
        <a:lstStyle/>
        <a:p>
          <a:endParaRPr lang="it-IT"/>
        </a:p>
      </dgm:t>
    </dgm:pt>
    <dgm:pt modelId="{87E8B485-8566-4E26-A952-ADBE0F2484F3}" type="sibTrans" cxnId="{9821F991-6FE9-4E4D-BFFA-6EA0C2E9F8D3}">
      <dgm:prSet/>
      <dgm:spPr/>
      <dgm:t>
        <a:bodyPr/>
        <a:lstStyle/>
        <a:p>
          <a:endParaRPr lang="it-IT"/>
        </a:p>
      </dgm:t>
    </dgm:pt>
    <dgm:pt modelId="{FC4615C1-D3E9-491C-A2D3-9980843248C6}">
      <dgm:prSet phldrT="[Testo]"/>
      <dgm:spPr/>
      <dgm:t>
        <a:bodyPr/>
        <a:lstStyle/>
        <a:p>
          <a:r>
            <a:rPr lang="it-IT" dirty="0"/>
            <a:t>Query 3</a:t>
          </a:r>
        </a:p>
      </dgm:t>
    </dgm:pt>
    <dgm:pt modelId="{3BD382A5-CBD4-4FF3-A4B9-5EB2A8E93997}" type="parTrans" cxnId="{5AF369B1-479D-468C-B52B-C0B15628E5E3}">
      <dgm:prSet/>
      <dgm:spPr/>
      <dgm:t>
        <a:bodyPr/>
        <a:lstStyle/>
        <a:p>
          <a:endParaRPr lang="it-IT"/>
        </a:p>
      </dgm:t>
    </dgm:pt>
    <dgm:pt modelId="{EAC947BC-9E09-4BA8-AC62-1F8B3DCE1B4E}" type="sibTrans" cxnId="{5AF369B1-479D-468C-B52B-C0B15628E5E3}">
      <dgm:prSet/>
      <dgm:spPr/>
      <dgm:t>
        <a:bodyPr/>
        <a:lstStyle/>
        <a:p>
          <a:endParaRPr lang="it-IT"/>
        </a:p>
      </dgm:t>
    </dgm:pt>
    <dgm:pt modelId="{F0F4DF9A-2511-474F-80A3-4E5376307B76}">
      <dgm:prSet phldrT="[Testo]"/>
      <dgm:spPr/>
      <dgm:t>
        <a:bodyPr/>
        <a:lstStyle/>
        <a:p>
          <a:pPr algn="just"/>
          <a:r>
            <a:rPr lang="it-IT" b="0" i="0" dirty="0"/>
            <a:t>Per ogni giorno, identificare le </a:t>
          </a:r>
          <a:r>
            <a:rPr lang="it-IT" b="1" i="0" dirty="0"/>
            <a:t>5 zone di destinazione più popolari </a:t>
          </a:r>
          <a:r>
            <a:rPr lang="it-IT" b="0" i="0" dirty="0"/>
            <a:t>(in ordine de-crescente), indicando per ciascuna di esse il </a:t>
          </a:r>
          <a:r>
            <a:rPr lang="it-IT" b="1" i="0" dirty="0"/>
            <a:t>numero medio di passeggeri</a:t>
          </a:r>
          <a:r>
            <a:rPr lang="it-IT" b="0" i="0" dirty="0"/>
            <a:t>, la </a:t>
          </a:r>
          <a:r>
            <a:rPr lang="it-IT" b="1" i="0" dirty="0"/>
            <a:t>media e la deviazione standard della tariffa pagata</a:t>
          </a:r>
          <a:r>
            <a:rPr lang="it-IT" b="0" i="0" dirty="0"/>
            <a:t>. Nell’output della query, indicare il </a:t>
          </a:r>
          <a:r>
            <a:rPr lang="it-IT" b="1" i="0" dirty="0"/>
            <a:t>nome della zona</a:t>
          </a:r>
          <a:r>
            <a:rPr lang="it-IT" b="0" i="0" dirty="0"/>
            <a:t> anziché il codice numerico.</a:t>
          </a:r>
          <a:endParaRPr lang="it-IT" dirty="0"/>
        </a:p>
      </dgm:t>
    </dgm:pt>
    <dgm:pt modelId="{99A1E03B-7E07-4755-A5ED-C5CC6F611BFB}" type="parTrans" cxnId="{ED58F9E4-4330-49DC-9597-1ADB0A458306}">
      <dgm:prSet/>
      <dgm:spPr/>
      <dgm:t>
        <a:bodyPr/>
        <a:lstStyle/>
        <a:p>
          <a:endParaRPr lang="it-IT"/>
        </a:p>
      </dgm:t>
    </dgm:pt>
    <dgm:pt modelId="{1E44B1CD-C0ED-4B57-ACD6-214DBFDDD31C}" type="sibTrans" cxnId="{ED58F9E4-4330-49DC-9597-1ADB0A458306}">
      <dgm:prSet/>
      <dgm:spPr/>
      <dgm:t>
        <a:bodyPr/>
        <a:lstStyle/>
        <a:p>
          <a:endParaRPr lang="it-IT"/>
        </a:p>
      </dgm:t>
    </dgm:pt>
    <dgm:pt modelId="{69DFB30B-70CD-48AC-A63A-3A7BCED5F5BB}" type="pres">
      <dgm:prSet presAssocID="{AB54D7F6-BAB9-4514-BF6B-83B786EE3382}" presName="linear" presStyleCnt="0">
        <dgm:presLayoutVars>
          <dgm:animLvl val="lvl"/>
          <dgm:resizeHandles val="exact"/>
        </dgm:presLayoutVars>
      </dgm:prSet>
      <dgm:spPr/>
    </dgm:pt>
    <dgm:pt modelId="{073B3A14-B9D7-4960-9F6E-99DEF57BE8E9}" type="pres">
      <dgm:prSet presAssocID="{35D7B20C-C50B-4BA5-A308-44E0AEA3761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DA557B1-B51C-4FD9-AB6D-FABB0DA60341}" type="pres">
      <dgm:prSet presAssocID="{35D7B20C-C50B-4BA5-A308-44E0AEA37618}" presName="childText" presStyleLbl="revTx" presStyleIdx="0" presStyleCnt="3">
        <dgm:presLayoutVars>
          <dgm:bulletEnabled val="1"/>
        </dgm:presLayoutVars>
      </dgm:prSet>
      <dgm:spPr/>
    </dgm:pt>
    <dgm:pt modelId="{382018A2-9C2B-4D92-AEE8-E1013DC0A73C}" type="pres">
      <dgm:prSet presAssocID="{4009DF63-4D52-484A-A5C2-02BF57032A4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178F27E-2827-407F-9A3A-643EF10927D3}" type="pres">
      <dgm:prSet presAssocID="{4009DF63-4D52-484A-A5C2-02BF57032A42}" presName="childText" presStyleLbl="revTx" presStyleIdx="1" presStyleCnt="3">
        <dgm:presLayoutVars>
          <dgm:bulletEnabled val="1"/>
        </dgm:presLayoutVars>
      </dgm:prSet>
      <dgm:spPr/>
    </dgm:pt>
    <dgm:pt modelId="{8D63EDF8-EBC9-47B7-A107-48C25FEB9651}" type="pres">
      <dgm:prSet presAssocID="{FC4615C1-D3E9-491C-A2D3-9980843248C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DA84EE7-9BE3-422C-88C2-80277908BEB3}" type="pres">
      <dgm:prSet presAssocID="{FC4615C1-D3E9-491C-A2D3-9980843248C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B4E7740B-AC07-4956-8B95-B11BD8C12B54}" type="presOf" srcId="{FC4615C1-D3E9-491C-A2D3-9980843248C6}" destId="{8D63EDF8-EBC9-47B7-A107-48C25FEB9651}" srcOrd="0" destOrd="0" presId="urn:microsoft.com/office/officeart/2005/8/layout/vList2"/>
    <dgm:cxn modelId="{D880A73C-1A0F-45A8-86B8-25CFD24369A0}" srcId="{35D7B20C-C50B-4BA5-A308-44E0AEA37618}" destId="{AFC1D8A0-78E0-40A0-B9E7-C794DE590220}" srcOrd="0" destOrd="0" parTransId="{86842D28-E3E8-4C71-8A93-11AB821D1DD4}" sibTransId="{AC208C57-752B-46A4-95B5-64AC1BAF620A}"/>
    <dgm:cxn modelId="{6A0BF15B-32EC-4836-BEE5-10BC20A1C8FF}" type="presOf" srcId="{35D7B20C-C50B-4BA5-A308-44E0AEA37618}" destId="{073B3A14-B9D7-4960-9F6E-99DEF57BE8E9}" srcOrd="0" destOrd="0" presId="urn:microsoft.com/office/officeart/2005/8/layout/vList2"/>
    <dgm:cxn modelId="{F326A061-B25F-455E-9CDC-8C57E3D67899}" type="presOf" srcId="{AB54D7F6-BAB9-4514-BF6B-83B786EE3382}" destId="{69DFB30B-70CD-48AC-A63A-3A7BCED5F5BB}" srcOrd="0" destOrd="0" presId="urn:microsoft.com/office/officeart/2005/8/layout/vList2"/>
    <dgm:cxn modelId="{D0E00573-124E-4023-B0C6-892152DDD33E}" type="presOf" srcId="{AFC1D8A0-78E0-40A0-B9E7-C794DE590220}" destId="{DDA557B1-B51C-4FD9-AB6D-FABB0DA60341}" srcOrd="0" destOrd="0" presId="urn:microsoft.com/office/officeart/2005/8/layout/vList2"/>
    <dgm:cxn modelId="{81EDA48A-BBC5-4611-BCAB-631D6D328672}" srcId="{AB54D7F6-BAB9-4514-BF6B-83B786EE3382}" destId="{35D7B20C-C50B-4BA5-A308-44E0AEA37618}" srcOrd="0" destOrd="0" parTransId="{99463BDA-B0F1-4E39-BE7A-49FB00460D60}" sibTransId="{F9E71D93-ADDD-4717-9B58-3307823FDC83}"/>
    <dgm:cxn modelId="{9821F991-6FE9-4E4D-BFFA-6EA0C2E9F8D3}" srcId="{4009DF63-4D52-484A-A5C2-02BF57032A42}" destId="{712D67FE-9D1B-4119-9DBC-19722D21FCAF}" srcOrd="0" destOrd="0" parTransId="{081C276C-F7C7-4842-AEBC-1823292D9818}" sibTransId="{87E8B485-8566-4E26-A952-ADBE0F2484F3}"/>
    <dgm:cxn modelId="{480903A2-8F1E-4C41-95ED-572D51700697}" type="presOf" srcId="{712D67FE-9D1B-4119-9DBC-19722D21FCAF}" destId="{E178F27E-2827-407F-9A3A-643EF10927D3}" srcOrd="0" destOrd="0" presId="urn:microsoft.com/office/officeart/2005/8/layout/vList2"/>
    <dgm:cxn modelId="{5AF369B1-479D-468C-B52B-C0B15628E5E3}" srcId="{AB54D7F6-BAB9-4514-BF6B-83B786EE3382}" destId="{FC4615C1-D3E9-491C-A2D3-9980843248C6}" srcOrd="2" destOrd="0" parTransId="{3BD382A5-CBD4-4FF3-A4B9-5EB2A8E93997}" sibTransId="{EAC947BC-9E09-4BA8-AC62-1F8B3DCE1B4E}"/>
    <dgm:cxn modelId="{ED58F9E4-4330-49DC-9597-1ADB0A458306}" srcId="{FC4615C1-D3E9-491C-A2D3-9980843248C6}" destId="{F0F4DF9A-2511-474F-80A3-4E5376307B76}" srcOrd="0" destOrd="0" parTransId="{99A1E03B-7E07-4755-A5ED-C5CC6F611BFB}" sibTransId="{1E44B1CD-C0ED-4B57-ACD6-214DBFDDD31C}"/>
    <dgm:cxn modelId="{D451ECE8-9C6C-4856-A597-51C6D86686A8}" type="presOf" srcId="{4009DF63-4D52-484A-A5C2-02BF57032A42}" destId="{382018A2-9C2B-4D92-AEE8-E1013DC0A73C}" srcOrd="0" destOrd="0" presId="urn:microsoft.com/office/officeart/2005/8/layout/vList2"/>
    <dgm:cxn modelId="{DFA4EFF4-770F-4B8C-97AE-0B6CADEA0BC4}" type="presOf" srcId="{F0F4DF9A-2511-474F-80A3-4E5376307B76}" destId="{0DA84EE7-9BE3-422C-88C2-80277908BEB3}" srcOrd="0" destOrd="0" presId="urn:microsoft.com/office/officeart/2005/8/layout/vList2"/>
    <dgm:cxn modelId="{D2EB4CF6-13A7-4D31-8586-2A0332DBCA8C}" srcId="{AB54D7F6-BAB9-4514-BF6B-83B786EE3382}" destId="{4009DF63-4D52-484A-A5C2-02BF57032A42}" srcOrd="1" destOrd="0" parTransId="{725A4537-97AF-4CE1-AB38-8734A808E7B8}" sibTransId="{975FDB85-6AA2-4673-9D3E-175740EAB787}"/>
    <dgm:cxn modelId="{438A358B-2B63-493A-ACBC-DA0E1587D328}" type="presParOf" srcId="{69DFB30B-70CD-48AC-A63A-3A7BCED5F5BB}" destId="{073B3A14-B9D7-4960-9F6E-99DEF57BE8E9}" srcOrd="0" destOrd="0" presId="urn:microsoft.com/office/officeart/2005/8/layout/vList2"/>
    <dgm:cxn modelId="{3A122FA5-9FBB-4CB2-8A25-15E609DD2534}" type="presParOf" srcId="{69DFB30B-70CD-48AC-A63A-3A7BCED5F5BB}" destId="{DDA557B1-B51C-4FD9-AB6D-FABB0DA60341}" srcOrd="1" destOrd="0" presId="urn:microsoft.com/office/officeart/2005/8/layout/vList2"/>
    <dgm:cxn modelId="{0997F3FA-2CC5-4BAA-A8D8-0FB8557A2093}" type="presParOf" srcId="{69DFB30B-70CD-48AC-A63A-3A7BCED5F5BB}" destId="{382018A2-9C2B-4D92-AEE8-E1013DC0A73C}" srcOrd="2" destOrd="0" presId="urn:microsoft.com/office/officeart/2005/8/layout/vList2"/>
    <dgm:cxn modelId="{32CDE21A-92E3-40BA-B308-7BDACDCB568D}" type="presParOf" srcId="{69DFB30B-70CD-48AC-A63A-3A7BCED5F5BB}" destId="{E178F27E-2827-407F-9A3A-643EF10927D3}" srcOrd="3" destOrd="0" presId="urn:microsoft.com/office/officeart/2005/8/layout/vList2"/>
    <dgm:cxn modelId="{30750C8F-53D3-4C23-BAB4-6FDAE19AAEF7}" type="presParOf" srcId="{69DFB30B-70CD-48AC-A63A-3A7BCED5F5BB}" destId="{8D63EDF8-EBC9-47B7-A107-48C25FEB9651}" srcOrd="4" destOrd="0" presId="urn:microsoft.com/office/officeart/2005/8/layout/vList2"/>
    <dgm:cxn modelId="{93622458-234E-460D-A641-37A1D148E5E6}" type="presParOf" srcId="{69DFB30B-70CD-48AC-A63A-3A7BCED5F5BB}" destId="{0DA84EE7-9BE3-422C-88C2-80277908BEB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4975641-A80D-41EB-A532-DC36C356C01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756B750-D201-4781-8F75-FF3AA5826E18}">
      <dgm:prSet phldrT="[Testo]"/>
      <dgm:spPr/>
      <dgm:t>
        <a:bodyPr/>
        <a:lstStyle/>
        <a:p>
          <a:r>
            <a:rPr lang="it-IT" dirty="0"/>
            <a:t>1</a:t>
          </a:r>
        </a:p>
      </dgm:t>
    </dgm:pt>
    <dgm:pt modelId="{6F935DD7-A299-4A0C-B265-B749063C92E5}" type="parTrans" cxnId="{AFB6442F-ABEE-4C03-A73D-BA9592A62E13}">
      <dgm:prSet/>
      <dgm:spPr/>
      <dgm:t>
        <a:bodyPr/>
        <a:lstStyle/>
        <a:p>
          <a:endParaRPr lang="it-IT"/>
        </a:p>
      </dgm:t>
    </dgm:pt>
    <dgm:pt modelId="{04587D8D-F298-43A8-B7FB-EE5A1D409A64}" type="sibTrans" cxnId="{AFB6442F-ABEE-4C03-A73D-BA9592A62E13}">
      <dgm:prSet/>
      <dgm:spPr/>
      <dgm:t>
        <a:bodyPr/>
        <a:lstStyle/>
        <a:p>
          <a:endParaRPr lang="it-IT"/>
        </a:p>
      </dgm:t>
    </dgm:pt>
    <dgm:pt modelId="{7E27F5D7-0CC5-4C7B-9971-0BE009637DD9}">
      <dgm:prSet phldrT="[Testo]"/>
      <dgm:spPr/>
      <dgm:t>
        <a:bodyPr/>
        <a:lstStyle/>
        <a:p>
          <a:pPr algn="just"/>
          <a:r>
            <a:rPr lang="it-IT" dirty="0"/>
            <a:t>Usando una </a:t>
          </a:r>
          <a:r>
            <a:rPr lang="it-IT" b="1" dirty="0" err="1"/>
            <a:t>mapToPair</a:t>
          </a:r>
          <a:r>
            <a:rPr lang="it-IT" b="1" dirty="0"/>
            <a:t> </a:t>
          </a:r>
          <a:r>
            <a:rPr lang="it-IT" dirty="0"/>
            <a:t>ogni coppia mese-anno viene associato ad una istanza di </a:t>
          </a:r>
          <a:r>
            <a:rPr lang="it-IT" b="1" dirty="0"/>
            <a:t>Query1Calc</a:t>
          </a:r>
          <a:r>
            <a:rPr lang="it-IT" dirty="0"/>
            <a:t> che contiene uno stato </a:t>
          </a:r>
          <a:r>
            <a:rPr lang="it-IT" i="1" u="sng" dirty="0"/>
            <a:t>count</a:t>
          </a:r>
          <a:r>
            <a:rPr lang="it-IT" i="0" dirty="0"/>
            <a:t> che conta il numero di corse per la coppia chiave ed è </a:t>
          </a:r>
          <a:r>
            <a:rPr lang="it-IT" b="1" i="0" dirty="0"/>
            <a:t>inizializzato a 1 </a:t>
          </a:r>
          <a:r>
            <a:rPr lang="it-IT" i="0" dirty="0"/>
            <a:t>per ogni istanza e il rapporto (</a:t>
          </a:r>
          <a:r>
            <a:rPr lang="it-IT" i="0" dirty="0" err="1"/>
            <a:t>tip</a:t>
          </a:r>
          <a:r>
            <a:rPr lang="it-IT" i="0" dirty="0"/>
            <a:t>/</a:t>
          </a:r>
          <a:r>
            <a:rPr lang="it-IT" i="0" dirty="0" err="1"/>
            <a:t>total-toll</a:t>
          </a:r>
          <a:r>
            <a:rPr lang="it-IT" i="0" dirty="0"/>
            <a:t>) per la singola corsa.</a:t>
          </a:r>
          <a:endParaRPr lang="it-IT" dirty="0"/>
        </a:p>
      </dgm:t>
    </dgm:pt>
    <dgm:pt modelId="{12923C00-0168-48D5-9A2A-316A9BB0C389}" type="parTrans" cxnId="{22F8F92D-43AB-4927-8CE6-FC3A8DD06D4B}">
      <dgm:prSet/>
      <dgm:spPr/>
      <dgm:t>
        <a:bodyPr/>
        <a:lstStyle/>
        <a:p>
          <a:endParaRPr lang="it-IT"/>
        </a:p>
      </dgm:t>
    </dgm:pt>
    <dgm:pt modelId="{96C447EF-0949-4589-B184-FE312D713CEC}" type="sibTrans" cxnId="{22F8F92D-43AB-4927-8CE6-FC3A8DD06D4B}">
      <dgm:prSet/>
      <dgm:spPr/>
      <dgm:t>
        <a:bodyPr/>
        <a:lstStyle/>
        <a:p>
          <a:endParaRPr lang="it-IT"/>
        </a:p>
      </dgm:t>
    </dgm:pt>
    <dgm:pt modelId="{566CEFBD-1052-424A-81D4-2EC9473D29C2}">
      <dgm:prSet phldrT="[Testo]"/>
      <dgm:spPr/>
      <dgm:t>
        <a:bodyPr/>
        <a:lstStyle/>
        <a:p>
          <a:r>
            <a:rPr lang="it-IT" dirty="0"/>
            <a:t>3</a:t>
          </a:r>
        </a:p>
      </dgm:t>
    </dgm:pt>
    <dgm:pt modelId="{01460591-4513-4EB6-B5AE-D4C007FFF0C1}" type="parTrans" cxnId="{73B641E5-CDEE-409E-ADDD-3FDC91D9DA30}">
      <dgm:prSet/>
      <dgm:spPr/>
      <dgm:t>
        <a:bodyPr/>
        <a:lstStyle/>
        <a:p>
          <a:endParaRPr lang="it-IT"/>
        </a:p>
      </dgm:t>
    </dgm:pt>
    <dgm:pt modelId="{A9CFF94C-7769-467A-A479-D9CF917A655B}" type="sibTrans" cxnId="{73B641E5-CDEE-409E-ADDD-3FDC91D9DA30}">
      <dgm:prSet/>
      <dgm:spPr/>
      <dgm:t>
        <a:bodyPr/>
        <a:lstStyle/>
        <a:p>
          <a:endParaRPr lang="it-IT"/>
        </a:p>
      </dgm:t>
    </dgm:pt>
    <dgm:pt modelId="{B8083D67-2548-4A0C-9FA4-EB764FB8F364}">
      <dgm:prSet phldrT="[Testo]"/>
      <dgm:spPr/>
      <dgm:t>
        <a:bodyPr/>
        <a:lstStyle/>
        <a:p>
          <a:pPr algn="just"/>
          <a:r>
            <a:rPr lang="it-IT" dirty="0"/>
            <a:t>Usando una </a:t>
          </a:r>
          <a:r>
            <a:rPr lang="it-IT" b="1" dirty="0"/>
            <a:t>reduceByKey</a:t>
          </a:r>
          <a:r>
            <a:rPr lang="it-IT" dirty="0"/>
            <a:t>, le istanze dell’RDD risultante dal passo precedente vengono aggregate applicando il metodo di </a:t>
          </a:r>
          <a:r>
            <a:rPr lang="it-IT" b="1" dirty="0"/>
            <a:t>Query1Calc</a:t>
          </a:r>
          <a:r>
            <a:rPr lang="it-IT" dirty="0"/>
            <a:t> </a:t>
          </a:r>
          <a:r>
            <a:rPr lang="it-IT" i="1" u="sng" dirty="0" err="1"/>
            <a:t>sumWith</a:t>
          </a:r>
          <a:r>
            <a:rPr lang="it-IT" i="1" u="sng" dirty="0"/>
            <a:t>.</a:t>
          </a:r>
          <a:r>
            <a:rPr lang="it-IT" i="0" u="none" dirty="0"/>
            <a:t> </a:t>
          </a:r>
          <a:r>
            <a:rPr lang="it-IT" b="1" i="0" u="none" dirty="0"/>
            <a:t>Aggrega</a:t>
          </a:r>
          <a:r>
            <a:rPr lang="it-IT" i="0" u="none" dirty="0"/>
            <a:t> i valori dello stato delle istanze sommandoli tra loro</a:t>
          </a:r>
          <a:r>
            <a:rPr lang="it-IT" i="1" u="sng" dirty="0"/>
            <a:t> </a:t>
          </a:r>
        </a:p>
      </dgm:t>
    </dgm:pt>
    <dgm:pt modelId="{CA726333-C997-4242-B087-C30EC432B222}" type="parTrans" cxnId="{D97826FE-6081-4A9A-982E-E7449F339D08}">
      <dgm:prSet/>
      <dgm:spPr/>
      <dgm:t>
        <a:bodyPr/>
        <a:lstStyle/>
        <a:p>
          <a:endParaRPr lang="it-IT"/>
        </a:p>
      </dgm:t>
    </dgm:pt>
    <dgm:pt modelId="{E95E84DC-8DB6-4ED1-AF43-6C4238045B83}" type="sibTrans" cxnId="{D97826FE-6081-4A9A-982E-E7449F339D08}">
      <dgm:prSet/>
      <dgm:spPr/>
      <dgm:t>
        <a:bodyPr/>
        <a:lstStyle/>
        <a:p>
          <a:endParaRPr lang="it-IT"/>
        </a:p>
      </dgm:t>
    </dgm:pt>
    <dgm:pt modelId="{A34213AD-5D32-4727-A685-F2D54413FEC4}">
      <dgm:prSet phldrT="[Testo]"/>
      <dgm:spPr/>
      <dgm:t>
        <a:bodyPr/>
        <a:lstStyle/>
        <a:p>
          <a:r>
            <a:rPr lang="it-IT" dirty="0"/>
            <a:t>4</a:t>
          </a:r>
        </a:p>
      </dgm:t>
    </dgm:pt>
    <dgm:pt modelId="{F6CD4CAF-A4AF-4AF1-B49E-5844EF4200C1}" type="parTrans" cxnId="{7EBF0B80-3C99-4B9F-8110-DECD30FB7F7F}">
      <dgm:prSet/>
      <dgm:spPr/>
      <dgm:t>
        <a:bodyPr/>
        <a:lstStyle/>
        <a:p>
          <a:endParaRPr lang="it-IT"/>
        </a:p>
      </dgm:t>
    </dgm:pt>
    <dgm:pt modelId="{910EDBA3-86F0-438E-B5BF-DC4E5FEA7F16}" type="sibTrans" cxnId="{7EBF0B80-3C99-4B9F-8110-DECD30FB7F7F}">
      <dgm:prSet/>
      <dgm:spPr/>
      <dgm:t>
        <a:bodyPr/>
        <a:lstStyle/>
        <a:p>
          <a:endParaRPr lang="it-IT"/>
        </a:p>
      </dgm:t>
    </dgm:pt>
    <dgm:pt modelId="{423DDB02-8BBD-4A02-A9A1-BC4E87B29505}">
      <dgm:prSet phldrT="[Testo]"/>
      <dgm:spPr/>
      <dgm:t>
        <a:bodyPr/>
        <a:lstStyle/>
        <a:p>
          <a:r>
            <a:rPr lang="it-IT" dirty="0"/>
            <a:t>Tramite un ultimo passo di </a:t>
          </a:r>
          <a:r>
            <a:rPr lang="it-IT" b="1" dirty="0"/>
            <a:t>map</a:t>
          </a:r>
          <a:r>
            <a:rPr lang="it-IT" dirty="0"/>
            <a:t>, viene trasformata ogni istanza di </a:t>
          </a:r>
          <a:r>
            <a:rPr lang="it-IT" b="1" dirty="0"/>
            <a:t>Query1Calc</a:t>
          </a:r>
          <a:r>
            <a:rPr lang="it-IT" dirty="0"/>
            <a:t> (che contiene i valori aggregati calcolati dalla reduce) in una istanza di </a:t>
          </a:r>
          <a:r>
            <a:rPr lang="it-IT" b="1" dirty="0"/>
            <a:t>Query1Result</a:t>
          </a:r>
          <a:r>
            <a:rPr lang="it-IT" dirty="0"/>
            <a:t> e viene calcolato il valore medio richiesto chiamando dei </a:t>
          </a:r>
          <a:r>
            <a:rPr lang="it-IT" b="1" dirty="0"/>
            <a:t>metodi</a:t>
          </a:r>
          <a:r>
            <a:rPr lang="it-IT" dirty="0"/>
            <a:t> di Query1Calc</a:t>
          </a:r>
        </a:p>
      </dgm:t>
    </dgm:pt>
    <dgm:pt modelId="{234A53C4-AD85-4114-95B4-C4DC118A4A34}" type="parTrans" cxnId="{1BB9ED65-087A-4538-BDF8-6C0AA18585C6}">
      <dgm:prSet/>
      <dgm:spPr/>
      <dgm:t>
        <a:bodyPr/>
        <a:lstStyle/>
        <a:p>
          <a:endParaRPr lang="it-IT"/>
        </a:p>
      </dgm:t>
    </dgm:pt>
    <dgm:pt modelId="{8FCAD4E3-C4B9-4106-A742-092CF1C33184}" type="sibTrans" cxnId="{1BB9ED65-087A-4538-BDF8-6C0AA18585C6}">
      <dgm:prSet/>
      <dgm:spPr/>
      <dgm:t>
        <a:bodyPr/>
        <a:lstStyle/>
        <a:p>
          <a:endParaRPr lang="it-IT"/>
        </a:p>
      </dgm:t>
    </dgm:pt>
    <dgm:pt modelId="{2C3B7A3B-2E7C-41E0-A87B-A0BD7C43BB9E}">
      <dgm:prSet phldrT="[Testo]"/>
      <dgm:spPr/>
      <dgm:t>
        <a:bodyPr/>
        <a:lstStyle/>
        <a:p>
          <a:r>
            <a:rPr lang="it-IT" dirty="0"/>
            <a:t>2</a:t>
          </a:r>
        </a:p>
      </dgm:t>
    </dgm:pt>
    <dgm:pt modelId="{7B8AE5C3-0E40-459D-8D5E-DCFDD2ED3BF1}" type="parTrans" cxnId="{C374A06F-B4FF-48D0-A97D-908AF79F3A51}">
      <dgm:prSet/>
      <dgm:spPr/>
      <dgm:t>
        <a:bodyPr/>
        <a:lstStyle/>
        <a:p>
          <a:endParaRPr lang="it-IT"/>
        </a:p>
      </dgm:t>
    </dgm:pt>
    <dgm:pt modelId="{24F011D9-164B-422B-B4E1-FFC946A7AA03}" type="sibTrans" cxnId="{C374A06F-B4FF-48D0-A97D-908AF79F3A51}">
      <dgm:prSet/>
      <dgm:spPr/>
      <dgm:t>
        <a:bodyPr/>
        <a:lstStyle/>
        <a:p>
          <a:endParaRPr lang="it-IT"/>
        </a:p>
      </dgm:t>
    </dgm:pt>
    <dgm:pt modelId="{19218160-8462-4AFC-B78D-182740A85265}">
      <dgm:prSet phldrT="[Testo]"/>
      <dgm:spPr/>
      <dgm:t>
        <a:bodyPr/>
        <a:lstStyle/>
        <a:p>
          <a:pPr algn="just"/>
          <a:r>
            <a:rPr lang="it-IT" dirty="0"/>
            <a:t>Si legge il file </a:t>
          </a:r>
          <a:r>
            <a:rPr lang="it-IT" b="1" dirty="0"/>
            <a:t>parquet</a:t>
          </a:r>
          <a:r>
            <a:rPr lang="it-IT" dirty="0"/>
            <a:t> ottenuto dal </a:t>
          </a:r>
          <a:r>
            <a:rPr lang="it-IT" dirty="0" err="1"/>
            <a:t>pre</a:t>
          </a:r>
          <a:r>
            <a:rPr lang="it-IT" dirty="0"/>
            <a:t>-processamento e si </a:t>
          </a:r>
          <a:r>
            <a:rPr lang="it-IT" b="1" dirty="0"/>
            <a:t>deserializza</a:t>
          </a:r>
          <a:r>
            <a:rPr lang="it-IT" dirty="0"/>
            <a:t> in un oggetto </a:t>
          </a:r>
          <a:r>
            <a:rPr lang="it-IT" b="1" dirty="0"/>
            <a:t>Query1Bean</a:t>
          </a:r>
        </a:p>
      </dgm:t>
    </dgm:pt>
    <dgm:pt modelId="{594D90B9-8B58-46C1-A343-F0D8E6DBB40C}" type="parTrans" cxnId="{3E6F3C79-FE17-4761-9D89-9C4CA30509C3}">
      <dgm:prSet/>
      <dgm:spPr/>
      <dgm:t>
        <a:bodyPr/>
        <a:lstStyle/>
        <a:p>
          <a:endParaRPr lang="it-IT"/>
        </a:p>
      </dgm:t>
    </dgm:pt>
    <dgm:pt modelId="{B345A6CB-9148-4633-8E35-C35AA5FD37E1}" type="sibTrans" cxnId="{3E6F3C79-FE17-4761-9D89-9C4CA30509C3}">
      <dgm:prSet/>
      <dgm:spPr/>
      <dgm:t>
        <a:bodyPr/>
        <a:lstStyle/>
        <a:p>
          <a:endParaRPr lang="it-IT"/>
        </a:p>
      </dgm:t>
    </dgm:pt>
    <dgm:pt modelId="{89D432B9-1B55-40A8-9417-2CE918C0617C}" type="pres">
      <dgm:prSet presAssocID="{14975641-A80D-41EB-A532-DC36C356C01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FA14A8C8-EF1C-4A94-9B3A-A5B6CE95CC66}" type="pres">
      <dgm:prSet presAssocID="{8756B750-D201-4781-8F75-FF3AA5826E18}" presName="horFlow" presStyleCnt="0"/>
      <dgm:spPr/>
    </dgm:pt>
    <dgm:pt modelId="{C9AB9709-24F8-4899-B1F7-5E4A81B0EB81}" type="pres">
      <dgm:prSet presAssocID="{8756B750-D201-4781-8F75-FF3AA5826E18}" presName="bigChev" presStyleLbl="node1" presStyleIdx="0" presStyleCnt="4"/>
      <dgm:spPr/>
    </dgm:pt>
    <dgm:pt modelId="{7BF3FEAE-9463-4449-AF34-04B17EDD8296}" type="pres">
      <dgm:prSet presAssocID="{594D90B9-8B58-46C1-A343-F0D8E6DBB40C}" presName="parTrans" presStyleCnt="0"/>
      <dgm:spPr/>
    </dgm:pt>
    <dgm:pt modelId="{6AE87962-501F-4D91-9A19-A66F10357443}" type="pres">
      <dgm:prSet presAssocID="{19218160-8462-4AFC-B78D-182740A85265}" presName="node" presStyleLbl="alignAccFollowNode1" presStyleIdx="0" presStyleCnt="4" custScaleX="284383">
        <dgm:presLayoutVars>
          <dgm:bulletEnabled val="1"/>
        </dgm:presLayoutVars>
      </dgm:prSet>
      <dgm:spPr/>
    </dgm:pt>
    <dgm:pt modelId="{2D26B52E-8DD4-4834-9A6B-809753FCD305}" type="pres">
      <dgm:prSet presAssocID="{8756B750-D201-4781-8F75-FF3AA5826E18}" presName="vSp" presStyleCnt="0"/>
      <dgm:spPr/>
    </dgm:pt>
    <dgm:pt modelId="{E6B1990F-DBF6-4B9D-A940-826EFF205AB1}" type="pres">
      <dgm:prSet presAssocID="{2C3B7A3B-2E7C-41E0-A87B-A0BD7C43BB9E}" presName="horFlow" presStyleCnt="0"/>
      <dgm:spPr/>
    </dgm:pt>
    <dgm:pt modelId="{F190D512-1753-4723-BFAD-2E690F67DC87}" type="pres">
      <dgm:prSet presAssocID="{2C3B7A3B-2E7C-41E0-A87B-A0BD7C43BB9E}" presName="bigChev" presStyleLbl="node1" presStyleIdx="1" presStyleCnt="4"/>
      <dgm:spPr/>
    </dgm:pt>
    <dgm:pt modelId="{EE39C962-E8CC-4E88-81ED-4896D3455A0B}" type="pres">
      <dgm:prSet presAssocID="{12923C00-0168-48D5-9A2A-316A9BB0C389}" presName="parTrans" presStyleCnt="0"/>
      <dgm:spPr/>
    </dgm:pt>
    <dgm:pt modelId="{A845BB73-7A3F-48FB-BB88-3BCF7F45EEB1}" type="pres">
      <dgm:prSet presAssocID="{7E27F5D7-0CC5-4C7B-9971-0BE009637DD9}" presName="node" presStyleLbl="alignAccFollowNode1" presStyleIdx="1" presStyleCnt="4" custScaleX="284038">
        <dgm:presLayoutVars>
          <dgm:bulletEnabled val="1"/>
        </dgm:presLayoutVars>
      </dgm:prSet>
      <dgm:spPr/>
    </dgm:pt>
    <dgm:pt modelId="{8BA2A212-B2DA-4BA7-B446-A44EEC1E061A}" type="pres">
      <dgm:prSet presAssocID="{2C3B7A3B-2E7C-41E0-A87B-A0BD7C43BB9E}" presName="vSp" presStyleCnt="0"/>
      <dgm:spPr/>
    </dgm:pt>
    <dgm:pt modelId="{04B8F005-2AAE-4456-8BDC-6BCD1D17FA95}" type="pres">
      <dgm:prSet presAssocID="{566CEFBD-1052-424A-81D4-2EC9473D29C2}" presName="horFlow" presStyleCnt="0"/>
      <dgm:spPr/>
    </dgm:pt>
    <dgm:pt modelId="{EA3978FD-740E-4870-816C-0D4F9362A6E0}" type="pres">
      <dgm:prSet presAssocID="{566CEFBD-1052-424A-81D4-2EC9473D29C2}" presName="bigChev" presStyleLbl="node1" presStyleIdx="2" presStyleCnt="4"/>
      <dgm:spPr/>
    </dgm:pt>
    <dgm:pt modelId="{B0F230D8-8C48-4348-9C67-1E2297130273}" type="pres">
      <dgm:prSet presAssocID="{CA726333-C997-4242-B087-C30EC432B222}" presName="parTrans" presStyleCnt="0"/>
      <dgm:spPr/>
    </dgm:pt>
    <dgm:pt modelId="{6AE20F5A-BA1B-4EAA-943C-7C5C0CD71FC4}" type="pres">
      <dgm:prSet presAssocID="{B8083D67-2548-4A0C-9FA4-EB764FB8F364}" presName="node" presStyleLbl="alignAccFollowNode1" presStyleIdx="2" presStyleCnt="4" custScaleX="278314">
        <dgm:presLayoutVars>
          <dgm:bulletEnabled val="1"/>
        </dgm:presLayoutVars>
      </dgm:prSet>
      <dgm:spPr/>
    </dgm:pt>
    <dgm:pt modelId="{9A77418D-BBBC-4EB4-BCAC-5ED81B3FB851}" type="pres">
      <dgm:prSet presAssocID="{566CEFBD-1052-424A-81D4-2EC9473D29C2}" presName="vSp" presStyleCnt="0"/>
      <dgm:spPr/>
    </dgm:pt>
    <dgm:pt modelId="{68ADDB7B-A8A3-4516-9C7F-881350842BFB}" type="pres">
      <dgm:prSet presAssocID="{A34213AD-5D32-4727-A685-F2D54413FEC4}" presName="horFlow" presStyleCnt="0"/>
      <dgm:spPr/>
    </dgm:pt>
    <dgm:pt modelId="{8454DE25-8BB8-4389-A783-51085CA455BF}" type="pres">
      <dgm:prSet presAssocID="{A34213AD-5D32-4727-A685-F2D54413FEC4}" presName="bigChev" presStyleLbl="node1" presStyleIdx="3" presStyleCnt="4"/>
      <dgm:spPr/>
    </dgm:pt>
    <dgm:pt modelId="{DD3BACEB-DE88-4220-B1AB-B5BEB8CD4BD5}" type="pres">
      <dgm:prSet presAssocID="{234A53C4-AD85-4114-95B4-C4DC118A4A34}" presName="parTrans" presStyleCnt="0"/>
      <dgm:spPr/>
    </dgm:pt>
    <dgm:pt modelId="{D8185C82-F39D-4D79-8C4F-643673D3F546}" type="pres">
      <dgm:prSet presAssocID="{423DDB02-8BBD-4A02-A9A1-BC4E87B29505}" presName="node" presStyleLbl="alignAccFollowNode1" presStyleIdx="3" presStyleCnt="4" custScaleX="277040">
        <dgm:presLayoutVars>
          <dgm:bulletEnabled val="1"/>
        </dgm:presLayoutVars>
      </dgm:prSet>
      <dgm:spPr/>
    </dgm:pt>
  </dgm:ptLst>
  <dgm:cxnLst>
    <dgm:cxn modelId="{3D213708-0C6A-44CA-B038-4030D8C9AC5E}" type="presOf" srcId="{423DDB02-8BBD-4A02-A9A1-BC4E87B29505}" destId="{D8185C82-F39D-4D79-8C4F-643673D3F546}" srcOrd="0" destOrd="0" presId="urn:microsoft.com/office/officeart/2005/8/layout/lProcess3"/>
    <dgm:cxn modelId="{22F8F92D-43AB-4927-8CE6-FC3A8DD06D4B}" srcId="{2C3B7A3B-2E7C-41E0-A87B-A0BD7C43BB9E}" destId="{7E27F5D7-0CC5-4C7B-9971-0BE009637DD9}" srcOrd="0" destOrd="0" parTransId="{12923C00-0168-48D5-9A2A-316A9BB0C389}" sibTransId="{96C447EF-0949-4589-B184-FE312D713CEC}"/>
    <dgm:cxn modelId="{AFB6442F-ABEE-4C03-A73D-BA9592A62E13}" srcId="{14975641-A80D-41EB-A532-DC36C356C010}" destId="{8756B750-D201-4781-8F75-FF3AA5826E18}" srcOrd="0" destOrd="0" parTransId="{6F935DD7-A299-4A0C-B265-B749063C92E5}" sibTransId="{04587D8D-F298-43A8-B7FB-EE5A1D409A64}"/>
    <dgm:cxn modelId="{44657934-614F-4A30-8941-4A2B8696F4D8}" type="presOf" srcId="{A34213AD-5D32-4727-A685-F2D54413FEC4}" destId="{8454DE25-8BB8-4389-A783-51085CA455BF}" srcOrd="0" destOrd="0" presId="urn:microsoft.com/office/officeart/2005/8/layout/lProcess3"/>
    <dgm:cxn modelId="{93913F5C-3A75-43ED-92A5-C631091ECD39}" type="presOf" srcId="{2C3B7A3B-2E7C-41E0-A87B-A0BD7C43BB9E}" destId="{F190D512-1753-4723-BFAD-2E690F67DC87}" srcOrd="0" destOrd="0" presId="urn:microsoft.com/office/officeart/2005/8/layout/lProcess3"/>
    <dgm:cxn modelId="{9FBFFF44-4A60-4F69-8D83-11C6F75F281A}" type="presOf" srcId="{B8083D67-2548-4A0C-9FA4-EB764FB8F364}" destId="{6AE20F5A-BA1B-4EAA-943C-7C5C0CD71FC4}" srcOrd="0" destOrd="0" presId="urn:microsoft.com/office/officeart/2005/8/layout/lProcess3"/>
    <dgm:cxn modelId="{1BB9ED65-087A-4538-BDF8-6C0AA18585C6}" srcId="{A34213AD-5D32-4727-A685-F2D54413FEC4}" destId="{423DDB02-8BBD-4A02-A9A1-BC4E87B29505}" srcOrd="0" destOrd="0" parTransId="{234A53C4-AD85-4114-95B4-C4DC118A4A34}" sibTransId="{8FCAD4E3-C4B9-4106-A742-092CF1C33184}"/>
    <dgm:cxn modelId="{C374A06F-B4FF-48D0-A97D-908AF79F3A51}" srcId="{14975641-A80D-41EB-A532-DC36C356C010}" destId="{2C3B7A3B-2E7C-41E0-A87B-A0BD7C43BB9E}" srcOrd="1" destOrd="0" parTransId="{7B8AE5C3-0E40-459D-8D5E-DCFDD2ED3BF1}" sibTransId="{24F011D9-164B-422B-B4E1-FFC946A7AA03}"/>
    <dgm:cxn modelId="{7E1B1A54-D3ED-494E-BF42-59C6D48FBB83}" type="presOf" srcId="{19218160-8462-4AFC-B78D-182740A85265}" destId="{6AE87962-501F-4D91-9A19-A66F10357443}" srcOrd="0" destOrd="0" presId="urn:microsoft.com/office/officeart/2005/8/layout/lProcess3"/>
    <dgm:cxn modelId="{3E6F3C79-FE17-4761-9D89-9C4CA30509C3}" srcId="{8756B750-D201-4781-8F75-FF3AA5826E18}" destId="{19218160-8462-4AFC-B78D-182740A85265}" srcOrd="0" destOrd="0" parTransId="{594D90B9-8B58-46C1-A343-F0D8E6DBB40C}" sibTransId="{B345A6CB-9148-4633-8E35-C35AA5FD37E1}"/>
    <dgm:cxn modelId="{7EBF0B80-3C99-4B9F-8110-DECD30FB7F7F}" srcId="{14975641-A80D-41EB-A532-DC36C356C010}" destId="{A34213AD-5D32-4727-A685-F2D54413FEC4}" srcOrd="3" destOrd="0" parTransId="{F6CD4CAF-A4AF-4AF1-B49E-5844EF4200C1}" sibTransId="{910EDBA3-86F0-438E-B5BF-DC4E5FEA7F16}"/>
    <dgm:cxn modelId="{8F454B84-3D93-4239-A106-F3C185DE73B1}" type="presOf" srcId="{7E27F5D7-0CC5-4C7B-9971-0BE009637DD9}" destId="{A845BB73-7A3F-48FB-BB88-3BCF7F45EEB1}" srcOrd="0" destOrd="0" presId="urn:microsoft.com/office/officeart/2005/8/layout/lProcess3"/>
    <dgm:cxn modelId="{85B48CA8-506D-477C-B690-0FDEDCA4B16E}" type="presOf" srcId="{14975641-A80D-41EB-A532-DC36C356C010}" destId="{89D432B9-1B55-40A8-9417-2CE918C0617C}" srcOrd="0" destOrd="0" presId="urn:microsoft.com/office/officeart/2005/8/layout/lProcess3"/>
    <dgm:cxn modelId="{E1A6A8CC-4337-4252-8D13-035BF18BDE44}" type="presOf" srcId="{566CEFBD-1052-424A-81D4-2EC9473D29C2}" destId="{EA3978FD-740E-4870-816C-0D4F9362A6E0}" srcOrd="0" destOrd="0" presId="urn:microsoft.com/office/officeart/2005/8/layout/lProcess3"/>
    <dgm:cxn modelId="{6312D4E4-F489-46CD-8E6D-EB12994D1DCC}" type="presOf" srcId="{8756B750-D201-4781-8F75-FF3AA5826E18}" destId="{C9AB9709-24F8-4899-B1F7-5E4A81B0EB81}" srcOrd="0" destOrd="0" presId="urn:microsoft.com/office/officeart/2005/8/layout/lProcess3"/>
    <dgm:cxn modelId="{73B641E5-CDEE-409E-ADDD-3FDC91D9DA30}" srcId="{14975641-A80D-41EB-A532-DC36C356C010}" destId="{566CEFBD-1052-424A-81D4-2EC9473D29C2}" srcOrd="2" destOrd="0" parTransId="{01460591-4513-4EB6-B5AE-D4C007FFF0C1}" sibTransId="{A9CFF94C-7769-467A-A479-D9CF917A655B}"/>
    <dgm:cxn modelId="{D97826FE-6081-4A9A-982E-E7449F339D08}" srcId="{566CEFBD-1052-424A-81D4-2EC9473D29C2}" destId="{B8083D67-2548-4A0C-9FA4-EB764FB8F364}" srcOrd="0" destOrd="0" parTransId="{CA726333-C997-4242-B087-C30EC432B222}" sibTransId="{E95E84DC-8DB6-4ED1-AF43-6C4238045B83}"/>
    <dgm:cxn modelId="{D1EBC49E-D80F-4B4A-928B-6E779525B4E1}" type="presParOf" srcId="{89D432B9-1B55-40A8-9417-2CE918C0617C}" destId="{FA14A8C8-EF1C-4A94-9B3A-A5B6CE95CC66}" srcOrd="0" destOrd="0" presId="urn:microsoft.com/office/officeart/2005/8/layout/lProcess3"/>
    <dgm:cxn modelId="{9DCF3854-E80B-476B-8107-A3A48E682636}" type="presParOf" srcId="{FA14A8C8-EF1C-4A94-9B3A-A5B6CE95CC66}" destId="{C9AB9709-24F8-4899-B1F7-5E4A81B0EB81}" srcOrd="0" destOrd="0" presId="urn:microsoft.com/office/officeart/2005/8/layout/lProcess3"/>
    <dgm:cxn modelId="{050EE324-481D-4A68-BC66-F3B694943CF6}" type="presParOf" srcId="{FA14A8C8-EF1C-4A94-9B3A-A5B6CE95CC66}" destId="{7BF3FEAE-9463-4449-AF34-04B17EDD8296}" srcOrd="1" destOrd="0" presId="urn:microsoft.com/office/officeart/2005/8/layout/lProcess3"/>
    <dgm:cxn modelId="{481812FF-B3CD-4877-A8DA-751679EA0389}" type="presParOf" srcId="{FA14A8C8-EF1C-4A94-9B3A-A5B6CE95CC66}" destId="{6AE87962-501F-4D91-9A19-A66F10357443}" srcOrd="2" destOrd="0" presId="urn:microsoft.com/office/officeart/2005/8/layout/lProcess3"/>
    <dgm:cxn modelId="{D173EA09-A440-4F76-BC86-8EEFDFDA3B48}" type="presParOf" srcId="{89D432B9-1B55-40A8-9417-2CE918C0617C}" destId="{2D26B52E-8DD4-4834-9A6B-809753FCD305}" srcOrd="1" destOrd="0" presId="urn:microsoft.com/office/officeart/2005/8/layout/lProcess3"/>
    <dgm:cxn modelId="{E7D6216A-D23C-456E-B5EE-001F0D4F4A96}" type="presParOf" srcId="{89D432B9-1B55-40A8-9417-2CE918C0617C}" destId="{E6B1990F-DBF6-4B9D-A940-826EFF205AB1}" srcOrd="2" destOrd="0" presId="urn:microsoft.com/office/officeart/2005/8/layout/lProcess3"/>
    <dgm:cxn modelId="{88A6C2F8-E115-4477-A27C-2C783D73F8BD}" type="presParOf" srcId="{E6B1990F-DBF6-4B9D-A940-826EFF205AB1}" destId="{F190D512-1753-4723-BFAD-2E690F67DC87}" srcOrd="0" destOrd="0" presId="urn:microsoft.com/office/officeart/2005/8/layout/lProcess3"/>
    <dgm:cxn modelId="{71AB724E-04DA-4338-B261-8457B0F9E0A1}" type="presParOf" srcId="{E6B1990F-DBF6-4B9D-A940-826EFF205AB1}" destId="{EE39C962-E8CC-4E88-81ED-4896D3455A0B}" srcOrd="1" destOrd="0" presId="urn:microsoft.com/office/officeart/2005/8/layout/lProcess3"/>
    <dgm:cxn modelId="{7222D369-78F2-4738-93D5-326132D9064A}" type="presParOf" srcId="{E6B1990F-DBF6-4B9D-A940-826EFF205AB1}" destId="{A845BB73-7A3F-48FB-BB88-3BCF7F45EEB1}" srcOrd="2" destOrd="0" presId="urn:microsoft.com/office/officeart/2005/8/layout/lProcess3"/>
    <dgm:cxn modelId="{2C7D321F-A039-4F6F-8189-C99957E187BB}" type="presParOf" srcId="{89D432B9-1B55-40A8-9417-2CE918C0617C}" destId="{8BA2A212-B2DA-4BA7-B446-A44EEC1E061A}" srcOrd="3" destOrd="0" presId="urn:microsoft.com/office/officeart/2005/8/layout/lProcess3"/>
    <dgm:cxn modelId="{706D81B2-1226-4022-A011-D3965B6EC9F5}" type="presParOf" srcId="{89D432B9-1B55-40A8-9417-2CE918C0617C}" destId="{04B8F005-2AAE-4456-8BDC-6BCD1D17FA95}" srcOrd="4" destOrd="0" presId="urn:microsoft.com/office/officeart/2005/8/layout/lProcess3"/>
    <dgm:cxn modelId="{54C2A3DA-579F-4FBA-BF70-BB9785CD85E3}" type="presParOf" srcId="{04B8F005-2AAE-4456-8BDC-6BCD1D17FA95}" destId="{EA3978FD-740E-4870-816C-0D4F9362A6E0}" srcOrd="0" destOrd="0" presId="urn:microsoft.com/office/officeart/2005/8/layout/lProcess3"/>
    <dgm:cxn modelId="{71D8AD6E-9BBF-470E-9983-25757F149693}" type="presParOf" srcId="{04B8F005-2AAE-4456-8BDC-6BCD1D17FA95}" destId="{B0F230D8-8C48-4348-9C67-1E2297130273}" srcOrd="1" destOrd="0" presId="urn:microsoft.com/office/officeart/2005/8/layout/lProcess3"/>
    <dgm:cxn modelId="{32D9AD5E-AAFC-455A-907D-924A34B79D33}" type="presParOf" srcId="{04B8F005-2AAE-4456-8BDC-6BCD1D17FA95}" destId="{6AE20F5A-BA1B-4EAA-943C-7C5C0CD71FC4}" srcOrd="2" destOrd="0" presId="urn:microsoft.com/office/officeart/2005/8/layout/lProcess3"/>
    <dgm:cxn modelId="{17847B1C-B09A-4E5A-BB67-7EAF7E7EDAC6}" type="presParOf" srcId="{89D432B9-1B55-40A8-9417-2CE918C0617C}" destId="{9A77418D-BBBC-4EB4-BCAC-5ED81B3FB851}" srcOrd="5" destOrd="0" presId="urn:microsoft.com/office/officeart/2005/8/layout/lProcess3"/>
    <dgm:cxn modelId="{6C6E28E0-8F94-4E38-AB62-3147DB31B375}" type="presParOf" srcId="{89D432B9-1B55-40A8-9417-2CE918C0617C}" destId="{68ADDB7B-A8A3-4516-9C7F-881350842BFB}" srcOrd="6" destOrd="0" presId="urn:microsoft.com/office/officeart/2005/8/layout/lProcess3"/>
    <dgm:cxn modelId="{3283B591-F33B-4047-AF09-BC99D596E916}" type="presParOf" srcId="{68ADDB7B-A8A3-4516-9C7F-881350842BFB}" destId="{8454DE25-8BB8-4389-A783-51085CA455BF}" srcOrd="0" destOrd="0" presId="urn:microsoft.com/office/officeart/2005/8/layout/lProcess3"/>
    <dgm:cxn modelId="{4EF8434B-7C96-443F-8B92-892A4940BEF4}" type="presParOf" srcId="{68ADDB7B-A8A3-4516-9C7F-881350842BFB}" destId="{DD3BACEB-DE88-4220-B1AB-B5BEB8CD4BD5}" srcOrd="1" destOrd="0" presId="urn:microsoft.com/office/officeart/2005/8/layout/lProcess3"/>
    <dgm:cxn modelId="{C4BD76FB-5432-4B63-844D-D5DC0719230C}" type="presParOf" srcId="{68ADDB7B-A8A3-4516-9C7F-881350842BFB}" destId="{D8185C82-F39D-4D79-8C4F-643673D3F546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0FC72DA-3ABA-41A7-B5CF-5D3D1045FF61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45F7EB9-108B-4402-B170-F8AA4E468AC7}">
      <dgm:prSet phldrT="[Testo]"/>
      <dgm:spPr/>
      <dgm:t>
        <a:bodyPr/>
        <a:lstStyle/>
        <a:p>
          <a:r>
            <a:rPr lang="it-IT" dirty="0"/>
            <a:t>2</a:t>
          </a:r>
        </a:p>
      </dgm:t>
    </dgm:pt>
    <dgm:pt modelId="{6633DF4D-F906-4134-AB00-8BDB27A6F20A}" type="parTrans" cxnId="{7348258C-C4BA-46D1-83F8-680A0A05742E}">
      <dgm:prSet/>
      <dgm:spPr/>
      <dgm:t>
        <a:bodyPr/>
        <a:lstStyle/>
        <a:p>
          <a:endParaRPr lang="it-IT"/>
        </a:p>
      </dgm:t>
    </dgm:pt>
    <dgm:pt modelId="{F4AF3EBE-F7B6-4A3E-BE00-3C29378FF79E}" type="sibTrans" cxnId="{7348258C-C4BA-46D1-83F8-680A0A05742E}">
      <dgm:prSet/>
      <dgm:spPr/>
      <dgm:t>
        <a:bodyPr/>
        <a:lstStyle/>
        <a:p>
          <a:endParaRPr lang="it-IT"/>
        </a:p>
      </dgm:t>
    </dgm:pt>
    <dgm:pt modelId="{964D3101-3379-4371-BBDC-F0EE14D63A22}">
      <dgm:prSet phldrT="[Testo]"/>
      <dgm:spPr/>
      <dgm:t>
        <a:bodyPr/>
        <a:lstStyle/>
        <a:p>
          <a:pPr algn="just"/>
          <a:r>
            <a:rPr lang="it-IT" dirty="0"/>
            <a:t>Con un passo di </a:t>
          </a:r>
          <a:r>
            <a:rPr lang="it-IT" b="1" dirty="0" err="1"/>
            <a:t>mapToPair</a:t>
          </a:r>
          <a:r>
            <a:rPr lang="it-IT" dirty="0"/>
            <a:t> viene trasformata ogni istanza in una </a:t>
          </a:r>
          <a:r>
            <a:rPr lang="it-IT" dirty="0" err="1"/>
            <a:t>tupla</a:t>
          </a:r>
          <a:r>
            <a:rPr lang="it-IT" dirty="0"/>
            <a:t> con chiave </a:t>
          </a:r>
          <a:r>
            <a:rPr lang="it-IT" b="1" dirty="0"/>
            <a:t>giorno e ora </a:t>
          </a:r>
          <a:r>
            <a:rPr lang="it-IT" dirty="0"/>
            <a:t>e come valore una nuova istanza di </a:t>
          </a:r>
          <a:r>
            <a:rPr lang="it-IT" b="1" dirty="0"/>
            <a:t>Query2Calc </a:t>
          </a:r>
          <a:r>
            <a:rPr lang="it-IT" b="0" dirty="0"/>
            <a:t>in maniera analoga al caso precedente</a:t>
          </a:r>
          <a:r>
            <a:rPr lang="it-IT" dirty="0"/>
            <a:t>. </a:t>
          </a:r>
        </a:p>
      </dgm:t>
    </dgm:pt>
    <dgm:pt modelId="{B285B25D-B7E0-4946-8868-B42D278855C8}" type="parTrans" cxnId="{4AC4DF76-B151-4886-98BB-B969F885D8C8}">
      <dgm:prSet/>
      <dgm:spPr/>
      <dgm:t>
        <a:bodyPr/>
        <a:lstStyle/>
        <a:p>
          <a:endParaRPr lang="it-IT"/>
        </a:p>
      </dgm:t>
    </dgm:pt>
    <dgm:pt modelId="{05381A49-CD7E-4760-B626-62FD82A7CC66}" type="sibTrans" cxnId="{4AC4DF76-B151-4886-98BB-B969F885D8C8}">
      <dgm:prSet/>
      <dgm:spPr/>
      <dgm:t>
        <a:bodyPr/>
        <a:lstStyle/>
        <a:p>
          <a:endParaRPr lang="it-IT"/>
        </a:p>
      </dgm:t>
    </dgm:pt>
    <dgm:pt modelId="{BD729794-CD16-49F3-B6D5-ED6D73B7FF27}">
      <dgm:prSet phldrT="[Testo]"/>
      <dgm:spPr/>
      <dgm:t>
        <a:bodyPr/>
        <a:lstStyle/>
        <a:p>
          <a:r>
            <a:rPr lang="it-IT" dirty="0"/>
            <a:t>3</a:t>
          </a:r>
        </a:p>
      </dgm:t>
    </dgm:pt>
    <dgm:pt modelId="{F5FE9E07-8919-4B49-B83F-3EF15093120A}" type="parTrans" cxnId="{1DE81A57-47D9-4BC5-9A32-F7273A046457}">
      <dgm:prSet/>
      <dgm:spPr/>
      <dgm:t>
        <a:bodyPr/>
        <a:lstStyle/>
        <a:p>
          <a:endParaRPr lang="it-IT"/>
        </a:p>
      </dgm:t>
    </dgm:pt>
    <dgm:pt modelId="{CE8ED692-7766-4B22-B786-F36BB650835B}" type="sibTrans" cxnId="{1DE81A57-47D9-4BC5-9A32-F7273A046457}">
      <dgm:prSet/>
      <dgm:spPr/>
      <dgm:t>
        <a:bodyPr/>
        <a:lstStyle/>
        <a:p>
          <a:endParaRPr lang="it-IT"/>
        </a:p>
      </dgm:t>
    </dgm:pt>
    <dgm:pt modelId="{D7766910-A5F2-44DB-B4FC-8E6C18924D3A}">
      <dgm:prSet phldrT="[Testo]"/>
      <dgm:spPr/>
      <dgm:t>
        <a:bodyPr/>
        <a:lstStyle/>
        <a:p>
          <a:pPr algn="just"/>
          <a:r>
            <a:rPr lang="it-IT" dirty="0"/>
            <a:t>Con un passo di </a:t>
          </a:r>
          <a:r>
            <a:rPr lang="it-IT" b="1" dirty="0"/>
            <a:t>reduceByKey</a:t>
          </a:r>
          <a:r>
            <a:rPr lang="it-IT" dirty="0"/>
            <a:t> vengono aggregati i valori all’interno di ogni istanza di </a:t>
          </a:r>
          <a:r>
            <a:rPr lang="it-IT" b="1" dirty="0"/>
            <a:t>Query2Calc</a:t>
          </a:r>
          <a:r>
            <a:rPr lang="it-IT" dirty="0"/>
            <a:t> applicando il metodo </a:t>
          </a:r>
          <a:r>
            <a:rPr lang="it-IT" i="1" u="sng" dirty="0" err="1"/>
            <a:t>sumWith</a:t>
          </a:r>
          <a:r>
            <a:rPr lang="it-IT" dirty="0"/>
            <a:t> con cui vengono sommati i valori dello stato di ogni coppia di istanze.</a:t>
          </a:r>
        </a:p>
      </dgm:t>
    </dgm:pt>
    <dgm:pt modelId="{7306BBF3-4D73-489E-A9C8-824A6737AF61}" type="parTrans" cxnId="{2AE57327-E139-4DFA-903E-B89C85546A2A}">
      <dgm:prSet/>
      <dgm:spPr/>
      <dgm:t>
        <a:bodyPr/>
        <a:lstStyle/>
        <a:p>
          <a:endParaRPr lang="it-IT"/>
        </a:p>
      </dgm:t>
    </dgm:pt>
    <dgm:pt modelId="{FBBA41D2-414F-4361-8711-A2A88930956A}" type="sibTrans" cxnId="{2AE57327-E139-4DFA-903E-B89C85546A2A}">
      <dgm:prSet/>
      <dgm:spPr/>
      <dgm:t>
        <a:bodyPr/>
        <a:lstStyle/>
        <a:p>
          <a:endParaRPr lang="it-IT"/>
        </a:p>
      </dgm:t>
    </dgm:pt>
    <dgm:pt modelId="{06E875AF-51F7-4DAE-B464-53E74BB04981}">
      <dgm:prSet phldrT="[Testo]"/>
      <dgm:spPr/>
      <dgm:t>
        <a:bodyPr/>
        <a:lstStyle/>
        <a:p>
          <a:r>
            <a:rPr lang="it-IT" dirty="0"/>
            <a:t>4</a:t>
          </a:r>
        </a:p>
      </dgm:t>
    </dgm:pt>
    <dgm:pt modelId="{89CBE1E7-2563-4F2C-B9AF-4C57982E0AF2}" type="parTrans" cxnId="{1A21516D-9569-45A1-B1B3-28EB7402D5DD}">
      <dgm:prSet/>
      <dgm:spPr/>
      <dgm:t>
        <a:bodyPr/>
        <a:lstStyle/>
        <a:p>
          <a:endParaRPr lang="it-IT"/>
        </a:p>
      </dgm:t>
    </dgm:pt>
    <dgm:pt modelId="{9225B518-1B42-49A1-8813-EF5AEE7733D7}" type="sibTrans" cxnId="{1A21516D-9569-45A1-B1B3-28EB7402D5DD}">
      <dgm:prSet/>
      <dgm:spPr/>
      <dgm:t>
        <a:bodyPr/>
        <a:lstStyle/>
        <a:p>
          <a:endParaRPr lang="it-IT"/>
        </a:p>
      </dgm:t>
    </dgm:pt>
    <dgm:pt modelId="{3241F4DD-4E12-4128-802F-48D944A9A841}">
      <dgm:prSet phldrT="[Testo]"/>
      <dgm:spPr/>
      <dgm:t>
        <a:bodyPr/>
        <a:lstStyle/>
        <a:p>
          <a:pPr algn="just"/>
          <a:r>
            <a:rPr lang="it-IT" dirty="0"/>
            <a:t>Con un passo di </a:t>
          </a:r>
          <a:r>
            <a:rPr lang="it-IT" b="1" dirty="0"/>
            <a:t>map</a:t>
          </a:r>
          <a:r>
            <a:rPr lang="it-IT" dirty="0"/>
            <a:t> finale, ogni istanza di Query2Calc viene mappata in una nuova istanza di </a:t>
          </a:r>
          <a:r>
            <a:rPr lang="it-IT" b="1" dirty="0"/>
            <a:t>Query2Result</a:t>
          </a:r>
          <a:r>
            <a:rPr lang="it-IT" dirty="0"/>
            <a:t> che invoca i metodi nell’istanza di origine che calcolano tutti i valori richiesti. </a:t>
          </a:r>
        </a:p>
      </dgm:t>
    </dgm:pt>
    <dgm:pt modelId="{7B932A04-8A73-42D4-88ED-156E72112163}" type="parTrans" cxnId="{F4542792-0916-4D7A-9EE9-35CE00475670}">
      <dgm:prSet/>
      <dgm:spPr/>
      <dgm:t>
        <a:bodyPr/>
        <a:lstStyle/>
        <a:p>
          <a:endParaRPr lang="it-IT"/>
        </a:p>
      </dgm:t>
    </dgm:pt>
    <dgm:pt modelId="{C9A69B82-8ACA-437A-9562-DE398F55333D}" type="sibTrans" cxnId="{F4542792-0916-4D7A-9EE9-35CE00475670}">
      <dgm:prSet/>
      <dgm:spPr/>
      <dgm:t>
        <a:bodyPr/>
        <a:lstStyle/>
        <a:p>
          <a:endParaRPr lang="it-IT"/>
        </a:p>
      </dgm:t>
    </dgm:pt>
    <dgm:pt modelId="{4E98E3BA-09D4-4BCA-8ABF-5927FCF7A244}">
      <dgm:prSet phldrT="[Testo]"/>
      <dgm:spPr/>
      <dgm:t>
        <a:bodyPr/>
        <a:lstStyle/>
        <a:p>
          <a:r>
            <a:rPr lang="it-IT" dirty="0"/>
            <a:t>1</a:t>
          </a:r>
        </a:p>
      </dgm:t>
    </dgm:pt>
    <dgm:pt modelId="{AB81886E-94B3-44B5-9D4F-2DE6AFAC1255}" type="parTrans" cxnId="{635BCE66-C72A-40FC-B9F5-42104D7BB76B}">
      <dgm:prSet/>
      <dgm:spPr/>
      <dgm:t>
        <a:bodyPr/>
        <a:lstStyle/>
        <a:p>
          <a:endParaRPr lang="it-IT"/>
        </a:p>
      </dgm:t>
    </dgm:pt>
    <dgm:pt modelId="{C891AD1A-2D98-4113-BFC2-C189D812DADF}" type="sibTrans" cxnId="{635BCE66-C72A-40FC-B9F5-42104D7BB76B}">
      <dgm:prSet/>
      <dgm:spPr/>
      <dgm:t>
        <a:bodyPr/>
        <a:lstStyle/>
        <a:p>
          <a:endParaRPr lang="it-IT"/>
        </a:p>
      </dgm:t>
    </dgm:pt>
    <dgm:pt modelId="{7ED9AD33-6ABC-4665-8348-9F0421DDCEE8}">
      <dgm:prSet phldrT="[Testo]"/>
      <dgm:spPr/>
      <dgm:t>
        <a:bodyPr/>
        <a:lstStyle/>
        <a:p>
          <a:pPr algn="just"/>
          <a:r>
            <a:rPr lang="it-IT" dirty="0"/>
            <a:t>Si legge il file </a:t>
          </a:r>
          <a:r>
            <a:rPr lang="it-IT" b="1" dirty="0"/>
            <a:t>parquet</a:t>
          </a:r>
          <a:r>
            <a:rPr lang="it-IT" dirty="0"/>
            <a:t> ottenuto dal </a:t>
          </a:r>
          <a:r>
            <a:rPr lang="it-IT" dirty="0" err="1"/>
            <a:t>pre</a:t>
          </a:r>
          <a:r>
            <a:rPr lang="it-IT" dirty="0"/>
            <a:t>-processamento e si </a:t>
          </a:r>
          <a:r>
            <a:rPr lang="it-IT" b="1" dirty="0"/>
            <a:t>deserializza</a:t>
          </a:r>
          <a:r>
            <a:rPr lang="it-IT" dirty="0"/>
            <a:t> in un oggetto </a:t>
          </a:r>
          <a:r>
            <a:rPr lang="it-IT" b="1" dirty="0"/>
            <a:t>Query2Bean</a:t>
          </a:r>
          <a:endParaRPr lang="it-IT" dirty="0"/>
        </a:p>
      </dgm:t>
    </dgm:pt>
    <dgm:pt modelId="{EEB08351-FC39-4514-9DDD-C9070C522B5B}" type="parTrans" cxnId="{09A3FC1E-49B7-4B6E-A472-0EAEC0FCB65C}">
      <dgm:prSet/>
      <dgm:spPr/>
      <dgm:t>
        <a:bodyPr/>
        <a:lstStyle/>
        <a:p>
          <a:endParaRPr lang="it-IT"/>
        </a:p>
      </dgm:t>
    </dgm:pt>
    <dgm:pt modelId="{B7486454-2F8B-4C35-A887-93AC81CE5189}" type="sibTrans" cxnId="{09A3FC1E-49B7-4B6E-A472-0EAEC0FCB65C}">
      <dgm:prSet/>
      <dgm:spPr/>
      <dgm:t>
        <a:bodyPr/>
        <a:lstStyle/>
        <a:p>
          <a:endParaRPr lang="it-IT"/>
        </a:p>
      </dgm:t>
    </dgm:pt>
    <dgm:pt modelId="{746E6DFE-7E89-477E-B8D0-716BC96F8D13}" type="pres">
      <dgm:prSet presAssocID="{B0FC72DA-3ABA-41A7-B5CF-5D3D1045FF61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0205A4D9-473F-4E5A-9302-15D694102D5F}" type="pres">
      <dgm:prSet presAssocID="{4E98E3BA-09D4-4BCA-8ABF-5927FCF7A244}" presName="horFlow" presStyleCnt="0"/>
      <dgm:spPr/>
    </dgm:pt>
    <dgm:pt modelId="{CC843F1D-3DB8-4811-BED4-F0277D23BC38}" type="pres">
      <dgm:prSet presAssocID="{4E98E3BA-09D4-4BCA-8ABF-5927FCF7A244}" presName="bigChev" presStyleLbl="node1" presStyleIdx="0" presStyleCnt="4"/>
      <dgm:spPr/>
    </dgm:pt>
    <dgm:pt modelId="{8AE2A1A8-6B28-4005-B391-06C8450FBFB6}" type="pres">
      <dgm:prSet presAssocID="{EEB08351-FC39-4514-9DDD-C9070C522B5B}" presName="parTrans" presStyleCnt="0"/>
      <dgm:spPr/>
    </dgm:pt>
    <dgm:pt modelId="{7B9F70EF-586B-4DD5-8426-6AC00283625F}" type="pres">
      <dgm:prSet presAssocID="{7ED9AD33-6ABC-4665-8348-9F0421DDCEE8}" presName="node" presStyleLbl="alignAccFollowNode1" presStyleIdx="0" presStyleCnt="4" custScaleX="254942">
        <dgm:presLayoutVars>
          <dgm:bulletEnabled val="1"/>
        </dgm:presLayoutVars>
      </dgm:prSet>
      <dgm:spPr/>
    </dgm:pt>
    <dgm:pt modelId="{B6E086A2-948D-4AC9-B0D2-4896998275A3}" type="pres">
      <dgm:prSet presAssocID="{4E98E3BA-09D4-4BCA-8ABF-5927FCF7A244}" presName="vSp" presStyleCnt="0"/>
      <dgm:spPr/>
    </dgm:pt>
    <dgm:pt modelId="{A85BF0FF-0268-4992-BA0B-76DD42EFD776}" type="pres">
      <dgm:prSet presAssocID="{445F7EB9-108B-4402-B170-F8AA4E468AC7}" presName="horFlow" presStyleCnt="0"/>
      <dgm:spPr/>
    </dgm:pt>
    <dgm:pt modelId="{CAD24551-1A97-4A89-B26E-C3723159D426}" type="pres">
      <dgm:prSet presAssocID="{445F7EB9-108B-4402-B170-F8AA4E468AC7}" presName="bigChev" presStyleLbl="node1" presStyleIdx="1" presStyleCnt="4"/>
      <dgm:spPr/>
    </dgm:pt>
    <dgm:pt modelId="{032D499A-B4DB-41C8-8CF2-CBC7483200C7}" type="pres">
      <dgm:prSet presAssocID="{B285B25D-B7E0-4946-8868-B42D278855C8}" presName="parTrans" presStyleCnt="0"/>
      <dgm:spPr/>
    </dgm:pt>
    <dgm:pt modelId="{3A43A39A-2CC4-4182-A082-D899578B316E}" type="pres">
      <dgm:prSet presAssocID="{964D3101-3379-4371-BBDC-F0EE14D63A22}" presName="node" presStyleLbl="alignAccFollowNode1" presStyleIdx="1" presStyleCnt="4" custScaleX="252564">
        <dgm:presLayoutVars>
          <dgm:bulletEnabled val="1"/>
        </dgm:presLayoutVars>
      </dgm:prSet>
      <dgm:spPr/>
    </dgm:pt>
    <dgm:pt modelId="{FB882DA9-6055-4CD7-9921-97A731903846}" type="pres">
      <dgm:prSet presAssocID="{445F7EB9-108B-4402-B170-F8AA4E468AC7}" presName="vSp" presStyleCnt="0"/>
      <dgm:spPr/>
    </dgm:pt>
    <dgm:pt modelId="{F40CCD89-2628-44D3-828B-FC650581739C}" type="pres">
      <dgm:prSet presAssocID="{BD729794-CD16-49F3-B6D5-ED6D73B7FF27}" presName="horFlow" presStyleCnt="0"/>
      <dgm:spPr/>
    </dgm:pt>
    <dgm:pt modelId="{FE274B39-83C7-4730-ABF2-3AFFC9A23DD2}" type="pres">
      <dgm:prSet presAssocID="{BD729794-CD16-49F3-B6D5-ED6D73B7FF27}" presName="bigChev" presStyleLbl="node1" presStyleIdx="2" presStyleCnt="4"/>
      <dgm:spPr/>
    </dgm:pt>
    <dgm:pt modelId="{743F9179-8AB6-45A4-AAED-B2982A6EC30E}" type="pres">
      <dgm:prSet presAssocID="{7306BBF3-4D73-489E-A9C8-824A6737AF61}" presName="parTrans" presStyleCnt="0"/>
      <dgm:spPr/>
    </dgm:pt>
    <dgm:pt modelId="{53149FA0-B82A-4F9A-BE3B-13ED42DEA450}" type="pres">
      <dgm:prSet presAssocID="{D7766910-A5F2-44DB-B4FC-8E6C18924D3A}" presName="node" presStyleLbl="alignAccFollowNode1" presStyleIdx="2" presStyleCnt="4" custScaleX="252266">
        <dgm:presLayoutVars>
          <dgm:bulletEnabled val="1"/>
        </dgm:presLayoutVars>
      </dgm:prSet>
      <dgm:spPr/>
    </dgm:pt>
    <dgm:pt modelId="{C07E6B9A-B6A7-41E3-98B3-1595FCB30BDB}" type="pres">
      <dgm:prSet presAssocID="{BD729794-CD16-49F3-B6D5-ED6D73B7FF27}" presName="vSp" presStyleCnt="0"/>
      <dgm:spPr/>
    </dgm:pt>
    <dgm:pt modelId="{318CED27-9460-42AC-86A8-4EC11A6975E7}" type="pres">
      <dgm:prSet presAssocID="{06E875AF-51F7-4DAE-B464-53E74BB04981}" presName="horFlow" presStyleCnt="0"/>
      <dgm:spPr/>
    </dgm:pt>
    <dgm:pt modelId="{C4753F18-A0C8-4571-8106-A8228E64795E}" type="pres">
      <dgm:prSet presAssocID="{06E875AF-51F7-4DAE-B464-53E74BB04981}" presName="bigChev" presStyleLbl="node1" presStyleIdx="3" presStyleCnt="4"/>
      <dgm:spPr/>
    </dgm:pt>
    <dgm:pt modelId="{0D8E411F-1A0C-4304-964F-C54650E1926F}" type="pres">
      <dgm:prSet presAssocID="{7B932A04-8A73-42D4-88ED-156E72112163}" presName="parTrans" presStyleCnt="0"/>
      <dgm:spPr/>
    </dgm:pt>
    <dgm:pt modelId="{ECEAF292-63D1-4860-96C3-B0925959C3BE}" type="pres">
      <dgm:prSet presAssocID="{3241F4DD-4E12-4128-802F-48D944A9A841}" presName="node" presStyleLbl="alignAccFollowNode1" presStyleIdx="3" presStyleCnt="4" custScaleX="252266">
        <dgm:presLayoutVars>
          <dgm:bulletEnabled val="1"/>
        </dgm:presLayoutVars>
      </dgm:prSet>
      <dgm:spPr/>
    </dgm:pt>
  </dgm:ptLst>
  <dgm:cxnLst>
    <dgm:cxn modelId="{1F02C50D-AB7A-44C8-9E34-A2D41ECEF690}" type="presOf" srcId="{445F7EB9-108B-4402-B170-F8AA4E468AC7}" destId="{CAD24551-1A97-4A89-B26E-C3723159D426}" srcOrd="0" destOrd="0" presId="urn:microsoft.com/office/officeart/2005/8/layout/lProcess3"/>
    <dgm:cxn modelId="{EF7BB51A-874F-4BF2-9675-6A5E562147E4}" type="presOf" srcId="{4E98E3BA-09D4-4BCA-8ABF-5927FCF7A244}" destId="{CC843F1D-3DB8-4811-BED4-F0277D23BC38}" srcOrd="0" destOrd="0" presId="urn:microsoft.com/office/officeart/2005/8/layout/lProcess3"/>
    <dgm:cxn modelId="{09A3FC1E-49B7-4B6E-A472-0EAEC0FCB65C}" srcId="{4E98E3BA-09D4-4BCA-8ABF-5927FCF7A244}" destId="{7ED9AD33-6ABC-4665-8348-9F0421DDCEE8}" srcOrd="0" destOrd="0" parTransId="{EEB08351-FC39-4514-9DDD-C9070C522B5B}" sibTransId="{B7486454-2F8B-4C35-A887-93AC81CE5189}"/>
    <dgm:cxn modelId="{2AE57327-E139-4DFA-903E-B89C85546A2A}" srcId="{BD729794-CD16-49F3-B6D5-ED6D73B7FF27}" destId="{D7766910-A5F2-44DB-B4FC-8E6C18924D3A}" srcOrd="0" destOrd="0" parTransId="{7306BBF3-4D73-489E-A9C8-824A6737AF61}" sibTransId="{FBBA41D2-414F-4361-8711-A2A88930956A}"/>
    <dgm:cxn modelId="{635BCE66-C72A-40FC-B9F5-42104D7BB76B}" srcId="{B0FC72DA-3ABA-41A7-B5CF-5D3D1045FF61}" destId="{4E98E3BA-09D4-4BCA-8ABF-5927FCF7A244}" srcOrd="0" destOrd="0" parTransId="{AB81886E-94B3-44B5-9D4F-2DE6AFAC1255}" sibTransId="{C891AD1A-2D98-4113-BFC2-C189D812DADF}"/>
    <dgm:cxn modelId="{1A21516D-9569-45A1-B1B3-28EB7402D5DD}" srcId="{B0FC72DA-3ABA-41A7-B5CF-5D3D1045FF61}" destId="{06E875AF-51F7-4DAE-B464-53E74BB04981}" srcOrd="3" destOrd="0" parTransId="{89CBE1E7-2563-4F2C-B9AF-4C57982E0AF2}" sibTransId="{9225B518-1B42-49A1-8813-EF5AEE7733D7}"/>
    <dgm:cxn modelId="{4AC4DF76-B151-4886-98BB-B969F885D8C8}" srcId="{445F7EB9-108B-4402-B170-F8AA4E468AC7}" destId="{964D3101-3379-4371-BBDC-F0EE14D63A22}" srcOrd="0" destOrd="0" parTransId="{B285B25D-B7E0-4946-8868-B42D278855C8}" sibTransId="{05381A49-CD7E-4760-B626-62FD82A7CC66}"/>
    <dgm:cxn modelId="{1DE81A57-47D9-4BC5-9A32-F7273A046457}" srcId="{B0FC72DA-3ABA-41A7-B5CF-5D3D1045FF61}" destId="{BD729794-CD16-49F3-B6D5-ED6D73B7FF27}" srcOrd="2" destOrd="0" parTransId="{F5FE9E07-8919-4B49-B83F-3EF15093120A}" sibTransId="{CE8ED692-7766-4B22-B786-F36BB650835B}"/>
    <dgm:cxn modelId="{7348258C-C4BA-46D1-83F8-680A0A05742E}" srcId="{B0FC72DA-3ABA-41A7-B5CF-5D3D1045FF61}" destId="{445F7EB9-108B-4402-B170-F8AA4E468AC7}" srcOrd="1" destOrd="0" parTransId="{6633DF4D-F906-4134-AB00-8BDB27A6F20A}" sibTransId="{F4AF3EBE-F7B6-4A3E-BE00-3C29378FF79E}"/>
    <dgm:cxn modelId="{F4542792-0916-4D7A-9EE9-35CE00475670}" srcId="{06E875AF-51F7-4DAE-B464-53E74BB04981}" destId="{3241F4DD-4E12-4128-802F-48D944A9A841}" srcOrd="0" destOrd="0" parTransId="{7B932A04-8A73-42D4-88ED-156E72112163}" sibTransId="{C9A69B82-8ACA-437A-9562-DE398F55333D}"/>
    <dgm:cxn modelId="{71D95796-7B1C-4FA3-AE08-A17CF89DA36E}" type="presOf" srcId="{D7766910-A5F2-44DB-B4FC-8E6C18924D3A}" destId="{53149FA0-B82A-4F9A-BE3B-13ED42DEA450}" srcOrd="0" destOrd="0" presId="urn:microsoft.com/office/officeart/2005/8/layout/lProcess3"/>
    <dgm:cxn modelId="{21F658AB-6D98-406B-BDC5-66326918DAE1}" type="presOf" srcId="{B0FC72DA-3ABA-41A7-B5CF-5D3D1045FF61}" destId="{746E6DFE-7E89-477E-B8D0-716BC96F8D13}" srcOrd="0" destOrd="0" presId="urn:microsoft.com/office/officeart/2005/8/layout/lProcess3"/>
    <dgm:cxn modelId="{04569BC6-2547-418C-A2DA-E19E28503839}" type="presOf" srcId="{BD729794-CD16-49F3-B6D5-ED6D73B7FF27}" destId="{FE274B39-83C7-4730-ABF2-3AFFC9A23DD2}" srcOrd="0" destOrd="0" presId="urn:microsoft.com/office/officeart/2005/8/layout/lProcess3"/>
    <dgm:cxn modelId="{B5229AC8-2C4E-4E64-B7D0-C79CAD23AF6B}" type="presOf" srcId="{964D3101-3379-4371-BBDC-F0EE14D63A22}" destId="{3A43A39A-2CC4-4182-A082-D899578B316E}" srcOrd="0" destOrd="0" presId="urn:microsoft.com/office/officeart/2005/8/layout/lProcess3"/>
    <dgm:cxn modelId="{AD9D8CCF-EACE-4E72-BE1F-EC649C616C36}" type="presOf" srcId="{7ED9AD33-6ABC-4665-8348-9F0421DDCEE8}" destId="{7B9F70EF-586B-4DD5-8426-6AC00283625F}" srcOrd="0" destOrd="0" presId="urn:microsoft.com/office/officeart/2005/8/layout/lProcess3"/>
    <dgm:cxn modelId="{A30457D0-F0CD-44B1-A535-F8C9C2F1E8C0}" type="presOf" srcId="{3241F4DD-4E12-4128-802F-48D944A9A841}" destId="{ECEAF292-63D1-4860-96C3-B0925959C3BE}" srcOrd="0" destOrd="0" presId="urn:microsoft.com/office/officeart/2005/8/layout/lProcess3"/>
    <dgm:cxn modelId="{8BB1E2D5-B77E-4415-A25C-4E4AAC0C2962}" type="presOf" srcId="{06E875AF-51F7-4DAE-B464-53E74BB04981}" destId="{C4753F18-A0C8-4571-8106-A8228E64795E}" srcOrd="0" destOrd="0" presId="urn:microsoft.com/office/officeart/2005/8/layout/lProcess3"/>
    <dgm:cxn modelId="{02423FAF-0C4E-4190-8E93-7AA3ED85650C}" type="presParOf" srcId="{746E6DFE-7E89-477E-B8D0-716BC96F8D13}" destId="{0205A4D9-473F-4E5A-9302-15D694102D5F}" srcOrd="0" destOrd="0" presId="urn:microsoft.com/office/officeart/2005/8/layout/lProcess3"/>
    <dgm:cxn modelId="{D1ED9B4F-305E-4D68-89C7-BA97D5768540}" type="presParOf" srcId="{0205A4D9-473F-4E5A-9302-15D694102D5F}" destId="{CC843F1D-3DB8-4811-BED4-F0277D23BC38}" srcOrd="0" destOrd="0" presId="urn:microsoft.com/office/officeart/2005/8/layout/lProcess3"/>
    <dgm:cxn modelId="{C909A110-64C0-46D3-B4DF-1CF28B681A1E}" type="presParOf" srcId="{0205A4D9-473F-4E5A-9302-15D694102D5F}" destId="{8AE2A1A8-6B28-4005-B391-06C8450FBFB6}" srcOrd="1" destOrd="0" presId="urn:microsoft.com/office/officeart/2005/8/layout/lProcess3"/>
    <dgm:cxn modelId="{2CFDEE0D-A856-455C-8725-377C5742B5A4}" type="presParOf" srcId="{0205A4D9-473F-4E5A-9302-15D694102D5F}" destId="{7B9F70EF-586B-4DD5-8426-6AC00283625F}" srcOrd="2" destOrd="0" presId="urn:microsoft.com/office/officeart/2005/8/layout/lProcess3"/>
    <dgm:cxn modelId="{97296659-DF18-48D1-915D-70CCABF06661}" type="presParOf" srcId="{746E6DFE-7E89-477E-B8D0-716BC96F8D13}" destId="{B6E086A2-948D-4AC9-B0D2-4896998275A3}" srcOrd="1" destOrd="0" presId="urn:microsoft.com/office/officeart/2005/8/layout/lProcess3"/>
    <dgm:cxn modelId="{B63662CD-DAB1-454D-8196-4594EB796000}" type="presParOf" srcId="{746E6DFE-7E89-477E-B8D0-716BC96F8D13}" destId="{A85BF0FF-0268-4992-BA0B-76DD42EFD776}" srcOrd="2" destOrd="0" presId="urn:microsoft.com/office/officeart/2005/8/layout/lProcess3"/>
    <dgm:cxn modelId="{DC5B469A-054B-4CCF-A25F-AAD81265D808}" type="presParOf" srcId="{A85BF0FF-0268-4992-BA0B-76DD42EFD776}" destId="{CAD24551-1A97-4A89-B26E-C3723159D426}" srcOrd="0" destOrd="0" presId="urn:microsoft.com/office/officeart/2005/8/layout/lProcess3"/>
    <dgm:cxn modelId="{47F38EAD-6617-46F1-A936-F907C96DC24B}" type="presParOf" srcId="{A85BF0FF-0268-4992-BA0B-76DD42EFD776}" destId="{032D499A-B4DB-41C8-8CF2-CBC7483200C7}" srcOrd="1" destOrd="0" presId="urn:microsoft.com/office/officeart/2005/8/layout/lProcess3"/>
    <dgm:cxn modelId="{B29A6505-C3E6-455D-A034-CA5467BD922B}" type="presParOf" srcId="{A85BF0FF-0268-4992-BA0B-76DD42EFD776}" destId="{3A43A39A-2CC4-4182-A082-D899578B316E}" srcOrd="2" destOrd="0" presId="urn:microsoft.com/office/officeart/2005/8/layout/lProcess3"/>
    <dgm:cxn modelId="{F5009538-48B8-4866-8B8E-1E7A9055D304}" type="presParOf" srcId="{746E6DFE-7E89-477E-B8D0-716BC96F8D13}" destId="{FB882DA9-6055-4CD7-9921-97A731903846}" srcOrd="3" destOrd="0" presId="urn:microsoft.com/office/officeart/2005/8/layout/lProcess3"/>
    <dgm:cxn modelId="{6D11E9C2-6B4F-4C2B-9E3C-0333D1CC3A40}" type="presParOf" srcId="{746E6DFE-7E89-477E-B8D0-716BC96F8D13}" destId="{F40CCD89-2628-44D3-828B-FC650581739C}" srcOrd="4" destOrd="0" presId="urn:microsoft.com/office/officeart/2005/8/layout/lProcess3"/>
    <dgm:cxn modelId="{0CA64615-AF59-49A9-9D7A-5ECECBA61D14}" type="presParOf" srcId="{F40CCD89-2628-44D3-828B-FC650581739C}" destId="{FE274B39-83C7-4730-ABF2-3AFFC9A23DD2}" srcOrd="0" destOrd="0" presId="urn:microsoft.com/office/officeart/2005/8/layout/lProcess3"/>
    <dgm:cxn modelId="{F1F11DD6-A44B-4DA8-9107-F76F87CB4620}" type="presParOf" srcId="{F40CCD89-2628-44D3-828B-FC650581739C}" destId="{743F9179-8AB6-45A4-AAED-B2982A6EC30E}" srcOrd="1" destOrd="0" presId="urn:microsoft.com/office/officeart/2005/8/layout/lProcess3"/>
    <dgm:cxn modelId="{76F07C32-CD65-4761-A609-FC9FB91B712C}" type="presParOf" srcId="{F40CCD89-2628-44D3-828B-FC650581739C}" destId="{53149FA0-B82A-4F9A-BE3B-13ED42DEA450}" srcOrd="2" destOrd="0" presId="urn:microsoft.com/office/officeart/2005/8/layout/lProcess3"/>
    <dgm:cxn modelId="{468BAEBB-5202-4B17-BBD1-5214BB3B0933}" type="presParOf" srcId="{746E6DFE-7E89-477E-B8D0-716BC96F8D13}" destId="{C07E6B9A-B6A7-41E3-98B3-1595FCB30BDB}" srcOrd="5" destOrd="0" presId="urn:microsoft.com/office/officeart/2005/8/layout/lProcess3"/>
    <dgm:cxn modelId="{95DFCEE1-CF74-4B53-B153-DC7C5CD431F1}" type="presParOf" srcId="{746E6DFE-7E89-477E-B8D0-716BC96F8D13}" destId="{318CED27-9460-42AC-86A8-4EC11A6975E7}" srcOrd="6" destOrd="0" presId="urn:microsoft.com/office/officeart/2005/8/layout/lProcess3"/>
    <dgm:cxn modelId="{7D10B607-6DB7-4EE2-BD01-C9F9F0B721B1}" type="presParOf" srcId="{318CED27-9460-42AC-86A8-4EC11A6975E7}" destId="{C4753F18-A0C8-4571-8106-A8228E64795E}" srcOrd="0" destOrd="0" presId="urn:microsoft.com/office/officeart/2005/8/layout/lProcess3"/>
    <dgm:cxn modelId="{F9EACDE4-18AD-469D-9B25-5F9911B0CABB}" type="presParOf" srcId="{318CED27-9460-42AC-86A8-4EC11A6975E7}" destId="{0D8E411F-1A0C-4304-964F-C54650E1926F}" srcOrd="1" destOrd="0" presId="urn:microsoft.com/office/officeart/2005/8/layout/lProcess3"/>
    <dgm:cxn modelId="{38FE6A2C-4ECE-4A65-AC51-7D435AA3F1C7}" type="presParOf" srcId="{318CED27-9460-42AC-86A8-4EC11A6975E7}" destId="{ECEAF292-63D1-4860-96C3-B0925959C3BE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37FED2E-A738-41D2-A807-CD19CE64B386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A76500C-165A-4F76-8B33-ECCF08CD9A2A}">
      <dgm:prSet phldrT="[Testo]"/>
      <dgm:spPr/>
      <dgm:t>
        <a:bodyPr/>
        <a:lstStyle/>
        <a:p>
          <a:pPr algn="just"/>
          <a:r>
            <a:rPr lang="it-IT" dirty="0"/>
            <a:t>Con un passo di </a:t>
          </a:r>
          <a:r>
            <a:rPr lang="it-IT" b="1" dirty="0"/>
            <a:t>reduceByKey</a:t>
          </a:r>
          <a:r>
            <a:rPr lang="it-IT" dirty="0"/>
            <a:t> vengono aggregati i valori all’interno di ogni istanza di </a:t>
          </a:r>
          <a:r>
            <a:rPr lang="it-IT" b="1" dirty="0"/>
            <a:t>Query3Calc</a:t>
          </a:r>
          <a:r>
            <a:rPr lang="it-IT" dirty="0"/>
            <a:t> applicando il metodo </a:t>
          </a:r>
          <a:r>
            <a:rPr lang="it-IT" i="1" u="sng" dirty="0" err="1"/>
            <a:t>sumWith</a:t>
          </a:r>
          <a:r>
            <a:rPr lang="it-IT" dirty="0"/>
            <a:t> con cui vengono sommati i valori dello stato di ogni coppia di istanze.</a:t>
          </a:r>
        </a:p>
      </dgm:t>
    </dgm:pt>
    <dgm:pt modelId="{39C60797-1683-4E5D-9A1F-98EA827C346C}" type="sibTrans" cxnId="{AE447117-651A-46F3-9924-B6A6E74AEA39}">
      <dgm:prSet/>
      <dgm:spPr/>
      <dgm:t>
        <a:bodyPr/>
        <a:lstStyle/>
        <a:p>
          <a:endParaRPr lang="it-IT"/>
        </a:p>
      </dgm:t>
    </dgm:pt>
    <dgm:pt modelId="{4BAEFCCD-D0C3-45D7-8D03-8071081E90C8}" type="parTrans" cxnId="{AE447117-651A-46F3-9924-B6A6E74AEA39}">
      <dgm:prSet/>
      <dgm:spPr/>
      <dgm:t>
        <a:bodyPr/>
        <a:lstStyle/>
        <a:p>
          <a:endParaRPr lang="it-IT"/>
        </a:p>
      </dgm:t>
    </dgm:pt>
    <dgm:pt modelId="{A6A255DD-90F0-4005-8BF6-C295E74BF603}">
      <dgm:prSet phldrT="[Testo]"/>
      <dgm:spPr/>
      <dgm:t>
        <a:bodyPr/>
        <a:lstStyle/>
        <a:p>
          <a:pPr algn="just"/>
          <a:r>
            <a:rPr lang="it-IT" dirty="0"/>
            <a:t>Tramite un successivo </a:t>
          </a:r>
          <a:r>
            <a:rPr lang="it-IT" b="1" dirty="0" err="1"/>
            <a:t>mapToPair</a:t>
          </a:r>
          <a:r>
            <a:rPr lang="it-IT" dirty="0"/>
            <a:t> viene cambiato il valore della </a:t>
          </a:r>
          <a:r>
            <a:rPr lang="it-IT" b="1" dirty="0"/>
            <a:t>chiave</a:t>
          </a:r>
          <a:r>
            <a:rPr lang="it-IT" dirty="0"/>
            <a:t> di ogni </a:t>
          </a:r>
          <a:r>
            <a:rPr lang="it-IT" dirty="0" err="1"/>
            <a:t>tupla</a:t>
          </a:r>
          <a:r>
            <a:rPr lang="it-IT" dirty="0"/>
            <a:t> con il </a:t>
          </a:r>
          <a:r>
            <a:rPr lang="it-IT" b="1" u="sng" dirty="0"/>
            <a:t>giorno</a:t>
          </a:r>
          <a:r>
            <a:rPr lang="it-IT" dirty="0"/>
            <a:t>, associandolo al valore numerico di location e le informazioni aggregate precedentemente.</a:t>
          </a:r>
        </a:p>
      </dgm:t>
    </dgm:pt>
    <dgm:pt modelId="{BB2A74C9-ABF5-4AC2-B616-3811AD264FF9}" type="sibTrans" cxnId="{60A838A9-1B87-4F75-9F9D-8A1EAB368589}">
      <dgm:prSet/>
      <dgm:spPr/>
      <dgm:t>
        <a:bodyPr/>
        <a:lstStyle/>
        <a:p>
          <a:endParaRPr lang="it-IT"/>
        </a:p>
      </dgm:t>
    </dgm:pt>
    <dgm:pt modelId="{579B4103-344A-4CEC-9D66-4C03200C368E}" type="parTrans" cxnId="{60A838A9-1B87-4F75-9F9D-8A1EAB368589}">
      <dgm:prSet/>
      <dgm:spPr/>
      <dgm:t>
        <a:bodyPr/>
        <a:lstStyle/>
        <a:p>
          <a:endParaRPr lang="it-IT"/>
        </a:p>
      </dgm:t>
    </dgm:pt>
    <dgm:pt modelId="{341AE744-4F8D-4BD9-98E7-2E54C2C335D3}">
      <dgm:prSet phldrT="[Testo]"/>
      <dgm:spPr/>
      <dgm:t>
        <a:bodyPr/>
        <a:lstStyle/>
        <a:p>
          <a:pPr algn="just"/>
          <a:r>
            <a:rPr lang="it-IT" dirty="0"/>
            <a:t>Con una </a:t>
          </a:r>
          <a:r>
            <a:rPr lang="it-IT" b="1" dirty="0" err="1"/>
            <a:t>flatMapValues</a:t>
          </a:r>
          <a:r>
            <a:rPr lang="it-IT" b="1" dirty="0"/>
            <a:t> </a:t>
          </a:r>
          <a:r>
            <a:rPr lang="it-IT" b="0" dirty="0"/>
            <a:t>per ogni </a:t>
          </a:r>
          <a:r>
            <a:rPr lang="it-IT" b="0" dirty="0" err="1"/>
            <a:t>tupla</a:t>
          </a:r>
          <a:r>
            <a:rPr lang="it-IT" b="0" dirty="0"/>
            <a:t> si ottengono 5 tuple recuperando dall’iterabile le 5 location con il valore in Query3Calc più alto. </a:t>
          </a:r>
          <a:r>
            <a:rPr lang="it-IT" b="1" dirty="0"/>
            <a:t> </a:t>
          </a:r>
          <a:r>
            <a:rPr lang="it-IT" b="0" dirty="0"/>
            <a:t>Poi si mappa in </a:t>
          </a:r>
          <a:r>
            <a:rPr lang="it-IT" b="1" dirty="0"/>
            <a:t>Query3Result</a:t>
          </a:r>
          <a:endParaRPr lang="it-IT" dirty="0"/>
        </a:p>
      </dgm:t>
    </dgm:pt>
    <dgm:pt modelId="{8454D331-5002-4578-A26E-4641BD49281D}" type="sibTrans" cxnId="{463B4A0C-2FFE-4DF1-9DB5-DCDB40D37E01}">
      <dgm:prSet/>
      <dgm:spPr/>
      <dgm:t>
        <a:bodyPr/>
        <a:lstStyle/>
        <a:p>
          <a:endParaRPr lang="it-IT"/>
        </a:p>
      </dgm:t>
    </dgm:pt>
    <dgm:pt modelId="{FC0ACA4A-23D5-486D-AFD5-0911E146047D}" type="parTrans" cxnId="{463B4A0C-2FFE-4DF1-9DB5-DCDB40D37E01}">
      <dgm:prSet/>
      <dgm:spPr/>
      <dgm:t>
        <a:bodyPr/>
        <a:lstStyle/>
        <a:p>
          <a:endParaRPr lang="it-IT"/>
        </a:p>
      </dgm:t>
    </dgm:pt>
    <dgm:pt modelId="{148E1D6B-1D60-4607-86AD-D9D2A2B2B7C1}">
      <dgm:prSet phldrT="[Testo]"/>
      <dgm:spPr/>
      <dgm:t>
        <a:bodyPr/>
        <a:lstStyle/>
        <a:p>
          <a:pPr algn="just"/>
          <a:r>
            <a:rPr lang="it-IT" dirty="0"/>
            <a:t>Raggruppando per chiave tramite </a:t>
          </a:r>
          <a:r>
            <a:rPr lang="it-IT" b="1" dirty="0" err="1"/>
            <a:t>groupByKey</a:t>
          </a:r>
          <a:r>
            <a:rPr lang="it-IT" dirty="0"/>
            <a:t> è possibile ottenere per ogni giorno un iterabile di informazioni per location.</a:t>
          </a:r>
        </a:p>
      </dgm:t>
    </dgm:pt>
    <dgm:pt modelId="{F9B85774-C439-4273-8584-954C063B38D5}" type="sibTrans" cxnId="{3C38E610-2687-4194-AE34-AE206214E909}">
      <dgm:prSet/>
      <dgm:spPr/>
      <dgm:t>
        <a:bodyPr/>
        <a:lstStyle/>
        <a:p>
          <a:endParaRPr lang="it-IT"/>
        </a:p>
      </dgm:t>
    </dgm:pt>
    <dgm:pt modelId="{7C1A48FE-D9EE-457A-9B27-8E8B899777B8}" type="parTrans" cxnId="{3C38E610-2687-4194-AE34-AE206214E909}">
      <dgm:prSet/>
      <dgm:spPr/>
      <dgm:t>
        <a:bodyPr/>
        <a:lstStyle/>
        <a:p>
          <a:endParaRPr lang="it-IT"/>
        </a:p>
      </dgm:t>
    </dgm:pt>
    <dgm:pt modelId="{9AB20FFB-1101-479E-A2B1-AB6D9D639F35}">
      <dgm:prSet phldrT="[Testo]"/>
      <dgm:spPr/>
      <dgm:t>
        <a:bodyPr/>
        <a:lstStyle/>
        <a:p>
          <a:r>
            <a:rPr lang="it-IT" dirty="0"/>
            <a:t>5</a:t>
          </a:r>
        </a:p>
      </dgm:t>
    </dgm:pt>
    <dgm:pt modelId="{18563675-A591-4E8C-8C09-F0762380FF10}" type="sibTrans" cxnId="{437B7AD4-C30C-4C7D-ACDC-E259A6D67E8B}">
      <dgm:prSet/>
      <dgm:spPr/>
      <dgm:t>
        <a:bodyPr/>
        <a:lstStyle/>
        <a:p>
          <a:endParaRPr lang="it-IT"/>
        </a:p>
      </dgm:t>
    </dgm:pt>
    <dgm:pt modelId="{3877DCF4-EED6-44A0-B91B-71181155B25F}" type="parTrans" cxnId="{437B7AD4-C30C-4C7D-ACDC-E259A6D67E8B}">
      <dgm:prSet/>
      <dgm:spPr/>
      <dgm:t>
        <a:bodyPr/>
        <a:lstStyle/>
        <a:p>
          <a:endParaRPr lang="it-IT"/>
        </a:p>
      </dgm:t>
    </dgm:pt>
    <dgm:pt modelId="{7BDBC1D4-1B9D-4F96-BED0-DC67B56DEE9E}">
      <dgm:prSet phldrT="[Testo]"/>
      <dgm:spPr/>
      <dgm:t>
        <a:bodyPr/>
        <a:lstStyle/>
        <a:p>
          <a:r>
            <a:rPr lang="it-IT" dirty="0"/>
            <a:t>4</a:t>
          </a:r>
        </a:p>
      </dgm:t>
    </dgm:pt>
    <dgm:pt modelId="{9F5A04F1-7F30-439B-A441-A3A0D9BDB729}" type="sibTrans" cxnId="{92395676-6911-4DB5-9428-5366D1383D9B}">
      <dgm:prSet/>
      <dgm:spPr/>
      <dgm:t>
        <a:bodyPr/>
        <a:lstStyle/>
        <a:p>
          <a:endParaRPr lang="it-IT"/>
        </a:p>
      </dgm:t>
    </dgm:pt>
    <dgm:pt modelId="{62C4D078-6D28-4CA1-82A7-45A4A4B30837}" type="parTrans" cxnId="{92395676-6911-4DB5-9428-5366D1383D9B}">
      <dgm:prSet/>
      <dgm:spPr/>
      <dgm:t>
        <a:bodyPr/>
        <a:lstStyle/>
        <a:p>
          <a:endParaRPr lang="it-IT"/>
        </a:p>
      </dgm:t>
    </dgm:pt>
    <dgm:pt modelId="{74020FB5-B72D-4A5A-91A9-B750402DE076}">
      <dgm:prSet phldrT="[Testo]"/>
      <dgm:spPr/>
      <dgm:t>
        <a:bodyPr/>
        <a:lstStyle/>
        <a:p>
          <a:r>
            <a:rPr lang="it-IT" dirty="0"/>
            <a:t>3</a:t>
          </a:r>
        </a:p>
      </dgm:t>
    </dgm:pt>
    <dgm:pt modelId="{5C611AED-8369-4402-A100-2B1FC9CF1DEC}" type="sibTrans" cxnId="{0EB5A88B-FCA2-4085-8355-F4D0036C7178}">
      <dgm:prSet/>
      <dgm:spPr/>
      <dgm:t>
        <a:bodyPr/>
        <a:lstStyle/>
        <a:p>
          <a:endParaRPr lang="it-IT"/>
        </a:p>
      </dgm:t>
    </dgm:pt>
    <dgm:pt modelId="{EBDFBBD8-786B-4DB7-80E0-2992CAF5A18E}" type="parTrans" cxnId="{0EB5A88B-FCA2-4085-8355-F4D0036C7178}">
      <dgm:prSet/>
      <dgm:spPr/>
      <dgm:t>
        <a:bodyPr/>
        <a:lstStyle/>
        <a:p>
          <a:endParaRPr lang="it-IT"/>
        </a:p>
      </dgm:t>
    </dgm:pt>
    <dgm:pt modelId="{B06C3087-F556-4C24-9CB3-45F90B1EB38D}">
      <dgm:prSet phldrT="[Testo]"/>
      <dgm:spPr/>
      <dgm:t>
        <a:bodyPr/>
        <a:lstStyle/>
        <a:p>
          <a:r>
            <a:rPr lang="it-IT" dirty="0"/>
            <a:t>2</a:t>
          </a:r>
        </a:p>
      </dgm:t>
    </dgm:pt>
    <dgm:pt modelId="{D5970FEC-85C6-497A-A4B6-B336ACA13C54}" type="sibTrans" cxnId="{BAA5080D-5F75-4239-8757-B15F99DF4C80}">
      <dgm:prSet/>
      <dgm:spPr/>
      <dgm:t>
        <a:bodyPr/>
        <a:lstStyle/>
        <a:p>
          <a:endParaRPr lang="it-IT"/>
        </a:p>
      </dgm:t>
    </dgm:pt>
    <dgm:pt modelId="{307C919B-6F99-40C1-8F78-4319503DF0AF}" type="parTrans" cxnId="{BAA5080D-5F75-4239-8757-B15F99DF4C80}">
      <dgm:prSet/>
      <dgm:spPr/>
      <dgm:t>
        <a:bodyPr/>
        <a:lstStyle/>
        <a:p>
          <a:endParaRPr lang="it-IT"/>
        </a:p>
      </dgm:t>
    </dgm:pt>
    <dgm:pt modelId="{624277CC-4A64-491E-840F-DF40BE010E27}">
      <dgm:prSet phldrT="[Testo]"/>
      <dgm:spPr/>
      <dgm:t>
        <a:bodyPr/>
        <a:lstStyle/>
        <a:p>
          <a:r>
            <a:rPr lang="it-IT" dirty="0"/>
            <a:t>1</a:t>
          </a:r>
        </a:p>
      </dgm:t>
    </dgm:pt>
    <dgm:pt modelId="{C754B08E-BBB3-49D5-AB9E-0C0DEF7FA377}" type="sibTrans" cxnId="{FDBAA403-DAD3-4A3C-98B3-4187DF987143}">
      <dgm:prSet/>
      <dgm:spPr/>
      <dgm:t>
        <a:bodyPr/>
        <a:lstStyle/>
        <a:p>
          <a:endParaRPr lang="it-IT"/>
        </a:p>
      </dgm:t>
    </dgm:pt>
    <dgm:pt modelId="{4E68F55F-82EC-4EB8-916D-B74B769991A5}" type="parTrans" cxnId="{FDBAA403-DAD3-4A3C-98B3-4187DF987143}">
      <dgm:prSet/>
      <dgm:spPr/>
      <dgm:t>
        <a:bodyPr/>
        <a:lstStyle/>
        <a:p>
          <a:endParaRPr lang="it-IT"/>
        </a:p>
      </dgm:t>
    </dgm:pt>
    <dgm:pt modelId="{B0524FAF-CF8E-404D-9D4D-8D8AD46AD436}">
      <dgm:prSet phldrT="[Testo]"/>
      <dgm:spPr/>
      <dgm:t>
        <a:bodyPr/>
        <a:lstStyle/>
        <a:p>
          <a:pPr algn="just"/>
          <a:r>
            <a:rPr lang="it-IT" dirty="0"/>
            <a:t>Con un passo di </a:t>
          </a:r>
          <a:r>
            <a:rPr lang="it-IT" b="1" dirty="0" err="1"/>
            <a:t>mapToPair</a:t>
          </a:r>
          <a:r>
            <a:rPr lang="it-IT" dirty="0"/>
            <a:t> viene trasformata ogni </a:t>
          </a:r>
          <a:r>
            <a:rPr lang="it-IT" b="1" dirty="0"/>
            <a:t>Query3Bean</a:t>
          </a:r>
          <a:r>
            <a:rPr lang="it-IT" dirty="0"/>
            <a:t> in una </a:t>
          </a:r>
          <a:r>
            <a:rPr lang="it-IT" dirty="0" err="1"/>
            <a:t>tupla</a:t>
          </a:r>
          <a:r>
            <a:rPr lang="it-IT" dirty="0"/>
            <a:t> con </a:t>
          </a:r>
          <a:r>
            <a:rPr lang="it-IT" b="1" dirty="0"/>
            <a:t>chiave</a:t>
          </a:r>
          <a:r>
            <a:rPr lang="it-IT" dirty="0"/>
            <a:t> </a:t>
          </a:r>
          <a:r>
            <a:rPr lang="it-IT" b="1" u="sng" dirty="0"/>
            <a:t>giorno</a:t>
          </a:r>
          <a:r>
            <a:rPr lang="it-IT" u="sng" dirty="0"/>
            <a:t> e </a:t>
          </a:r>
          <a:r>
            <a:rPr lang="it-IT" b="1" u="sng" dirty="0"/>
            <a:t>location</a:t>
          </a:r>
          <a:r>
            <a:rPr lang="it-IT" u="sng" dirty="0"/>
            <a:t> </a:t>
          </a:r>
          <a:r>
            <a:rPr lang="it-IT" dirty="0"/>
            <a:t>e come valore una nuova istanza di </a:t>
          </a:r>
          <a:r>
            <a:rPr lang="it-IT" b="1" dirty="0"/>
            <a:t>Query3Calc </a:t>
          </a:r>
          <a:r>
            <a:rPr lang="it-IT" b="0" dirty="0"/>
            <a:t>in maniera analoga al caso precedente.</a:t>
          </a:r>
          <a:endParaRPr lang="it-IT" dirty="0"/>
        </a:p>
      </dgm:t>
    </dgm:pt>
    <dgm:pt modelId="{1F8C512E-5EDB-42AE-A869-747BA6EEECF5}" type="sibTrans" cxnId="{72114641-3D37-4998-9B31-6582E4DE97D1}">
      <dgm:prSet/>
      <dgm:spPr/>
      <dgm:t>
        <a:bodyPr/>
        <a:lstStyle/>
        <a:p>
          <a:endParaRPr lang="it-IT"/>
        </a:p>
      </dgm:t>
    </dgm:pt>
    <dgm:pt modelId="{C15B26A6-FF6B-4FC1-9C1E-E10BD2ABDFFA}" type="parTrans" cxnId="{72114641-3D37-4998-9B31-6582E4DE97D1}">
      <dgm:prSet/>
      <dgm:spPr/>
      <dgm:t>
        <a:bodyPr/>
        <a:lstStyle/>
        <a:p>
          <a:endParaRPr lang="it-IT"/>
        </a:p>
      </dgm:t>
    </dgm:pt>
    <dgm:pt modelId="{BD22EA33-FEE3-49E5-BC41-C3CA69B90FEF}" type="pres">
      <dgm:prSet presAssocID="{837FED2E-A738-41D2-A807-CD19CE64B386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862ED80-0049-4754-9987-51249F0A861D}" type="pres">
      <dgm:prSet presAssocID="{624277CC-4A64-491E-840F-DF40BE010E27}" presName="horFlow" presStyleCnt="0"/>
      <dgm:spPr/>
    </dgm:pt>
    <dgm:pt modelId="{B3035018-3597-420A-9290-E33476A28400}" type="pres">
      <dgm:prSet presAssocID="{624277CC-4A64-491E-840F-DF40BE010E27}" presName="bigChev" presStyleLbl="node1" presStyleIdx="0" presStyleCnt="5"/>
      <dgm:spPr/>
    </dgm:pt>
    <dgm:pt modelId="{E31D2FEF-02D2-4398-BB1A-E57C1D082F94}" type="pres">
      <dgm:prSet presAssocID="{C15B26A6-FF6B-4FC1-9C1E-E10BD2ABDFFA}" presName="parTrans" presStyleCnt="0"/>
      <dgm:spPr/>
    </dgm:pt>
    <dgm:pt modelId="{FD63D2AB-130B-4F07-A578-CAE67C3B6057}" type="pres">
      <dgm:prSet presAssocID="{B0524FAF-CF8E-404D-9D4D-8D8AD46AD436}" presName="node" presStyleLbl="alignAccFollowNode1" presStyleIdx="0" presStyleCnt="5" custScaleX="242840">
        <dgm:presLayoutVars>
          <dgm:bulletEnabled val="1"/>
        </dgm:presLayoutVars>
      </dgm:prSet>
      <dgm:spPr/>
    </dgm:pt>
    <dgm:pt modelId="{F098DFDB-1ADE-4DE7-80B8-FE676A85432B}" type="pres">
      <dgm:prSet presAssocID="{624277CC-4A64-491E-840F-DF40BE010E27}" presName="vSp" presStyleCnt="0"/>
      <dgm:spPr/>
    </dgm:pt>
    <dgm:pt modelId="{A42D0220-0CF0-4FC5-AB75-6DFC9D8080E3}" type="pres">
      <dgm:prSet presAssocID="{B06C3087-F556-4C24-9CB3-45F90B1EB38D}" presName="horFlow" presStyleCnt="0"/>
      <dgm:spPr/>
    </dgm:pt>
    <dgm:pt modelId="{0F880DDA-81F7-4882-B973-A14AB054442A}" type="pres">
      <dgm:prSet presAssocID="{B06C3087-F556-4C24-9CB3-45F90B1EB38D}" presName="bigChev" presStyleLbl="node1" presStyleIdx="1" presStyleCnt="5"/>
      <dgm:spPr/>
    </dgm:pt>
    <dgm:pt modelId="{B1BB52B9-587E-4209-841F-4764403E7D44}" type="pres">
      <dgm:prSet presAssocID="{4BAEFCCD-D0C3-45D7-8D03-8071081E90C8}" presName="parTrans" presStyleCnt="0"/>
      <dgm:spPr/>
    </dgm:pt>
    <dgm:pt modelId="{C1E97221-367D-4F0D-99B6-505B8FBE88B6}" type="pres">
      <dgm:prSet presAssocID="{1A76500C-165A-4F76-8B33-ECCF08CD9A2A}" presName="node" presStyleLbl="alignAccFollowNode1" presStyleIdx="1" presStyleCnt="5" custScaleX="242840">
        <dgm:presLayoutVars>
          <dgm:bulletEnabled val="1"/>
        </dgm:presLayoutVars>
      </dgm:prSet>
      <dgm:spPr/>
    </dgm:pt>
    <dgm:pt modelId="{0184A607-4051-411A-9355-FFF54FB25721}" type="pres">
      <dgm:prSet presAssocID="{B06C3087-F556-4C24-9CB3-45F90B1EB38D}" presName="vSp" presStyleCnt="0"/>
      <dgm:spPr/>
    </dgm:pt>
    <dgm:pt modelId="{46A41F2F-4935-490B-8ADB-0604784EE620}" type="pres">
      <dgm:prSet presAssocID="{74020FB5-B72D-4A5A-91A9-B750402DE076}" presName="horFlow" presStyleCnt="0"/>
      <dgm:spPr/>
    </dgm:pt>
    <dgm:pt modelId="{13E772BA-C564-43D6-8A75-99A22039C563}" type="pres">
      <dgm:prSet presAssocID="{74020FB5-B72D-4A5A-91A9-B750402DE076}" presName="bigChev" presStyleLbl="node1" presStyleIdx="2" presStyleCnt="5"/>
      <dgm:spPr/>
    </dgm:pt>
    <dgm:pt modelId="{FB0AA0E2-722E-4884-9464-4487A09E316E}" type="pres">
      <dgm:prSet presAssocID="{579B4103-344A-4CEC-9D66-4C03200C368E}" presName="parTrans" presStyleCnt="0"/>
      <dgm:spPr/>
    </dgm:pt>
    <dgm:pt modelId="{D66D8E16-6339-468F-A2AF-D22740F65B18}" type="pres">
      <dgm:prSet presAssocID="{A6A255DD-90F0-4005-8BF6-C295E74BF603}" presName="node" presStyleLbl="alignAccFollowNode1" presStyleIdx="2" presStyleCnt="5" custScaleX="242840">
        <dgm:presLayoutVars>
          <dgm:bulletEnabled val="1"/>
        </dgm:presLayoutVars>
      </dgm:prSet>
      <dgm:spPr/>
    </dgm:pt>
    <dgm:pt modelId="{A889728F-07BE-4BDA-AB83-208D95D45A59}" type="pres">
      <dgm:prSet presAssocID="{74020FB5-B72D-4A5A-91A9-B750402DE076}" presName="vSp" presStyleCnt="0"/>
      <dgm:spPr/>
    </dgm:pt>
    <dgm:pt modelId="{E901408E-2F06-4D05-B469-C32BFDFF2F00}" type="pres">
      <dgm:prSet presAssocID="{7BDBC1D4-1B9D-4F96-BED0-DC67B56DEE9E}" presName="horFlow" presStyleCnt="0"/>
      <dgm:spPr/>
    </dgm:pt>
    <dgm:pt modelId="{F7CB0C9C-0DB3-4433-A551-603CB9A00129}" type="pres">
      <dgm:prSet presAssocID="{7BDBC1D4-1B9D-4F96-BED0-DC67B56DEE9E}" presName="bigChev" presStyleLbl="node1" presStyleIdx="3" presStyleCnt="5"/>
      <dgm:spPr/>
    </dgm:pt>
    <dgm:pt modelId="{00B2FAC9-CB18-434F-9588-D50B941A0ECB}" type="pres">
      <dgm:prSet presAssocID="{7C1A48FE-D9EE-457A-9B27-8E8B899777B8}" presName="parTrans" presStyleCnt="0"/>
      <dgm:spPr/>
    </dgm:pt>
    <dgm:pt modelId="{71C7685A-7A8E-40FB-9603-156387438D28}" type="pres">
      <dgm:prSet presAssocID="{148E1D6B-1D60-4607-86AD-D9D2A2B2B7C1}" presName="node" presStyleLbl="alignAccFollowNode1" presStyleIdx="3" presStyleCnt="5" custScaleX="244324">
        <dgm:presLayoutVars>
          <dgm:bulletEnabled val="1"/>
        </dgm:presLayoutVars>
      </dgm:prSet>
      <dgm:spPr/>
    </dgm:pt>
    <dgm:pt modelId="{E046357D-76B6-48D4-9B52-FFB26A8C493E}" type="pres">
      <dgm:prSet presAssocID="{7BDBC1D4-1B9D-4F96-BED0-DC67B56DEE9E}" presName="vSp" presStyleCnt="0"/>
      <dgm:spPr/>
    </dgm:pt>
    <dgm:pt modelId="{32CD19E4-A7EB-42B1-91CE-EBD978E5C7B0}" type="pres">
      <dgm:prSet presAssocID="{9AB20FFB-1101-479E-A2B1-AB6D9D639F35}" presName="horFlow" presStyleCnt="0"/>
      <dgm:spPr/>
    </dgm:pt>
    <dgm:pt modelId="{C1845359-7E4D-4610-B4F3-8590F4B39C8E}" type="pres">
      <dgm:prSet presAssocID="{9AB20FFB-1101-479E-A2B1-AB6D9D639F35}" presName="bigChev" presStyleLbl="node1" presStyleIdx="4" presStyleCnt="5"/>
      <dgm:spPr/>
    </dgm:pt>
    <dgm:pt modelId="{62528F1A-FD43-4AA8-8881-3E83EB78FE72}" type="pres">
      <dgm:prSet presAssocID="{FC0ACA4A-23D5-486D-AFD5-0911E146047D}" presName="parTrans" presStyleCnt="0"/>
      <dgm:spPr/>
    </dgm:pt>
    <dgm:pt modelId="{4AB582A4-460A-4023-8E5F-EC20AEA58D78}" type="pres">
      <dgm:prSet presAssocID="{341AE744-4F8D-4BD9-98E7-2E54C2C335D3}" presName="node" presStyleLbl="alignAccFollowNode1" presStyleIdx="4" presStyleCnt="5" custScaleX="247230">
        <dgm:presLayoutVars>
          <dgm:bulletEnabled val="1"/>
        </dgm:presLayoutVars>
      </dgm:prSet>
      <dgm:spPr/>
    </dgm:pt>
  </dgm:ptLst>
  <dgm:cxnLst>
    <dgm:cxn modelId="{FDBAA403-DAD3-4A3C-98B3-4187DF987143}" srcId="{837FED2E-A738-41D2-A807-CD19CE64B386}" destId="{624277CC-4A64-491E-840F-DF40BE010E27}" srcOrd="0" destOrd="0" parTransId="{4E68F55F-82EC-4EB8-916D-B74B769991A5}" sibTransId="{C754B08E-BBB3-49D5-AB9E-0C0DEF7FA377}"/>
    <dgm:cxn modelId="{463B4A0C-2FFE-4DF1-9DB5-DCDB40D37E01}" srcId="{9AB20FFB-1101-479E-A2B1-AB6D9D639F35}" destId="{341AE744-4F8D-4BD9-98E7-2E54C2C335D3}" srcOrd="0" destOrd="0" parTransId="{FC0ACA4A-23D5-486D-AFD5-0911E146047D}" sibTransId="{8454D331-5002-4578-A26E-4641BD49281D}"/>
    <dgm:cxn modelId="{4C8DE10C-CD4E-4B9D-B0CB-5234F6F1A714}" type="presOf" srcId="{148E1D6B-1D60-4607-86AD-D9D2A2B2B7C1}" destId="{71C7685A-7A8E-40FB-9603-156387438D28}" srcOrd="0" destOrd="0" presId="urn:microsoft.com/office/officeart/2005/8/layout/lProcess3"/>
    <dgm:cxn modelId="{BAA5080D-5F75-4239-8757-B15F99DF4C80}" srcId="{837FED2E-A738-41D2-A807-CD19CE64B386}" destId="{B06C3087-F556-4C24-9CB3-45F90B1EB38D}" srcOrd="1" destOrd="0" parTransId="{307C919B-6F99-40C1-8F78-4319503DF0AF}" sibTransId="{D5970FEC-85C6-497A-A4B6-B336ACA13C54}"/>
    <dgm:cxn modelId="{3C38E610-2687-4194-AE34-AE206214E909}" srcId="{7BDBC1D4-1B9D-4F96-BED0-DC67B56DEE9E}" destId="{148E1D6B-1D60-4607-86AD-D9D2A2B2B7C1}" srcOrd="0" destOrd="0" parTransId="{7C1A48FE-D9EE-457A-9B27-8E8B899777B8}" sibTransId="{F9B85774-C439-4273-8584-954C063B38D5}"/>
    <dgm:cxn modelId="{FD8CA714-861E-48FC-9F43-62AB74006AAE}" type="presOf" srcId="{7BDBC1D4-1B9D-4F96-BED0-DC67B56DEE9E}" destId="{F7CB0C9C-0DB3-4433-A551-603CB9A00129}" srcOrd="0" destOrd="0" presId="urn:microsoft.com/office/officeart/2005/8/layout/lProcess3"/>
    <dgm:cxn modelId="{AE447117-651A-46F3-9924-B6A6E74AEA39}" srcId="{B06C3087-F556-4C24-9CB3-45F90B1EB38D}" destId="{1A76500C-165A-4F76-8B33-ECCF08CD9A2A}" srcOrd="0" destOrd="0" parTransId="{4BAEFCCD-D0C3-45D7-8D03-8071081E90C8}" sibTransId="{39C60797-1683-4E5D-9A1F-98EA827C346C}"/>
    <dgm:cxn modelId="{72114641-3D37-4998-9B31-6582E4DE97D1}" srcId="{624277CC-4A64-491E-840F-DF40BE010E27}" destId="{B0524FAF-CF8E-404D-9D4D-8D8AD46AD436}" srcOrd="0" destOrd="0" parTransId="{C15B26A6-FF6B-4FC1-9C1E-E10BD2ABDFFA}" sibTransId="{1F8C512E-5EDB-42AE-A869-747BA6EEECF5}"/>
    <dgm:cxn modelId="{92395676-6911-4DB5-9428-5366D1383D9B}" srcId="{837FED2E-A738-41D2-A807-CD19CE64B386}" destId="{7BDBC1D4-1B9D-4F96-BED0-DC67B56DEE9E}" srcOrd="3" destOrd="0" parTransId="{62C4D078-6D28-4CA1-82A7-45A4A4B30837}" sibTransId="{9F5A04F1-7F30-439B-A441-A3A0D9BDB729}"/>
    <dgm:cxn modelId="{F862BB58-60AB-4172-8D5D-45E93AEF433B}" type="presOf" srcId="{74020FB5-B72D-4A5A-91A9-B750402DE076}" destId="{13E772BA-C564-43D6-8A75-99A22039C563}" srcOrd="0" destOrd="0" presId="urn:microsoft.com/office/officeart/2005/8/layout/lProcess3"/>
    <dgm:cxn modelId="{DD2E3959-4637-489B-B708-497609031CCE}" type="presOf" srcId="{1A76500C-165A-4F76-8B33-ECCF08CD9A2A}" destId="{C1E97221-367D-4F0D-99B6-505B8FBE88B6}" srcOrd="0" destOrd="0" presId="urn:microsoft.com/office/officeart/2005/8/layout/lProcess3"/>
    <dgm:cxn modelId="{DF074087-39E2-4279-A410-C809A987E0C2}" type="presOf" srcId="{B06C3087-F556-4C24-9CB3-45F90B1EB38D}" destId="{0F880DDA-81F7-4882-B973-A14AB054442A}" srcOrd="0" destOrd="0" presId="urn:microsoft.com/office/officeart/2005/8/layout/lProcess3"/>
    <dgm:cxn modelId="{51B51688-DB89-4E0C-9B80-26508F0ABBEA}" type="presOf" srcId="{9AB20FFB-1101-479E-A2B1-AB6D9D639F35}" destId="{C1845359-7E4D-4610-B4F3-8590F4B39C8E}" srcOrd="0" destOrd="0" presId="urn:microsoft.com/office/officeart/2005/8/layout/lProcess3"/>
    <dgm:cxn modelId="{0EB5A88B-FCA2-4085-8355-F4D0036C7178}" srcId="{837FED2E-A738-41D2-A807-CD19CE64B386}" destId="{74020FB5-B72D-4A5A-91A9-B750402DE076}" srcOrd="2" destOrd="0" parTransId="{EBDFBBD8-786B-4DB7-80E0-2992CAF5A18E}" sibTransId="{5C611AED-8369-4402-A100-2B1FC9CF1DEC}"/>
    <dgm:cxn modelId="{C359768E-B1A4-4864-BC19-31D6F4BB3BF2}" type="presOf" srcId="{624277CC-4A64-491E-840F-DF40BE010E27}" destId="{B3035018-3597-420A-9290-E33476A28400}" srcOrd="0" destOrd="0" presId="urn:microsoft.com/office/officeart/2005/8/layout/lProcess3"/>
    <dgm:cxn modelId="{60A838A9-1B87-4F75-9F9D-8A1EAB368589}" srcId="{74020FB5-B72D-4A5A-91A9-B750402DE076}" destId="{A6A255DD-90F0-4005-8BF6-C295E74BF603}" srcOrd="0" destOrd="0" parTransId="{579B4103-344A-4CEC-9D66-4C03200C368E}" sibTransId="{BB2A74C9-ABF5-4AC2-B616-3811AD264FF9}"/>
    <dgm:cxn modelId="{ACFDA4B4-79B6-4B2F-AFBA-25C20EF8706C}" type="presOf" srcId="{A6A255DD-90F0-4005-8BF6-C295E74BF603}" destId="{D66D8E16-6339-468F-A2AF-D22740F65B18}" srcOrd="0" destOrd="0" presId="urn:microsoft.com/office/officeart/2005/8/layout/lProcess3"/>
    <dgm:cxn modelId="{230DF7B4-BBCF-492E-A41C-4D54DB9D64D4}" type="presOf" srcId="{341AE744-4F8D-4BD9-98E7-2E54C2C335D3}" destId="{4AB582A4-460A-4023-8E5F-EC20AEA58D78}" srcOrd="0" destOrd="0" presId="urn:microsoft.com/office/officeart/2005/8/layout/lProcess3"/>
    <dgm:cxn modelId="{6BC1A2CE-4C8F-4346-AF89-7554383DB32C}" type="presOf" srcId="{B0524FAF-CF8E-404D-9D4D-8D8AD46AD436}" destId="{FD63D2AB-130B-4F07-A578-CAE67C3B6057}" srcOrd="0" destOrd="0" presId="urn:microsoft.com/office/officeart/2005/8/layout/lProcess3"/>
    <dgm:cxn modelId="{437B7AD4-C30C-4C7D-ACDC-E259A6D67E8B}" srcId="{837FED2E-A738-41D2-A807-CD19CE64B386}" destId="{9AB20FFB-1101-479E-A2B1-AB6D9D639F35}" srcOrd="4" destOrd="0" parTransId="{3877DCF4-EED6-44A0-B91B-71181155B25F}" sibTransId="{18563675-A591-4E8C-8C09-F0762380FF10}"/>
    <dgm:cxn modelId="{2440BEF7-0DA2-408F-AB29-932C89A25EC4}" type="presOf" srcId="{837FED2E-A738-41D2-A807-CD19CE64B386}" destId="{BD22EA33-FEE3-49E5-BC41-C3CA69B90FEF}" srcOrd="0" destOrd="0" presId="urn:microsoft.com/office/officeart/2005/8/layout/lProcess3"/>
    <dgm:cxn modelId="{B4B0C883-48AA-4DB0-AE01-E552151444BF}" type="presParOf" srcId="{BD22EA33-FEE3-49E5-BC41-C3CA69B90FEF}" destId="{B862ED80-0049-4754-9987-51249F0A861D}" srcOrd="0" destOrd="0" presId="urn:microsoft.com/office/officeart/2005/8/layout/lProcess3"/>
    <dgm:cxn modelId="{CD3D6880-FE16-4534-8703-395E3D7FD075}" type="presParOf" srcId="{B862ED80-0049-4754-9987-51249F0A861D}" destId="{B3035018-3597-420A-9290-E33476A28400}" srcOrd="0" destOrd="0" presId="urn:microsoft.com/office/officeart/2005/8/layout/lProcess3"/>
    <dgm:cxn modelId="{2145B796-D211-43C6-9B05-36A95A20AAE7}" type="presParOf" srcId="{B862ED80-0049-4754-9987-51249F0A861D}" destId="{E31D2FEF-02D2-4398-BB1A-E57C1D082F94}" srcOrd="1" destOrd="0" presId="urn:microsoft.com/office/officeart/2005/8/layout/lProcess3"/>
    <dgm:cxn modelId="{5EE99C01-9B4B-427C-A784-53B575298DD3}" type="presParOf" srcId="{B862ED80-0049-4754-9987-51249F0A861D}" destId="{FD63D2AB-130B-4F07-A578-CAE67C3B6057}" srcOrd="2" destOrd="0" presId="urn:microsoft.com/office/officeart/2005/8/layout/lProcess3"/>
    <dgm:cxn modelId="{27A5FB0A-5E0F-42D7-844C-E9F716D0C0F6}" type="presParOf" srcId="{BD22EA33-FEE3-49E5-BC41-C3CA69B90FEF}" destId="{F098DFDB-1ADE-4DE7-80B8-FE676A85432B}" srcOrd="1" destOrd="0" presId="urn:microsoft.com/office/officeart/2005/8/layout/lProcess3"/>
    <dgm:cxn modelId="{24D7DB23-F911-44A7-BE2C-F161B149241B}" type="presParOf" srcId="{BD22EA33-FEE3-49E5-BC41-C3CA69B90FEF}" destId="{A42D0220-0CF0-4FC5-AB75-6DFC9D8080E3}" srcOrd="2" destOrd="0" presId="urn:microsoft.com/office/officeart/2005/8/layout/lProcess3"/>
    <dgm:cxn modelId="{09C774B2-AEA4-4B62-984C-9C0B065B93AC}" type="presParOf" srcId="{A42D0220-0CF0-4FC5-AB75-6DFC9D8080E3}" destId="{0F880DDA-81F7-4882-B973-A14AB054442A}" srcOrd="0" destOrd="0" presId="urn:microsoft.com/office/officeart/2005/8/layout/lProcess3"/>
    <dgm:cxn modelId="{E99D8702-57B6-4562-89EB-09C650CCF902}" type="presParOf" srcId="{A42D0220-0CF0-4FC5-AB75-6DFC9D8080E3}" destId="{B1BB52B9-587E-4209-841F-4764403E7D44}" srcOrd="1" destOrd="0" presId="urn:microsoft.com/office/officeart/2005/8/layout/lProcess3"/>
    <dgm:cxn modelId="{AC6DD95D-93AE-4928-AFE1-0C70FA6F3FEC}" type="presParOf" srcId="{A42D0220-0CF0-4FC5-AB75-6DFC9D8080E3}" destId="{C1E97221-367D-4F0D-99B6-505B8FBE88B6}" srcOrd="2" destOrd="0" presId="urn:microsoft.com/office/officeart/2005/8/layout/lProcess3"/>
    <dgm:cxn modelId="{1330EEAB-C62C-43A2-80CA-65C0DF32989E}" type="presParOf" srcId="{BD22EA33-FEE3-49E5-BC41-C3CA69B90FEF}" destId="{0184A607-4051-411A-9355-FFF54FB25721}" srcOrd="3" destOrd="0" presId="urn:microsoft.com/office/officeart/2005/8/layout/lProcess3"/>
    <dgm:cxn modelId="{9A21C819-3E78-4198-B011-3C6A2AD72D7F}" type="presParOf" srcId="{BD22EA33-FEE3-49E5-BC41-C3CA69B90FEF}" destId="{46A41F2F-4935-490B-8ADB-0604784EE620}" srcOrd="4" destOrd="0" presId="urn:microsoft.com/office/officeart/2005/8/layout/lProcess3"/>
    <dgm:cxn modelId="{41ADD0E5-ED38-4E73-9146-2D45C8A6DAD9}" type="presParOf" srcId="{46A41F2F-4935-490B-8ADB-0604784EE620}" destId="{13E772BA-C564-43D6-8A75-99A22039C563}" srcOrd="0" destOrd="0" presId="urn:microsoft.com/office/officeart/2005/8/layout/lProcess3"/>
    <dgm:cxn modelId="{451F2C46-F8EC-4F31-9C34-7EE566C64DAF}" type="presParOf" srcId="{46A41F2F-4935-490B-8ADB-0604784EE620}" destId="{FB0AA0E2-722E-4884-9464-4487A09E316E}" srcOrd="1" destOrd="0" presId="urn:microsoft.com/office/officeart/2005/8/layout/lProcess3"/>
    <dgm:cxn modelId="{1AFB4ACC-5CA9-4B17-8F37-E4170269276B}" type="presParOf" srcId="{46A41F2F-4935-490B-8ADB-0604784EE620}" destId="{D66D8E16-6339-468F-A2AF-D22740F65B18}" srcOrd="2" destOrd="0" presId="urn:microsoft.com/office/officeart/2005/8/layout/lProcess3"/>
    <dgm:cxn modelId="{ACBC205D-C052-4EDA-A3AC-50412011B5E3}" type="presParOf" srcId="{BD22EA33-FEE3-49E5-BC41-C3CA69B90FEF}" destId="{A889728F-07BE-4BDA-AB83-208D95D45A59}" srcOrd="5" destOrd="0" presId="urn:microsoft.com/office/officeart/2005/8/layout/lProcess3"/>
    <dgm:cxn modelId="{56FFDC38-E812-49C0-A488-EFBC01BED3FC}" type="presParOf" srcId="{BD22EA33-FEE3-49E5-BC41-C3CA69B90FEF}" destId="{E901408E-2F06-4D05-B469-C32BFDFF2F00}" srcOrd="6" destOrd="0" presId="urn:microsoft.com/office/officeart/2005/8/layout/lProcess3"/>
    <dgm:cxn modelId="{559B63C8-116E-4E47-86E2-B4B7127BB3A6}" type="presParOf" srcId="{E901408E-2F06-4D05-B469-C32BFDFF2F00}" destId="{F7CB0C9C-0DB3-4433-A551-603CB9A00129}" srcOrd="0" destOrd="0" presId="urn:microsoft.com/office/officeart/2005/8/layout/lProcess3"/>
    <dgm:cxn modelId="{B67DDF16-236D-4B90-868B-984225FA908C}" type="presParOf" srcId="{E901408E-2F06-4D05-B469-C32BFDFF2F00}" destId="{00B2FAC9-CB18-434F-9588-D50B941A0ECB}" srcOrd="1" destOrd="0" presId="urn:microsoft.com/office/officeart/2005/8/layout/lProcess3"/>
    <dgm:cxn modelId="{03246E4B-AE83-48E5-BD9D-8217F931AB49}" type="presParOf" srcId="{E901408E-2F06-4D05-B469-C32BFDFF2F00}" destId="{71C7685A-7A8E-40FB-9603-156387438D28}" srcOrd="2" destOrd="0" presId="urn:microsoft.com/office/officeart/2005/8/layout/lProcess3"/>
    <dgm:cxn modelId="{5829A570-053D-4AE4-A589-E14071E09402}" type="presParOf" srcId="{BD22EA33-FEE3-49E5-BC41-C3CA69B90FEF}" destId="{E046357D-76B6-48D4-9B52-FFB26A8C493E}" srcOrd="7" destOrd="0" presId="urn:microsoft.com/office/officeart/2005/8/layout/lProcess3"/>
    <dgm:cxn modelId="{7A531937-A498-45D2-A362-52C326A169F4}" type="presParOf" srcId="{BD22EA33-FEE3-49E5-BC41-C3CA69B90FEF}" destId="{32CD19E4-A7EB-42B1-91CE-EBD978E5C7B0}" srcOrd="8" destOrd="0" presId="urn:microsoft.com/office/officeart/2005/8/layout/lProcess3"/>
    <dgm:cxn modelId="{8176F5EC-7E5C-42C6-9291-A58AE839F501}" type="presParOf" srcId="{32CD19E4-A7EB-42B1-91CE-EBD978E5C7B0}" destId="{C1845359-7E4D-4610-B4F3-8590F4B39C8E}" srcOrd="0" destOrd="0" presId="urn:microsoft.com/office/officeart/2005/8/layout/lProcess3"/>
    <dgm:cxn modelId="{A86FCE1D-3A56-4E0A-8EBC-E9F9425FE01F}" type="presParOf" srcId="{32CD19E4-A7EB-42B1-91CE-EBD978E5C7B0}" destId="{62528F1A-FD43-4AA8-8881-3E83EB78FE72}" srcOrd="1" destOrd="0" presId="urn:microsoft.com/office/officeart/2005/8/layout/lProcess3"/>
    <dgm:cxn modelId="{F93C29FF-8917-4A04-BA64-63E80E7B75E7}" type="presParOf" srcId="{32CD19E4-A7EB-42B1-91CE-EBD978E5C7B0}" destId="{4AB582A4-460A-4023-8E5F-EC20AEA58D78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283250" y="139700"/>
          <a:ext cx="885691" cy="885691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472004" y="328454"/>
          <a:ext cx="508183" cy="508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120" y="1301263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 noProof="1"/>
            <a:t>NIFI</a:t>
          </a:r>
        </a:p>
      </dsp:txBody>
      <dsp:txXfrm>
        <a:off x="120" y="1301263"/>
        <a:ext cx="1451953" cy="580781"/>
      </dsp:txXfrm>
    </dsp:sp>
    <dsp:sp modelId="{BCD8CDD9-0C56-4401-ADB1-8B48DAB2C96F}">
      <dsp:nvSpPr>
        <dsp:cNvPr id="0" name=""/>
        <dsp:cNvSpPr/>
      </dsp:nvSpPr>
      <dsp:spPr>
        <a:xfrm>
          <a:off x="1989295" y="139700"/>
          <a:ext cx="885691" cy="885691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2178049" y="328454"/>
          <a:ext cx="508183" cy="508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1706165" y="1301263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 noProof="1"/>
            <a:t>SPARK</a:t>
          </a:r>
        </a:p>
      </dsp:txBody>
      <dsp:txXfrm>
        <a:off x="1706165" y="1301263"/>
        <a:ext cx="1451953" cy="580781"/>
      </dsp:txXfrm>
    </dsp:sp>
    <dsp:sp modelId="{FF93E135-77D6-48A0-8871-9BC93D705D06}">
      <dsp:nvSpPr>
        <dsp:cNvPr id="0" name=""/>
        <dsp:cNvSpPr/>
      </dsp:nvSpPr>
      <dsp:spPr>
        <a:xfrm>
          <a:off x="3695340" y="139700"/>
          <a:ext cx="885691" cy="885691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3884094" y="328454"/>
          <a:ext cx="508183" cy="508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3412209" y="1301263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 noProof="1"/>
            <a:t>HDFS</a:t>
          </a:r>
        </a:p>
      </dsp:txBody>
      <dsp:txXfrm>
        <a:off x="3412209" y="1301263"/>
        <a:ext cx="1451953" cy="580781"/>
      </dsp:txXfrm>
    </dsp:sp>
    <dsp:sp modelId="{E832543C-EEDA-4B34-B22B-7B40BCEBC1AC}">
      <dsp:nvSpPr>
        <dsp:cNvPr id="0" name=""/>
        <dsp:cNvSpPr/>
      </dsp:nvSpPr>
      <dsp:spPr>
        <a:xfrm>
          <a:off x="5401385" y="139700"/>
          <a:ext cx="885691" cy="885691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361656-5052-4D01-B2C1-31B7A0498937}">
      <dsp:nvSpPr>
        <dsp:cNvPr id="0" name=""/>
        <dsp:cNvSpPr/>
      </dsp:nvSpPr>
      <dsp:spPr>
        <a:xfrm>
          <a:off x="5548201" y="292637"/>
          <a:ext cx="592059" cy="5798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1000" b="-1000"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38D54-4CC2-42DF-B832-7E73075795DF}">
      <dsp:nvSpPr>
        <dsp:cNvPr id="0" name=""/>
        <dsp:cNvSpPr/>
      </dsp:nvSpPr>
      <dsp:spPr>
        <a:xfrm>
          <a:off x="5118254" y="1301263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 noProof="1"/>
            <a:t>REDIS</a:t>
          </a:r>
        </a:p>
      </dsp:txBody>
      <dsp:txXfrm>
        <a:off x="5118254" y="1301263"/>
        <a:ext cx="1451953" cy="580781"/>
      </dsp:txXfrm>
    </dsp:sp>
    <dsp:sp modelId="{D99E5325-EEFE-4E7A-B62D-7CE34D5A192E}">
      <dsp:nvSpPr>
        <dsp:cNvPr id="0" name=""/>
        <dsp:cNvSpPr/>
      </dsp:nvSpPr>
      <dsp:spPr>
        <a:xfrm>
          <a:off x="7107430" y="139700"/>
          <a:ext cx="885691" cy="885691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864A43-A0E6-4C7E-93FB-45FB132F8820}">
      <dsp:nvSpPr>
        <dsp:cNvPr id="0" name=""/>
        <dsp:cNvSpPr/>
      </dsp:nvSpPr>
      <dsp:spPr>
        <a:xfrm>
          <a:off x="7296184" y="328454"/>
          <a:ext cx="508183" cy="5081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99E7C-E67B-47D7-9832-53F8D2888024}">
      <dsp:nvSpPr>
        <dsp:cNvPr id="0" name=""/>
        <dsp:cNvSpPr/>
      </dsp:nvSpPr>
      <dsp:spPr>
        <a:xfrm>
          <a:off x="6824299" y="1301263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 noProof="1"/>
            <a:t>GRAFANA</a:t>
          </a:r>
        </a:p>
      </dsp:txBody>
      <dsp:txXfrm>
        <a:off x="6824299" y="1301263"/>
        <a:ext cx="1451953" cy="580781"/>
      </dsp:txXfrm>
    </dsp:sp>
    <dsp:sp modelId="{FAA4E5C9-B52F-4618-BC3C-BD31C949E5F1}">
      <dsp:nvSpPr>
        <dsp:cNvPr id="0" name=""/>
        <dsp:cNvSpPr/>
      </dsp:nvSpPr>
      <dsp:spPr>
        <a:xfrm>
          <a:off x="8813475" y="139700"/>
          <a:ext cx="885691" cy="885691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6EA641-C96E-4907-B165-3ADF3ED87473}">
      <dsp:nvSpPr>
        <dsp:cNvPr id="0" name=""/>
        <dsp:cNvSpPr/>
      </dsp:nvSpPr>
      <dsp:spPr>
        <a:xfrm>
          <a:off x="9002229" y="328454"/>
          <a:ext cx="508183" cy="5081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C569B-B3B7-4628-9D98-1EC81F2FD215}">
      <dsp:nvSpPr>
        <dsp:cNvPr id="0" name=""/>
        <dsp:cNvSpPr/>
      </dsp:nvSpPr>
      <dsp:spPr>
        <a:xfrm>
          <a:off x="8530344" y="1301263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 noProof="1"/>
            <a:t>DOCKER</a:t>
          </a:r>
        </a:p>
      </dsp:txBody>
      <dsp:txXfrm>
        <a:off x="8530344" y="1301263"/>
        <a:ext cx="1451953" cy="580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11B90-8963-4A10-BDED-8B5D82EEA9C5}">
      <dsp:nvSpPr>
        <dsp:cNvPr id="0" name=""/>
        <dsp:cNvSpPr/>
      </dsp:nvSpPr>
      <dsp:spPr>
        <a:xfrm>
          <a:off x="0" y="82781"/>
          <a:ext cx="4578117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Scaricamento dei dataset</a:t>
          </a:r>
        </a:p>
      </dsp:txBody>
      <dsp:txXfrm>
        <a:off x="26730" y="109511"/>
        <a:ext cx="4524657" cy="494099"/>
      </dsp:txXfrm>
    </dsp:sp>
    <dsp:sp modelId="{1309195E-D822-4E4E-B3F6-21440779DC51}">
      <dsp:nvSpPr>
        <dsp:cNvPr id="0" name=""/>
        <dsp:cNvSpPr/>
      </dsp:nvSpPr>
      <dsp:spPr>
        <a:xfrm>
          <a:off x="0" y="630341"/>
          <a:ext cx="4578117" cy="1316520"/>
        </a:xfrm>
        <a:prstGeom prst="rect">
          <a:avLst/>
        </a:prstGeom>
        <a:noFill/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35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 dirty="0"/>
            <a:t>Tramite il processore </a:t>
          </a:r>
          <a:r>
            <a:rPr lang="it-IT" sz="1900" b="1" kern="1200" dirty="0"/>
            <a:t>InvokeHTTP</a:t>
          </a:r>
          <a:r>
            <a:rPr lang="it-IT" sz="1900" kern="1200" dirty="0"/>
            <a:t> è possibile scaricare i dataset da S3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 dirty="0"/>
            <a:t>Il processore è utilizzato per scaricare ciascuno dei 3 dataset necessari per risolvere le query.</a:t>
          </a:r>
        </a:p>
      </dsp:txBody>
      <dsp:txXfrm>
        <a:off x="0" y="630341"/>
        <a:ext cx="4578117" cy="1316520"/>
      </dsp:txXfrm>
    </dsp:sp>
    <dsp:sp modelId="{E1119606-17F9-47D8-8BC9-6AEEFC4F7D69}">
      <dsp:nvSpPr>
        <dsp:cNvPr id="0" name=""/>
        <dsp:cNvSpPr/>
      </dsp:nvSpPr>
      <dsp:spPr>
        <a:xfrm>
          <a:off x="0" y="1946862"/>
          <a:ext cx="4578117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Scaricamento delle zone</a:t>
          </a:r>
        </a:p>
      </dsp:txBody>
      <dsp:txXfrm>
        <a:off x="26730" y="1973592"/>
        <a:ext cx="4524657" cy="494099"/>
      </dsp:txXfrm>
    </dsp:sp>
    <dsp:sp modelId="{47D42290-2F6F-423D-8DF8-3B1F0C51764A}">
      <dsp:nvSpPr>
        <dsp:cNvPr id="0" name=""/>
        <dsp:cNvSpPr/>
      </dsp:nvSpPr>
      <dsp:spPr>
        <a:xfrm>
          <a:off x="0" y="2494422"/>
          <a:ext cx="4578117" cy="1018440"/>
        </a:xfrm>
        <a:prstGeom prst="rect">
          <a:avLst/>
        </a:prstGeom>
        <a:noFill/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35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 dirty="0"/>
            <a:t>Tramite il processore </a:t>
          </a:r>
          <a:r>
            <a:rPr lang="it-IT" sz="1900" b="1" kern="1200" dirty="0"/>
            <a:t>InvokeHTTP</a:t>
          </a:r>
          <a:r>
            <a:rPr lang="it-IT" sz="1900" kern="1200" dirty="0"/>
            <a:t> viene scaricato il file delle Taxi Zones per recuperare i nomi delle zone necessari alla query 3</a:t>
          </a:r>
        </a:p>
      </dsp:txBody>
      <dsp:txXfrm>
        <a:off x="0" y="2494422"/>
        <a:ext cx="4578117" cy="1018440"/>
      </dsp:txXfrm>
    </dsp:sp>
    <dsp:sp modelId="{3A43BFCB-EBC2-4120-A79E-878D807BB015}">
      <dsp:nvSpPr>
        <dsp:cNvPr id="0" name=""/>
        <dsp:cNvSpPr/>
      </dsp:nvSpPr>
      <dsp:spPr>
        <a:xfrm>
          <a:off x="0" y="3512862"/>
          <a:ext cx="4578117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Salvataggio sull’HDFS</a:t>
          </a:r>
        </a:p>
      </dsp:txBody>
      <dsp:txXfrm>
        <a:off x="26730" y="3539592"/>
        <a:ext cx="4524657" cy="494099"/>
      </dsp:txXfrm>
    </dsp:sp>
    <dsp:sp modelId="{8A6CF05E-98E7-4919-AB94-B0584326B39A}">
      <dsp:nvSpPr>
        <dsp:cNvPr id="0" name=""/>
        <dsp:cNvSpPr/>
      </dsp:nvSpPr>
      <dsp:spPr>
        <a:xfrm>
          <a:off x="0" y="4060422"/>
          <a:ext cx="4578117" cy="782460"/>
        </a:xfrm>
        <a:prstGeom prst="rect">
          <a:avLst/>
        </a:prstGeom>
        <a:noFill/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35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 dirty="0"/>
            <a:t>Tramite il processore </a:t>
          </a:r>
          <a:r>
            <a:rPr lang="it-IT" sz="1900" b="1" kern="1200" dirty="0"/>
            <a:t>PutHDFS</a:t>
          </a:r>
          <a:r>
            <a:rPr lang="it-IT" sz="1900" kern="1200" dirty="0"/>
            <a:t> vengono salvati i file scaricati sull’HDFS per poterli recuperare più velocemente. </a:t>
          </a:r>
        </a:p>
      </dsp:txBody>
      <dsp:txXfrm>
        <a:off x="0" y="4060422"/>
        <a:ext cx="4578117" cy="7824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4EAC3-F4A9-449E-B593-9020C1B3F9BF}">
      <dsp:nvSpPr>
        <dsp:cNvPr id="0" name=""/>
        <dsp:cNvSpPr/>
      </dsp:nvSpPr>
      <dsp:spPr>
        <a:xfrm>
          <a:off x="0" y="131380"/>
          <a:ext cx="4117549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Recupero da HDFS</a:t>
          </a:r>
        </a:p>
      </dsp:txBody>
      <dsp:txXfrm>
        <a:off x="23388" y="154768"/>
        <a:ext cx="4070773" cy="432338"/>
      </dsp:txXfrm>
    </dsp:sp>
    <dsp:sp modelId="{C2ACD835-7266-45A6-B02F-E88AAF12F849}">
      <dsp:nvSpPr>
        <dsp:cNvPr id="0" name=""/>
        <dsp:cNvSpPr/>
      </dsp:nvSpPr>
      <dsp:spPr>
        <a:xfrm>
          <a:off x="0" y="610495"/>
          <a:ext cx="4117549" cy="456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3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600" kern="1200" dirty="0"/>
            <a:t>Tutti i dataset vengono recuperati da HDFS con il processore </a:t>
          </a:r>
          <a:r>
            <a:rPr lang="it-IT" sz="1600" b="1" kern="1200" dirty="0" err="1"/>
            <a:t>GetHDFS</a:t>
          </a:r>
          <a:r>
            <a:rPr lang="it-IT" sz="1600" b="0" kern="1200" dirty="0"/>
            <a:t>.</a:t>
          </a:r>
          <a:endParaRPr lang="it-IT" sz="1600" b="1" kern="1200" dirty="0"/>
        </a:p>
      </dsp:txBody>
      <dsp:txXfrm>
        <a:off x="0" y="610495"/>
        <a:ext cx="4117549" cy="456435"/>
      </dsp:txXfrm>
    </dsp:sp>
    <dsp:sp modelId="{389D419E-DB6C-4A6D-874F-053AFD4659B8}">
      <dsp:nvSpPr>
        <dsp:cNvPr id="0" name=""/>
        <dsp:cNvSpPr/>
      </dsp:nvSpPr>
      <dsp:spPr>
        <a:xfrm>
          <a:off x="0" y="1066930"/>
          <a:ext cx="4117549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Pulizia dei dati</a:t>
          </a:r>
        </a:p>
      </dsp:txBody>
      <dsp:txXfrm>
        <a:off x="23388" y="1090318"/>
        <a:ext cx="4070773" cy="432338"/>
      </dsp:txXfrm>
    </dsp:sp>
    <dsp:sp modelId="{D1206876-DE6C-4E5D-9099-7646758AC1DC}">
      <dsp:nvSpPr>
        <dsp:cNvPr id="0" name=""/>
        <dsp:cNvSpPr/>
      </dsp:nvSpPr>
      <dsp:spPr>
        <a:xfrm>
          <a:off x="0" y="1546045"/>
          <a:ext cx="4117549" cy="1108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3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600" kern="1200" dirty="0"/>
            <a:t>La pulizia dei dati avviene in modo </a:t>
          </a:r>
          <a:r>
            <a:rPr lang="it-IT" sz="1600" b="1" u="sng" kern="1200" dirty="0"/>
            <a:t>differente</a:t>
          </a:r>
          <a:r>
            <a:rPr lang="it-IT" sz="1600" kern="1200" dirty="0"/>
            <a:t> per ogni query.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600" kern="1200" dirty="0"/>
            <a:t>Tramite il processore </a:t>
          </a:r>
          <a:r>
            <a:rPr lang="it-IT" sz="1600" b="1" kern="1200" dirty="0" err="1"/>
            <a:t>QueryRecord</a:t>
          </a:r>
          <a:r>
            <a:rPr lang="it-IT" sz="1600" b="1" kern="1200" dirty="0"/>
            <a:t> </a:t>
          </a:r>
          <a:r>
            <a:rPr lang="it-IT" sz="1600" b="0" kern="1200" dirty="0"/>
            <a:t>vengono selezionate le informazioni più importanti per ogni query tramite query SQL.</a:t>
          </a:r>
          <a:endParaRPr lang="it-IT" sz="1600" b="1" kern="1200" dirty="0"/>
        </a:p>
      </dsp:txBody>
      <dsp:txXfrm>
        <a:off x="0" y="1546045"/>
        <a:ext cx="4117549" cy="1108485"/>
      </dsp:txXfrm>
    </dsp:sp>
    <dsp:sp modelId="{90FEF029-84AF-482C-92D3-F281ACAC0FBF}">
      <dsp:nvSpPr>
        <dsp:cNvPr id="0" name=""/>
        <dsp:cNvSpPr/>
      </dsp:nvSpPr>
      <dsp:spPr>
        <a:xfrm>
          <a:off x="0" y="2654530"/>
          <a:ext cx="4117549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Unificazione dei dataset</a:t>
          </a:r>
        </a:p>
      </dsp:txBody>
      <dsp:txXfrm>
        <a:off x="23388" y="2677918"/>
        <a:ext cx="4070773" cy="432338"/>
      </dsp:txXfrm>
    </dsp:sp>
    <dsp:sp modelId="{6B350D2A-84BC-4C1B-A513-57CA0EE250F3}">
      <dsp:nvSpPr>
        <dsp:cNvPr id="0" name=""/>
        <dsp:cNvSpPr/>
      </dsp:nvSpPr>
      <dsp:spPr>
        <a:xfrm>
          <a:off x="0" y="3133645"/>
          <a:ext cx="4117549" cy="456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3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600" kern="1200" dirty="0"/>
            <a:t>Con il processore </a:t>
          </a:r>
          <a:r>
            <a:rPr lang="it-IT" sz="1600" b="1" kern="1200" dirty="0"/>
            <a:t>MergeRecord</a:t>
          </a:r>
          <a:r>
            <a:rPr lang="it-IT" sz="1600" kern="1200" dirty="0"/>
            <a:t> vengono uniti i tre file puliti in un unico file.</a:t>
          </a:r>
        </a:p>
      </dsp:txBody>
      <dsp:txXfrm>
        <a:off x="0" y="3133645"/>
        <a:ext cx="4117549" cy="456435"/>
      </dsp:txXfrm>
    </dsp:sp>
    <dsp:sp modelId="{BE4A2E33-77A6-4ECF-9FCC-36EB8BD241F3}">
      <dsp:nvSpPr>
        <dsp:cNvPr id="0" name=""/>
        <dsp:cNvSpPr/>
      </dsp:nvSpPr>
      <dsp:spPr>
        <a:xfrm>
          <a:off x="0" y="3590080"/>
          <a:ext cx="4117549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Salvataggio su HDFS</a:t>
          </a:r>
        </a:p>
      </dsp:txBody>
      <dsp:txXfrm>
        <a:off x="23388" y="3613468"/>
        <a:ext cx="4070773" cy="432338"/>
      </dsp:txXfrm>
    </dsp:sp>
    <dsp:sp modelId="{E264A1C4-58F6-485E-B12C-C0C8A0E38854}">
      <dsp:nvSpPr>
        <dsp:cNvPr id="0" name=""/>
        <dsp:cNvSpPr/>
      </dsp:nvSpPr>
      <dsp:spPr>
        <a:xfrm>
          <a:off x="0" y="4069195"/>
          <a:ext cx="4117549" cy="456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3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600" kern="1200" dirty="0"/>
            <a:t>Con il processore </a:t>
          </a:r>
          <a:r>
            <a:rPr lang="it-IT" sz="1600" b="1" kern="1200" dirty="0"/>
            <a:t>PutHDFS</a:t>
          </a:r>
          <a:r>
            <a:rPr lang="it-IT" sz="1600" kern="1200" dirty="0"/>
            <a:t> il file unificato viene salvato sull’HDFS.</a:t>
          </a:r>
        </a:p>
      </dsp:txBody>
      <dsp:txXfrm>
        <a:off x="0" y="4069195"/>
        <a:ext cx="4117549" cy="4564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4EAC3-F4A9-449E-B593-9020C1B3F9BF}">
      <dsp:nvSpPr>
        <dsp:cNvPr id="0" name=""/>
        <dsp:cNvSpPr/>
      </dsp:nvSpPr>
      <dsp:spPr>
        <a:xfrm>
          <a:off x="0" y="25248"/>
          <a:ext cx="10381088" cy="6616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API REST</a:t>
          </a:r>
        </a:p>
      </dsp:txBody>
      <dsp:txXfrm>
        <a:off x="32298" y="57546"/>
        <a:ext cx="10316492" cy="597039"/>
      </dsp:txXfrm>
    </dsp:sp>
    <dsp:sp modelId="{C2ACD835-7266-45A6-B02F-E88AAF12F849}">
      <dsp:nvSpPr>
        <dsp:cNvPr id="0" name=""/>
        <dsp:cNvSpPr/>
      </dsp:nvSpPr>
      <dsp:spPr>
        <a:xfrm>
          <a:off x="0" y="686883"/>
          <a:ext cx="10381088" cy="660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9600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300" kern="1200" dirty="0"/>
            <a:t>Tutto il </a:t>
          </a:r>
          <a:r>
            <a:rPr lang="it-IT" sz="2300" kern="1200" dirty="0" err="1"/>
            <a:t>pre</a:t>
          </a:r>
          <a:r>
            <a:rPr lang="it-IT" sz="2300" kern="1200" dirty="0"/>
            <a:t>-processamento è stato automatizzato tramite l’utilizzo di API REST rese disponibili da </a:t>
          </a:r>
          <a:r>
            <a:rPr lang="it-IT" sz="2300" kern="1200" dirty="0" err="1"/>
            <a:t>NiFi</a:t>
          </a:r>
          <a:r>
            <a:rPr lang="it-IT" sz="2300" kern="1200" dirty="0"/>
            <a:t>.</a:t>
          </a:r>
          <a:endParaRPr lang="it-IT" sz="2300" b="1" kern="1200" dirty="0"/>
        </a:p>
      </dsp:txBody>
      <dsp:txXfrm>
        <a:off x="0" y="686883"/>
        <a:ext cx="10381088" cy="660329"/>
      </dsp:txXfrm>
    </dsp:sp>
    <dsp:sp modelId="{389D419E-DB6C-4A6D-874F-053AFD4659B8}">
      <dsp:nvSpPr>
        <dsp:cNvPr id="0" name=""/>
        <dsp:cNvSpPr/>
      </dsp:nvSpPr>
      <dsp:spPr>
        <a:xfrm>
          <a:off x="0" y="1347213"/>
          <a:ext cx="10381088" cy="7032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Procedimento</a:t>
          </a:r>
        </a:p>
      </dsp:txBody>
      <dsp:txXfrm>
        <a:off x="34330" y="1381543"/>
        <a:ext cx="10312428" cy="634598"/>
      </dsp:txXfrm>
    </dsp:sp>
    <dsp:sp modelId="{D1206876-DE6C-4E5D-9099-7646758AC1DC}">
      <dsp:nvSpPr>
        <dsp:cNvPr id="0" name=""/>
        <dsp:cNvSpPr/>
      </dsp:nvSpPr>
      <dsp:spPr>
        <a:xfrm>
          <a:off x="0" y="2050472"/>
          <a:ext cx="10381088" cy="2581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9600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300" kern="1200" dirty="0"/>
            <a:t>Prima di avviare il </a:t>
          </a:r>
          <a:r>
            <a:rPr lang="it-IT" sz="2300" kern="1200" dirty="0" err="1"/>
            <a:t>pre</a:t>
          </a:r>
          <a:r>
            <a:rPr lang="it-IT" sz="2300" kern="1200" dirty="0"/>
            <a:t>-processamento della query desiderata, si </a:t>
          </a:r>
          <a:r>
            <a:rPr lang="it-IT" sz="2300" b="1" kern="1200" dirty="0"/>
            <a:t>istanzia</a:t>
          </a:r>
          <a:r>
            <a:rPr lang="it-IT" sz="2300" kern="1200" dirty="0"/>
            <a:t> uno dei template visti prima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300" kern="1200" dirty="0"/>
            <a:t>Si </a:t>
          </a:r>
          <a:r>
            <a:rPr lang="it-IT" sz="2300" b="1" kern="1200" dirty="0"/>
            <a:t>avviano</a:t>
          </a:r>
          <a:r>
            <a:rPr lang="it-IT" sz="2300" kern="1200" dirty="0"/>
            <a:t> Controller Services e Processors, </a:t>
          </a:r>
          <a:r>
            <a:rPr lang="it-IT" sz="2300" b="1" kern="1200" dirty="0"/>
            <a:t>attendendo</a:t>
          </a:r>
          <a:r>
            <a:rPr lang="it-IT" sz="2300" kern="1200" dirty="0"/>
            <a:t> la loro corretta attivazione</a:t>
          </a:r>
        </a:p>
        <a:p>
          <a:pPr marL="228600" lvl="1" indent="-228600" algn="just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300" kern="1200" dirty="0"/>
            <a:t>Si </a:t>
          </a:r>
          <a:r>
            <a:rPr lang="it-IT" sz="2300" b="1" kern="1200" dirty="0"/>
            <a:t>verifica periodicamente</a:t>
          </a:r>
          <a:r>
            <a:rPr lang="it-IT" sz="2300" kern="1200" dirty="0"/>
            <a:t> se i file </a:t>
          </a:r>
          <a:r>
            <a:rPr lang="it-IT" sz="2300" b="1" kern="1200" dirty="0"/>
            <a:t>HDFS</a:t>
          </a:r>
          <a:r>
            <a:rPr lang="it-IT" sz="2300" kern="1200" dirty="0"/>
            <a:t> di input per il processamento sono disponibili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300" kern="1200" dirty="0"/>
            <a:t>Si </a:t>
          </a:r>
          <a:r>
            <a:rPr lang="it-IT" sz="2300" b="1" kern="1200" dirty="0"/>
            <a:t>fermano</a:t>
          </a:r>
          <a:r>
            <a:rPr lang="it-IT" sz="2300" kern="1200" dirty="0"/>
            <a:t> tutti i processor, i controller services e si elimina il </a:t>
          </a:r>
          <a:r>
            <a:rPr lang="it-IT" sz="2300" kern="1200" dirty="0" err="1"/>
            <a:t>process</a:t>
          </a:r>
          <a:r>
            <a:rPr lang="it-IT" sz="2300" kern="1200" dirty="0"/>
            <a:t> group istanziato e il template, per poter ripetere il tutto.</a:t>
          </a:r>
        </a:p>
      </dsp:txBody>
      <dsp:txXfrm>
        <a:off x="0" y="2050472"/>
        <a:ext cx="10381088" cy="25812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B3A14-B9D7-4960-9F6E-99DEF57BE8E9}">
      <dsp:nvSpPr>
        <dsp:cNvPr id="0" name=""/>
        <dsp:cNvSpPr/>
      </dsp:nvSpPr>
      <dsp:spPr>
        <a:xfrm>
          <a:off x="0" y="21180"/>
          <a:ext cx="9720262" cy="524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Query1</a:t>
          </a:r>
        </a:p>
      </dsp:txBody>
      <dsp:txXfrm>
        <a:off x="25616" y="46796"/>
        <a:ext cx="9669030" cy="473513"/>
      </dsp:txXfrm>
    </dsp:sp>
    <dsp:sp modelId="{DDA557B1-B51C-4FD9-AB6D-FABB0DA60341}">
      <dsp:nvSpPr>
        <dsp:cNvPr id="0" name=""/>
        <dsp:cNvSpPr/>
      </dsp:nvSpPr>
      <dsp:spPr>
        <a:xfrm>
          <a:off x="0" y="545925"/>
          <a:ext cx="9720262" cy="737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29210" rIns="163576" bIns="29210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800" b="0" i="0" kern="1200" dirty="0"/>
            <a:t>Per ogni mese solare, calcolare la </a:t>
          </a:r>
          <a:r>
            <a:rPr lang="it-IT" sz="1800" b="1" i="0" kern="1200" dirty="0"/>
            <a:t>percentuale media</a:t>
          </a:r>
          <a:r>
            <a:rPr lang="it-IT" sz="1800" b="0" i="0" kern="1200" dirty="0"/>
            <a:t> dell’importo della </a:t>
          </a:r>
          <a:r>
            <a:rPr lang="it-IT" sz="1800" b="1" i="0" kern="1200" dirty="0"/>
            <a:t>mancia</a:t>
          </a:r>
          <a:r>
            <a:rPr lang="it-IT" sz="1800" b="0" i="0" kern="1200" dirty="0"/>
            <a:t> </a:t>
          </a:r>
          <a:r>
            <a:rPr lang="it-IT" sz="1800" b="1" i="0" kern="1200" dirty="0"/>
            <a:t>rispetto al costo della corsa esclusi i pedaggi</a:t>
          </a:r>
          <a:r>
            <a:rPr lang="it-IT" sz="1800" b="0" i="0" kern="1200" dirty="0"/>
            <a:t>. Calcolare il costo della corsa come differenza tra l’importo totale e l’importo dei pedaggi ed </a:t>
          </a:r>
          <a:r>
            <a:rPr lang="it-IT" sz="1800" b="1" i="0" kern="1200" dirty="0"/>
            <a:t>includere soltanto</a:t>
          </a:r>
          <a:r>
            <a:rPr lang="it-IT" sz="1800" b="0" i="0" kern="1200" dirty="0"/>
            <a:t> i pagamenti effettuati con </a:t>
          </a:r>
          <a:r>
            <a:rPr lang="it-IT" sz="1800" b="1" i="0" kern="1200" dirty="0"/>
            <a:t>carta di credito</a:t>
          </a:r>
          <a:r>
            <a:rPr lang="it-IT" sz="1800" b="0" i="0" kern="1200" dirty="0"/>
            <a:t>.</a:t>
          </a:r>
          <a:endParaRPr lang="it-IT" sz="1800" kern="1200" dirty="0"/>
        </a:p>
      </dsp:txBody>
      <dsp:txXfrm>
        <a:off x="0" y="545925"/>
        <a:ext cx="9720262" cy="737955"/>
      </dsp:txXfrm>
    </dsp:sp>
    <dsp:sp modelId="{382018A2-9C2B-4D92-AEE8-E1013DC0A73C}">
      <dsp:nvSpPr>
        <dsp:cNvPr id="0" name=""/>
        <dsp:cNvSpPr/>
      </dsp:nvSpPr>
      <dsp:spPr>
        <a:xfrm>
          <a:off x="0" y="1283880"/>
          <a:ext cx="9720262" cy="524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Query 2</a:t>
          </a:r>
        </a:p>
      </dsp:txBody>
      <dsp:txXfrm>
        <a:off x="25616" y="1309496"/>
        <a:ext cx="9669030" cy="473513"/>
      </dsp:txXfrm>
    </dsp:sp>
    <dsp:sp modelId="{E178F27E-2827-407F-9A3A-643EF10927D3}">
      <dsp:nvSpPr>
        <dsp:cNvPr id="0" name=""/>
        <dsp:cNvSpPr/>
      </dsp:nvSpPr>
      <dsp:spPr>
        <a:xfrm>
          <a:off x="0" y="1808625"/>
          <a:ext cx="9720262" cy="511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29210" rIns="163576" bIns="29210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800" b="0" i="0" kern="1200" dirty="0"/>
            <a:t>Per ogni ora, calcolare la </a:t>
          </a:r>
          <a:r>
            <a:rPr lang="it-IT" sz="1800" b="1" i="0" kern="1200" dirty="0"/>
            <a:t>distribuzione in percentuale del numero di corse rispetto alle zone di partenza</a:t>
          </a:r>
          <a:r>
            <a:rPr lang="it-IT" sz="1800" b="0" i="0" kern="1200" dirty="0"/>
            <a:t> la </a:t>
          </a:r>
          <a:r>
            <a:rPr lang="it-IT" sz="1800" b="1" i="0" kern="1200" dirty="0"/>
            <a:t>mancia media </a:t>
          </a:r>
          <a:r>
            <a:rPr lang="it-IT" sz="1800" b="0" i="0" kern="1200" dirty="0"/>
            <a:t>e la sua </a:t>
          </a:r>
          <a:r>
            <a:rPr lang="it-IT" sz="1800" b="1" i="0" kern="1200" dirty="0"/>
            <a:t>deviazione standard</a:t>
          </a:r>
          <a:r>
            <a:rPr lang="it-IT" sz="1800" b="0" i="0" kern="1200" dirty="0"/>
            <a:t>, il metodo di </a:t>
          </a:r>
          <a:r>
            <a:rPr lang="it-IT" sz="1800" b="1" i="0" kern="1200" dirty="0"/>
            <a:t>pagamento più diffuso</a:t>
          </a:r>
          <a:r>
            <a:rPr lang="it-IT" sz="1800" b="0" i="0" kern="1200" dirty="0"/>
            <a:t>.</a:t>
          </a:r>
          <a:endParaRPr lang="it-IT" sz="1800" kern="1200" dirty="0"/>
        </a:p>
      </dsp:txBody>
      <dsp:txXfrm>
        <a:off x="0" y="1808625"/>
        <a:ext cx="9720262" cy="511807"/>
      </dsp:txXfrm>
    </dsp:sp>
    <dsp:sp modelId="{8D63EDF8-EBC9-47B7-A107-48C25FEB9651}">
      <dsp:nvSpPr>
        <dsp:cNvPr id="0" name=""/>
        <dsp:cNvSpPr/>
      </dsp:nvSpPr>
      <dsp:spPr>
        <a:xfrm>
          <a:off x="0" y="2320432"/>
          <a:ext cx="9720262" cy="524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Query 3</a:t>
          </a:r>
        </a:p>
      </dsp:txBody>
      <dsp:txXfrm>
        <a:off x="25616" y="2346048"/>
        <a:ext cx="9669030" cy="473513"/>
      </dsp:txXfrm>
    </dsp:sp>
    <dsp:sp modelId="{0DA84EE7-9BE3-422C-88C2-80277908BEB3}">
      <dsp:nvSpPr>
        <dsp:cNvPr id="0" name=""/>
        <dsp:cNvSpPr/>
      </dsp:nvSpPr>
      <dsp:spPr>
        <a:xfrm>
          <a:off x="0" y="2845177"/>
          <a:ext cx="9720262" cy="976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29210" rIns="163576" bIns="29210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800" b="0" i="0" kern="1200" dirty="0"/>
            <a:t>Per ogni giorno, identificare le </a:t>
          </a:r>
          <a:r>
            <a:rPr lang="it-IT" sz="1800" b="1" i="0" kern="1200" dirty="0"/>
            <a:t>5 zone di destinazione più popolari </a:t>
          </a:r>
          <a:r>
            <a:rPr lang="it-IT" sz="1800" b="0" i="0" kern="1200" dirty="0"/>
            <a:t>(in ordine de-crescente), indicando per ciascuna di esse il </a:t>
          </a:r>
          <a:r>
            <a:rPr lang="it-IT" sz="1800" b="1" i="0" kern="1200" dirty="0"/>
            <a:t>numero medio di passeggeri</a:t>
          </a:r>
          <a:r>
            <a:rPr lang="it-IT" sz="1800" b="0" i="0" kern="1200" dirty="0"/>
            <a:t>, la </a:t>
          </a:r>
          <a:r>
            <a:rPr lang="it-IT" sz="1800" b="1" i="0" kern="1200" dirty="0"/>
            <a:t>media e la deviazione standard della tariffa pagata</a:t>
          </a:r>
          <a:r>
            <a:rPr lang="it-IT" sz="1800" b="0" i="0" kern="1200" dirty="0"/>
            <a:t>. Nell’output della query, indicare il </a:t>
          </a:r>
          <a:r>
            <a:rPr lang="it-IT" sz="1800" b="1" i="0" kern="1200" dirty="0"/>
            <a:t>nome della zona</a:t>
          </a:r>
          <a:r>
            <a:rPr lang="it-IT" sz="1800" b="0" i="0" kern="1200" dirty="0"/>
            <a:t> anziché il codice numerico.</a:t>
          </a:r>
          <a:endParaRPr lang="it-IT" sz="1800" kern="1200" dirty="0"/>
        </a:p>
      </dsp:txBody>
      <dsp:txXfrm>
        <a:off x="0" y="2845177"/>
        <a:ext cx="9720262" cy="9760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AB9709-24F8-4899-B1F7-5E4A81B0EB81}">
      <dsp:nvSpPr>
        <dsp:cNvPr id="0" name=""/>
        <dsp:cNvSpPr/>
      </dsp:nvSpPr>
      <dsp:spPr>
        <a:xfrm>
          <a:off x="6166" y="315976"/>
          <a:ext cx="2462581" cy="9850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1</a:t>
          </a:r>
        </a:p>
      </dsp:txBody>
      <dsp:txXfrm>
        <a:off x="498682" y="315976"/>
        <a:ext cx="1477549" cy="985032"/>
      </dsp:txXfrm>
    </dsp:sp>
    <dsp:sp modelId="{6AE87962-501F-4D91-9A19-A66F10357443}">
      <dsp:nvSpPr>
        <dsp:cNvPr id="0" name=""/>
        <dsp:cNvSpPr/>
      </dsp:nvSpPr>
      <dsp:spPr>
        <a:xfrm>
          <a:off x="2148612" y="399704"/>
          <a:ext cx="5812625" cy="81757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Si legge il file </a:t>
          </a:r>
          <a:r>
            <a:rPr lang="it-IT" sz="1400" b="1" kern="1200" dirty="0"/>
            <a:t>parquet</a:t>
          </a:r>
          <a:r>
            <a:rPr lang="it-IT" sz="1400" kern="1200" dirty="0"/>
            <a:t> ottenuto dal </a:t>
          </a:r>
          <a:r>
            <a:rPr lang="it-IT" sz="1400" kern="1200" dirty="0" err="1"/>
            <a:t>pre</a:t>
          </a:r>
          <a:r>
            <a:rPr lang="it-IT" sz="1400" kern="1200" dirty="0"/>
            <a:t>-processamento e si </a:t>
          </a:r>
          <a:r>
            <a:rPr lang="it-IT" sz="1400" b="1" kern="1200" dirty="0"/>
            <a:t>deserializza</a:t>
          </a:r>
          <a:r>
            <a:rPr lang="it-IT" sz="1400" kern="1200" dirty="0"/>
            <a:t> in un oggetto </a:t>
          </a:r>
          <a:r>
            <a:rPr lang="it-IT" sz="1400" b="1" kern="1200" dirty="0"/>
            <a:t>Query1Bean</a:t>
          </a:r>
        </a:p>
      </dsp:txBody>
      <dsp:txXfrm>
        <a:off x="2557401" y="399704"/>
        <a:ext cx="4995048" cy="817577"/>
      </dsp:txXfrm>
    </dsp:sp>
    <dsp:sp modelId="{F190D512-1753-4723-BFAD-2E690F67DC87}">
      <dsp:nvSpPr>
        <dsp:cNvPr id="0" name=""/>
        <dsp:cNvSpPr/>
      </dsp:nvSpPr>
      <dsp:spPr>
        <a:xfrm>
          <a:off x="6166" y="1438913"/>
          <a:ext cx="2462581" cy="9850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2</a:t>
          </a:r>
        </a:p>
      </dsp:txBody>
      <dsp:txXfrm>
        <a:off x="498682" y="1438913"/>
        <a:ext cx="1477549" cy="985032"/>
      </dsp:txXfrm>
    </dsp:sp>
    <dsp:sp modelId="{A845BB73-7A3F-48FB-BB88-3BCF7F45EEB1}">
      <dsp:nvSpPr>
        <dsp:cNvPr id="0" name=""/>
        <dsp:cNvSpPr/>
      </dsp:nvSpPr>
      <dsp:spPr>
        <a:xfrm>
          <a:off x="2148612" y="1522641"/>
          <a:ext cx="5805573" cy="81757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Usando una </a:t>
          </a:r>
          <a:r>
            <a:rPr lang="it-IT" sz="1400" b="1" kern="1200" dirty="0" err="1"/>
            <a:t>mapToPair</a:t>
          </a:r>
          <a:r>
            <a:rPr lang="it-IT" sz="1400" b="1" kern="1200" dirty="0"/>
            <a:t> </a:t>
          </a:r>
          <a:r>
            <a:rPr lang="it-IT" sz="1400" kern="1200" dirty="0"/>
            <a:t>ogni coppia mese-anno viene associato ad una istanza di </a:t>
          </a:r>
          <a:r>
            <a:rPr lang="it-IT" sz="1400" b="1" kern="1200" dirty="0"/>
            <a:t>Query1Calc</a:t>
          </a:r>
          <a:r>
            <a:rPr lang="it-IT" sz="1400" kern="1200" dirty="0"/>
            <a:t> che contiene uno stato </a:t>
          </a:r>
          <a:r>
            <a:rPr lang="it-IT" sz="1400" i="1" u="sng" kern="1200" dirty="0"/>
            <a:t>count</a:t>
          </a:r>
          <a:r>
            <a:rPr lang="it-IT" sz="1400" i="0" kern="1200" dirty="0"/>
            <a:t> che conta il numero di corse per la coppia chiave ed è </a:t>
          </a:r>
          <a:r>
            <a:rPr lang="it-IT" sz="1400" b="1" i="0" kern="1200" dirty="0"/>
            <a:t>inizializzato a 1 </a:t>
          </a:r>
          <a:r>
            <a:rPr lang="it-IT" sz="1400" i="0" kern="1200" dirty="0"/>
            <a:t>per ogni istanza e il rapporto (</a:t>
          </a:r>
          <a:r>
            <a:rPr lang="it-IT" sz="1400" i="0" kern="1200" dirty="0" err="1"/>
            <a:t>tip</a:t>
          </a:r>
          <a:r>
            <a:rPr lang="it-IT" sz="1400" i="0" kern="1200" dirty="0"/>
            <a:t>/</a:t>
          </a:r>
          <a:r>
            <a:rPr lang="it-IT" sz="1400" i="0" kern="1200" dirty="0" err="1"/>
            <a:t>total-toll</a:t>
          </a:r>
          <a:r>
            <a:rPr lang="it-IT" sz="1400" i="0" kern="1200" dirty="0"/>
            <a:t>) per la singola corsa.</a:t>
          </a:r>
          <a:endParaRPr lang="it-IT" sz="1400" kern="1200" dirty="0"/>
        </a:p>
      </dsp:txBody>
      <dsp:txXfrm>
        <a:off x="2557401" y="1522641"/>
        <a:ext cx="4987996" cy="817577"/>
      </dsp:txXfrm>
    </dsp:sp>
    <dsp:sp modelId="{EA3978FD-740E-4870-816C-0D4F9362A6E0}">
      <dsp:nvSpPr>
        <dsp:cNvPr id="0" name=""/>
        <dsp:cNvSpPr/>
      </dsp:nvSpPr>
      <dsp:spPr>
        <a:xfrm>
          <a:off x="6166" y="2561850"/>
          <a:ext cx="2462581" cy="9850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3</a:t>
          </a:r>
        </a:p>
      </dsp:txBody>
      <dsp:txXfrm>
        <a:off x="498682" y="2561850"/>
        <a:ext cx="1477549" cy="985032"/>
      </dsp:txXfrm>
    </dsp:sp>
    <dsp:sp modelId="{6AE20F5A-BA1B-4EAA-943C-7C5C0CD71FC4}">
      <dsp:nvSpPr>
        <dsp:cNvPr id="0" name=""/>
        <dsp:cNvSpPr/>
      </dsp:nvSpPr>
      <dsp:spPr>
        <a:xfrm>
          <a:off x="2148612" y="2645578"/>
          <a:ext cx="5688578" cy="81757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Usando una </a:t>
          </a:r>
          <a:r>
            <a:rPr lang="it-IT" sz="1400" b="1" kern="1200" dirty="0"/>
            <a:t>reduceByKey</a:t>
          </a:r>
          <a:r>
            <a:rPr lang="it-IT" sz="1400" kern="1200" dirty="0"/>
            <a:t>, le istanze dell’RDD risultante dal passo precedente vengono aggregate applicando il metodo di </a:t>
          </a:r>
          <a:r>
            <a:rPr lang="it-IT" sz="1400" b="1" kern="1200" dirty="0"/>
            <a:t>Query1Calc</a:t>
          </a:r>
          <a:r>
            <a:rPr lang="it-IT" sz="1400" kern="1200" dirty="0"/>
            <a:t> </a:t>
          </a:r>
          <a:r>
            <a:rPr lang="it-IT" sz="1400" i="1" u="sng" kern="1200" dirty="0" err="1"/>
            <a:t>sumWith</a:t>
          </a:r>
          <a:r>
            <a:rPr lang="it-IT" sz="1400" i="1" u="sng" kern="1200" dirty="0"/>
            <a:t>.</a:t>
          </a:r>
          <a:r>
            <a:rPr lang="it-IT" sz="1400" i="0" u="none" kern="1200" dirty="0"/>
            <a:t> </a:t>
          </a:r>
          <a:r>
            <a:rPr lang="it-IT" sz="1400" b="1" i="0" u="none" kern="1200" dirty="0"/>
            <a:t>Aggrega</a:t>
          </a:r>
          <a:r>
            <a:rPr lang="it-IT" sz="1400" i="0" u="none" kern="1200" dirty="0"/>
            <a:t> i valori dello stato delle istanze sommandoli tra loro</a:t>
          </a:r>
          <a:r>
            <a:rPr lang="it-IT" sz="1400" i="1" u="sng" kern="1200" dirty="0"/>
            <a:t> </a:t>
          </a:r>
        </a:p>
      </dsp:txBody>
      <dsp:txXfrm>
        <a:off x="2557401" y="2645578"/>
        <a:ext cx="4871001" cy="817577"/>
      </dsp:txXfrm>
    </dsp:sp>
    <dsp:sp modelId="{8454DE25-8BB8-4389-A783-51085CA455BF}">
      <dsp:nvSpPr>
        <dsp:cNvPr id="0" name=""/>
        <dsp:cNvSpPr/>
      </dsp:nvSpPr>
      <dsp:spPr>
        <a:xfrm>
          <a:off x="6166" y="3684787"/>
          <a:ext cx="2462581" cy="9850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4</a:t>
          </a:r>
        </a:p>
      </dsp:txBody>
      <dsp:txXfrm>
        <a:off x="498682" y="3684787"/>
        <a:ext cx="1477549" cy="985032"/>
      </dsp:txXfrm>
    </dsp:sp>
    <dsp:sp modelId="{D8185C82-F39D-4D79-8C4F-643673D3F546}">
      <dsp:nvSpPr>
        <dsp:cNvPr id="0" name=""/>
        <dsp:cNvSpPr/>
      </dsp:nvSpPr>
      <dsp:spPr>
        <a:xfrm>
          <a:off x="2148612" y="3768515"/>
          <a:ext cx="5662538" cy="81757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Tramite un ultimo passo di </a:t>
          </a:r>
          <a:r>
            <a:rPr lang="it-IT" sz="1400" b="1" kern="1200" dirty="0"/>
            <a:t>map</a:t>
          </a:r>
          <a:r>
            <a:rPr lang="it-IT" sz="1400" kern="1200" dirty="0"/>
            <a:t>, viene trasformata ogni istanza di </a:t>
          </a:r>
          <a:r>
            <a:rPr lang="it-IT" sz="1400" b="1" kern="1200" dirty="0"/>
            <a:t>Query1Calc</a:t>
          </a:r>
          <a:r>
            <a:rPr lang="it-IT" sz="1400" kern="1200" dirty="0"/>
            <a:t> (che contiene i valori aggregati calcolati dalla reduce) in una istanza di </a:t>
          </a:r>
          <a:r>
            <a:rPr lang="it-IT" sz="1400" b="1" kern="1200" dirty="0"/>
            <a:t>Query1Result</a:t>
          </a:r>
          <a:r>
            <a:rPr lang="it-IT" sz="1400" kern="1200" dirty="0"/>
            <a:t> e viene calcolato il valore medio richiesto chiamando dei </a:t>
          </a:r>
          <a:r>
            <a:rPr lang="it-IT" sz="1400" b="1" kern="1200" dirty="0"/>
            <a:t>metodi</a:t>
          </a:r>
          <a:r>
            <a:rPr lang="it-IT" sz="1400" kern="1200" dirty="0"/>
            <a:t> di Query1Calc</a:t>
          </a:r>
        </a:p>
      </dsp:txBody>
      <dsp:txXfrm>
        <a:off x="2557401" y="3768515"/>
        <a:ext cx="4844961" cy="81757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843F1D-3DB8-4811-BED4-F0277D23BC38}">
      <dsp:nvSpPr>
        <dsp:cNvPr id="0" name=""/>
        <dsp:cNvSpPr/>
      </dsp:nvSpPr>
      <dsp:spPr>
        <a:xfrm>
          <a:off x="4707" y="82586"/>
          <a:ext cx="2502393" cy="10009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1</a:t>
          </a:r>
        </a:p>
      </dsp:txBody>
      <dsp:txXfrm>
        <a:off x="505186" y="82586"/>
        <a:ext cx="1501436" cy="1000957"/>
      </dsp:txXfrm>
    </dsp:sp>
    <dsp:sp modelId="{7B9F70EF-586B-4DD5-8426-6AC00283625F}">
      <dsp:nvSpPr>
        <dsp:cNvPr id="0" name=""/>
        <dsp:cNvSpPr/>
      </dsp:nvSpPr>
      <dsp:spPr>
        <a:xfrm>
          <a:off x="2181790" y="167668"/>
          <a:ext cx="5295112" cy="83079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Si legge il file </a:t>
          </a:r>
          <a:r>
            <a:rPr lang="it-IT" sz="1600" b="1" kern="1200" dirty="0"/>
            <a:t>parquet</a:t>
          </a:r>
          <a:r>
            <a:rPr lang="it-IT" sz="1600" kern="1200" dirty="0"/>
            <a:t> ottenuto dal </a:t>
          </a:r>
          <a:r>
            <a:rPr lang="it-IT" sz="1600" kern="1200" dirty="0" err="1"/>
            <a:t>pre</a:t>
          </a:r>
          <a:r>
            <a:rPr lang="it-IT" sz="1600" kern="1200" dirty="0"/>
            <a:t>-processamento e si </a:t>
          </a:r>
          <a:r>
            <a:rPr lang="it-IT" sz="1600" b="1" kern="1200" dirty="0"/>
            <a:t>deserializza</a:t>
          </a:r>
          <a:r>
            <a:rPr lang="it-IT" sz="1600" kern="1200" dirty="0"/>
            <a:t> in un oggetto </a:t>
          </a:r>
          <a:r>
            <a:rPr lang="it-IT" sz="1600" b="1" kern="1200" dirty="0"/>
            <a:t>Query2Bean</a:t>
          </a:r>
          <a:endParaRPr lang="it-IT" sz="1600" kern="1200" dirty="0"/>
        </a:p>
      </dsp:txBody>
      <dsp:txXfrm>
        <a:off x="2597187" y="167668"/>
        <a:ext cx="4464318" cy="830794"/>
      </dsp:txXfrm>
    </dsp:sp>
    <dsp:sp modelId="{CAD24551-1A97-4A89-B26E-C3723159D426}">
      <dsp:nvSpPr>
        <dsp:cNvPr id="0" name=""/>
        <dsp:cNvSpPr/>
      </dsp:nvSpPr>
      <dsp:spPr>
        <a:xfrm>
          <a:off x="4707" y="1223678"/>
          <a:ext cx="2502393" cy="10009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2</a:t>
          </a:r>
        </a:p>
      </dsp:txBody>
      <dsp:txXfrm>
        <a:off x="505186" y="1223678"/>
        <a:ext cx="1501436" cy="1000957"/>
      </dsp:txXfrm>
    </dsp:sp>
    <dsp:sp modelId="{3A43A39A-2CC4-4182-A082-D899578B316E}">
      <dsp:nvSpPr>
        <dsp:cNvPr id="0" name=""/>
        <dsp:cNvSpPr/>
      </dsp:nvSpPr>
      <dsp:spPr>
        <a:xfrm>
          <a:off x="2181790" y="1308759"/>
          <a:ext cx="5245721" cy="83079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Con un passo di </a:t>
          </a:r>
          <a:r>
            <a:rPr lang="it-IT" sz="1600" b="1" kern="1200" dirty="0" err="1"/>
            <a:t>mapToPair</a:t>
          </a:r>
          <a:r>
            <a:rPr lang="it-IT" sz="1600" kern="1200" dirty="0"/>
            <a:t> viene trasformata ogni istanza in una </a:t>
          </a:r>
          <a:r>
            <a:rPr lang="it-IT" sz="1600" kern="1200" dirty="0" err="1"/>
            <a:t>tupla</a:t>
          </a:r>
          <a:r>
            <a:rPr lang="it-IT" sz="1600" kern="1200" dirty="0"/>
            <a:t> con chiave </a:t>
          </a:r>
          <a:r>
            <a:rPr lang="it-IT" sz="1600" b="1" kern="1200" dirty="0"/>
            <a:t>giorno e ora </a:t>
          </a:r>
          <a:r>
            <a:rPr lang="it-IT" sz="1600" kern="1200" dirty="0"/>
            <a:t>e come valore una nuova istanza di </a:t>
          </a:r>
          <a:r>
            <a:rPr lang="it-IT" sz="1600" b="1" kern="1200" dirty="0"/>
            <a:t>Query2Calc </a:t>
          </a:r>
          <a:r>
            <a:rPr lang="it-IT" sz="1600" b="0" kern="1200" dirty="0"/>
            <a:t>in maniera analoga al caso precedente</a:t>
          </a:r>
          <a:r>
            <a:rPr lang="it-IT" sz="1600" kern="1200" dirty="0"/>
            <a:t>. </a:t>
          </a:r>
        </a:p>
      </dsp:txBody>
      <dsp:txXfrm>
        <a:off x="2597187" y="1308759"/>
        <a:ext cx="4414927" cy="830794"/>
      </dsp:txXfrm>
    </dsp:sp>
    <dsp:sp modelId="{FE274B39-83C7-4730-ABF2-3AFFC9A23DD2}">
      <dsp:nvSpPr>
        <dsp:cNvPr id="0" name=""/>
        <dsp:cNvSpPr/>
      </dsp:nvSpPr>
      <dsp:spPr>
        <a:xfrm>
          <a:off x="4707" y="2364770"/>
          <a:ext cx="2502393" cy="10009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3</a:t>
          </a:r>
        </a:p>
      </dsp:txBody>
      <dsp:txXfrm>
        <a:off x="505186" y="2364770"/>
        <a:ext cx="1501436" cy="1000957"/>
      </dsp:txXfrm>
    </dsp:sp>
    <dsp:sp modelId="{53149FA0-B82A-4F9A-BE3B-13ED42DEA450}">
      <dsp:nvSpPr>
        <dsp:cNvPr id="0" name=""/>
        <dsp:cNvSpPr/>
      </dsp:nvSpPr>
      <dsp:spPr>
        <a:xfrm>
          <a:off x="2181790" y="2449851"/>
          <a:ext cx="5239532" cy="83079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Con un passo di </a:t>
          </a:r>
          <a:r>
            <a:rPr lang="it-IT" sz="1600" b="1" kern="1200" dirty="0"/>
            <a:t>reduceByKey</a:t>
          </a:r>
          <a:r>
            <a:rPr lang="it-IT" sz="1600" kern="1200" dirty="0"/>
            <a:t> vengono aggregati i valori all’interno di ogni istanza di </a:t>
          </a:r>
          <a:r>
            <a:rPr lang="it-IT" sz="1600" b="1" kern="1200" dirty="0"/>
            <a:t>Query2Calc</a:t>
          </a:r>
          <a:r>
            <a:rPr lang="it-IT" sz="1600" kern="1200" dirty="0"/>
            <a:t> applicando il metodo </a:t>
          </a:r>
          <a:r>
            <a:rPr lang="it-IT" sz="1600" i="1" u="sng" kern="1200" dirty="0" err="1"/>
            <a:t>sumWith</a:t>
          </a:r>
          <a:r>
            <a:rPr lang="it-IT" sz="1600" kern="1200" dirty="0"/>
            <a:t> con cui vengono sommati i valori dello stato di ogni coppia di istanze.</a:t>
          </a:r>
        </a:p>
      </dsp:txBody>
      <dsp:txXfrm>
        <a:off x="2597187" y="2449851"/>
        <a:ext cx="4408738" cy="830794"/>
      </dsp:txXfrm>
    </dsp:sp>
    <dsp:sp modelId="{C4753F18-A0C8-4571-8106-A8228E64795E}">
      <dsp:nvSpPr>
        <dsp:cNvPr id="0" name=""/>
        <dsp:cNvSpPr/>
      </dsp:nvSpPr>
      <dsp:spPr>
        <a:xfrm>
          <a:off x="4707" y="3505861"/>
          <a:ext cx="2502393" cy="10009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4</a:t>
          </a:r>
        </a:p>
      </dsp:txBody>
      <dsp:txXfrm>
        <a:off x="505186" y="3505861"/>
        <a:ext cx="1501436" cy="1000957"/>
      </dsp:txXfrm>
    </dsp:sp>
    <dsp:sp modelId="{ECEAF292-63D1-4860-96C3-B0925959C3BE}">
      <dsp:nvSpPr>
        <dsp:cNvPr id="0" name=""/>
        <dsp:cNvSpPr/>
      </dsp:nvSpPr>
      <dsp:spPr>
        <a:xfrm>
          <a:off x="2181790" y="3590943"/>
          <a:ext cx="5239532" cy="83079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Con un passo di </a:t>
          </a:r>
          <a:r>
            <a:rPr lang="it-IT" sz="1600" b="1" kern="1200" dirty="0"/>
            <a:t>map</a:t>
          </a:r>
          <a:r>
            <a:rPr lang="it-IT" sz="1600" kern="1200" dirty="0"/>
            <a:t> finale, ogni istanza di Query2Calc viene mappata in una nuova istanza di </a:t>
          </a:r>
          <a:r>
            <a:rPr lang="it-IT" sz="1600" b="1" kern="1200" dirty="0"/>
            <a:t>Query2Result</a:t>
          </a:r>
          <a:r>
            <a:rPr lang="it-IT" sz="1600" kern="1200" dirty="0"/>
            <a:t> che invoca i metodi nell’istanza di origine che calcolano tutti i valori richiesti. </a:t>
          </a:r>
        </a:p>
      </dsp:txBody>
      <dsp:txXfrm>
        <a:off x="2597187" y="3590943"/>
        <a:ext cx="4408738" cy="8307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35018-3597-420A-9290-E33476A28400}">
      <dsp:nvSpPr>
        <dsp:cNvPr id="0" name=""/>
        <dsp:cNvSpPr/>
      </dsp:nvSpPr>
      <dsp:spPr>
        <a:xfrm>
          <a:off x="3860" y="60514"/>
          <a:ext cx="2083541" cy="8334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000" kern="1200" dirty="0"/>
            <a:t>1</a:t>
          </a:r>
        </a:p>
      </dsp:txBody>
      <dsp:txXfrm>
        <a:off x="420568" y="60514"/>
        <a:ext cx="1250125" cy="833416"/>
      </dsp:txXfrm>
    </dsp:sp>
    <dsp:sp modelId="{FD63D2AB-130B-4F07-A578-CAE67C3B6057}">
      <dsp:nvSpPr>
        <dsp:cNvPr id="0" name=""/>
        <dsp:cNvSpPr/>
      </dsp:nvSpPr>
      <dsp:spPr>
        <a:xfrm>
          <a:off x="1816541" y="131354"/>
          <a:ext cx="4199528" cy="69173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Con un passo di </a:t>
          </a:r>
          <a:r>
            <a:rPr lang="it-IT" sz="1300" b="1" kern="1200" dirty="0" err="1"/>
            <a:t>mapToPair</a:t>
          </a:r>
          <a:r>
            <a:rPr lang="it-IT" sz="1300" kern="1200" dirty="0"/>
            <a:t> viene trasformata ogni </a:t>
          </a:r>
          <a:r>
            <a:rPr lang="it-IT" sz="1300" b="1" kern="1200" dirty="0"/>
            <a:t>Query3Bean</a:t>
          </a:r>
          <a:r>
            <a:rPr lang="it-IT" sz="1300" kern="1200" dirty="0"/>
            <a:t> in una </a:t>
          </a:r>
          <a:r>
            <a:rPr lang="it-IT" sz="1300" kern="1200" dirty="0" err="1"/>
            <a:t>tupla</a:t>
          </a:r>
          <a:r>
            <a:rPr lang="it-IT" sz="1300" kern="1200" dirty="0"/>
            <a:t> con </a:t>
          </a:r>
          <a:r>
            <a:rPr lang="it-IT" sz="1300" b="1" kern="1200" dirty="0"/>
            <a:t>chiave</a:t>
          </a:r>
          <a:r>
            <a:rPr lang="it-IT" sz="1300" kern="1200" dirty="0"/>
            <a:t> </a:t>
          </a:r>
          <a:r>
            <a:rPr lang="it-IT" sz="1300" b="1" u="sng" kern="1200" dirty="0"/>
            <a:t>giorno</a:t>
          </a:r>
          <a:r>
            <a:rPr lang="it-IT" sz="1300" u="sng" kern="1200" dirty="0"/>
            <a:t> e </a:t>
          </a:r>
          <a:r>
            <a:rPr lang="it-IT" sz="1300" b="1" u="sng" kern="1200" dirty="0"/>
            <a:t>location</a:t>
          </a:r>
          <a:r>
            <a:rPr lang="it-IT" sz="1300" u="sng" kern="1200" dirty="0"/>
            <a:t> </a:t>
          </a:r>
          <a:r>
            <a:rPr lang="it-IT" sz="1300" kern="1200" dirty="0"/>
            <a:t>e come valore una nuova istanza di </a:t>
          </a:r>
          <a:r>
            <a:rPr lang="it-IT" sz="1300" b="1" kern="1200" dirty="0"/>
            <a:t>Query3Calc </a:t>
          </a:r>
          <a:r>
            <a:rPr lang="it-IT" sz="1300" b="0" kern="1200" dirty="0"/>
            <a:t>in maniera analoga al caso precedente.</a:t>
          </a:r>
          <a:endParaRPr lang="it-IT" sz="1300" kern="1200" dirty="0"/>
        </a:p>
      </dsp:txBody>
      <dsp:txXfrm>
        <a:off x="2162409" y="131354"/>
        <a:ext cx="3507793" cy="691735"/>
      </dsp:txXfrm>
    </dsp:sp>
    <dsp:sp modelId="{0F880DDA-81F7-4882-B973-A14AB054442A}">
      <dsp:nvSpPr>
        <dsp:cNvPr id="0" name=""/>
        <dsp:cNvSpPr/>
      </dsp:nvSpPr>
      <dsp:spPr>
        <a:xfrm>
          <a:off x="3860" y="1010609"/>
          <a:ext cx="2083541" cy="8334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000" kern="1200" dirty="0"/>
            <a:t>2</a:t>
          </a:r>
        </a:p>
      </dsp:txBody>
      <dsp:txXfrm>
        <a:off x="420568" y="1010609"/>
        <a:ext cx="1250125" cy="833416"/>
      </dsp:txXfrm>
    </dsp:sp>
    <dsp:sp modelId="{C1E97221-367D-4F0D-99B6-505B8FBE88B6}">
      <dsp:nvSpPr>
        <dsp:cNvPr id="0" name=""/>
        <dsp:cNvSpPr/>
      </dsp:nvSpPr>
      <dsp:spPr>
        <a:xfrm>
          <a:off x="1816541" y="1081449"/>
          <a:ext cx="4199528" cy="69173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Con un passo di </a:t>
          </a:r>
          <a:r>
            <a:rPr lang="it-IT" sz="1300" b="1" kern="1200" dirty="0"/>
            <a:t>reduceByKey</a:t>
          </a:r>
          <a:r>
            <a:rPr lang="it-IT" sz="1300" kern="1200" dirty="0"/>
            <a:t> vengono aggregati i valori all’interno di ogni istanza di </a:t>
          </a:r>
          <a:r>
            <a:rPr lang="it-IT" sz="1300" b="1" kern="1200" dirty="0"/>
            <a:t>Query3Calc</a:t>
          </a:r>
          <a:r>
            <a:rPr lang="it-IT" sz="1300" kern="1200" dirty="0"/>
            <a:t> applicando il metodo </a:t>
          </a:r>
          <a:r>
            <a:rPr lang="it-IT" sz="1300" i="1" u="sng" kern="1200" dirty="0" err="1"/>
            <a:t>sumWith</a:t>
          </a:r>
          <a:r>
            <a:rPr lang="it-IT" sz="1300" kern="1200" dirty="0"/>
            <a:t> con cui vengono sommati i valori dello stato di ogni coppia di istanze.</a:t>
          </a:r>
        </a:p>
      </dsp:txBody>
      <dsp:txXfrm>
        <a:off x="2162409" y="1081449"/>
        <a:ext cx="3507793" cy="691735"/>
      </dsp:txXfrm>
    </dsp:sp>
    <dsp:sp modelId="{13E772BA-C564-43D6-8A75-99A22039C563}">
      <dsp:nvSpPr>
        <dsp:cNvPr id="0" name=""/>
        <dsp:cNvSpPr/>
      </dsp:nvSpPr>
      <dsp:spPr>
        <a:xfrm>
          <a:off x="3860" y="1960704"/>
          <a:ext cx="2083541" cy="8334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000" kern="1200" dirty="0"/>
            <a:t>3</a:t>
          </a:r>
        </a:p>
      </dsp:txBody>
      <dsp:txXfrm>
        <a:off x="420568" y="1960704"/>
        <a:ext cx="1250125" cy="833416"/>
      </dsp:txXfrm>
    </dsp:sp>
    <dsp:sp modelId="{D66D8E16-6339-468F-A2AF-D22740F65B18}">
      <dsp:nvSpPr>
        <dsp:cNvPr id="0" name=""/>
        <dsp:cNvSpPr/>
      </dsp:nvSpPr>
      <dsp:spPr>
        <a:xfrm>
          <a:off x="1816541" y="2031544"/>
          <a:ext cx="4199528" cy="69173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Tramite un successivo </a:t>
          </a:r>
          <a:r>
            <a:rPr lang="it-IT" sz="1300" b="1" kern="1200" dirty="0" err="1"/>
            <a:t>mapToPair</a:t>
          </a:r>
          <a:r>
            <a:rPr lang="it-IT" sz="1300" kern="1200" dirty="0"/>
            <a:t> viene cambiato il valore della </a:t>
          </a:r>
          <a:r>
            <a:rPr lang="it-IT" sz="1300" b="1" kern="1200" dirty="0"/>
            <a:t>chiave</a:t>
          </a:r>
          <a:r>
            <a:rPr lang="it-IT" sz="1300" kern="1200" dirty="0"/>
            <a:t> di ogni </a:t>
          </a:r>
          <a:r>
            <a:rPr lang="it-IT" sz="1300" kern="1200" dirty="0" err="1"/>
            <a:t>tupla</a:t>
          </a:r>
          <a:r>
            <a:rPr lang="it-IT" sz="1300" kern="1200" dirty="0"/>
            <a:t> con il </a:t>
          </a:r>
          <a:r>
            <a:rPr lang="it-IT" sz="1300" b="1" u="sng" kern="1200" dirty="0"/>
            <a:t>giorno</a:t>
          </a:r>
          <a:r>
            <a:rPr lang="it-IT" sz="1300" kern="1200" dirty="0"/>
            <a:t>, associandolo al valore numerico di location e le informazioni aggregate precedentemente.</a:t>
          </a:r>
        </a:p>
      </dsp:txBody>
      <dsp:txXfrm>
        <a:off x="2162409" y="2031544"/>
        <a:ext cx="3507793" cy="691735"/>
      </dsp:txXfrm>
    </dsp:sp>
    <dsp:sp modelId="{F7CB0C9C-0DB3-4433-A551-603CB9A00129}">
      <dsp:nvSpPr>
        <dsp:cNvPr id="0" name=""/>
        <dsp:cNvSpPr/>
      </dsp:nvSpPr>
      <dsp:spPr>
        <a:xfrm>
          <a:off x="3860" y="2910799"/>
          <a:ext cx="2083541" cy="8334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000" kern="1200" dirty="0"/>
            <a:t>4</a:t>
          </a:r>
        </a:p>
      </dsp:txBody>
      <dsp:txXfrm>
        <a:off x="420568" y="2910799"/>
        <a:ext cx="1250125" cy="833416"/>
      </dsp:txXfrm>
    </dsp:sp>
    <dsp:sp modelId="{71C7685A-7A8E-40FB-9603-156387438D28}">
      <dsp:nvSpPr>
        <dsp:cNvPr id="0" name=""/>
        <dsp:cNvSpPr/>
      </dsp:nvSpPr>
      <dsp:spPr>
        <a:xfrm>
          <a:off x="1816541" y="2981639"/>
          <a:ext cx="4225191" cy="69173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Raggruppando per chiave tramite </a:t>
          </a:r>
          <a:r>
            <a:rPr lang="it-IT" sz="1300" b="1" kern="1200" dirty="0" err="1"/>
            <a:t>groupByKey</a:t>
          </a:r>
          <a:r>
            <a:rPr lang="it-IT" sz="1300" kern="1200" dirty="0"/>
            <a:t> è possibile ottenere per ogni giorno un iterabile di informazioni per location.</a:t>
          </a:r>
        </a:p>
      </dsp:txBody>
      <dsp:txXfrm>
        <a:off x="2162409" y="2981639"/>
        <a:ext cx="3533456" cy="691735"/>
      </dsp:txXfrm>
    </dsp:sp>
    <dsp:sp modelId="{C1845359-7E4D-4610-B4F3-8590F4B39C8E}">
      <dsp:nvSpPr>
        <dsp:cNvPr id="0" name=""/>
        <dsp:cNvSpPr/>
      </dsp:nvSpPr>
      <dsp:spPr>
        <a:xfrm>
          <a:off x="3860" y="3860894"/>
          <a:ext cx="2083541" cy="8334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000" kern="1200" dirty="0"/>
            <a:t>5</a:t>
          </a:r>
        </a:p>
      </dsp:txBody>
      <dsp:txXfrm>
        <a:off x="420568" y="3860894"/>
        <a:ext cx="1250125" cy="833416"/>
      </dsp:txXfrm>
    </dsp:sp>
    <dsp:sp modelId="{4AB582A4-460A-4023-8E5F-EC20AEA58D78}">
      <dsp:nvSpPr>
        <dsp:cNvPr id="0" name=""/>
        <dsp:cNvSpPr/>
      </dsp:nvSpPr>
      <dsp:spPr>
        <a:xfrm>
          <a:off x="1816541" y="3931734"/>
          <a:ext cx="4275446" cy="69173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Con una </a:t>
          </a:r>
          <a:r>
            <a:rPr lang="it-IT" sz="1300" b="1" kern="1200" dirty="0" err="1"/>
            <a:t>flatMapValues</a:t>
          </a:r>
          <a:r>
            <a:rPr lang="it-IT" sz="1300" b="1" kern="1200" dirty="0"/>
            <a:t> </a:t>
          </a:r>
          <a:r>
            <a:rPr lang="it-IT" sz="1300" b="0" kern="1200" dirty="0"/>
            <a:t>per ogni </a:t>
          </a:r>
          <a:r>
            <a:rPr lang="it-IT" sz="1300" b="0" kern="1200" dirty="0" err="1"/>
            <a:t>tupla</a:t>
          </a:r>
          <a:r>
            <a:rPr lang="it-IT" sz="1300" b="0" kern="1200" dirty="0"/>
            <a:t> si ottengono 5 tuple recuperando dall’iterabile le 5 location con il valore in Query3Calc più alto. </a:t>
          </a:r>
          <a:r>
            <a:rPr lang="it-IT" sz="1300" b="1" kern="1200" dirty="0"/>
            <a:t> </a:t>
          </a:r>
          <a:r>
            <a:rPr lang="it-IT" sz="1300" b="0" kern="1200" dirty="0"/>
            <a:t>Poi si mappa in </a:t>
          </a:r>
          <a:r>
            <a:rPr lang="it-IT" sz="1300" b="1" kern="1200" dirty="0"/>
            <a:t>Query3Result</a:t>
          </a:r>
          <a:endParaRPr lang="it-IT" sz="1300" kern="1200" dirty="0"/>
        </a:p>
      </dsp:txBody>
      <dsp:txXfrm>
        <a:off x="2162409" y="3931734"/>
        <a:ext cx="3583711" cy="691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Elenco etichette circolari icone"/>
  <dgm:desc val="Utilizzabile per mostrare blocchi di informazioni non sequenziali o raggruppati con elementi grafici correlati. Offre risultati ottimali con icone o piccole immagini con didascalie brevi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CEB73A-EAD8-4600-A937-149261040EA7}" type="datetime1">
              <a:rPr lang="it-IT" smtClean="0"/>
              <a:t>13/06/2022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578EB8-0800-413D-B171-4C9FED7732A0}" type="datetime1">
              <a:rPr lang="it-IT" noProof="0" smtClean="0"/>
              <a:t>13/06/2022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66236C9F-9AFA-439C-B73F-4335421394AB}" type="datetime1">
              <a:rPr lang="it-IT" noProof="0" smtClean="0"/>
              <a:t>13/06/2022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8DE55C-9B7B-4BE7-AEF4-37BE5DF330B3}" type="datetime1">
              <a:rPr lang="it-IT" noProof="0" smtClean="0"/>
              <a:t>13/06/2022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2EA8-BE72-49E0-B10D-A6C2A6C65F9C}" type="datetime1">
              <a:rPr lang="it-IT" noProof="0" smtClean="0"/>
              <a:t>13/06/2022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DADC72-5E94-4C69-8A44-1F2DDD09F567}" type="datetime1">
              <a:rPr lang="it-IT" noProof="0" smtClean="0"/>
              <a:t>13/06/2022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9F42A-CDD5-423F-B08A-5662BEF92A11}" type="datetime1">
              <a:rPr lang="it-IT" noProof="0" smtClean="0"/>
              <a:t>13/06/2022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82DB83-64E0-46FA-8CF0-4841C579698D}" type="datetime1">
              <a:rPr lang="it-IT" noProof="0" smtClean="0"/>
              <a:t>13/06/2022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23490B-3B64-4BC1-A310-9A8887316E47}" type="datetime1">
              <a:rPr lang="it-IT" noProof="0" smtClean="0"/>
              <a:t>13/06/2022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A4F6D6-ADBC-49FE-9C25-CE06A908B3D9}" type="datetime1">
              <a:rPr lang="it-IT" noProof="0" smtClean="0"/>
              <a:t>13/06/2022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867358-734E-4833-AA98-D9DA670E42E2}" type="datetime1">
              <a:rPr lang="it-IT" noProof="0" smtClean="0"/>
              <a:t>13/06/2022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80E5DC-2180-42D0-9A15-1C2C043B4AF1}" type="datetime1">
              <a:rPr lang="it-IT" noProof="0" smtClean="0"/>
              <a:t>13/06/2022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A0D57C-B56D-4BC5-AD84-7527568E91F5}" type="datetime1">
              <a:rPr lang="it-IT" noProof="0" smtClean="0"/>
              <a:t>13/06/2022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66BC7013-D0FB-4E2A-A2D0-3F9F0D0B6231}" type="datetime1">
              <a:rPr lang="it-IT" noProof="0" smtClean="0"/>
              <a:t>13/06/2022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7.xml"/><Relationship Id="rId7" Type="http://schemas.openxmlformats.org/officeDocument/2006/relationships/image" Target="../media/image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6.svg"/><Relationship Id="rId7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8.xml"/><Relationship Id="rId7" Type="http://schemas.openxmlformats.org/officeDocument/2006/relationships/image" Target="../media/image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0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5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5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hyperlink" Target="https://zhuanlan.zhihu.com/p/33045592" TargetMode="External"/><Relationship Id="rId18" Type="http://schemas.openxmlformats.org/officeDocument/2006/relationships/image" Target="../media/image20.png"/><Relationship Id="rId3" Type="http://schemas.openxmlformats.org/officeDocument/2006/relationships/diagramData" Target="../diagrams/data1.xml"/><Relationship Id="rId21" Type="http://schemas.openxmlformats.org/officeDocument/2006/relationships/hyperlink" Target="https://kalasearch.cn/community/tutorials/how-to-install-and-use-docker-compose/" TargetMode="External"/><Relationship Id="rId7" Type="http://schemas.microsoft.com/office/2007/relationships/diagramDrawing" Target="../diagrams/drawing1.xml"/><Relationship Id="rId12" Type="http://schemas.openxmlformats.org/officeDocument/2006/relationships/image" Target="../media/image17.jpg"/><Relationship Id="rId17" Type="http://schemas.openxmlformats.org/officeDocument/2006/relationships/hyperlink" Target="https://chrisreeves.co.nz/2020/06/12/grafana_alerting_telegram_webhook/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20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hyperlink" Target="https://www.lantix.com/business-intelligence-services/apache_spark_logo-e1550545881680/" TargetMode="External"/><Relationship Id="rId5" Type="http://schemas.openxmlformats.org/officeDocument/2006/relationships/diagramQuickStyle" Target="../diagrams/quickStyle1.xml"/><Relationship Id="rId15" Type="http://schemas.openxmlformats.org/officeDocument/2006/relationships/hyperlink" Target="https://www.ochobitshacenunbyte.com/2018/11/28/instalacion-y-configuracion-de-redis-en-centos-7/" TargetMode="External"/><Relationship Id="rId10" Type="http://schemas.openxmlformats.org/officeDocument/2006/relationships/image" Target="../media/image16.png"/><Relationship Id="rId19" Type="http://schemas.openxmlformats.org/officeDocument/2006/relationships/hyperlink" Target="https://growingdna.com/docker-intro/" TargetMode="External"/><Relationship Id="rId4" Type="http://schemas.openxmlformats.org/officeDocument/2006/relationships/diagramLayout" Target="../diagrams/layout1.xml"/><Relationship Id="rId9" Type="http://schemas.openxmlformats.org/officeDocument/2006/relationships/hyperlink" Target="https://roaringelephant.org/2016/01/26/episode-6-an-introduction-to-nifi/" TargetMode="External"/><Relationship Id="rId14" Type="http://schemas.openxmlformats.org/officeDocument/2006/relationships/image" Target="../media/image18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5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5.png"/><Relationship Id="rId12" Type="http://schemas.openxmlformats.org/officeDocument/2006/relationships/hyperlink" Target="https://www.youtube.com/watch?v=gJBOgG-JbT4" TargetMode="Externa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26.jpg"/><Relationship Id="rId5" Type="http://schemas.openxmlformats.org/officeDocument/2006/relationships/diagramColors" Target="../diagrams/colors5.xml"/><Relationship Id="rId10" Type="http://schemas.openxmlformats.org/officeDocument/2006/relationships/hyperlink" Target="https://www.lantix.com/business-intelligence-services/apache_spark_logo-e1550545881680/" TargetMode="Externa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SABD Progetto 1 – 2021/22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it-IT" dirty="0">
                <a:solidFill>
                  <a:srgbClr val="FFFFFF"/>
                </a:solidFill>
              </a:rPr>
              <a:t>Diana Pasquali 0306320, Giacomo Lorenzo Rossi 0292400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3F096A2-88FB-1CFF-5B1A-5169299F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8B457E-7CE7-D6FD-ED98-B53D6991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32523"/>
          </a:xfrm>
        </p:spPr>
        <p:txBody>
          <a:bodyPr/>
          <a:lstStyle/>
          <a:p>
            <a:r>
              <a:rPr lang="it-IT" dirty="0"/>
              <a:t>QUERY 2</a:t>
            </a:r>
          </a:p>
        </p:txBody>
      </p:sp>
      <p:graphicFrame>
        <p:nvGraphicFramePr>
          <p:cNvPr id="10" name="Segnaposto contenuto 9">
            <a:extLst>
              <a:ext uri="{FF2B5EF4-FFF2-40B4-BE49-F238E27FC236}">
                <a16:creationId xmlns:a16="http://schemas.microsoft.com/office/drawing/2014/main" id="{6385AB0D-C951-F442-7A79-8C7FAA957D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727523"/>
              </p:ext>
            </p:extLst>
          </p:nvPr>
        </p:nvGraphicFramePr>
        <p:xfrm>
          <a:off x="3778541" y="1470908"/>
          <a:ext cx="7481610" cy="4589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uppo 3">
            <a:extLst>
              <a:ext uri="{FF2B5EF4-FFF2-40B4-BE49-F238E27FC236}">
                <a16:creationId xmlns:a16="http://schemas.microsoft.com/office/drawing/2014/main" id="{D159DA16-6740-D80C-3199-CFAB3ACF7705}"/>
              </a:ext>
            </a:extLst>
          </p:cNvPr>
          <p:cNvGrpSpPr/>
          <p:nvPr/>
        </p:nvGrpSpPr>
        <p:grpSpPr>
          <a:xfrm>
            <a:off x="10744200" y="555202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AE9B7A7A-F40F-4BC5-5927-14CF8FA3D4F0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2A6FC6FA-1C84-A555-B0B3-ADB5169AA01C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7" name="Immagine 6" descr="Immagine che contiene testo, cielo, screenshot&#10;&#10;Descrizione generata automaticamente">
            <a:extLst>
              <a:ext uri="{FF2B5EF4-FFF2-40B4-BE49-F238E27FC236}">
                <a16:creationId xmlns:a16="http://schemas.microsoft.com/office/drawing/2014/main" id="{E0A63E90-AD7F-5D1A-6CE8-14574CF801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49" y="1417739"/>
            <a:ext cx="2846693" cy="4642575"/>
          </a:xfrm>
          <a:prstGeom prst="rect">
            <a:avLst/>
          </a:prstGeom>
        </p:spPr>
      </p:pic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5DF8387A-A14C-1137-6068-2F752A86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10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57275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8B457E-7CE7-D6FD-ED98-B53D6991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32523"/>
          </a:xfrm>
        </p:spPr>
        <p:txBody>
          <a:bodyPr/>
          <a:lstStyle/>
          <a:p>
            <a:r>
              <a:rPr lang="it-IT" dirty="0"/>
              <a:t>QUERY 2 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D159DA16-6740-D80C-3199-CFAB3ACF7705}"/>
              </a:ext>
            </a:extLst>
          </p:cNvPr>
          <p:cNvGrpSpPr/>
          <p:nvPr/>
        </p:nvGrpSpPr>
        <p:grpSpPr>
          <a:xfrm>
            <a:off x="10744200" y="555202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AE9B7A7A-F40F-4BC5-5927-14CF8FA3D4F0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2A6FC6FA-1C84-A555-B0B3-ADB5169AA01C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5DF8387A-A14C-1137-6068-2F752A86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11</a:t>
            </a:fld>
            <a:endParaRPr lang="it-IT" noProof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B3C02CC4-F3BA-BA59-528D-74454F1ECA17}"/>
              </a:ext>
            </a:extLst>
          </p:cNvPr>
          <p:cNvGrpSpPr/>
          <p:nvPr/>
        </p:nvGrpSpPr>
        <p:grpSpPr>
          <a:xfrm>
            <a:off x="1598212" y="4869554"/>
            <a:ext cx="8995576" cy="635539"/>
            <a:chOff x="1023939" y="4089252"/>
            <a:chExt cx="8995576" cy="635539"/>
          </a:xfrm>
        </p:grpSpPr>
        <p:sp>
          <p:nvSpPr>
            <p:cNvPr id="10" name="Freccia a destra 9">
              <a:extLst>
                <a:ext uri="{FF2B5EF4-FFF2-40B4-BE49-F238E27FC236}">
                  <a16:creationId xmlns:a16="http://schemas.microsoft.com/office/drawing/2014/main" id="{AFBDCFD4-B86B-1DB9-4A0D-CD9B33A46CC5}"/>
                </a:ext>
              </a:extLst>
            </p:cNvPr>
            <p:cNvSpPr/>
            <p:nvPr/>
          </p:nvSpPr>
          <p:spPr>
            <a:xfrm>
              <a:off x="2195836" y="423897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as</a:t>
              </a:r>
              <a:endParaRPr lang="it-IT" dirty="0"/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484B393C-4C0E-18A7-1DC3-26FCFC46E9B1}"/>
                </a:ext>
              </a:extLst>
            </p:cNvPr>
            <p:cNvSpPr/>
            <p:nvPr/>
          </p:nvSpPr>
          <p:spPr>
            <a:xfrm>
              <a:off x="1023939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Row</a:t>
              </a:r>
            </a:p>
          </p:txBody>
        </p:sp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C8ECBE24-F4AA-7BAC-D2BF-68EE5B9EC7EA}"/>
                </a:ext>
              </a:extLst>
            </p:cNvPr>
            <p:cNvSpPr/>
            <p:nvPr/>
          </p:nvSpPr>
          <p:spPr>
            <a:xfrm>
              <a:off x="3674603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Query2Bean</a:t>
              </a:r>
            </a:p>
          </p:txBody>
        </p:sp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1F10ADA8-5BE3-C25D-02D3-091738048DE7}"/>
                </a:ext>
              </a:extLst>
            </p:cNvPr>
            <p:cNvSpPr/>
            <p:nvPr/>
          </p:nvSpPr>
          <p:spPr>
            <a:xfrm>
              <a:off x="6325267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Query2Calc</a:t>
              </a:r>
            </a:p>
          </p:txBody>
        </p:sp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C61B536C-B20D-39A2-C9A9-F3FC4AEDA31A}"/>
                </a:ext>
              </a:extLst>
            </p:cNvPr>
            <p:cNvSpPr/>
            <p:nvPr/>
          </p:nvSpPr>
          <p:spPr>
            <a:xfrm>
              <a:off x="8975931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Query2Result</a:t>
              </a:r>
            </a:p>
          </p:txBody>
        </p:sp>
        <p:sp>
          <p:nvSpPr>
            <p:cNvPr id="15" name="Freccia a destra 14">
              <a:extLst>
                <a:ext uri="{FF2B5EF4-FFF2-40B4-BE49-F238E27FC236}">
                  <a16:creationId xmlns:a16="http://schemas.microsoft.com/office/drawing/2014/main" id="{19EBC04C-15C6-5F8E-8689-BFD524103A43}"/>
                </a:ext>
              </a:extLst>
            </p:cNvPr>
            <p:cNvSpPr/>
            <p:nvPr/>
          </p:nvSpPr>
          <p:spPr>
            <a:xfrm>
              <a:off x="4846500" y="424204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mapToPair</a:t>
              </a:r>
              <a:endParaRPr lang="it-IT" dirty="0"/>
            </a:p>
          </p:txBody>
        </p:sp>
        <p:sp>
          <p:nvSpPr>
            <p:cNvPr id="16" name="Freccia a destra 15">
              <a:extLst>
                <a:ext uri="{FF2B5EF4-FFF2-40B4-BE49-F238E27FC236}">
                  <a16:creationId xmlns:a16="http://schemas.microsoft.com/office/drawing/2014/main" id="{110CF74E-8577-B746-6F85-724C9BA64255}"/>
                </a:ext>
              </a:extLst>
            </p:cNvPr>
            <p:cNvSpPr/>
            <p:nvPr/>
          </p:nvSpPr>
          <p:spPr>
            <a:xfrm>
              <a:off x="7497164" y="423897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map</a:t>
              </a:r>
              <a:endParaRPr lang="it-IT" dirty="0"/>
            </a:p>
          </p:txBody>
        </p:sp>
      </p:grpSp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9FD481CB-CE02-0F35-2E28-2AF391F76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30" y="1898683"/>
            <a:ext cx="11270961" cy="186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60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8B457E-7CE7-D6FD-ED98-B53D6991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32523"/>
          </a:xfrm>
        </p:spPr>
        <p:txBody>
          <a:bodyPr/>
          <a:lstStyle/>
          <a:p>
            <a:r>
              <a:rPr lang="it-IT" dirty="0"/>
              <a:t>QUERY 2 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D159DA16-6740-D80C-3199-CFAB3ACF7705}"/>
              </a:ext>
            </a:extLst>
          </p:cNvPr>
          <p:cNvGrpSpPr/>
          <p:nvPr/>
        </p:nvGrpSpPr>
        <p:grpSpPr>
          <a:xfrm>
            <a:off x="10744200" y="555202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AE9B7A7A-F40F-4BC5-5927-14CF8FA3D4F0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2A6FC6FA-1C84-A555-B0B3-ADB5169AA01C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5DF8387A-A14C-1137-6068-2F752A86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12</a:t>
            </a:fld>
            <a:endParaRPr lang="it-IT" noProof="0"/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04D56F96-53BE-EFDB-F893-FD00D5E40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12" y="2364004"/>
            <a:ext cx="4385064" cy="345820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F7BAE4C-B1DF-B8AD-8613-DD73F6955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1668" y="2085395"/>
            <a:ext cx="4704282" cy="1779379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AB6DA21C-13B0-84D1-F703-4ED4030719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689" y="3873382"/>
            <a:ext cx="3962703" cy="2793848"/>
          </a:xfrm>
          <a:prstGeom prst="rect">
            <a:avLst/>
          </a:prstGeom>
        </p:spPr>
      </p:pic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7D5885DE-2B71-0F1D-2F41-7388C369C191}"/>
              </a:ext>
            </a:extLst>
          </p:cNvPr>
          <p:cNvCxnSpPr/>
          <p:nvPr/>
        </p:nvCxnSpPr>
        <p:spPr>
          <a:xfrm flipH="1">
            <a:off x="3268946" y="1816099"/>
            <a:ext cx="3618082" cy="5479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4487B6EE-083F-C2F8-1524-0C617E1CF037}"/>
              </a:ext>
            </a:extLst>
          </p:cNvPr>
          <p:cNvCxnSpPr>
            <a:cxnSpLocks/>
          </p:cNvCxnSpPr>
          <p:nvPr/>
        </p:nvCxnSpPr>
        <p:spPr>
          <a:xfrm flipH="1">
            <a:off x="5973550" y="1921424"/>
            <a:ext cx="766693" cy="19347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89455C94-6E64-2419-535A-A6070029B13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740243" y="1921424"/>
            <a:ext cx="631425" cy="10536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magine 30">
            <a:extLst>
              <a:ext uri="{FF2B5EF4-FFF2-40B4-BE49-F238E27FC236}">
                <a16:creationId xmlns:a16="http://schemas.microsoft.com/office/drawing/2014/main" id="{703EFE52-4C77-6C3C-4E89-4D4ED1CF68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6609" y="128663"/>
            <a:ext cx="7493214" cy="772809"/>
          </a:xfrm>
          <a:prstGeom prst="rect">
            <a:avLst/>
          </a:prstGeom>
        </p:spPr>
      </p:pic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6AAEFB6E-39D7-9873-EEF5-21FE28C08D6E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6740243" y="901472"/>
            <a:ext cx="162973" cy="3844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DFE8CD05-0C85-6992-E2BC-481A248912DB}"/>
              </a:ext>
            </a:extLst>
          </p:cNvPr>
          <p:cNvGrpSpPr/>
          <p:nvPr/>
        </p:nvGrpSpPr>
        <p:grpSpPr>
          <a:xfrm>
            <a:off x="953970" y="1284371"/>
            <a:ext cx="8995576" cy="635539"/>
            <a:chOff x="1023939" y="4089252"/>
            <a:chExt cx="8995576" cy="635539"/>
          </a:xfrm>
        </p:grpSpPr>
        <p:sp>
          <p:nvSpPr>
            <p:cNvPr id="24" name="Freccia a destra 23">
              <a:extLst>
                <a:ext uri="{FF2B5EF4-FFF2-40B4-BE49-F238E27FC236}">
                  <a16:creationId xmlns:a16="http://schemas.microsoft.com/office/drawing/2014/main" id="{3B9962DA-E0C8-D3C2-0AF7-303150F168CC}"/>
                </a:ext>
              </a:extLst>
            </p:cNvPr>
            <p:cNvSpPr/>
            <p:nvPr/>
          </p:nvSpPr>
          <p:spPr>
            <a:xfrm>
              <a:off x="2195836" y="423897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as</a:t>
              </a:r>
              <a:endParaRPr lang="it-IT" dirty="0"/>
            </a:p>
          </p:txBody>
        </p:sp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A1376971-73EA-0DBE-0C65-CE40673D789A}"/>
                </a:ext>
              </a:extLst>
            </p:cNvPr>
            <p:cNvSpPr/>
            <p:nvPr/>
          </p:nvSpPr>
          <p:spPr>
            <a:xfrm>
              <a:off x="1023939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Row</a:t>
              </a:r>
            </a:p>
          </p:txBody>
        </p:sp>
        <p:sp>
          <p:nvSpPr>
            <p:cNvPr id="27" name="Rettangolo con angoli arrotondati 26">
              <a:extLst>
                <a:ext uri="{FF2B5EF4-FFF2-40B4-BE49-F238E27FC236}">
                  <a16:creationId xmlns:a16="http://schemas.microsoft.com/office/drawing/2014/main" id="{4ED805A3-32F3-C41B-C644-14C45AD343B6}"/>
                </a:ext>
              </a:extLst>
            </p:cNvPr>
            <p:cNvSpPr/>
            <p:nvPr/>
          </p:nvSpPr>
          <p:spPr>
            <a:xfrm>
              <a:off x="3674603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Query2Bean</a:t>
              </a:r>
            </a:p>
          </p:txBody>
        </p:sp>
        <p:sp>
          <p:nvSpPr>
            <p:cNvPr id="28" name="Rettangolo con angoli arrotondati 27">
              <a:extLst>
                <a:ext uri="{FF2B5EF4-FFF2-40B4-BE49-F238E27FC236}">
                  <a16:creationId xmlns:a16="http://schemas.microsoft.com/office/drawing/2014/main" id="{9228A8DC-90E6-E558-D874-FB3AD0220C5C}"/>
                </a:ext>
              </a:extLst>
            </p:cNvPr>
            <p:cNvSpPr/>
            <p:nvPr/>
          </p:nvSpPr>
          <p:spPr>
            <a:xfrm>
              <a:off x="6325267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Query2Calc</a:t>
              </a:r>
            </a:p>
          </p:txBody>
        </p:sp>
        <p:sp>
          <p:nvSpPr>
            <p:cNvPr id="29" name="Rettangolo con angoli arrotondati 28">
              <a:extLst>
                <a:ext uri="{FF2B5EF4-FFF2-40B4-BE49-F238E27FC236}">
                  <a16:creationId xmlns:a16="http://schemas.microsoft.com/office/drawing/2014/main" id="{C4F4FEA1-F28E-BF10-D19F-5A7F6E4EBFAA}"/>
                </a:ext>
              </a:extLst>
            </p:cNvPr>
            <p:cNvSpPr/>
            <p:nvPr/>
          </p:nvSpPr>
          <p:spPr>
            <a:xfrm>
              <a:off x="8975931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Query2Result</a:t>
              </a:r>
            </a:p>
          </p:txBody>
        </p:sp>
        <p:sp>
          <p:nvSpPr>
            <p:cNvPr id="30" name="Freccia a destra 29">
              <a:extLst>
                <a:ext uri="{FF2B5EF4-FFF2-40B4-BE49-F238E27FC236}">
                  <a16:creationId xmlns:a16="http://schemas.microsoft.com/office/drawing/2014/main" id="{98EB5D10-BB64-A15B-0A3E-B48719FC7172}"/>
                </a:ext>
              </a:extLst>
            </p:cNvPr>
            <p:cNvSpPr/>
            <p:nvPr/>
          </p:nvSpPr>
          <p:spPr>
            <a:xfrm>
              <a:off x="4846500" y="424204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mapToPair</a:t>
              </a:r>
              <a:endParaRPr lang="it-IT" dirty="0"/>
            </a:p>
          </p:txBody>
        </p:sp>
        <p:sp>
          <p:nvSpPr>
            <p:cNvPr id="33" name="Freccia a destra 32">
              <a:extLst>
                <a:ext uri="{FF2B5EF4-FFF2-40B4-BE49-F238E27FC236}">
                  <a16:creationId xmlns:a16="http://schemas.microsoft.com/office/drawing/2014/main" id="{340B29D9-C628-ACCA-17FC-87951A19995D}"/>
                </a:ext>
              </a:extLst>
            </p:cNvPr>
            <p:cNvSpPr/>
            <p:nvPr/>
          </p:nvSpPr>
          <p:spPr>
            <a:xfrm>
              <a:off x="7497164" y="423897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map</a:t>
              </a:r>
              <a:endParaRPr lang="it-IT" dirty="0"/>
            </a:p>
          </p:txBody>
        </p:sp>
      </p:grpSp>
      <p:pic>
        <p:nvPicPr>
          <p:cNvPr id="19" name="Immagine 18">
            <a:extLst>
              <a:ext uri="{FF2B5EF4-FFF2-40B4-BE49-F238E27FC236}">
                <a16:creationId xmlns:a16="http://schemas.microsoft.com/office/drawing/2014/main" id="{B979E8A6-608F-DE2C-661B-022A5A7CB9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296" y="5947431"/>
            <a:ext cx="3266776" cy="7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82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7EC8FB-8F03-2B79-8F4D-77BAB250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91246"/>
          </a:xfrm>
        </p:spPr>
        <p:txBody>
          <a:bodyPr/>
          <a:lstStyle/>
          <a:p>
            <a:r>
              <a:rPr lang="it-IT" dirty="0"/>
              <a:t>QUERY 3</a:t>
            </a:r>
          </a:p>
        </p:txBody>
      </p:sp>
      <p:graphicFrame>
        <p:nvGraphicFramePr>
          <p:cNvPr id="9" name="Segnaposto contenuto 8">
            <a:extLst>
              <a:ext uri="{FF2B5EF4-FFF2-40B4-BE49-F238E27FC236}">
                <a16:creationId xmlns:a16="http://schemas.microsoft.com/office/drawing/2014/main" id="{A7C75D9C-A15D-739A-D13D-2D83A1948D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20359"/>
              </p:ext>
            </p:extLst>
          </p:nvPr>
        </p:nvGraphicFramePr>
        <p:xfrm>
          <a:off x="4837106" y="1512404"/>
          <a:ext cx="6095848" cy="4754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uppo 3">
            <a:extLst>
              <a:ext uri="{FF2B5EF4-FFF2-40B4-BE49-F238E27FC236}">
                <a16:creationId xmlns:a16="http://schemas.microsoft.com/office/drawing/2014/main" id="{9AECC8E7-D546-56F7-08A1-961A65A848E3}"/>
              </a:ext>
            </a:extLst>
          </p:cNvPr>
          <p:cNvGrpSpPr/>
          <p:nvPr/>
        </p:nvGrpSpPr>
        <p:grpSpPr>
          <a:xfrm>
            <a:off x="10744200" y="590771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87B01012-2C4C-B448-6AA6-9E2F59EEC9F5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82850D9F-C88F-4EE3-F4A6-735916206A25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7" name="Immagine 6" descr="Immagine che contiene testo, cielo&#10;&#10;Descrizione generata automaticamente">
            <a:extLst>
              <a:ext uri="{FF2B5EF4-FFF2-40B4-BE49-F238E27FC236}">
                <a16:creationId xmlns:a16="http://schemas.microsoft.com/office/drawing/2014/main" id="{70D372A2-128E-4365-B653-A83DF57B224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74" y="1476462"/>
            <a:ext cx="4001732" cy="4418500"/>
          </a:xfrm>
          <a:prstGeom prst="rect">
            <a:avLst/>
          </a:prstGeom>
        </p:spPr>
      </p:pic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5AC060E6-FB10-A3B8-6D97-6B74967B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76349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7EC8FB-8F03-2B79-8F4D-77BAB250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91246"/>
          </a:xfrm>
        </p:spPr>
        <p:txBody>
          <a:bodyPr/>
          <a:lstStyle/>
          <a:p>
            <a:r>
              <a:rPr lang="it-IT" dirty="0"/>
              <a:t>QUERY 3 (1)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9AECC8E7-D546-56F7-08A1-961A65A848E3}"/>
              </a:ext>
            </a:extLst>
          </p:cNvPr>
          <p:cNvGrpSpPr/>
          <p:nvPr/>
        </p:nvGrpSpPr>
        <p:grpSpPr>
          <a:xfrm>
            <a:off x="10744200" y="590771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87B01012-2C4C-B448-6AA6-9E2F59EEC9F5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82850D9F-C88F-4EE3-F4A6-735916206A25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5AC060E6-FB10-A3B8-6D97-6B74967B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14</a:t>
            </a:fld>
            <a:endParaRPr lang="it-IT" noProof="0"/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5F902C6E-E80D-8433-BC12-ED60465B713D}"/>
              </a:ext>
            </a:extLst>
          </p:cNvPr>
          <p:cNvGrpSpPr/>
          <p:nvPr/>
        </p:nvGrpSpPr>
        <p:grpSpPr>
          <a:xfrm>
            <a:off x="2711708" y="3842154"/>
            <a:ext cx="6344912" cy="635539"/>
            <a:chOff x="1023939" y="4089252"/>
            <a:chExt cx="6344912" cy="635539"/>
          </a:xfrm>
        </p:grpSpPr>
        <p:sp>
          <p:nvSpPr>
            <p:cNvPr id="22" name="Freccia a destra 21">
              <a:extLst>
                <a:ext uri="{FF2B5EF4-FFF2-40B4-BE49-F238E27FC236}">
                  <a16:creationId xmlns:a16="http://schemas.microsoft.com/office/drawing/2014/main" id="{8336BB73-86CB-53FA-D51B-9136318A4C2D}"/>
                </a:ext>
              </a:extLst>
            </p:cNvPr>
            <p:cNvSpPr/>
            <p:nvPr/>
          </p:nvSpPr>
          <p:spPr>
            <a:xfrm>
              <a:off x="2195836" y="423897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as</a:t>
              </a:r>
              <a:endParaRPr lang="it-IT" dirty="0"/>
            </a:p>
          </p:txBody>
        </p:sp>
        <p:sp>
          <p:nvSpPr>
            <p:cNvPr id="23" name="Rettangolo con angoli arrotondati 22">
              <a:extLst>
                <a:ext uri="{FF2B5EF4-FFF2-40B4-BE49-F238E27FC236}">
                  <a16:creationId xmlns:a16="http://schemas.microsoft.com/office/drawing/2014/main" id="{FC4268E0-377E-348B-E793-0BFC7AABABA6}"/>
                </a:ext>
              </a:extLst>
            </p:cNvPr>
            <p:cNvSpPr/>
            <p:nvPr/>
          </p:nvSpPr>
          <p:spPr>
            <a:xfrm>
              <a:off x="1023939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Row</a:t>
              </a:r>
            </a:p>
          </p:txBody>
        </p:sp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6E138493-B6D2-91CC-60A2-4B15361F4FE6}"/>
                </a:ext>
              </a:extLst>
            </p:cNvPr>
            <p:cNvSpPr/>
            <p:nvPr/>
          </p:nvSpPr>
          <p:spPr>
            <a:xfrm>
              <a:off x="3674603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Query3Bean</a:t>
              </a:r>
            </a:p>
          </p:txBody>
        </p:sp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989809C-4E98-9DA5-57C2-28A7473A4429}"/>
                </a:ext>
              </a:extLst>
            </p:cNvPr>
            <p:cNvSpPr/>
            <p:nvPr/>
          </p:nvSpPr>
          <p:spPr>
            <a:xfrm>
              <a:off x="6325267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Query3Calc</a:t>
              </a:r>
            </a:p>
          </p:txBody>
        </p:sp>
        <p:sp>
          <p:nvSpPr>
            <p:cNvPr id="27" name="Freccia a destra 26">
              <a:extLst>
                <a:ext uri="{FF2B5EF4-FFF2-40B4-BE49-F238E27FC236}">
                  <a16:creationId xmlns:a16="http://schemas.microsoft.com/office/drawing/2014/main" id="{7338413E-DDE3-8FDB-0C3E-8357975B03FF}"/>
                </a:ext>
              </a:extLst>
            </p:cNvPr>
            <p:cNvSpPr/>
            <p:nvPr/>
          </p:nvSpPr>
          <p:spPr>
            <a:xfrm>
              <a:off x="4846500" y="424204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mapToPair</a:t>
              </a:r>
              <a:endParaRPr lang="it-IT" dirty="0"/>
            </a:p>
          </p:txBody>
        </p:sp>
      </p:grpSp>
      <p:pic>
        <p:nvPicPr>
          <p:cNvPr id="30" name="Immagine 29">
            <a:extLst>
              <a:ext uri="{FF2B5EF4-FFF2-40B4-BE49-F238E27FC236}">
                <a16:creationId xmlns:a16="http://schemas.microsoft.com/office/drawing/2014/main" id="{D809AF77-F5D5-9AF3-8F7C-43E7FD590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1525115"/>
            <a:ext cx="11811000" cy="2139855"/>
          </a:xfrm>
          <a:prstGeom prst="rect">
            <a:avLst/>
          </a:prstGeom>
        </p:spPr>
      </p:pic>
      <p:pic>
        <p:nvPicPr>
          <p:cNvPr id="34" name="Immagine 3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C2791F4-C5FB-CFED-C07E-D362A0D0E4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4807666"/>
            <a:ext cx="5029200" cy="1857375"/>
          </a:xfrm>
          <a:prstGeom prst="rect">
            <a:avLst/>
          </a:prstGeom>
        </p:spPr>
      </p:pic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B1F89B8D-EBFA-37B1-628E-162C2D9BA3EA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 flipH="1">
            <a:off x="8229600" y="4477693"/>
            <a:ext cx="305228" cy="329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177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7EC8FB-8F03-2B79-8F4D-77BAB250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91246"/>
          </a:xfrm>
        </p:spPr>
        <p:txBody>
          <a:bodyPr/>
          <a:lstStyle/>
          <a:p>
            <a:r>
              <a:rPr lang="it-IT" dirty="0"/>
              <a:t>QUERY 3 (2)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9AECC8E7-D546-56F7-08A1-961A65A848E3}"/>
              </a:ext>
            </a:extLst>
          </p:cNvPr>
          <p:cNvGrpSpPr/>
          <p:nvPr/>
        </p:nvGrpSpPr>
        <p:grpSpPr>
          <a:xfrm>
            <a:off x="10744200" y="590771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87B01012-2C4C-B448-6AA6-9E2F59EEC9F5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82850D9F-C88F-4EE3-F4A6-735916206A25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5AC060E6-FB10-A3B8-6D97-6B74967B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15</a:t>
            </a:fld>
            <a:endParaRPr lang="it-IT" noProof="0"/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5F902C6E-E80D-8433-BC12-ED60465B713D}"/>
              </a:ext>
            </a:extLst>
          </p:cNvPr>
          <p:cNvGrpSpPr/>
          <p:nvPr/>
        </p:nvGrpSpPr>
        <p:grpSpPr>
          <a:xfrm>
            <a:off x="4037040" y="5835165"/>
            <a:ext cx="3694248" cy="635539"/>
            <a:chOff x="3674603" y="4089252"/>
            <a:chExt cx="3694248" cy="635539"/>
          </a:xfrm>
        </p:grpSpPr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6E138493-B6D2-91CC-60A2-4B15361F4FE6}"/>
                </a:ext>
              </a:extLst>
            </p:cNvPr>
            <p:cNvSpPr/>
            <p:nvPr/>
          </p:nvSpPr>
          <p:spPr>
            <a:xfrm>
              <a:off x="3674603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Query3Calc</a:t>
              </a:r>
            </a:p>
          </p:txBody>
        </p:sp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989809C-4E98-9DA5-57C2-28A7473A4429}"/>
                </a:ext>
              </a:extLst>
            </p:cNvPr>
            <p:cNvSpPr/>
            <p:nvPr/>
          </p:nvSpPr>
          <p:spPr>
            <a:xfrm>
              <a:off x="6325267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Query3Result</a:t>
              </a:r>
            </a:p>
          </p:txBody>
        </p:sp>
        <p:sp>
          <p:nvSpPr>
            <p:cNvPr id="27" name="Freccia a destra 26">
              <a:extLst>
                <a:ext uri="{FF2B5EF4-FFF2-40B4-BE49-F238E27FC236}">
                  <a16:creationId xmlns:a16="http://schemas.microsoft.com/office/drawing/2014/main" id="{7338413E-DDE3-8FDB-0C3E-8357975B03FF}"/>
                </a:ext>
              </a:extLst>
            </p:cNvPr>
            <p:cNvSpPr/>
            <p:nvPr/>
          </p:nvSpPr>
          <p:spPr>
            <a:xfrm>
              <a:off x="4846500" y="424204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flatMap</a:t>
              </a:r>
              <a:endParaRPr lang="it-IT" dirty="0"/>
            </a:p>
          </p:txBody>
        </p:sp>
      </p:grpSp>
      <p:pic>
        <p:nvPicPr>
          <p:cNvPr id="7" name="Immagine 6">
            <a:extLst>
              <a:ext uri="{FF2B5EF4-FFF2-40B4-BE49-F238E27FC236}">
                <a16:creationId xmlns:a16="http://schemas.microsoft.com/office/drawing/2014/main" id="{D2D97A6E-A94E-F183-5560-C76B27321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61" y="1794232"/>
            <a:ext cx="10218739" cy="375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4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E46C9-C4D2-3E55-08F0-CF144773D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08024"/>
          </a:xfrm>
        </p:spPr>
        <p:txBody>
          <a:bodyPr/>
          <a:lstStyle/>
          <a:p>
            <a:r>
              <a:rPr lang="it-IT" dirty="0"/>
              <a:t>Query 1 sql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A37EE3F7-3F1D-AFF3-EB38-1CEAA095C7F9}"/>
              </a:ext>
            </a:extLst>
          </p:cNvPr>
          <p:cNvGrpSpPr/>
          <p:nvPr/>
        </p:nvGrpSpPr>
        <p:grpSpPr>
          <a:xfrm>
            <a:off x="10744200" y="590771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267E30BF-33D6-5CC7-C77E-EC0ED9CCA306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F0C97CA7-D27A-0CFC-CEA5-3842283191BD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0956F3-41CD-9135-3DAD-CE2235AB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16</a:t>
            </a:fld>
            <a:endParaRPr lang="it-IT" noProof="0"/>
          </a:p>
        </p:txBody>
      </p:sp>
      <p:pic>
        <p:nvPicPr>
          <p:cNvPr id="27" name="Segnaposto contenuto 26" descr="Immagine che contiene testo&#10;&#10;Descrizione generata automaticamente">
            <a:extLst>
              <a:ext uri="{FF2B5EF4-FFF2-40B4-BE49-F238E27FC236}">
                <a16:creationId xmlns:a16="http://schemas.microsoft.com/office/drawing/2014/main" id="{C3CAE9D7-C606-438B-9827-52C0FE082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71209" y="3158845"/>
            <a:ext cx="8365787" cy="129065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C4ADD7-351D-5A77-8B49-78B2CAD45034}"/>
                  </a:ext>
                </a:extLst>
              </p:cNvPr>
              <p:cNvSpPr txBox="1"/>
              <p:nvPr/>
            </p:nvSpPr>
            <p:spPr>
              <a:xfrm>
                <a:off x="671209" y="4451524"/>
                <a:ext cx="9132431" cy="2295180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200"/>
                </a:lvl1pPr>
                <a:lvl2pPr marL="26517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</a:lvl2pPr>
                <a:lvl3pPr marL="44805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3pPr>
                <a:lvl4pPr marL="59436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4pPr>
                <a:lvl5pPr marL="77724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5pPr>
                <a:lvl6pPr marL="91440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6pPr>
                <a:lvl7pPr marL="1060704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7pPr>
                <a:lvl8pPr marL="1216152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8pPr>
                <a:lvl9pPr marL="136245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9pPr>
              </a:lstStyle>
              <a:p>
                <a:r>
                  <a:rPr lang="it-IT" dirty="0"/>
                  <a:t> Per ogni mese si calcola il valore medio di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it-IT"/>
                          <m:t>tip</m:t>
                        </m:r>
                        <m:r>
                          <m:rPr>
                            <m:nor/>
                          </m:rPr>
                          <a:rPr lang="it-IT"/>
                          <m:t>_</m:t>
                        </m:r>
                        <m:r>
                          <m:rPr>
                            <m:nor/>
                          </m:rPr>
                          <a:rPr lang="it-IT"/>
                          <m:t>amount</m:t>
                        </m:r>
                      </m:num>
                      <m:den>
                        <m:r>
                          <m:rPr>
                            <m:nor/>
                          </m:rPr>
                          <a:rPr lang="it-IT"/>
                          <m:t>total</m:t>
                        </m:r>
                        <m:r>
                          <m:rPr>
                            <m:nor/>
                          </m:rPr>
                          <a:rPr lang="it-IT"/>
                          <m:t>_</m:t>
                        </m:r>
                        <m:r>
                          <m:rPr>
                            <m:nor/>
                          </m:rPr>
                          <a:rPr lang="it-IT"/>
                          <m:t>amount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it-IT"/>
                          <m:t>toll</m:t>
                        </m:r>
                        <m:r>
                          <m:rPr>
                            <m:nor/>
                          </m:rPr>
                          <a:rPr lang="it-IT"/>
                          <m:t>_</m:t>
                        </m:r>
                        <m:r>
                          <m:rPr>
                            <m:nor/>
                          </m:rPr>
                          <a:rPr lang="it-IT"/>
                          <m:t>amount</m:t>
                        </m:r>
                      </m:den>
                    </m:f>
                  </m:oMath>
                </a14:m>
                <a:r>
                  <a:rPr lang="it-IT" dirty="0"/>
                  <a:t>, che è stato ottenuto aggregando le tre colonne necessarie a calcolarlo in una sola colonna.</a:t>
                </a:r>
              </a:p>
              <a:p>
                <a:r>
                  <a:rPr lang="it-IT" dirty="0"/>
                  <a:t> Per ogni mese si calcola il numero di corse</a:t>
                </a:r>
              </a:p>
              <a:p>
                <a:r>
                  <a:rPr lang="it-IT" dirty="0"/>
                  <a:t> Il risultato si ottiene raggruppando per mese.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C4ADD7-351D-5A77-8B49-78B2CAD45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9" y="4451524"/>
                <a:ext cx="9132431" cy="2295180"/>
              </a:xfrm>
              <a:prstGeom prst="rect">
                <a:avLst/>
              </a:prstGeom>
              <a:blipFill>
                <a:blip r:embed="rId5"/>
                <a:stretch>
                  <a:fillRect l="-126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magine 29">
            <a:extLst>
              <a:ext uri="{FF2B5EF4-FFF2-40B4-BE49-F238E27FC236}">
                <a16:creationId xmlns:a16="http://schemas.microsoft.com/office/drawing/2014/main" id="{A7218A37-14B1-C5EE-4983-F55A3DA333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209" y="1374152"/>
            <a:ext cx="9970851" cy="167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31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71BA8E-1A1D-93C3-E714-609BD5285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24134"/>
          </a:xfrm>
        </p:spPr>
        <p:txBody>
          <a:bodyPr/>
          <a:lstStyle/>
          <a:p>
            <a:r>
              <a:rPr lang="it-IT" dirty="0"/>
              <a:t>Query 2 sql (1)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CAEF7B6A-8F15-8BB6-4AE3-4D4825C84BA1}"/>
              </a:ext>
            </a:extLst>
          </p:cNvPr>
          <p:cNvGrpSpPr/>
          <p:nvPr/>
        </p:nvGrpSpPr>
        <p:grpSpPr>
          <a:xfrm>
            <a:off x="10744200" y="590771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E1D75F96-7717-2CEB-4BD0-A08D0234F3A1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9443F947-7B08-1BFB-ADE6-B27208590213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D94522-DD45-FCAF-CA05-717DB9EF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17</a:t>
            </a:fld>
            <a:endParaRPr lang="it-IT" noProof="0"/>
          </a:p>
        </p:txBody>
      </p:sp>
      <p:pic>
        <p:nvPicPr>
          <p:cNvPr id="8" name="Segnaposto contenuto 9">
            <a:extLst>
              <a:ext uri="{FF2B5EF4-FFF2-40B4-BE49-F238E27FC236}">
                <a16:creationId xmlns:a16="http://schemas.microsoft.com/office/drawing/2014/main" id="{05EA6430-D2EE-2336-2B42-7985E13CD56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55061" y="1366779"/>
            <a:ext cx="9720072" cy="105940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ABCF119-8026-4851-6F4E-26AD0F87E10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5878" y="2543417"/>
            <a:ext cx="7589713" cy="103199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D8371C0-6A5F-7430-769F-10DE0DADD60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55061" y="3721071"/>
            <a:ext cx="6081926" cy="974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47ABEF7E-2705-8240-75DF-503F51072035}"/>
                  </a:ext>
                </a:extLst>
              </p:cNvPr>
              <p:cNvSpPr txBox="1"/>
              <p:nvPr/>
            </p:nvSpPr>
            <p:spPr>
              <a:xfrm>
                <a:off x="455061" y="4695660"/>
                <a:ext cx="11116829" cy="1707932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 fontScale="92500"/>
              </a:bodyPr>
              <a:lstStyle>
                <a:lvl1pPr marL="91440" indent="-9144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200"/>
                </a:lvl1pPr>
                <a:lvl2pPr marL="26517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</a:lvl2pPr>
                <a:lvl3pPr marL="44805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3pPr>
                <a:lvl4pPr marL="59436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4pPr>
                <a:lvl5pPr marL="77724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5pPr>
                <a:lvl6pPr marL="91440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6pPr>
                <a:lvl7pPr marL="1060704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7pPr>
                <a:lvl8pPr marL="1216152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8pPr>
                <a:lvl9pPr marL="136245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9pPr>
              </a:lstStyle>
              <a:p>
                <a:r>
                  <a:rPr lang="it-IT" dirty="0"/>
                  <a:t> Si calcolano il valore medio della mancia e la sua deviazione standard, raggruppando le righe per ora.</a:t>
                </a:r>
              </a:p>
              <a:p>
                <a:r>
                  <a:rPr lang="it-IT" dirty="0"/>
                  <a:t> Si contano le occorrenze di ciascuna zona di partenza, raggruppando il dataset iniziale per ore e zone di partenza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loc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count</m:t>
                    </m:r>
                  </m:oMath>
                </a14:m>
                <a:r>
                  <a:rPr lang="it-IT" dirty="0"/>
                  <a:t>).</a:t>
                </a:r>
              </a:p>
              <a:p>
                <a:r>
                  <a:rPr lang="it-IT" dirty="0"/>
                  <a:t> Si contano le occorrenze delle corse totali in ogni ora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hour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loc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count</m:t>
                    </m:r>
                  </m:oMath>
                </a14:m>
                <a:r>
                  <a:rPr lang="it-IT" dirty="0"/>
                  <a:t>). </a:t>
                </a: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47ABEF7E-2705-8240-75DF-503F51072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61" y="4695660"/>
                <a:ext cx="11116829" cy="1707932"/>
              </a:xfrm>
              <a:prstGeom prst="rect">
                <a:avLst/>
              </a:prstGeom>
              <a:blipFill>
                <a:blip r:embed="rId7"/>
                <a:stretch>
                  <a:fillRect l="-933" t="-3571" r="-2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376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71BA8E-1A1D-93C3-E714-609BD5285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24134"/>
          </a:xfrm>
        </p:spPr>
        <p:txBody>
          <a:bodyPr/>
          <a:lstStyle/>
          <a:p>
            <a:r>
              <a:rPr lang="it-IT" dirty="0"/>
              <a:t>Query 2 sql (2)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CAEF7B6A-8F15-8BB6-4AE3-4D4825C84BA1}"/>
              </a:ext>
            </a:extLst>
          </p:cNvPr>
          <p:cNvGrpSpPr/>
          <p:nvPr/>
        </p:nvGrpSpPr>
        <p:grpSpPr>
          <a:xfrm>
            <a:off x="10744200" y="590771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E1D75F96-7717-2CEB-4BD0-A08D0234F3A1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9443F947-7B08-1BFB-ADE6-B27208590213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D94522-DD45-FCAF-CA05-717DB9EF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18</a:t>
            </a:fld>
            <a:endParaRPr lang="it-IT" noProof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40F92A1A-1240-8D47-048F-10941C74D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81" y="2952522"/>
            <a:ext cx="9189295" cy="936488"/>
          </a:xfrm>
          <a:prstGeom prst="rect">
            <a:avLst/>
          </a:prstGeom>
        </p:spPr>
      </p:pic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BB226B3A-C510-9655-5748-4F90F6F7F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083" y="1455559"/>
            <a:ext cx="5201286" cy="1069039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816A884-E9FB-7AEB-F7E5-62F9F7B0FC2A}"/>
              </a:ext>
            </a:extLst>
          </p:cNvPr>
          <p:cNvSpPr txBox="1"/>
          <p:nvPr/>
        </p:nvSpPr>
        <p:spPr>
          <a:xfrm>
            <a:off x="334081" y="2524598"/>
            <a:ext cx="10598873" cy="414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200"/>
            </a:lvl1pPr>
            <a:lvl2pPr marL="26517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</a:lvl2pPr>
            <a:lvl3pPr marL="4480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3pPr>
            <a:lvl4pPr marL="59436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4pPr>
            <a:lvl5pPr marL="77724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5pPr>
            <a:lvl6pPr marL="91440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6pPr>
            <a:lvl7pPr marL="1060704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7pPr>
            <a:lvl8pPr marL="1216152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8pPr>
            <a:lvl9pPr marL="13624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9pPr>
          </a:lstStyle>
          <a:p>
            <a:r>
              <a:rPr lang="it-IT" dirty="0"/>
              <a:t> Si contano le occorrenze dei pagamenti per ogni tipo di pagamento e ora.</a:t>
            </a:r>
          </a:p>
        </p:txBody>
      </p:sp>
      <p:pic>
        <p:nvPicPr>
          <p:cNvPr id="22" name="Immagine 21" descr="Immagine che contiene testo&#10;&#10;Descrizione generata automaticamente">
            <a:extLst>
              <a:ext uri="{FF2B5EF4-FFF2-40B4-BE49-F238E27FC236}">
                <a16:creationId xmlns:a16="http://schemas.microsoft.com/office/drawing/2014/main" id="{E4D4F766-82B9-7038-BC92-5344E8E110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081" y="3889010"/>
            <a:ext cx="5019675" cy="16002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E3E275E-618A-4B02-5445-110C65FAA0C3}"/>
              </a:ext>
            </a:extLst>
          </p:cNvPr>
          <p:cNvSpPr txBox="1"/>
          <p:nvPr/>
        </p:nvSpPr>
        <p:spPr>
          <a:xfrm>
            <a:off x="334081" y="5489210"/>
            <a:ext cx="9189295" cy="98149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defPPr rtl="0">
              <a:defRPr lang="it-it"/>
            </a:defPPr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200"/>
            </a:lvl1pPr>
            <a:lvl2pPr marL="26517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</a:lvl2pPr>
            <a:lvl3pPr marL="4480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3pPr>
            <a:lvl4pPr marL="59436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4pPr>
            <a:lvl5pPr marL="77724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5pPr>
            <a:lvl6pPr marL="91440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6pPr>
            <a:lvl7pPr marL="1060704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7pPr>
            <a:lvl8pPr marL="1216152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8pPr>
            <a:lvl9pPr marL="13624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9pPr>
          </a:lstStyle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B6E563DB-FBFE-E1DF-5799-3EE783804DD3}"/>
                  </a:ext>
                </a:extLst>
              </p:cNvPr>
              <p:cNvSpPr txBox="1"/>
              <p:nvPr/>
            </p:nvSpPr>
            <p:spPr>
              <a:xfrm>
                <a:off x="334081" y="5573949"/>
                <a:ext cx="10598873" cy="1171075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 lnSpcReduction="10000"/>
              </a:bodyPr>
              <a:lstStyle>
                <a:defPPr rtl="0">
                  <a:defRPr lang="it-it"/>
                </a:defPPr>
                <a:lvl1pPr marL="91440" indent="-9144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200"/>
                </a:lvl1pPr>
                <a:lvl2pPr marL="26517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</a:lvl2pPr>
                <a:lvl3pPr marL="44805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3pPr>
                <a:lvl4pPr marL="59436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4pPr>
                <a:lvl5pPr marL="77724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5pPr>
                <a:lvl6pPr marL="91440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6pPr>
                <a:lvl7pPr marL="1060704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7pPr>
                <a:lvl8pPr marL="1216152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8pPr>
                <a:lvl9pPr marL="136245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9pPr>
              </a:lstStyle>
              <a:p>
                <a:r>
                  <a:rPr lang="it-IT" dirty="0"/>
                  <a:t> Assegna ad ogni occorrenza dei tipo di pagamento per ogni ora un numero di riga (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𝑟𝑎𝑛𝑘</m:t>
                    </m:r>
                  </m:oMath>
                </a14:m>
                <a:r>
                  <a:rPr lang="it-IT" dirty="0"/>
                  <a:t>), usando la PARTITION BY sulle ore ordinando per occorrenze decrescenti. Dopodiché si usa il metodo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/>
                      <m:t>where</m:t>
                    </m:r>
                    <m:r>
                      <m:rPr>
                        <m:nor/>
                      </m:rPr>
                      <a:rPr lang="it-IT"/>
                      <m:t>()</m:t>
                    </m:r>
                  </m:oMath>
                </a14:m>
                <a:r>
                  <a:rPr lang="it-IT" dirty="0"/>
                  <a:t> di SparkSQL per prendere solo le righe con la massima occorrenza di tipo pagamento.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B6E563DB-FBFE-E1DF-5799-3EE783804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81" y="5573949"/>
                <a:ext cx="10598873" cy="1171075"/>
              </a:xfrm>
              <a:prstGeom prst="rect">
                <a:avLst/>
              </a:prstGeom>
              <a:blipFill>
                <a:blip r:embed="rId7"/>
                <a:stretch>
                  <a:fillRect l="-1093" t="-8333" r="-345" b="-109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972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71BA8E-1A1D-93C3-E714-609BD5285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24134"/>
          </a:xfrm>
        </p:spPr>
        <p:txBody>
          <a:bodyPr/>
          <a:lstStyle/>
          <a:p>
            <a:r>
              <a:rPr lang="it-IT" dirty="0"/>
              <a:t>Query 2 sql (2)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CAEF7B6A-8F15-8BB6-4AE3-4D4825C84BA1}"/>
              </a:ext>
            </a:extLst>
          </p:cNvPr>
          <p:cNvGrpSpPr/>
          <p:nvPr/>
        </p:nvGrpSpPr>
        <p:grpSpPr>
          <a:xfrm>
            <a:off x="10744200" y="590771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E1D75F96-7717-2CEB-4BD0-A08D0234F3A1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9443F947-7B08-1BFB-ADE6-B27208590213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D94522-DD45-FCAF-CA05-717DB9EF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19</a:t>
            </a:fld>
            <a:endParaRPr lang="it-IT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7816A884-E9FB-7AEB-F7E5-62F9F7B0FC2A}"/>
                  </a:ext>
                </a:extLst>
              </p:cNvPr>
              <p:cNvSpPr txBox="1"/>
              <p:nvPr/>
            </p:nvSpPr>
            <p:spPr>
              <a:xfrm>
                <a:off x="334082" y="2974555"/>
                <a:ext cx="9909144" cy="1393164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 fontScale="92500" lnSpcReduction="10000"/>
              </a:bodyPr>
              <a:lstStyle>
                <a:defPPr rtl="0">
                  <a:defRPr lang="it-it"/>
                </a:defPPr>
                <a:lvl1pPr marL="91440" indent="-9144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200"/>
                </a:lvl1pPr>
                <a:lvl2pPr marL="26517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</a:lvl2pPr>
                <a:lvl3pPr marL="44805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3pPr>
                <a:lvl4pPr marL="59436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4pPr>
                <a:lvl5pPr marL="77724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5pPr>
                <a:lvl6pPr marL="91440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6pPr>
                <a:lvl7pPr marL="1060704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7pPr>
                <a:lvl8pPr marL="1216152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8pPr>
                <a:lvl9pPr marL="136245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9pPr>
              </a:lstStyle>
              <a:p>
                <a:r>
                  <a:rPr lang="it-IT" dirty="0"/>
                  <a:t> Concatena la zona con la percentuale di corse che partono da essa tramite la funzione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/>
                      <m:t>concat</m:t>
                    </m:r>
                    <m:r>
                      <m:rPr>
                        <m:nor/>
                      </m:rPr>
                      <a:rPr lang="it-IT"/>
                      <m:t>_</m:t>
                    </m:r>
                    <m:r>
                      <m:rPr>
                        <m:nor/>
                      </m:rPr>
                      <a:rPr lang="it-IT"/>
                      <m:t>ws</m:t>
                    </m:r>
                    <m:r>
                      <m:rPr>
                        <m:nor/>
                      </m:rPr>
                      <a:rPr lang="it-IT"/>
                      <m:t>()</m:t>
                    </m:r>
                  </m:oMath>
                </a14:m>
                <a:r>
                  <a:rPr lang="it-IT" dirty="0"/>
                  <a:t>.</a:t>
                </a:r>
              </a:p>
              <a:p>
                <a:pPr lvl="1"/>
                <a:r>
                  <a:rPr lang="it-IT" dirty="0"/>
                  <a:t>E.g: 112;0.123</a:t>
                </a:r>
              </a:p>
              <a:p>
                <a:r>
                  <a:rPr lang="it-IT" dirty="0"/>
                  <a:t> Ordina i risultati ottenuti per ogni ora e per ogni valore di distribuzione delle zone associate.</a:t>
                </a: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7816A884-E9FB-7AEB-F7E5-62F9F7B0F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82" y="2974555"/>
                <a:ext cx="9909144" cy="1393164"/>
              </a:xfrm>
              <a:prstGeom prst="rect">
                <a:avLst/>
              </a:prstGeom>
              <a:blipFill>
                <a:blip r:embed="rId4"/>
                <a:stretch>
                  <a:fillRect l="-1046" t="-6579" b="-8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>
            <a:extLst>
              <a:ext uri="{FF2B5EF4-FFF2-40B4-BE49-F238E27FC236}">
                <a16:creationId xmlns:a16="http://schemas.microsoft.com/office/drawing/2014/main" id="{FB3901D4-D9D2-CBBB-E0B6-ADC238B1B7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083" y="1658395"/>
            <a:ext cx="10049835" cy="121310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F00F8D8-E762-2F98-57FB-01F7636F9E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082" y="4367719"/>
            <a:ext cx="9841049" cy="927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04274C82-191D-F84D-21C1-4AF1D57BA2AA}"/>
                  </a:ext>
                </a:extLst>
              </p:cNvPr>
              <p:cNvSpPr txBox="1"/>
              <p:nvPr/>
            </p:nvSpPr>
            <p:spPr>
              <a:xfrm>
                <a:off x="334082" y="5422349"/>
                <a:ext cx="9841049" cy="1322676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 fontScale="92500"/>
              </a:bodyPr>
              <a:lstStyle>
                <a:defPPr rtl="0">
                  <a:defRPr lang="it-it"/>
                </a:defPPr>
                <a:lvl1pPr marL="91440" indent="-9144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200"/>
                </a:lvl1pPr>
                <a:lvl2pPr marL="265176" lvl="1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</a:lvl2pPr>
                <a:lvl3pPr marL="44805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3pPr>
                <a:lvl4pPr marL="59436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4pPr>
                <a:lvl5pPr marL="77724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5pPr>
                <a:lvl6pPr marL="91440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6pPr>
                <a:lvl7pPr marL="1060704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7pPr>
                <a:lvl8pPr marL="1216152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8pPr>
                <a:lvl9pPr marL="136245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9pPr>
              </a:lstStyle>
              <a:p>
                <a:r>
                  <a:rPr lang="it-IT" dirty="0"/>
                  <a:t>Raggruppa per tutti i campi disponibili nella SELECT precedente per concatenare tra loro tutte le stringhe ottenute con la funzione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/>
                      <m:t>concat</m:t>
                    </m:r>
                    <m:r>
                      <m:rPr>
                        <m:nor/>
                      </m:rPr>
                      <a:rPr lang="it-IT"/>
                      <m:t>_</m:t>
                    </m:r>
                    <m:r>
                      <m:rPr>
                        <m:nor/>
                      </m:rPr>
                      <a:rPr lang="it-IT"/>
                      <m:t>ws</m:t>
                    </m:r>
                    <m:r>
                      <m:rPr>
                        <m:nor/>
                      </m:rPr>
                      <a:rPr lang="it-IT"/>
                      <m:t>()</m:t>
                    </m:r>
                  </m:oMath>
                </a14:m>
                <a:r>
                  <a:rPr lang="it-IT" dirty="0"/>
                  <a:t>, in modo che tutte le distribuzioni delle corse dalle varie zone di partenza siano concatenate in un’ unica cella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/>
                      <m:t>all</m:t>
                    </m:r>
                    <m:r>
                      <m:rPr>
                        <m:nor/>
                      </m:rPr>
                      <a:rPr lang="it-IT"/>
                      <m:t>_</m:t>
                    </m:r>
                    <m:r>
                      <m:rPr>
                        <m:nor/>
                      </m:rPr>
                      <a:rPr lang="it-IT"/>
                      <m:t>loc</m:t>
                    </m:r>
                    <m:r>
                      <m:rPr>
                        <m:nor/>
                      </m:rPr>
                      <a:rPr lang="it-IT"/>
                      <m:t>_</m:t>
                    </m:r>
                    <m:r>
                      <m:rPr>
                        <m:nor/>
                      </m:rPr>
                      <a:rPr lang="it-IT"/>
                      <m:t>distr</m:t>
                    </m:r>
                  </m:oMath>
                </a14:m>
                <a:r>
                  <a:rPr lang="it-IT" dirty="0"/>
                  <a:t>).</a:t>
                </a:r>
              </a:p>
              <a:p>
                <a:pPr lvl="1"/>
                <a:r>
                  <a:rPr lang="it-IT" dirty="0"/>
                  <a:t>E.g: 112;0.123, 113;0.345</a:t>
                </a: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04274C82-191D-F84D-21C1-4AF1D57BA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82" y="5422349"/>
                <a:ext cx="9841049" cy="1322676"/>
              </a:xfrm>
              <a:prstGeom prst="rect">
                <a:avLst/>
              </a:prstGeom>
              <a:blipFill>
                <a:blip r:embed="rId7"/>
                <a:stretch>
                  <a:fillRect l="-1053" t="-4608" r="-4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40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91246"/>
          </a:xfrm>
        </p:spPr>
        <p:txBody>
          <a:bodyPr rtlCol="0">
            <a:normAutofit/>
          </a:bodyPr>
          <a:lstStyle/>
          <a:p>
            <a:r>
              <a:rPr lang="it-IT" noProof="1"/>
              <a:t>Framework utilizzati</a:t>
            </a:r>
          </a:p>
        </p:txBody>
      </p:sp>
      <p:graphicFrame>
        <p:nvGraphicFramePr>
          <p:cNvPr id="5" name="Segnaposto contenuto 2" descr="Segnaposto elemento grafico SmartArt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966005"/>
              </p:ext>
            </p:extLst>
          </p:nvPr>
        </p:nvGraphicFramePr>
        <p:xfrm>
          <a:off x="1023938" y="1996582"/>
          <a:ext cx="9982418" cy="202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A8518390-3809-FC9C-CF5C-6B2486ED8C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23938" y="3868373"/>
            <a:ext cx="1293351" cy="79590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C07A3D2-0C52-ACBC-1C4C-C314E43BA8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2658770" y="3676477"/>
            <a:ext cx="1716462" cy="1179699"/>
          </a:xfrm>
          <a:prstGeom prst="rect">
            <a:avLst/>
          </a:prstGeom>
        </p:spPr>
      </p:pic>
      <p:pic>
        <p:nvPicPr>
          <p:cNvPr id="10" name="Immagine 9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940F2B51-C414-9088-7DF8-0DF2F75CB9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252127" y="3849521"/>
            <a:ext cx="2048005" cy="83361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A4E0C19-2504-2673-56C9-52B6753227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6376317" y="3849521"/>
            <a:ext cx="1050811" cy="903697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F2E0F88-523C-E6F3-4821-ADA3CDC0B1B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8052880" y="3681390"/>
            <a:ext cx="1050811" cy="1071828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A501637-3F26-C287-D987-C2086956EDB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9734478" y="3771847"/>
            <a:ext cx="1121961" cy="981371"/>
          </a:xfrm>
          <a:prstGeom prst="rect">
            <a:avLst/>
          </a:prstGeom>
        </p:spPr>
      </p:pic>
      <p:pic>
        <p:nvPicPr>
          <p:cNvPr id="19" name="Immagine 18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D03B639E-32D8-14AF-1253-E417FC1EEF7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4177004" y="4966325"/>
            <a:ext cx="3414319" cy="1639832"/>
          </a:xfrm>
          <a:prstGeom prst="rect">
            <a:avLst/>
          </a:prstGeom>
        </p:spPr>
      </p:pic>
      <p:sp>
        <p:nvSpPr>
          <p:cNvPr id="20" name="Segnaposto numero diapositiva 19">
            <a:extLst>
              <a:ext uri="{FF2B5EF4-FFF2-40B4-BE49-F238E27FC236}">
                <a16:creationId xmlns:a16="http://schemas.microsoft.com/office/drawing/2014/main" id="{1015E445-F9E9-CA8B-F9B4-963A0AEB0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D8413A-EC9F-DC31-1F75-FCC898DA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82190"/>
          </a:xfrm>
        </p:spPr>
        <p:txBody>
          <a:bodyPr/>
          <a:lstStyle/>
          <a:p>
            <a:r>
              <a:rPr lang="it-IT" dirty="0"/>
              <a:t>Query 3 sql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FB07088-631F-AF1A-172E-A83B17FA1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9" y="3968886"/>
                <a:ext cx="9720072" cy="2340474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/>
                  <a:t> Si calcolano le occorrenze delle zone, il numero medio di passeggeri, la tariffa media e la sua deviazione standard raggruppando per </a:t>
                </a:r>
                <a:r>
                  <a:rPr lang="it-IT" b="1" dirty="0"/>
                  <a:t>giorno</a:t>
                </a:r>
                <a:r>
                  <a:rPr lang="it-IT" dirty="0"/>
                  <a:t> e </a:t>
                </a:r>
                <a:r>
                  <a:rPr lang="it-IT" b="1" dirty="0"/>
                  <a:t>zona</a:t>
                </a:r>
                <a:r>
                  <a:rPr lang="it-IT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/>
                  <a:t> Si partiziona il risultato della prima query SQL sui giorni, ordinando la partizione in ordine decrescente rispetto alle occorrenze delle zone. Sulla partizione viene applicata la funzione di aggregazione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row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number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it-IT" b="0" dirty="0"/>
                  <a:t> che permette di assegnare un numero ad ogni riga della partizione ottenuta.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b="0" dirty="0"/>
                  <a:t> Infine, vengono selezionate solamente le righe che hanno un valore di </a:t>
                </a:r>
                <a:r>
                  <a:rPr lang="it-IT" b="0" dirty="0" err="1"/>
                  <a:t>rank</a:t>
                </a:r>
                <a:r>
                  <a:rPr lang="it-IT" b="0" dirty="0"/>
                  <a:t> &lt; 5 per ottenere le top 5 zone.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it-IT" b="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FB07088-631F-AF1A-172E-A83B17FA1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9" y="3968886"/>
                <a:ext cx="9720072" cy="2340474"/>
              </a:xfrm>
              <a:blipFill>
                <a:blip r:embed="rId2"/>
                <a:stretch>
                  <a:fillRect l="-1003" t="-46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po 3">
            <a:extLst>
              <a:ext uri="{FF2B5EF4-FFF2-40B4-BE49-F238E27FC236}">
                <a16:creationId xmlns:a16="http://schemas.microsoft.com/office/drawing/2014/main" id="{97948EB2-8D9D-1FB1-AEFA-97B50C850A6D}"/>
              </a:ext>
            </a:extLst>
          </p:cNvPr>
          <p:cNvGrpSpPr/>
          <p:nvPr/>
        </p:nvGrpSpPr>
        <p:grpSpPr>
          <a:xfrm>
            <a:off x="10744200" y="590771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208C39B1-D8BE-1441-704F-8227E006214B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E53A7241-82B8-8099-2DEA-F862A5FEEA74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3FE395-799C-C735-8739-54E85F74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20</a:t>
            </a:fld>
            <a:endParaRPr lang="it-IT" noProof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2F9AF0D-B005-38FD-1EC2-AE01487AC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128" y="1476462"/>
            <a:ext cx="8306959" cy="102884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8EBF4F0-8053-433F-8B6A-1FB3697CF8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4128" y="2667734"/>
            <a:ext cx="8306959" cy="80358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BBB0FD4-E743-81AB-A857-98A363395D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128" y="3628885"/>
            <a:ext cx="3296110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77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5C8EA0-B6D7-AABB-F8C9-3747B1E2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Serving</a:t>
            </a:r>
            <a:r>
              <a:rPr lang="it-IT" dirty="0"/>
              <a:t> Layer – REDIS &amp; </a:t>
            </a:r>
            <a:r>
              <a:rPr lang="it-IT" dirty="0" err="1"/>
              <a:t>Grafana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380DC8-74A9-8817-EA90-8C15B9791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it-IT" dirty="0"/>
              <a:t>La cache </a:t>
            </a:r>
            <a:r>
              <a:rPr lang="it-IT" b="1" dirty="0" err="1"/>
              <a:t>Redis</a:t>
            </a:r>
            <a:r>
              <a:rPr lang="it-IT" dirty="0"/>
              <a:t> è stata usata per recuperare con minore latenza i dati dal framework di visualizzazione </a:t>
            </a:r>
            <a:r>
              <a:rPr lang="it-IT" b="1" dirty="0" err="1"/>
              <a:t>Grafana</a:t>
            </a:r>
            <a:r>
              <a:rPr lang="it-IT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In ogni caso sono stati salvati i dati in delle </a:t>
            </a:r>
            <a:r>
              <a:rPr lang="it-IT" b="1" dirty="0" err="1"/>
              <a:t>HashSet</a:t>
            </a:r>
            <a:r>
              <a:rPr lang="it-IT" dirty="0"/>
              <a:t> con diverse chiavi a seconda della query. Di seguito i comandi usati per recuperare i dati su </a:t>
            </a:r>
            <a:r>
              <a:rPr lang="it-IT" dirty="0" err="1"/>
              <a:t>Grafana</a:t>
            </a:r>
            <a:r>
              <a:rPr lang="it-IT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Query1: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/>
              <a:t>Tutti i dati: HGETALL 2021/12, HGETALL 2022/01, HGETALL 2022/01 + </a:t>
            </a:r>
            <a:r>
              <a:rPr lang="it-IT" dirty="0" err="1"/>
              <a:t>Trasformation</a:t>
            </a:r>
            <a:r>
              <a:rPr lang="it-IT" dirty="0"/>
              <a:t> merge per visualizzarli tutti.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Query2: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/>
              <a:t>Metodo di pagamento più popolare: HGET ${day}.${hour}:00 </a:t>
            </a:r>
            <a:r>
              <a:rPr lang="it-IT" dirty="0" err="1"/>
              <a:t>MostPopularPayment</a:t>
            </a:r>
            <a:endParaRPr lang="it-IT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/>
              <a:t>Distribuzione corse nelle zone di partenza: HGETALL ${day}.${hour}:00 + </a:t>
            </a:r>
            <a:r>
              <a:rPr lang="it-IT" dirty="0" err="1"/>
              <a:t>Trasformation</a:t>
            </a:r>
            <a:r>
              <a:rPr lang="it-IT" dirty="0"/>
              <a:t> per filtrare solo le zone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Query3: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/>
              <a:t>Top5 zone di destinazione: HGETALL ${day} + </a:t>
            </a:r>
            <a:r>
              <a:rPr lang="it-IT" dirty="0" err="1"/>
              <a:t>Transformation</a:t>
            </a:r>
            <a:r>
              <a:rPr lang="it-IT" dirty="0"/>
              <a:t> per filtrare solo le zone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/>
              <a:t>Top5 numero di corse: HGETALL ${day} + </a:t>
            </a:r>
            <a:r>
              <a:rPr lang="it-IT" dirty="0" err="1"/>
              <a:t>Trasformation</a:t>
            </a:r>
            <a:r>
              <a:rPr lang="it-IT" dirty="0"/>
              <a:t> per filtrare solo le occorrenze delle corse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08AA4E-477D-2DCF-4B34-37291504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21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53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A7C691-451B-920C-AA13-B049C560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15745"/>
          </a:xfrm>
        </p:spPr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visualization</a:t>
            </a:r>
            <a:endParaRPr lang="it-IT" dirty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F1A9006E-F268-C1AD-020A-E40DFB84D9A2}"/>
              </a:ext>
            </a:extLst>
          </p:cNvPr>
          <p:cNvGrpSpPr/>
          <p:nvPr/>
        </p:nvGrpSpPr>
        <p:grpSpPr>
          <a:xfrm>
            <a:off x="10998291" y="325758"/>
            <a:ext cx="885691" cy="885691"/>
            <a:chOff x="5653155" y="2986154"/>
            <a:chExt cx="885691" cy="885691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F034782B-900E-7150-4D30-999033035424}"/>
                </a:ext>
              </a:extLst>
            </p:cNvPr>
            <p:cNvSpPr/>
            <p:nvPr/>
          </p:nvSpPr>
          <p:spPr>
            <a:xfrm>
              <a:off x="5653155" y="2986154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" name="Rettangolo 4" descr="Presentazione con grafico a barre con riempimento a tinta unita">
              <a:extLst>
                <a:ext uri="{FF2B5EF4-FFF2-40B4-BE49-F238E27FC236}">
                  <a16:creationId xmlns:a16="http://schemas.microsoft.com/office/drawing/2014/main" id="{C02256FB-AD7A-8C20-6B0E-163D35C616B7}"/>
                </a:ext>
              </a:extLst>
            </p:cNvPr>
            <p:cNvSpPr/>
            <p:nvPr/>
          </p:nvSpPr>
          <p:spPr>
            <a:xfrm>
              <a:off x="5841909" y="3174908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7FDC364-C4A0-55A5-DCDF-5A4A9ADF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22</a:t>
            </a:fld>
            <a:endParaRPr lang="it-IT" noProof="0"/>
          </a:p>
        </p:txBody>
      </p:sp>
      <p:pic>
        <p:nvPicPr>
          <p:cNvPr id="8" name="Immagine 7" descr="Immagine che contiene testo, monitor, interni, screenshot&#10;&#10;Descrizione generata automaticamente">
            <a:extLst>
              <a:ext uri="{FF2B5EF4-FFF2-40B4-BE49-F238E27FC236}">
                <a16:creationId xmlns:a16="http://schemas.microsoft.com/office/drawing/2014/main" id="{92A39E80-6ACC-DC7A-1FAA-D674FFCA7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306" y="1306296"/>
            <a:ext cx="10509831" cy="51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92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CADA6A-C73C-C58D-5D4E-887D780CF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82190"/>
          </a:xfrm>
        </p:spPr>
        <p:txBody>
          <a:bodyPr/>
          <a:lstStyle/>
          <a:p>
            <a:r>
              <a:rPr lang="it-IT" dirty="0"/>
              <a:t>performance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8E63902-BE1F-6DC3-2C50-F28A3BEE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23</a:t>
            </a:fld>
            <a:endParaRPr lang="it-IT" noProof="0"/>
          </a:p>
        </p:txBody>
      </p:sp>
      <p:pic>
        <p:nvPicPr>
          <p:cNvPr id="1026" name="Immagine 32">
            <a:extLst>
              <a:ext uri="{FF2B5EF4-FFF2-40B4-BE49-F238E27FC236}">
                <a16:creationId xmlns:a16="http://schemas.microsoft.com/office/drawing/2014/main" id="{41182752-ADEE-BC79-1F8B-CA660C385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34" y="1363318"/>
            <a:ext cx="5001358" cy="332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magine 33">
            <a:extLst>
              <a:ext uri="{FF2B5EF4-FFF2-40B4-BE49-F238E27FC236}">
                <a16:creationId xmlns:a16="http://schemas.microsoft.com/office/drawing/2014/main" id="{6AD3037F-37B0-EC0A-18B0-93303269B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766" y="1363318"/>
            <a:ext cx="5204400" cy="332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31949908-D441-B195-BE65-3B973DB49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9137" y="113471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351F342C-6A54-7ED4-85ED-09780EC23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224" y="4756429"/>
            <a:ext cx="9720072" cy="1643542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it-IT" b="0" dirty="0"/>
              <a:t>Le query sono state eseguite 10 volte ciascuna, </a:t>
            </a:r>
            <a:r>
              <a:rPr lang="it-IT" dirty="0"/>
              <a:t>riavviando </a:t>
            </a:r>
            <a:r>
              <a:rPr lang="it-IT" b="0" dirty="0"/>
              <a:t>sempre la </a:t>
            </a:r>
            <a:r>
              <a:rPr lang="it-IT" b="0" dirty="0" err="1"/>
              <a:t>SparkSession</a:t>
            </a:r>
            <a:r>
              <a:rPr lang="it-IT" b="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b="0" dirty="0"/>
              <a:t>E’ possibile notare che aumentando il numero di worker c’è una tendenza ad un aumento della latenza, perché l’overhead di comunicazione tra i container è più alto rispetto al tempo di processamento. In ogni caso le query con Spark SQL in media sono molto più performanti, grazie al </a:t>
            </a:r>
            <a:r>
              <a:rPr lang="it-IT" b="0" dirty="0" err="1"/>
              <a:t>Catalyst</a:t>
            </a:r>
            <a:r>
              <a:rPr lang="it-IT" b="0" dirty="0"/>
              <a:t> </a:t>
            </a:r>
            <a:r>
              <a:rPr lang="it-IT" b="0" dirty="0" err="1"/>
              <a:t>Optimizer</a:t>
            </a:r>
            <a:r>
              <a:rPr lang="it-IT" b="0" dirty="0"/>
              <a:t> di Spark.</a:t>
            </a:r>
          </a:p>
        </p:txBody>
      </p:sp>
    </p:spTree>
    <p:extLst>
      <p:ext uri="{BB962C8B-B14F-4D97-AF65-F5344CB8AC3E}">
        <p14:creationId xmlns:p14="http://schemas.microsoft.com/office/powerpoint/2010/main" val="122463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F6C61-3BC4-E124-7192-83C41FCC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57023"/>
          </a:xfrm>
        </p:spPr>
        <p:txBody>
          <a:bodyPr/>
          <a:lstStyle/>
          <a:p>
            <a:r>
              <a:rPr lang="it-IT" dirty="0"/>
              <a:t>ARCHITETTURA</a:t>
            </a:r>
          </a:p>
        </p:txBody>
      </p:sp>
      <p:pic>
        <p:nvPicPr>
          <p:cNvPr id="4" name="Elemento grafico 1">
            <a:extLst>
              <a:ext uri="{FF2B5EF4-FFF2-40B4-BE49-F238E27FC236}">
                <a16:creationId xmlns:a16="http://schemas.microsoft.com/office/drawing/2014/main" id="{845AEF0F-ADE0-82FF-475B-D1EA7D292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5573" y="1686480"/>
            <a:ext cx="10460854" cy="4325213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244424E-A472-C471-B2BE-1BD1E923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6192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F1D873-C639-4BFC-5201-7B0B6982E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24134"/>
          </a:xfrm>
        </p:spPr>
        <p:txBody>
          <a:bodyPr/>
          <a:lstStyle/>
          <a:p>
            <a:r>
              <a:rPr lang="it-IT" dirty="0" err="1"/>
              <a:t>Preprocessamento</a:t>
            </a:r>
            <a:endParaRPr lang="it-IT" dirty="0"/>
          </a:p>
        </p:txBody>
      </p:sp>
      <p:graphicFrame>
        <p:nvGraphicFramePr>
          <p:cNvPr id="10" name="Segnaposto contenuto 9">
            <a:extLst>
              <a:ext uri="{FF2B5EF4-FFF2-40B4-BE49-F238E27FC236}">
                <a16:creationId xmlns:a16="http://schemas.microsoft.com/office/drawing/2014/main" id="{D75E8899-B8DB-30DA-6946-4190635680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185355"/>
              </p:ext>
            </p:extLst>
          </p:nvPr>
        </p:nvGraphicFramePr>
        <p:xfrm>
          <a:off x="7273255" y="1815071"/>
          <a:ext cx="4578117" cy="4925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po 5">
            <a:extLst>
              <a:ext uri="{FF2B5EF4-FFF2-40B4-BE49-F238E27FC236}">
                <a16:creationId xmlns:a16="http://schemas.microsoft.com/office/drawing/2014/main" id="{6FAE3843-B5AA-519E-81AB-669022F2170D}"/>
              </a:ext>
            </a:extLst>
          </p:cNvPr>
          <p:cNvGrpSpPr/>
          <p:nvPr/>
        </p:nvGrpSpPr>
        <p:grpSpPr>
          <a:xfrm>
            <a:off x="10744200" y="554437"/>
            <a:ext cx="885691" cy="885691"/>
            <a:chOff x="10837997" y="418052"/>
            <a:chExt cx="885691" cy="885691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5B38A0F5-87F4-CA5D-6DFA-C64070B10485}"/>
                </a:ext>
              </a:extLst>
            </p:cNvPr>
            <p:cNvSpPr/>
            <p:nvPr/>
          </p:nvSpPr>
          <p:spPr>
            <a:xfrm>
              <a:off x="10837997" y="418052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" name="Rettangolo 4" descr="Secchio e straccio con riempimento a tinta unita">
              <a:extLst>
                <a:ext uri="{FF2B5EF4-FFF2-40B4-BE49-F238E27FC236}">
                  <a16:creationId xmlns:a16="http://schemas.microsoft.com/office/drawing/2014/main" id="{67E08BAD-C854-4CAF-92BC-7F2B1E43ACFD}"/>
                </a:ext>
              </a:extLst>
            </p:cNvPr>
            <p:cNvSpPr/>
            <p:nvPr/>
          </p:nvSpPr>
          <p:spPr>
            <a:xfrm>
              <a:off x="11026751" y="606806"/>
              <a:ext cx="508183" cy="508183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8" name="Immagine 7">
            <a:extLst>
              <a:ext uri="{FF2B5EF4-FFF2-40B4-BE49-F238E27FC236}">
                <a16:creationId xmlns:a16="http://schemas.microsoft.com/office/drawing/2014/main" id="{4BCB24FA-2A3E-43BD-8C0B-C19242D80B2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9" y="1815070"/>
            <a:ext cx="6799474" cy="4925665"/>
          </a:xfrm>
          <a:prstGeom prst="rect">
            <a:avLst/>
          </a:prstGeom>
        </p:spPr>
      </p:pic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4C28F7C1-654A-3345-0DE2-F18EC5279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8816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F1D873-C639-4BFC-5201-7B0B6982E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24134"/>
          </a:xfrm>
        </p:spPr>
        <p:txBody>
          <a:bodyPr/>
          <a:lstStyle/>
          <a:p>
            <a:r>
              <a:rPr lang="it-IT" dirty="0" err="1"/>
              <a:t>Preprocessamento</a:t>
            </a:r>
            <a:endParaRPr lang="it-IT" dirty="0"/>
          </a:p>
        </p:txBody>
      </p:sp>
      <p:graphicFrame>
        <p:nvGraphicFramePr>
          <p:cNvPr id="10" name="Segnaposto contenuto 9">
            <a:extLst>
              <a:ext uri="{FF2B5EF4-FFF2-40B4-BE49-F238E27FC236}">
                <a16:creationId xmlns:a16="http://schemas.microsoft.com/office/drawing/2014/main" id="{D75E8899-B8DB-30DA-6946-4190635680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307185"/>
              </p:ext>
            </p:extLst>
          </p:nvPr>
        </p:nvGraphicFramePr>
        <p:xfrm>
          <a:off x="7323588" y="1815069"/>
          <a:ext cx="4117549" cy="4657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po 5">
            <a:extLst>
              <a:ext uri="{FF2B5EF4-FFF2-40B4-BE49-F238E27FC236}">
                <a16:creationId xmlns:a16="http://schemas.microsoft.com/office/drawing/2014/main" id="{6FAE3843-B5AA-519E-81AB-669022F2170D}"/>
              </a:ext>
            </a:extLst>
          </p:cNvPr>
          <p:cNvGrpSpPr/>
          <p:nvPr/>
        </p:nvGrpSpPr>
        <p:grpSpPr>
          <a:xfrm>
            <a:off x="10744200" y="554437"/>
            <a:ext cx="885691" cy="885691"/>
            <a:chOff x="10837997" y="418052"/>
            <a:chExt cx="885691" cy="885691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5B38A0F5-87F4-CA5D-6DFA-C64070B10485}"/>
                </a:ext>
              </a:extLst>
            </p:cNvPr>
            <p:cNvSpPr/>
            <p:nvPr/>
          </p:nvSpPr>
          <p:spPr>
            <a:xfrm>
              <a:off x="10837997" y="418052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" name="Rettangolo 4" descr="Secchio e straccio con riempimento a tinta unita">
              <a:extLst>
                <a:ext uri="{FF2B5EF4-FFF2-40B4-BE49-F238E27FC236}">
                  <a16:creationId xmlns:a16="http://schemas.microsoft.com/office/drawing/2014/main" id="{67E08BAD-C854-4CAF-92BC-7F2B1E43ACFD}"/>
                </a:ext>
              </a:extLst>
            </p:cNvPr>
            <p:cNvSpPr/>
            <p:nvPr/>
          </p:nvSpPr>
          <p:spPr>
            <a:xfrm>
              <a:off x="11026751" y="606806"/>
              <a:ext cx="508183" cy="508183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8" name="Immagine 7">
            <a:extLst>
              <a:ext uri="{FF2B5EF4-FFF2-40B4-BE49-F238E27FC236}">
                <a16:creationId xmlns:a16="http://schemas.microsoft.com/office/drawing/2014/main" id="{4BCB24FA-2A3E-43BD-8C0B-C19242D80B2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28793" y="1815070"/>
            <a:ext cx="6721038" cy="4657011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90456E2-5123-3A75-8D52-962EC69A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36193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F1D873-C639-4BFC-5201-7B0B6982E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24134"/>
          </a:xfrm>
        </p:spPr>
        <p:txBody>
          <a:bodyPr/>
          <a:lstStyle/>
          <a:p>
            <a:r>
              <a:rPr lang="it-IT" dirty="0"/>
              <a:t>AUTOMAZIONE </a:t>
            </a:r>
            <a:r>
              <a:rPr lang="it-IT" dirty="0" err="1"/>
              <a:t>Preprocessamento</a:t>
            </a:r>
            <a:endParaRPr lang="it-IT" dirty="0"/>
          </a:p>
        </p:txBody>
      </p:sp>
      <p:graphicFrame>
        <p:nvGraphicFramePr>
          <p:cNvPr id="10" name="Segnaposto contenuto 9">
            <a:extLst>
              <a:ext uri="{FF2B5EF4-FFF2-40B4-BE49-F238E27FC236}">
                <a16:creationId xmlns:a16="http://schemas.microsoft.com/office/drawing/2014/main" id="{D75E8899-B8DB-30DA-6946-4190635680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473107"/>
              </p:ext>
            </p:extLst>
          </p:nvPr>
        </p:nvGraphicFramePr>
        <p:xfrm>
          <a:off x="883374" y="1870249"/>
          <a:ext cx="10381088" cy="4657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po 5">
            <a:extLst>
              <a:ext uri="{FF2B5EF4-FFF2-40B4-BE49-F238E27FC236}">
                <a16:creationId xmlns:a16="http://schemas.microsoft.com/office/drawing/2014/main" id="{6FAE3843-B5AA-519E-81AB-669022F2170D}"/>
              </a:ext>
            </a:extLst>
          </p:cNvPr>
          <p:cNvGrpSpPr/>
          <p:nvPr/>
        </p:nvGrpSpPr>
        <p:grpSpPr>
          <a:xfrm>
            <a:off x="10744200" y="554437"/>
            <a:ext cx="885691" cy="885691"/>
            <a:chOff x="10837997" y="418052"/>
            <a:chExt cx="885691" cy="885691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5B38A0F5-87F4-CA5D-6DFA-C64070B10485}"/>
                </a:ext>
              </a:extLst>
            </p:cNvPr>
            <p:cNvSpPr/>
            <p:nvPr/>
          </p:nvSpPr>
          <p:spPr>
            <a:xfrm>
              <a:off x="10837997" y="418052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" name="Rettangolo 4" descr="Secchio e straccio con riempimento a tinta unita">
              <a:extLst>
                <a:ext uri="{FF2B5EF4-FFF2-40B4-BE49-F238E27FC236}">
                  <a16:creationId xmlns:a16="http://schemas.microsoft.com/office/drawing/2014/main" id="{67E08BAD-C854-4CAF-92BC-7F2B1E43ACFD}"/>
                </a:ext>
              </a:extLst>
            </p:cNvPr>
            <p:cNvSpPr/>
            <p:nvPr/>
          </p:nvSpPr>
          <p:spPr>
            <a:xfrm>
              <a:off x="11026751" y="606806"/>
              <a:ext cx="508183" cy="508183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90456E2-5123-3A75-8D52-962EC69A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6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892842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F448D3-1B11-262F-A8F1-506382C3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32523"/>
          </a:xfrm>
        </p:spPr>
        <p:txBody>
          <a:bodyPr/>
          <a:lstStyle/>
          <a:p>
            <a:r>
              <a:rPr lang="it-IT" dirty="0"/>
              <a:t>PROCESSAMENTO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4A491992-2B64-F5CA-88C2-8FB8E3CA8F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302965"/>
              </p:ext>
            </p:extLst>
          </p:nvPr>
        </p:nvGraphicFramePr>
        <p:xfrm>
          <a:off x="1023938" y="2466362"/>
          <a:ext cx="9720262" cy="384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po 5">
            <a:extLst>
              <a:ext uri="{FF2B5EF4-FFF2-40B4-BE49-F238E27FC236}">
                <a16:creationId xmlns:a16="http://schemas.microsoft.com/office/drawing/2014/main" id="{AFA52ADA-1159-EABD-921A-A3DE7A159323}"/>
              </a:ext>
            </a:extLst>
          </p:cNvPr>
          <p:cNvGrpSpPr/>
          <p:nvPr/>
        </p:nvGrpSpPr>
        <p:grpSpPr>
          <a:xfrm>
            <a:off x="10744200" y="555202"/>
            <a:ext cx="885691" cy="885691"/>
            <a:chOff x="10822540" y="437507"/>
            <a:chExt cx="885691" cy="885691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2131D116-B1BD-B9CD-18B2-8FE7F766DA99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" name="Rettangolo 4" descr="Ingranaggi con riempimento a tinta unita">
              <a:extLst>
                <a:ext uri="{FF2B5EF4-FFF2-40B4-BE49-F238E27FC236}">
                  <a16:creationId xmlns:a16="http://schemas.microsoft.com/office/drawing/2014/main" id="{B84126C9-4394-9817-7E18-AA92B5BBAE20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02049C02-2E7B-68A2-7BB4-6BD31974FB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640821" y="1341173"/>
            <a:ext cx="1577672" cy="108431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5B7A14FC-BA98-D95B-E9A5-A236488BC21A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 l="49699" b="21423"/>
          <a:stretch/>
        </p:blipFill>
        <p:spPr>
          <a:xfrm>
            <a:off x="6473504" y="1194475"/>
            <a:ext cx="1400962" cy="1231009"/>
          </a:xfrm>
          <a:prstGeom prst="rect">
            <a:avLst/>
          </a:prstGeom>
        </p:spPr>
      </p:pic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E5683D9B-42DD-C9E6-6BB0-B53D3C2A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7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43658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DEEEF3-40DF-E12E-E497-7B1BAD4B2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57690"/>
          </a:xfrm>
        </p:spPr>
        <p:txBody>
          <a:bodyPr>
            <a:normAutofit/>
          </a:bodyPr>
          <a:lstStyle/>
          <a:p>
            <a:r>
              <a:rPr lang="it-IT" dirty="0"/>
              <a:t>QUERY 1</a:t>
            </a:r>
          </a:p>
        </p:txBody>
      </p:sp>
      <p:graphicFrame>
        <p:nvGraphicFramePr>
          <p:cNvPr id="9" name="Segnaposto contenuto 8">
            <a:extLst>
              <a:ext uri="{FF2B5EF4-FFF2-40B4-BE49-F238E27FC236}">
                <a16:creationId xmlns:a16="http://schemas.microsoft.com/office/drawing/2014/main" id="{FF1CCB0C-1194-44B6-46E6-24D1FCB610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305364"/>
              </p:ext>
            </p:extLst>
          </p:nvPr>
        </p:nvGraphicFramePr>
        <p:xfrm>
          <a:off x="3843596" y="1470906"/>
          <a:ext cx="7967404" cy="4985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uppo 3">
            <a:extLst>
              <a:ext uri="{FF2B5EF4-FFF2-40B4-BE49-F238E27FC236}">
                <a16:creationId xmlns:a16="http://schemas.microsoft.com/office/drawing/2014/main" id="{27163379-720F-9D78-3B90-BE83E8F63BA3}"/>
              </a:ext>
            </a:extLst>
          </p:cNvPr>
          <p:cNvGrpSpPr/>
          <p:nvPr/>
        </p:nvGrpSpPr>
        <p:grpSpPr>
          <a:xfrm>
            <a:off x="10744200" y="571215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5544B50F-B285-E32A-2FE4-F5EEBF59AD98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BFE08600-503E-C4E0-EF48-E3B62C61B8EF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7" name="Immagine 6" descr="Immagine che contiene testo, cielo&#10;&#10;Descrizione generata automaticamente">
            <a:extLst>
              <a:ext uri="{FF2B5EF4-FFF2-40B4-BE49-F238E27FC236}">
                <a16:creationId xmlns:a16="http://schemas.microsoft.com/office/drawing/2014/main" id="{4EEF1FA5-4F16-8D97-258C-46BC34678FE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43" y="1442906"/>
            <a:ext cx="2752480" cy="4649718"/>
          </a:xfrm>
          <a:prstGeom prst="rect">
            <a:avLst/>
          </a:prstGeom>
        </p:spPr>
      </p:pic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A6FFBE91-8431-97B5-591A-74496800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6278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DEEEF3-40DF-E12E-E497-7B1BAD4B2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57690"/>
          </a:xfrm>
        </p:spPr>
        <p:txBody>
          <a:bodyPr>
            <a:normAutofit/>
          </a:bodyPr>
          <a:lstStyle/>
          <a:p>
            <a:r>
              <a:rPr lang="it-IT" dirty="0"/>
              <a:t>QUERY 1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7163379-720F-9D78-3B90-BE83E8F63BA3}"/>
              </a:ext>
            </a:extLst>
          </p:cNvPr>
          <p:cNvGrpSpPr/>
          <p:nvPr/>
        </p:nvGrpSpPr>
        <p:grpSpPr>
          <a:xfrm>
            <a:off x="10744200" y="571215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5544B50F-B285-E32A-2FE4-F5EEBF59AD98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BFE08600-503E-C4E0-EF48-E3B62C61B8EF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993A48B3-3D28-789A-10BD-485A6770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9</a:t>
            </a:fld>
            <a:endParaRPr lang="it-IT" noProof="0"/>
          </a:p>
        </p:txBody>
      </p:sp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1D872B29-8F0D-78DB-227F-2690483BC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939" y="1357503"/>
            <a:ext cx="9336018" cy="2567830"/>
          </a:xfrm>
          <a:prstGeom prst="rect">
            <a:avLst/>
          </a:prstGeom>
        </p:spPr>
      </p:pic>
      <p:grpSp>
        <p:nvGrpSpPr>
          <p:cNvPr id="32" name="Gruppo 31">
            <a:extLst>
              <a:ext uri="{FF2B5EF4-FFF2-40B4-BE49-F238E27FC236}">
                <a16:creationId xmlns:a16="http://schemas.microsoft.com/office/drawing/2014/main" id="{E9922658-7472-0754-77CB-59FD22EBDFED}"/>
              </a:ext>
            </a:extLst>
          </p:cNvPr>
          <p:cNvGrpSpPr/>
          <p:nvPr/>
        </p:nvGrpSpPr>
        <p:grpSpPr>
          <a:xfrm>
            <a:off x="1023939" y="4089252"/>
            <a:ext cx="8995576" cy="635539"/>
            <a:chOff x="1023939" y="4089252"/>
            <a:chExt cx="8995576" cy="635539"/>
          </a:xfrm>
        </p:grpSpPr>
        <p:sp>
          <p:nvSpPr>
            <p:cNvPr id="30" name="Freccia a destra 29">
              <a:extLst>
                <a:ext uri="{FF2B5EF4-FFF2-40B4-BE49-F238E27FC236}">
                  <a16:creationId xmlns:a16="http://schemas.microsoft.com/office/drawing/2014/main" id="{F826DB01-9D75-C79A-34CC-253C8D666643}"/>
                </a:ext>
              </a:extLst>
            </p:cNvPr>
            <p:cNvSpPr/>
            <p:nvPr/>
          </p:nvSpPr>
          <p:spPr>
            <a:xfrm>
              <a:off x="2195836" y="423897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as</a:t>
              </a:r>
              <a:endParaRPr lang="it-IT" dirty="0"/>
            </a:p>
          </p:txBody>
        </p:sp>
        <p:sp>
          <p:nvSpPr>
            <p:cNvPr id="33" name="Rettangolo con angoli arrotondati 32">
              <a:extLst>
                <a:ext uri="{FF2B5EF4-FFF2-40B4-BE49-F238E27FC236}">
                  <a16:creationId xmlns:a16="http://schemas.microsoft.com/office/drawing/2014/main" id="{3B8FCC41-8343-E189-41A9-DC585EF4DAE3}"/>
                </a:ext>
              </a:extLst>
            </p:cNvPr>
            <p:cNvSpPr/>
            <p:nvPr/>
          </p:nvSpPr>
          <p:spPr>
            <a:xfrm>
              <a:off x="1023939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Row</a:t>
              </a:r>
            </a:p>
          </p:txBody>
        </p:sp>
        <p:sp>
          <p:nvSpPr>
            <p:cNvPr id="35" name="Rettangolo con angoli arrotondati 34">
              <a:extLst>
                <a:ext uri="{FF2B5EF4-FFF2-40B4-BE49-F238E27FC236}">
                  <a16:creationId xmlns:a16="http://schemas.microsoft.com/office/drawing/2014/main" id="{258342A1-CE5B-AFB4-F252-351DA89B0F79}"/>
                </a:ext>
              </a:extLst>
            </p:cNvPr>
            <p:cNvSpPr/>
            <p:nvPr/>
          </p:nvSpPr>
          <p:spPr>
            <a:xfrm>
              <a:off x="3674603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Query1Bean</a:t>
              </a:r>
            </a:p>
          </p:txBody>
        </p:sp>
        <p:sp>
          <p:nvSpPr>
            <p:cNvPr id="36" name="Rettangolo con angoli arrotondati 35">
              <a:extLst>
                <a:ext uri="{FF2B5EF4-FFF2-40B4-BE49-F238E27FC236}">
                  <a16:creationId xmlns:a16="http://schemas.microsoft.com/office/drawing/2014/main" id="{5756E56C-010C-AAA3-3F5D-FB6C7E858E35}"/>
                </a:ext>
              </a:extLst>
            </p:cNvPr>
            <p:cNvSpPr/>
            <p:nvPr/>
          </p:nvSpPr>
          <p:spPr>
            <a:xfrm>
              <a:off x="6325267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Query1Calc</a:t>
              </a:r>
            </a:p>
          </p:txBody>
        </p:sp>
        <p:sp>
          <p:nvSpPr>
            <p:cNvPr id="37" name="Rettangolo con angoli arrotondati 36">
              <a:extLst>
                <a:ext uri="{FF2B5EF4-FFF2-40B4-BE49-F238E27FC236}">
                  <a16:creationId xmlns:a16="http://schemas.microsoft.com/office/drawing/2014/main" id="{37C1E256-D02A-C64D-F7D5-E3831875285D}"/>
                </a:ext>
              </a:extLst>
            </p:cNvPr>
            <p:cNvSpPr/>
            <p:nvPr/>
          </p:nvSpPr>
          <p:spPr>
            <a:xfrm>
              <a:off x="8975931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Query1Result</a:t>
              </a:r>
            </a:p>
          </p:txBody>
        </p:sp>
        <p:sp>
          <p:nvSpPr>
            <p:cNvPr id="38" name="Freccia a destra 37">
              <a:extLst>
                <a:ext uri="{FF2B5EF4-FFF2-40B4-BE49-F238E27FC236}">
                  <a16:creationId xmlns:a16="http://schemas.microsoft.com/office/drawing/2014/main" id="{B0CAA2C3-743F-360F-7C4A-9B32417DEEA8}"/>
                </a:ext>
              </a:extLst>
            </p:cNvPr>
            <p:cNvSpPr/>
            <p:nvPr/>
          </p:nvSpPr>
          <p:spPr>
            <a:xfrm>
              <a:off x="4846500" y="424204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mapToPair</a:t>
              </a:r>
              <a:endParaRPr lang="it-IT" dirty="0"/>
            </a:p>
          </p:txBody>
        </p:sp>
        <p:sp>
          <p:nvSpPr>
            <p:cNvPr id="39" name="Freccia a destra 38">
              <a:extLst>
                <a:ext uri="{FF2B5EF4-FFF2-40B4-BE49-F238E27FC236}">
                  <a16:creationId xmlns:a16="http://schemas.microsoft.com/office/drawing/2014/main" id="{52F2F115-98E3-F7A9-684F-05A5A2DC2894}"/>
                </a:ext>
              </a:extLst>
            </p:cNvPr>
            <p:cNvSpPr/>
            <p:nvPr/>
          </p:nvSpPr>
          <p:spPr>
            <a:xfrm>
              <a:off x="7497164" y="423897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map</a:t>
              </a:r>
              <a:endParaRPr lang="it-IT" dirty="0"/>
            </a:p>
          </p:txBody>
        </p:sp>
      </p:grpSp>
      <p:pic>
        <p:nvPicPr>
          <p:cNvPr id="41" name="Immagine 40" descr="Immagine che contiene testo&#10;&#10;Descrizione generata automaticamente">
            <a:extLst>
              <a:ext uri="{FF2B5EF4-FFF2-40B4-BE49-F238E27FC236}">
                <a16:creationId xmlns:a16="http://schemas.microsoft.com/office/drawing/2014/main" id="{A6F9871B-1DE4-D682-43A6-B0A4FCA85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939" y="5272696"/>
            <a:ext cx="4410075" cy="1266825"/>
          </a:xfrm>
          <a:prstGeom prst="rect">
            <a:avLst/>
          </a:prstGeom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C06AB213-02DB-3311-A165-4F61D07019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4164" y="5639371"/>
            <a:ext cx="5772956" cy="533474"/>
          </a:xfrm>
          <a:prstGeom prst="rect">
            <a:avLst/>
          </a:prstGeom>
        </p:spPr>
      </p:pic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5847A371-2FF0-A5F3-DF6E-24BDD9299D26}"/>
              </a:ext>
            </a:extLst>
          </p:cNvPr>
          <p:cNvCxnSpPr>
            <a:stCxn id="36" idx="2"/>
            <a:endCxn id="41" idx="0"/>
          </p:cNvCxnSpPr>
          <p:nvPr/>
        </p:nvCxnSpPr>
        <p:spPr>
          <a:xfrm flipH="1">
            <a:off x="3228977" y="4724791"/>
            <a:ext cx="3618082" cy="5479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084E1522-2091-38F5-D16A-B5B758B07DAF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>
            <a:off x="6847059" y="4724791"/>
            <a:ext cx="1923583" cy="914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054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591_TF22378848.potx" id="{FB84F41F-4448-4F11-BE81-DA351851639F}" vid="{0BF0C845-FE40-4202-9FFA-3A0C1052C57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Modello integrale</Template>
  <TotalTime>1077</TotalTime>
  <Words>1505</Words>
  <Application>Microsoft Office PowerPoint</Application>
  <PresentationFormat>Widescreen</PresentationFormat>
  <Paragraphs>167</Paragraphs>
  <Slides>23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Tw Cen MT</vt:lpstr>
      <vt:lpstr>Tw Cen MT Condensed</vt:lpstr>
      <vt:lpstr>Wingdings 3</vt:lpstr>
      <vt:lpstr>Integrale</vt:lpstr>
      <vt:lpstr>SABD Progetto 1 – 2021/22</vt:lpstr>
      <vt:lpstr>Framework utilizzati</vt:lpstr>
      <vt:lpstr>ARCHITETTURA</vt:lpstr>
      <vt:lpstr>Preprocessamento</vt:lpstr>
      <vt:lpstr>Preprocessamento</vt:lpstr>
      <vt:lpstr>AUTOMAZIONE Preprocessamento</vt:lpstr>
      <vt:lpstr>PROCESSAMENTO</vt:lpstr>
      <vt:lpstr>QUERY 1</vt:lpstr>
      <vt:lpstr>QUERY 1</vt:lpstr>
      <vt:lpstr>QUERY 2</vt:lpstr>
      <vt:lpstr>QUERY 2 </vt:lpstr>
      <vt:lpstr>QUERY 2 </vt:lpstr>
      <vt:lpstr>QUERY 3</vt:lpstr>
      <vt:lpstr>QUERY 3 (1)</vt:lpstr>
      <vt:lpstr>QUERY 3 (2)</vt:lpstr>
      <vt:lpstr>Query 1 sql</vt:lpstr>
      <vt:lpstr>Query 2 sql (1)</vt:lpstr>
      <vt:lpstr>Query 2 sql (2)</vt:lpstr>
      <vt:lpstr>Query 2 sql (2)</vt:lpstr>
      <vt:lpstr>Query 3 sql</vt:lpstr>
      <vt:lpstr>Serving Layer – REDIS &amp; Grafana</vt:lpstr>
      <vt:lpstr>Data visualization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SABD Progetto 1 – 2021/22</dc:title>
  <dc:creator>diana pasquali</dc:creator>
  <cp:lastModifiedBy>Giacomo Rossi</cp:lastModifiedBy>
  <cp:revision>4</cp:revision>
  <dcterms:created xsi:type="dcterms:W3CDTF">2022-06-12T08:42:53Z</dcterms:created>
  <dcterms:modified xsi:type="dcterms:W3CDTF">2022-06-13T16:37:54Z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