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79" r:id="rId7"/>
    <p:sldId id="280" r:id="rId8"/>
    <p:sldId id="288" r:id="rId9"/>
    <p:sldId id="28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squali" userId="b3119797cc54e16e" providerId="LiveId" clId="{32C8ABD9-C747-4631-B2AA-454C54FDC508}"/>
    <pc:docChg chg="custSel addSld delSld modSld">
      <pc:chgData name="Diana Pasquali" userId="b3119797cc54e16e" providerId="LiveId" clId="{32C8ABD9-C747-4631-B2AA-454C54FDC508}" dt="2022-07-09T14:37:33.376" v="41" actId="122"/>
      <pc:docMkLst>
        <pc:docMk/>
      </pc:docMkLst>
      <pc:sldChg chg="modSp new mod">
        <pc:chgData name="Diana Pasquali" userId="b3119797cc54e16e" providerId="LiveId" clId="{32C8ABD9-C747-4631-B2AA-454C54FDC508}" dt="2022-07-09T14:37:33.376" v="41" actId="122"/>
        <pc:sldMkLst>
          <pc:docMk/>
          <pc:sldMk cId="2396118421" sldId="290"/>
        </pc:sldMkLst>
        <pc:spChg chg="mod">
          <ac:chgData name="Diana Pasquali" userId="b3119797cc54e16e" providerId="LiveId" clId="{32C8ABD9-C747-4631-B2AA-454C54FDC508}" dt="2022-07-09T14:37:33.376" v="41" actId="122"/>
          <ac:spMkLst>
            <pc:docMk/>
            <pc:sldMk cId="2396118421" sldId="290"/>
            <ac:spMk id="2" creationId="{4A2398B4-9C6B-30B2-33F0-BCB148FF4980}"/>
          </ac:spMkLst>
        </pc:spChg>
      </pc:sldChg>
      <pc:sldChg chg="modSp del mod setBg">
        <pc:chgData name="Diana Pasquali" userId="b3119797cc54e16e" providerId="LiveId" clId="{32C8ABD9-C747-4631-B2AA-454C54FDC508}" dt="2022-07-09T14:36:54.836" v="10" actId="47"/>
        <pc:sldMkLst>
          <pc:docMk/>
          <pc:sldMk cId="2888211874" sldId="290"/>
        </pc:sldMkLst>
        <pc:spChg chg="mod">
          <ac:chgData name="Diana Pasquali" userId="b3119797cc54e16e" providerId="LiveId" clId="{32C8ABD9-C747-4631-B2AA-454C54FDC508}" dt="2022-07-09T14:36:47.201" v="9" actId="207"/>
          <ac:spMkLst>
            <pc:docMk/>
            <pc:sldMk cId="2888211874" sldId="290"/>
            <ac:spMk id="2" creationId="{A7C04F18-521E-FE71-E9F8-AA841DEB513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kafka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flink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prometheus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AB70933-9F13-46B2-A20F-C4CD32FF761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DOCKER</a:t>
          </a:r>
        </a:p>
      </dgm:t>
    </dgm:pt>
    <dgm:pt modelId="{E511B83A-6245-44A2-9A46-7C86774AFB64}" type="parTrans" cxnId="{9800841D-34EB-42A7-927B-0423A690CEB3}">
      <dgm:prSet/>
      <dgm:spPr/>
      <dgm:t>
        <a:bodyPr/>
        <a:lstStyle/>
        <a:p>
          <a:endParaRPr lang="it-IT"/>
        </a:p>
      </dgm:t>
    </dgm:pt>
    <dgm:pt modelId="{46C28706-6749-4490-A7C1-7DE6065D42F1}" type="sibTrans" cxnId="{9800841D-34EB-42A7-927B-0423A690CEB3}">
      <dgm:prSet/>
      <dgm:spPr/>
      <dgm:t>
        <a:bodyPr/>
        <a:lstStyle/>
        <a:p>
          <a:endParaRPr lang="it-IT"/>
        </a:p>
      </dgm:t>
    </dgm:pt>
    <dgm:pt modelId="{66F8BFBE-77A7-438D-BE91-F167942E8B2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REDIS</a:t>
          </a:r>
        </a:p>
      </dgm:t>
    </dgm:pt>
    <dgm:pt modelId="{F6C7D90E-ED63-4428-9CAA-04C92B6F7DDC}" type="parTrans" cxnId="{0B61406D-FE6F-4699-8FDD-20011A639A5A}">
      <dgm:prSet/>
      <dgm:spPr/>
      <dgm:t>
        <a:bodyPr/>
        <a:lstStyle/>
        <a:p>
          <a:endParaRPr lang="it-IT"/>
        </a:p>
      </dgm:t>
    </dgm:pt>
    <dgm:pt modelId="{21A32D18-1727-44A2-B0C3-90D2E175715A}" type="sibTrans" cxnId="{0B61406D-FE6F-4699-8FDD-20011A639A5A}">
      <dgm:prSet/>
      <dgm:spPr/>
      <dgm:t>
        <a:bodyPr/>
        <a:lstStyle/>
        <a:p>
          <a:endParaRPr lang="it-IT"/>
        </a:p>
      </dgm:t>
    </dgm:pt>
    <dgm:pt modelId="{ED346232-38DF-4821-8204-DE65B3A19D6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GRAFANA</a:t>
          </a:r>
        </a:p>
      </dgm:t>
    </dgm:pt>
    <dgm:pt modelId="{32993900-B4F1-4F1D-842E-9E930BF1EE82}" type="parTrans" cxnId="{7B55AB17-CFE1-4041-A0DA-278478123A77}">
      <dgm:prSet/>
      <dgm:spPr/>
      <dgm:t>
        <a:bodyPr/>
        <a:lstStyle/>
        <a:p>
          <a:endParaRPr lang="it-IT"/>
        </a:p>
      </dgm:t>
    </dgm:pt>
    <dgm:pt modelId="{BB04B8F0-C245-43D2-BCCC-22FA325F5D3C}" type="sibTrans" cxnId="{7B55AB17-CFE1-4041-A0DA-278478123A77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 con riempimento a tinta unit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ometro 33% con riempimento a tinta unita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817C98C4-9C71-4BCF-AAE9-93B1697C5259}" type="pres">
      <dgm:prSet presAssocID="{8500F72A-2C6D-4FDF-9C1D-CA691380EB0B}" presName="sibTrans" presStyleCnt="0"/>
      <dgm:spPr/>
    </dgm:pt>
    <dgm:pt modelId="{24CDAA6C-5D92-470C-904C-BA668D2904F7}" type="pres">
      <dgm:prSet presAssocID="{66F8BFBE-77A7-438D-BE91-F167942E8B2E}" presName="compNode" presStyleCnt="0"/>
      <dgm:spPr/>
    </dgm:pt>
    <dgm:pt modelId="{E832543C-EEDA-4B34-B22B-7B40BCEBC1AC}" type="pres">
      <dgm:prSet presAssocID="{66F8BFBE-77A7-438D-BE91-F167942E8B2E}" presName="iconBgRect" presStyleLbl="bgShp" presStyleIdx="3" presStyleCnt="6"/>
      <dgm:spPr>
        <a:solidFill>
          <a:schemeClr val="accent1"/>
        </a:solidFill>
      </dgm:spPr>
    </dgm:pt>
    <dgm:pt modelId="{02361656-5052-4D01-B2C1-31B7A0498937}" type="pres">
      <dgm:prSet presAssocID="{66F8BFBE-77A7-438D-BE91-F167942E8B2E}" presName="iconRect" presStyleLbl="node1" presStyleIdx="3" presStyleCnt="6" custScaleX="116505" custScaleY="11409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Forme base con riempimento a tinta unita"/>
        </a:ext>
      </dgm:extLst>
    </dgm:pt>
    <dgm:pt modelId="{493BC7F5-CC5A-40C1-A999-2FCBA377AA66}" type="pres">
      <dgm:prSet presAssocID="{66F8BFBE-77A7-438D-BE91-F167942E8B2E}" presName="spaceRect" presStyleCnt="0"/>
      <dgm:spPr/>
    </dgm:pt>
    <dgm:pt modelId="{0FF38D54-4CC2-42DF-B832-7E73075795DF}" type="pres">
      <dgm:prSet presAssocID="{66F8BFBE-77A7-438D-BE91-F167942E8B2E}" presName="textRect" presStyleLbl="revTx" presStyleIdx="3" presStyleCnt="6">
        <dgm:presLayoutVars>
          <dgm:chMax val="1"/>
          <dgm:chPref val="1"/>
        </dgm:presLayoutVars>
      </dgm:prSet>
      <dgm:spPr/>
    </dgm:pt>
    <dgm:pt modelId="{BCFA4598-FDBE-40AC-997D-90C0C6AD78EE}" type="pres">
      <dgm:prSet presAssocID="{21A32D18-1727-44A2-B0C3-90D2E175715A}" presName="sibTrans" presStyleCnt="0"/>
      <dgm:spPr/>
    </dgm:pt>
    <dgm:pt modelId="{0440DF4C-D8E0-4B03-9A14-3EF3AD776364}" type="pres">
      <dgm:prSet presAssocID="{ED346232-38DF-4821-8204-DE65B3A19D62}" presName="compNode" presStyleCnt="0"/>
      <dgm:spPr/>
    </dgm:pt>
    <dgm:pt modelId="{D99E5325-EEFE-4E7A-B62D-7CE34D5A192E}" type="pres">
      <dgm:prSet presAssocID="{ED346232-38DF-4821-8204-DE65B3A19D62}" presName="iconBgRect" presStyleLbl="bgShp" presStyleIdx="4" presStyleCnt="6"/>
      <dgm:spPr>
        <a:solidFill>
          <a:schemeClr val="accent1"/>
        </a:solidFill>
      </dgm:spPr>
    </dgm:pt>
    <dgm:pt modelId="{2D864A43-A0E6-4C7E-93FB-45FB132F8820}" type="pres">
      <dgm:prSet presAssocID="{ED346232-38DF-4821-8204-DE65B3A19D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zione con grafico a barre con riempimento a tinta unita"/>
        </a:ext>
      </dgm:extLst>
    </dgm:pt>
    <dgm:pt modelId="{6AD5ADD4-61AF-4794-BAAD-FF59AF0D1AA4}" type="pres">
      <dgm:prSet presAssocID="{ED346232-38DF-4821-8204-DE65B3A19D62}" presName="spaceRect" presStyleCnt="0"/>
      <dgm:spPr/>
    </dgm:pt>
    <dgm:pt modelId="{8C299E7C-E67B-47D7-9832-53F8D2888024}" type="pres">
      <dgm:prSet presAssocID="{ED346232-38DF-4821-8204-DE65B3A19D62}" presName="textRect" presStyleLbl="revTx" presStyleIdx="4" presStyleCnt="6">
        <dgm:presLayoutVars>
          <dgm:chMax val="1"/>
          <dgm:chPref val="1"/>
        </dgm:presLayoutVars>
      </dgm:prSet>
      <dgm:spPr/>
    </dgm:pt>
    <dgm:pt modelId="{29AFE9BF-E1AB-45CE-972F-7D5FD613F714}" type="pres">
      <dgm:prSet presAssocID="{BB04B8F0-C245-43D2-BCCC-22FA325F5D3C}" presName="sibTrans" presStyleCnt="0"/>
      <dgm:spPr/>
    </dgm:pt>
    <dgm:pt modelId="{53FFEA8F-2661-4864-9BD8-4AC3E7D56C80}" type="pres">
      <dgm:prSet presAssocID="{8AB70933-9F13-46B2-A20F-C4CD32FF7615}" presName="compNode" presStyleCnt="0"/>
      <dgm:spPr/>
    </dgm:pt>
    <dgm:pt modelId="{FAA4E5C9-B52F-4618-BC3C-BD31C949E5F1}" type="pres">
      <dgm:prSet presAssocID="{8AB70933-9F13-46B2-A20F-C4CD32FF7615}" presName="iconBgRect" presStyleLbl="bgShp" presStyleIdx="5" presStyleCnt="6"/>
      <dgm:spPr>
        <a:solidFill>
          <a:schemeClr val="accent1"/>
        </a:solidFill>
      </dgm:spPr>
    </dgm:pt>
    <dgm:pt modelId="{A96EA641-C96E-4907-B165-3ADF3ED87473}" type="pres">
      <dgm:prSet presAssocID="{8AB70933-9F13-46B2-A20F-C4CD32FF7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con riempimento a tinta unita"/>
        </a:ext>
      </dgm:extLst>
    </dgm:pt>
    <dgm:pt modelId="{9E965E3C-066E-4C1C-B7AF-56B57EB6F544}" type="pres">
      <dgm:prSet presAssocID="{8AB70933-9F13-46B2-A20F-C4CD32FF7615}" presName="spaceRect" presStyleCnt="0"/>
      <dgm:spPr/>
    </dgm:pt>
    <dgm:pt modelId="{332C569B-B3B7-4628-9D98-1EC81F2FD215}" type="pres">
      <dgm:prSet presAssocID="{8AB70933-9F13-46B2-A20F-C4CD32FF7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B793411-091D-4252-AB21-24B953081EAF}" type="presOf" srcId="{66F8BFBE-77A7-438D-BE91-F167942E8B2E}" destId="{0FF38D54-4CC2-42DF-B832-7E73075795DF}" srcOrd="0" destOrd="0" presId="urn:microsoft.com/office/officeart/2018/5/layout/IconCircleLabelList"/>
    <dgm:cxn modelId="{7B55AB17-CFE1-4041-A0DA-278478123A77}" srcId="{01A66772-F185-4D58-B8BB-E9370D7A7A2B}" destId="{ED346232-38DF-4821-8204-DE65B3A19D62}" srcOrd="4" destOrd="0" parTransId="{32993900-B4F1-4F1D-842E-9E930BF1EE82}" sibTransId="{BB04B8F0-C245-43D2-BCCC-22FA325F5D3C}"/>
    <dgm:cxn modelId="{9800841D-34EB-42A7-927B-0423A690CEB3}" srcId="{01A66772-F185-4D58-B8BB-E9370D7A7A2B}" destId="{8AB70933-9F13-46B2-A20F-C4CD32FF7615}" srcOrd="5" destOrd="0" parTransId="{E511B83A-6245-44A2-9A46-7C86774AFB64}" sibTransId="{46C28706-6749-4490-A7C1-7DE6065D42F1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B61406D-FE6F-4699-8FDD-20011A639A5A}" srcId="{01A66772-F185-4D58-B8BB-E9370D7A7A2B}" destId="{66F8BFBE-77A7-438D-BE91-F167942E8B2E}" srcOrd="3" destOrd="0" parTransId="{F6C7D90E-ED63-4428-9CAA-04C92B6F7DDC}" sibTransId="{21A32D18-1727-44A2-B0C3-90D2E175715A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ACE1C355-1D44-41A5-B22D-BC9A13307808}" type="presOf" srcId="{ED346232-38DF-4821-8204-DE65B3A19D62}" destId="{8C299E7C-E67B-47D7-9832-53F8D2888024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6A81E8F-9A3A-4386-BF55-EDA5A3D052A6}" type="presOf" srcId="{8AB70933-9F13-46B2-A20F-C4CD32FF7615}" destId="{332C569B-B3B7-4628-9D98-1EC81F2FD215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CF06BFB-1353-4DDD-8720-7DBEBE2D4569}" type="presParOf" srcId="{50B3CE7C-E10B-4E23-BD93-03664997C932}" destId="{817C98C4-9C71-4BCF-AAE9-93B1697C5259}" srcOrd="5" destOrd="0" presId="urn:microsoft.com/office/officeart/2018/5/layout/IconCircleLabelList"/>
    <dgm:cxn modelId="{22A343A6-3905-4A56-A7F9-E0F4925CE8AF}" type="presParOf" srcId="{50B3CE7C-E10B-4E23-BD93-03664997C932}" destId="{24CDAA6C-5D92-470C-904C-BA668D2904F7}" srcOrd="6" destOrd="0" presId="urn:microsoft.com/office/officeart/2018/5/layout/IconCircleLabelList"/>
    <dgm:cxn modelId="{613752A8-4A07-45F4-9FCC-19E666FF6ABF}" type="presParOf" srcId="{24CDAA6C-5D92-470C-904C-BA668D2904F7}" destId="{E832543C-EEDA-4B34-B22B-7B40BCEBC1AC}" srcOrd="0" destOrd="0" presId="urn:microsoft.com/office/officeart/2018/5/layout/IconCircleLabelList"/>
    <dgm:cxn modelId="{CDCA0D9A-8606-4321-B739-345987BF025D}" type="presParOf" srcId="{24CDAA6C-5D92-470C-904C-BA668D2904F7}" destId="{02361656-5052-4D01-B2C1-31B7A0498937}" srcOrd="1" destOrd="0" presId="urn:microsoft.com/office/officeart/2018/5/layout/IconCircleLabelList"/>
    <dgm:cxn modelId="{6174F8BE-AB8A-4652-8B3C-6A3146272E17}" type="presParOf" srcId="{24CDAA6C-5D92-470C-904C-BA668D2904F7}" destId="{493BC7F5-CC5A-40C1-A999-2FCBA377AA66}" srcOrd="2" destOrd="0" presId="urn:microsoft.com/office/officeart/2018/5/layout/IconCircleLabelList"/>
    <dgm:cxn modelId="{6EE6EAD7-EFE9-4293-9019-8D1B38623EBA}" type="presParOf" srcId="{24CDAA6C-5D92-470C-904C-BA668D2904F7}" destId="{0FF38D54-4CC2-42DF-B832-7E73075795DF}" srcOrd="3" destOrd="0" presId="urn:microsoft.com/office/officeart/2018/5/layout/IconCircleLabelList"/>
    <dgm:cxn modelId="{99CFDB5A-4420-4B00-82C2-977FC2910879}" type="presParOf" srcId="{50B3CE7C-E10B-4E23-BD93-03664997C932}" destId="{BCFA4598-FDBE-40AC-997D-90C0C6AD78EE}" srcOrd="7" destOrd="0" presId="urn:microsoft.com/office/officeart/2018/5/layout/IconCircleLabelList"/>
    <dgm:cxn modelId="{BEB56FA0-E3C3-47DF-BC3A-1B87ECA7E6A2}" type="presParOf" srcId="{50B3CE7C-E10B-4E23-BD93-03664997C932}" destId="{0440DF4C-D8E0-4B03-9A14-3EF3AD776364}" srcOrd="8" destOrd="0" presId="urn:microsoft.com/office/officeart/2018/5/layout/IconCircleLabelList"/>
    <dgm:cxn modelId="{274D10F8-CD61-43D7-9D84-931744FC3EC7}" type="presParOf" srcId="{0440DF4C-D8E0-4B03-9A14-3EF3AD776364}" destId="{D99E5325-EEFE-4E7A-B62D-7CE34D5A192E}" srcOrd="0" destOrd="0" presId="urn:microsoft.com/office/officeart/2018/5/layout/IconCircleLabelList"/>
    <dgm:cxn modelId="{B11BFFE3-3252-4A5E-9F44-56FBD9091A06}" type="presParOf" srcId="{0440DF4C-D8E0-4B03-9A14-3EF3AD776364}" destId="{2D864A43-A0E6-4C7E-93FB-45FB132F8820}" srcOrd="1" destOrd="0" presId="urn:microsoft.com/office/officeart/2018/5/layout/IconCircleLabelList"/>
    <dgm:cxn modelId="{E045859A-19C9-4052-A659-7C6C23505407}" type="presParOf" srcId="{0440DF4C-D8E0-4B03-9A14-3EF3AD776364}" destId="{6AD5ADD4-61AF-4794-BAAD-FF59AF0D1AA4}" srcOrd="2" destOrd="0" presId="urn:microsoft.com/office/officeart/2018/5/layout/IconCircleLabelList"/>
    <dgm:cxn modelId="{99B73F2F-5839-42A8-8240-86B489B2B717}" type="presParOf" srcId="{0440DF4C-D8E0-4B03-9A14-3EF3AD776364}" destId="{8C299E7C-E67B-47D7-9832-53F8D2888024}" srcOrd="3" destOrd="0" presId="urn:microsoft.com/office/officeart/2018/5/layout/IconCircleLabelList"/>
    <dgm:cxn modelId="{D2CE2E6E-BF1A-4512-AC99-970FC1607ED2}" type="presParOf" srcId="{50B3CE7C-E10B-4E23-BD93-03664997C932}" destId="{29AFE9BF-E1AB-45CE-972F-7D5FD613F714}" srcOrd="9" destOrd="0" presId="urn:microsoft.com/office/officeart/2018/5/layout/IconCircleLabelList"/>
    <dgm:cxn modelId="{C0562AAD-392D-4947-9C90-CF22BF2003F4}" type="presParOf" srcId="{50B3CE7C-E10B-4E23-BD93-03664997C932}" destId="{53FFEA8F-2661-4864-9BD8-4AC3E7D56C80}" srcOrd="10" destOrd="0" presId="urn:microsoft.com/office/officeart/2018/5/layout/IconCircleLabelList"/>
    <dgm:cxn modelId="{744B216E-D01F-4D72-A2B7-EE3C60B6B1D3}" type="presParOf" srcId="{53FFEA8F-2661-4864-9BD8-4AC3E7D56C80}" destId="{FAA4E5C9-B52F-4618-BC3C-BD31C949E5F1}" srcOrd="0" destOrd="0" presId="urn:microsoft.com/office/officeart/2018/5/layout/IconCircleLabelList"/>
    <dgm:cxn modelId="{70817168-3B53-4FD7-BA6F-144FC4545F09}" type="presParOf" srcId="{53FFEA8F-2661-4864-9BD8-4AC3E7D56C80}" destId="{A96EA641-C96E-4907-B165-3ADF3ED87473}" srcOrd="1" destOrd="0" presId="urn:microsoft.com/office/officeart/2018/5/layout/IconCircleLabelList"/>
    <dgm:cxn modelId="{C32D6390-4C5B-437F-8199-9E88BE148E5F}" type="presParOf" srcId="{53FFEA8F-2661-4864-9BD8-4AC3E7D56C80}" destId="{9E965E3C-066E-4C1C-B7AF-56B57EB6F544}" srcOrd="2" destOrd="0" presId="urn:microsoft.com/office/officeart/2018/5/layout/IconCircleLabelList"/>
    <dgm:cxn modelId="{B48AA4D3-B93A-46B0-B8AD-4C80A6245FDB}" type="presParOf" srcId="{53FFEA8F-2661-4864-9BD8-4AC3E7D56C80}" destId="{332C569B-B3B7-4628-9D98-1EC81F2FD2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34EA5-55C5-47E9-9565-336C313A3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AFDDAED-7A50-4337-807D-DD90713E4D03}">
      <dgm:prSet phldrT="[Testo]"/>
      <dgm:spPr/>
      <dgm:t>
        <a:bodyPr/>
        <a:lstStyle/>
        <a:p>
          <a:r>
            <a:rPr lang="it-IT" dirty="0"/>
            <a:t>Query 1</a:t>
          </a:r>
        </a:p>
      </dgm:t>
    </dgm:pt>
    <dgm:pt modelId="{23C5B45C-D287-4F4F-95C6-4B7D50672EA2}" type="parTrans" cxnId="{5C98B925-61C9-4960-8F25-3B94D63B28A1}">
      <dgm:prSet/>
      <dgm:spPr/>
      <dgm:t>
        <a:bodyPr/>
        <a:lstStyle/>
        <a:p>
          <a:endParaRPr lang="it-IT"/>
        </a:p>
      </dgm:t>
    </dgm:pt>
    <dgm:pt modelId="{ECEDA6E0-12E0-45F0-BB19-4992F81473D6}" type="sibTrans" cxnId="{5C98B925-61C9-4960-8F25-3B94D63B28A1}">
      <dgm:prSet/>
      <dgm:spPr/>
      <dgm:t>
        <a:bodyPr/>
        <a:lstStyle/>
        <a:p>
          <a:endParaRPr lang="it-IT"/>
        </a:p>
      </dgm:t>
    </dgm:pt>
    <dgm:pt modelId="{8083DED9-5D51-4032-8125-95DD503075C6}">
      <dgm:prSet phldrT="[Testo]"/>
      <dgm:spPr/>
      <dgm:t>
        <a:bodyPr/>
        <a:lstStyle/>
        <a:p>
          <a:r>
            <a:rPr lang="it-IT" dirty="0"/>
            <a:t>Per i sensori che hanno id &lt; 10000, trovare il numero di misurazioni totali e la temperatura media. Per calcolare questa query è necessario effettuare il processamento usando delle </a:t>
          </a:r>
          <a:r>
            <a:rPr lang="it-IT" dirty="0" err="1"/>
            <a:t>TumblingWindow</a:t>
          </a:r>
          <a:r>
            <a:rPr lang="it-IT" dirty="0"/>
            <a:t> basate su Event Time con finestra temporale di:</a:t>
          </a:r>
        </a:p>
      </dgm:t>
    </dgm:pt>
    <dgm:pt modelId="{7622B8FF-F719-4593-8EE3-ABC436DE8B0D}" type="parTrans" cxnId="{CAC5D806-84E4-4C11-9F91-010272819ED5}">
      <dgm:prSet/>
      <dgm:spPr/>
      <dgm:t>
        <a:bodyPr/>
        <a:lstStyle/>
        <a:p>
          <a:endParaRPr lang="it-IT"/>
        </a:p>
      </dgm:t>
    </dgm:pt>
    <dgm:pt modelId="{0ACDDB80-0636-4069-8F87-1B7C4DAE45B2}" type="sibTrans" cxnId="{CAC5D806-84E4-4C11-9F91-010272819ED5}">
      <dgm:prSet/>
      <dgm:spPr/>
      <dgm:t>
        <a:bodyPr/>
        <a:lstStyle/>
        <a:p>
          <a:endParaRPr lang="it-IT"/>
        </a:p>
      </dgm:t>
    </dgm:pt>
    <dgm:pt modelId="{A9E1664E-E9F7-4F1B-9AEB-64286233BCA4}">
      <dgm:prSet phldrT="[Testo]"/>
      <dgm:spPr/>
      <dgm:t>
        <a:bodyPr/>
        <a:lstStyle/>
        <a:p>
          <a:r>
            <a:rPr lang="it-IT" dirty="0"/>
            <a:t>Query 2</a:t>
          </a:r>
        </a:p>
      </dgm:t>
    </dgm:pt>
    <dgm:pt modelId="{AA6B10F4-3EFF-4CA0-B990-7F7DD9ABA69C}" type="parTrans" cxnId="{19D1788B-8D55-423E-96AA-D4C42EB1EDEE}">
      <dgm:prSet/>
      <dgm:spPr/>
      <dgm:t>
        <a:bodyPr/>
        <a:lstStyle/>
        <a:p>
          <a:endParaRPr lang="it-IT"/>
        </a:p>
      </dgm:t>
    </dgm:pt>
    <dgm:pt modelId="{F2235EA9-C1D8-4402-BF07-C74A961D71A1}" type="sibTrans" cxnId="{19D1788B-8D55-423E-96AA-D4C42EB1EDEE}">
      <dgm:prSet/>
      <dgm:spPr/>
      <dgm:t>
        <a:bodyPr/>
        <a:lstStyle/>
        <a:p>
          <a:endParaRPr lang="it-IT"/>
        </a:p>
      </dgm:t>
    </dgm:pt>
    <dgm:pt modelId="{A24B6AE9-F54F-4320-9A16-493AF471B62F}">
      <dgm:prSet phldrT="[Testo]"/>
      <dgm:spPr/>
      <dgm:t>
        <a:bodyPr/>
        <a:lstStyle/>
        <a:p>
          <a:r>
            <a:rPr lang="it-IT" dirty="0"/>
            <a:t>Trovare le top-5 location in tempo reale che hanno il valore medio della temperatura più alto e la top-5 location in tempo reale che hanno il valore medio della temperatura più basso. Per calcolare questa query è necessario effettuare il processamento usando delle </a:t>
          </a:r>
          <a:r>
            <a:rPr lang="it-IT" dirty="0" err="1"/>
            <a:t>TumblingWindows</a:t>
          </a:r>
          <a:r>
            <a:rPr lang="it-IT" dirty="0"/>
            <a:t> basate su Event Time ogni:</a:t>
          </a:r>
        </a:p>
      </dgm:t>
    </dgm:pt>
    <dgm:pt modelId="{AB36EE86-684D-42B1-8CDB-8860F8408492}" type="parTrans" cxnId="{019AD40A-3650-422E-8B50-AAD8CA9A5FCF}">
      <dgm:prSet/>
      <dgm:spPr/>
      <dgm:t>
        <a:bodyPr/>
        <a:lstStyle/>
        <a:p>
          <a:endParaRPr lang="it-IT"/>
        </a:p>
      </dgm:t>
    </dgm:pt>
    <dgm:pt modelId="{476676F4-52BD-4659-BC32-9FEB3EDBAC87}" type="sibTrans" cxnId="{019AD40A-3650-422E-8B50-AAD8CA9A5FCF}">
      <dgm:prSet/>
      <dgm:spPr/>
      <dgm:t>
        <a:bodyPr/>
        <a:lstStyle/>
        <a:p>
          <a:endParaRPr lang="it-IT"/>
        </a:p>
      </dgm:t>
    </dgm:pt>
    <dgm:pt modelId="{13E618B7-F084-4BE6-9C1F-0A73F9B513BC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ora</a:t>
          </a:r>
        </a:p>
      </dgm:t>
    </dgm:pt>
    <dgm:pt modelId="{C413AE8B-FAA7-4190-B105-7C9097A668DB}" type="parTrans" cxnId="{79CCBA82-B68F-4E74-8CC7-093343A6B351}">
      <dgm:prSet/>
      <dgm:spPr/>
      <dgm:t>
        <a:bodyPr/>
        <a:lstStyle/>
        <a:p>
          <a:endParaRPr lang="it-IT"/>
        </a:p>
      </dgm:t>
    </dgm:pt>
    <dgm:pt modelId="{7C478076-2B40-401E-800A-D8B72AF4D161}" type="sibTrans" cxnId="{79CCBA82-B68F-4E74-8CC7-093343A6B351}">
      <dgm:prSet/>
      <dgm:spPr/>
      <dgm:t>
        <a:bodyPr/>
        <a:lstStyle/>
        <a:p>
          <a:endParaRPr lang="it-IT"/>
        </a:p>
      </dgm:t>
    </dgm:pt>
    <dgm:pt modelId="{362C7DD5-8346-43AD-A2BE-80139A5E0D09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settimana</a:t>
          </a:r>
        </a:p>
      </dgm:t>
    </dgm:pt>
    <dgm:pt modelId="{0B48C74B-6216-451F-8C85-F74E437F8C96}" type="parTrans" cxnId="{45E98FE7-9D83-4449-8F1E-587798F0B28A}">
      <dgm:prSet/>
      <dgm:spPr/>
      <dgm:t>
        <a:bodyPr/>
        <a:lstStyle/>
        <a:p>
          <a:endParaRPr lang="it-IT"/>
        </a:p>
      </dgm:t>
    </dgm:pt>
    <dgm:pt modelId="{65838ECE-E6B6-45D7-921D-D046FEEDDE08}" type="sibTrans" cxnId="{45E98FE7-9D83-4449-8F1E-587798F0B28A}">
      <dgm:prSet/>
      <dgm:spPr/>
      <dgm:t>
        <a:bodyPr/>
        <a:lstStyle/>
        <a:p>
          <a:endParaRPr lang="it-IT"/>
        </a:p>
      </dgm:t>
    </dgm:pt>
    <dgm:pt modelId="{908D01C5-463E-4456-89EC-798D9ECA7061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Dall’inizio del dataset</a:t>
          </a:r>
        </a:p>
      </dgm:t>
    </dgm:pt>
    <dgm:pt modelId="{CE7D14B7-77EE-4B4E-80A4-EA0664268B29}" type="parTrans" cxnId="{C9624580-B35C-4E5A-81B8-50923CD48932}">
      <dgm:prSet/>
      <dgm:spPr/>
      <dgm:t>
        <a:bodyPr/>
        <a:lstStyle/>
        <a:p>
          <a:endParaRPr lang="it-IT"/>
        </a:p>
      </dgm:t>
    </dgm:pt>
    <dgm:pt modelId="{DB12D3E3-EE97-449D-AE30-24A0D5192CBB}" type="sibTrans" cxnId="{C9624580-B35C-4E5A-81B8-50923CD48932}">
      <dgm:prSet/>
      <dgm:spPr/>
      <dgm:t>
        <a:bodyPr/>
        <a:lstStyle/>
        <a:p>
          <a:endParaRPr lang="it-IT"/>
        </a:p>
      </dgm:t>
    </dgm:pt>
    <dgm:pt modelId="{63284771-391E-42CA-BA8C-092069A8051C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ora</a:t>
          </a:r>
        </a:p>
      </dgm:t>
    </dgm:pt>
    <dgm:pt modelId="{5D0FF3F8-4534-4C97-A747-4F64905ABB08}" type="parTrans" cxnId="{0CB580CC-EFF8-465B-9331-B53842B4D042}">
      <dgm:prSet/>
      <dgm:spPr/>
      <dgm:t>
        <a:bodyPr/>
        <a:lstStyle/>
        <a:p>
          <a:endParaRPr lang="it-IT"/>
        </a:p>
      </dgm:t>
    </dgm:pt>
    <dgm:pt modelId="{5E8E0447-0FF9-4255-9118-63C260ED7953}" type="sibTrans" cxnId="{0CB580CC-EFF8-465B-9331-B53842B4D042}">
      <dgm:prSet/>
      <dgm:spPr/>
      <dgm:t>
        <a:bodyPr/>
        <a:lstStyle/>
        <a:p>
          <a:endParaRPr lang="it-IT"/>
        </a:p>
      </dgm:t>
    </dgm:pt>
    <dgm:pt modelId="{9A6960FD-134B-4644-B11D-61BBF34B3066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giorno</a:t>
          </a:r>
        </a:p>
      </dgm:t>
    </dgm:pt>
    <dgm:pt modelId="{9BCF0B55-8E2F-40B4-8B58-72D2CD19B900}" type="parTrans" cxnId="{8DEF85A8-C290-4968-AECE-A459DEF82031}">
      <dgm:prSet/>
      <dgm:spPr/>
      <dgm:t>
        <a:bodyPr/>
        <a:lstStyle/>
        <a:p>
          <a:endParaRPr lang="it-IT"/>
        </a:p>
      </dgm:t>
    </dgm:pt>
    <dgm:pt modelId="{139FEAAB-15B6-4FD2-9ECB-60CBDBBADE53}" type="sibTrans" cxnId="{8DEF85A8-C290-4968-AECE-A459DEF82031}">
      <dgm:prSet/>
      <dgm:spPr/>
      <dgm:t>
        <a:bodyPr/>
        <a:lstStyle/>
        <a:p>
          <a:endParaRPr lang="it-IT"/>
        </a:p>
      </dgm:t>
    </dgm:pt>
    <dgm:pt modelId="{858AB58B-B552-4EE9-A75B-70C2D06B1A27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settimana</a:t>
          </a:r>
        </a:p>
      </dgm:t>
    </dgm:pt>
    <dgm:pt modelId="{6B62F38F-26B1-493C-8473-CD8DC10A8C26}" type="parTrans" cxnId="{CB9F492D-751A-4CDD-932C-F47FB5FAFD27}">
      <dgm:prSet/>
      <dgm:spPr/>
      <dgm:t>
        <a:bodyPr/>
        <a:lstStyle/>
        <a:p>
          <a:endParaRPr lang="it-IT"/>
        </a:p>
      </dgm:t>
    </dgm:pt>
    <dgm:pt modelId="{0BFEB065-AA6D-4D07-95B6-632A25681020}" type="sibTrans" cxnId="{CB9F492D-751A-4CDD-932C-F47FB5FAFD27}">
      <dgm:prSet/>
      <dgm:spPr/>
      <dgm:t>
        <a:bodyPr/>
        <a:lstStyle/>
        <a:p>
          <a:endParaRPr lang="it-IT"/>
        </a:p>
      </dgm:t>
    </dgm:pt>
    <dgm:pt modelId="{729D841B-8D27-4926-8762-767498D6A2B5}" type="pres">
      <dgm:prSet presAssocID="{FA934EA5-55C5-47E9-9565-336C313A3C45}" presName="linear" presStyleCnt="0">
        <dgm:presLayoutVars>
          <dgm:animLvl val="lvl"/>
          <dgm:resizeHandles val="exact"/>
        </dgm:presLayoutVars>
      </dgm:prSet>
      <dgm:spPr/>
    </dgm:pt>
    <dgm:pt modelId="{DA661BA7-D481-4B8E-A9C6-C837356F00E3}" type="pres">
      <dgm:prSet presAssocID="{BAFDDAED-7A50-4337-807D-DD90713E4D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47AC6C-A66A-48BF-8DFB-FF49489F3358}" type="pres">
      <dgm:prSet presAssocID="{BAFDDAED-7A50-4337-807D-DD90713E4D03}" presName="childText" presStyleLbl="revTx" presStyleIdx="0" presStyleCnt="2">
        <dgm:presLayoutVars>
          <dgm:bulletEnabled val="1"/>
        </dgm:presLayoutVars>
      </dgm:prSet>
      <dgm:spPr/>
    </dgm:pt>
    <dgm:pt modelId="{F0CF0ACC-E972-4FC1-914A-ED2BBA07ABB1}" type="pres">
      <dgm:prSet presAssocID="{A9E1664E-E9F7-4F1B-9AEB-64286233BC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83A194-E443-47F3-BA9B-8A072E82D646}" type="pres">
      <dgm:prSet presAssocID="{A9E1664E-E9F7-4F1B-9AEB-64286233BC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AC5D806-84E4-4C11-9F91-010272819ED5}" srcId="{BAFDDAED-7A50-4337-807D-DD90713E4D03}" destId="{8083DED9-5D51-4032-8125-95DD503075C6}" srcOrd="0" destOrd="0" parTransId="{7622B8FF-F719-4593-8EE3-ABC436DE8B0D}" sibTransId="{0ACDDB80-0636-4069-8F87-1B7C4DAE45B2}"/>
    <dgm:cxn modelId="{019AD40A-3650-422E-8B50-AAD8CA9A5FCF}" srcId="{A9E1664E-E9F7-4F1B-9AEB-64286233BCA4}" destId="{A24B6AE9-F54F-4320-9A16-493AF471B62F}" srcOrd="0" destOrd="0" parTransId="{AB36EE86-684D-42B1-8CDB-8860F8408492}" sibTransId="{476676F4-52BD-4659-BC32-9FEB3EDBAC87}"/>
    <dgm:cxn modelId="{729FCC11-B735-40E6-B80C-32329B74EF6E}" type="presOf" srcId="{A9E1664E-E9F7-4F1B-9AEB-64286233BCA4}" destId="{F0CF0ACC-E972-4FC1-914A-ED2BBA07ABB1}" srcOrd="0" destOrd="0" presId="urn:microsoft.com/office/officeart/2005/8/layout/vList2"/>
    <dgm:cxn modelId="{61A9C61C-0C59-4028-BEB3-ED71CCC874CE}" type="presOf" srcId="{FA934EA5-55C5-47E9-9565-336C313A3C45}" destId="{729D841B-8D27-4926-8762-767498D6A2B5}" srcOrd="0" destOrd="0" presId="urn:microsoft.com/office/officeart/2005/8/layout/vList2"/>
    <dgm:cxn modelId="{5C98B925-61C9-4960-8F25-3B94D63B28A1}" srcId="{FA934EA5-55C5-47E9-9565-336C313A3C45}" destId="{BAFDDAED-7A50-4337-807D-DD90713E4D03}" srcOrd="0" destOrd="0" parTransId="{23C5B45C-D287-4F4F-95C6-4B7D50672EA2}" sibTransId="{ECEDA6E0-12E0-45F0-BB19-4992F81473D6}"/>
    <dgm:cxn modelId="{CB9F492D-751A-4CDD-932C-F47FB5FAFD27}" srcId="{A24B6AE9-F54F-4320-9A16-493AF471B62F}" destId="{858AB58B-B552-4EE9-A75B-70C2D06B1A27}" srcOrd="2" destOrd="0" parTransId="{6B62F38F-26B1-493C-8473-CD8DC10A8C26}" sibTransId="{0BFEB065-AA6D-4D07-95B6-632A25681020}"/>
    <dgm:cxn modelId="{7C162A6D-038E-4CA8-AFFD-034932EC9FC4}" type="presOf" srcId="{8083DED9-5D51-4032-8125-95DD503075C6}" destId="{CB47AC6C-A66A-48BF-8DFB-FF49489F3358}" srcOrd="0" destOrd="0" presId="urn:microsoft.com/office/officeart/2005/8/layout/vList2"/>
    <dgm:cxn modelId="{6A0A5857-2EBE-4F11-975F-0DC6DC8BB57A}" type="presOf" srcId="{BAFDDAED-7A50-4337-807D-DD90713E4D03}" destId="{DA661BA7-D481-4B8E-A9C6-C837356F00E3}" srcOrd="0" destOrd="0" presId="urn:microsoft.com/office/officeart/2005/8/layout/vList2"/>
    <dgm:cxn modelId="{3D9DB277-469B-4AAE-9129-79A4CF4FACBF}" type="presOf" srcId="{A24B6AE9-F54F-4320-9A16-493AF471B62F}" destId="{4883A194-E443-47F3-BA9B-8A072E82D646}" srcOrd="0" destOrd="0" presId="urn:microsoft.com/office/officeart/2005/8/layout/vList2"/>
    <dgm:cxn modelId="{C9624580-B35C-4E5A-81B8-50923CD48932}" srcId="{8083DED9-5D51-4032-8125-95DD503075C6}" destId="{908D01C5-463E-4456-89EC-798D9ECA7061}" srcOrd="2" destOrd="0" parTransId="{CE7D14B7-77EE-4B4E-80A4-EA0664268B29}" sibTransId="{DB12D3E3-EE97-449D-AE30-24A0D5192CBB}"/>
    <dgm:cxn modelId="{79CCBA82-B68F-4E74-8CC7-093343A6B351}" srcId="{8083DED9-5D51-4032-8125-95DD503075C6}" destId="{13E618B7-F084-4BE6-9C1F-0A73F9B513BC}" srcOrd="0" destOrd="0" parTransId="{C413AE8B-FAA7-4190-B105-7C9097A668DB}" sibTransId="{7C478076-2B40-401E-800A-D8B72AF4D161}"/>
    <dgm:cxn modelId="{19D1788B-8D55-423E-96AA-D4C42EB1EDEE}" srcId="{FA934EA5-55C5-47E9-9565-336C313A3C45}" destId="{A9E1664E-E9F7-4F1B-9AEB-64286233BCA4}" srcOrd="1" destOrd="0" parTransId="{AA6B10F4-3EFF-4CA0-B990-7F7DD9ABA69C}" sibTransId="{F2235EA9-C1D8-4402-BF07-C74A961D71A1}"/>
    <dgm:cxn modelId="{D07BBF94-A80B-463D-9B84-B46E282F0967}" type="presOf" srcId="{362C7DD5-8346-43AD-A2BE-80139A5E0D09}" destId="{CB47AC6C-A66A-48BF-8DFB-FF49489F3358}" srcOrd="0" destOrd="2" presId="urn:microsoft.com/office/officeart/2005/8/layout/vList2"/>
    <dgm:cxn modelId="{8DEF85A8-C290-4968-AECE-A459DEF82031}" srcId="{A24B6AE9-F54F-4320-9A16-493AF471B62F}" destId="{9A6960FD-134B-4644-B11D-61BBF34B3066}" srcOrd="1" destOrd="0" parTransId="{9BCF0B55-8E2F-40B4-8B58-72D2CD19B900}" sibTransId="{139FEAAB-15B6-4FD2-9ECB-60CBDBBADE53}"/>
    <dgm:cxn modelId="{885F97B9-6A75-4695-81F6-196C7A87B2CF}" type="presOf" srcId="{9A6960FD-134B-4644-B11D-61BBF34B3066}" destId="{4883A194-E443-47F3-BA9B-8A072E82D646}" srcOrd="0" destOrd="2" presId="urn:microsoft.com/office/officeart/2005/8/layout/vList2"/>
    <dgm:cxn modelId="{0CB580CC-EFF8-465B-9331-B53842B4D042}" srcId="{A24B6AE9-F54F-4320-9A16-493AF471B62F}" destId="{63284771-391E-42CA-BA8C-092069A8051C}" srcOrd="0" destOrd="0" parTransId="{5D0FF3F8-4534-4C97-A747-4F64905ABB08}" sibTransId="{5E8E0447-0FF9-4255-9118-63C260ED7953}"/>
    <dgm:cxn modelId="{8C031ED7-0B13-46E7-AC66-4E8AE85C2B61}" type="presOf" srcId="{858AB58B-B552-4EE9-A75B-70C2D06B1A27}" destId="{4883A194-E443-47F3-BA9B-8A072E82D646}" srcOrd="0" destOrd="3" presId="urn:microsoft.com/office/officeart/2005/8/layout/vList2"/>
    <dgm:cxn modelId="{4FF9DCE3-B1BD-406E-8008-692A405404A7}" type="presOf" srcId="{63284771-391E-42CA-BA8C-092069A8051C}" destId="{4883A194-E443-47F3-BA9B-8A072E82D646}" srcOrd="0" destOrd="1" presId="urn:microsoft.com/office/officeart/2005/8/layout/vList2"/>
    <dgm:cxn modelId="{45E98FE7-9D83-4449-8F1E-587798F0B28A}" srcId="{8083DED9-5D51-4032-8125-95DD503075C6}" destId="{362C7DD5-8346-43AD-A2BE-80139A5E0D09}" srcOrd="1" destOrd="0" parTransId="{0B48C74B-6216-451F-8C85-F74E437F8C96}" sibTransId="{65838ECE-E6B6-45D7-921D-D046FEEDDE08}"/>
    <dgm:cxn modelId="{871003EE-4C12-49E7-863A-6056C1D628E9}" type="presOf" srcId="{13E618B7-F084-4BE6-9C1F-0A73F9B513BC}" destId="{CB47AC6C-A66A-48BF-8DFB-FF49489F3358}" srcOrd="0" destOrd="1" presId="urn:microsoft.com/office/officeart/2005/8/layout/vList2"/>
    <dgm:cxn modelId="{5BC375F5-13C6-4CC6-8A4F-C05C41CF41BF}" type="presOf" srcId="{908D01C5-463E-4456-89EC-798D9ECA7061}" destId="{CB47AC6C-A66A-48BF-8DFB-FF49489F3358}" srcOrd="0" destOrd="3" presId="urn:microsoft.com/office/officeart/2005/8/layout/vList2"/>
    <dgm:cxn modelId="{8B749913-F0BD-4E85-B104-B6E5B5A7B69F}" type="presParOf" srcId="{729D841B-8D27-4926-8762-767498D6A2B5}" destId="{DA661BA7-D481-4B8E-A9C6-C837356F00E3}" srcOrd="0" destOrd="0" presId="urn:microsoft.com/office/officeart/2005/8/layout/vList2"/>
    <dgm:cxn modelId="{95D17963-B4F5-43F5-B9ED-42B1F75D9455}" type="presParOf" srcId="{729D841B-8D27-4926-8762-767498D6A2B5}" destId="{CB47AC6C-A66A-48BF-8DFB-FF49489F3358}" srcOrd="1" destOrd="0" presId="urn:microsoft.com/office/officeart/2005/8/layout/vList2"/>
    <dgm:cxn modelId="{769C5A40-3FCF-4763-9E85-64075DC9CC24}" type="presParOf" srcId="{729D841B-8D27-4926-8762-767498D6A2B5}" destId="{F0CF0ACC-E972-4FC1-914A-ED2BBA07ABB1}" srcOrd="2" destOrd="0" presId="urn:microsoft.com/office/officeart/2005/8/layout/vList2"/>
    <dgm:cxn modelId="{28C95753-4C9E-4D35-8547-28C0C3B5614D}" type="presParOf" srcId="{729D841B-8D27-4926-8762-767498D6A2B5}" destId="{4883A194-E443-47F3-BA9B-8A072E82D6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34EA5-55C5-47E9-9565-336C313A3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1772133-9FFF-46DA-9D59-6C019EEEF8B9}">
      <dgm:prSet phldrT="[Testo]"/>
      <dgm:spPr/>
      <dgm:t>
        <a:bodyPr/>
        <a:lstStyle/>
        <a:p>
          <a:r>
            <a:rPr lang="it-IT" dirty="0"/>
            <a:t>Query 3</a:t>
          </a:r>
        </a:p>
      </dgm:t>
    </dgm:pt>
    <dgm:pt modelId="{52A3E95D-2C0C-4791-AEF8-529739356D69}" type="parTrans" cxnId="{F27D5756-643D-4BEF-996C-2B2F8F2A45AD}">
      <dgm:prSet/>
      <dgm:spPr/>
      <dgm:t>
        <a:bodyPr/>
        <a:lstStyle/>
        <a:p>
          <a:endParaRPr lang="it-IT"/>
        </a:p>
      </dgm:t>
    </dgm:pt>
    <dgm:pt modelId="{BECDC7C2-351A-4AB1-8F45-F3E4BBF787A6}" type="sibTrans" cxnId="{F27D5756-643D-4BEF-996C-2B2F8F2A45AD}">
      <dgm:prSet/>
      <dgm:spPr/>
      <dgm:t>
        <a:bodyPr/>
        <a:lstStyle/>
        <a:p>
          <a:endParaRPr lang="it-IT"/>
        </a:p>
      </dgm:t>
    </dgm:pt>
    <dgm:pt modelId="{8563CDEF-C0D9-4FBD-A747-9D4E1349FEBE}">
      <dgm:prSet phldrT="[Testo]"/>
      <dgm:spPr/>
      <dgm:t>
        <a:bodyPr/>
        <a:lstStyle/>
        <a:p>
          <a:r>
            <a:rPr lang="it-IT" dirty="0"/>
            <a:t>Considerare le coordinate di latitudine e di longitudine incluse nell'area geografica identificata dalle coordinate di latitudine e longitudine pari a (38°, 2°) e (58°, 30°).
Dividere tale area usando una griglia 4x4 e identificare ciascuna cella della griglia a partire da quella nell'angolo in alto a sx fino a quella nell'angolo in basso a dx, usando il nome «</a:t>
          </a:r>
          <a:r>
            <a:rPr lang="it-IT" dirty="0" err="1"/>
            <a:t>cell_X</a:t>
          </a:r>
          <a:r>
            <a:rPr lang="it-IT" dirty="0"/>
            <a:t>», dove X è l'id della cella che va da 0 a 15. Per ogni cella, trovare la media e la mediana della temperatura tenendo conto dei valori emessi dai sensori che sono localizzati all'interno di tale cella. Per calcolare questa query è necessario effettuare il processamento usando delle </a:t>
          </a:r>
          <a:r>
            <a:rPr lang="it-IT" dirty="0" err="1"/>
            <a:t>Tumbling</a:t>
          </a:r>
          <a:r>
            <a:rPr lang="it-IT" dirty="0"/>
            <a:t> Windows basate su Event Time ogni:</a:t>
          </a:r>
        </a:p>
      </dgm:t>
    </dgm:pt>
    <dgm:pt modelId="{29FCE47B-F86C-4452-8A71-8AF957806E8C}" type="parTrans" cxnId="{D561B184-AFCF-4053-9F5E-0947FDE51910}">
      <dgm:prSet/>
      <dgm:spPr/>
      <dgm:t>
        <a:bodyPr/>
        <a:lstStyle/>
        <a:p>
          <a:endParaRPr lang="it-IT"/>
        </a:p>
      </dgm:t>
    </dgm:pt>
    <dgm:pt modelId="{EC866570-547D-4F3F-88D0-CF61F282C345}" type="sibTrans" cxnId="{D561B184-AFCF-4053-9F5E-0947FDE51910}">
      <dgm:prSet/>
      <dgm:spPr/>
      <dgm:t>
        <a:bodyPr/>
        <a:lstStyle/>
        <a:p>
          <a:endParaRPr lang="it-IT"/>
        </a:p>
      </dgm:t>
    </dgm:pt>
    <dgm:pt modelId="{27C003C7-C078-4552-BEE4-C48C906D98AC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ora</a:t>
          </a:r>
        </a:p>
      </dgm:t>
    </dgm:pt>
    <dgm:pt modelId="{AFC69F4C-3D52-4251-80BB-9A2F07B40178}" type="parTrans" cxnId="{4547CE34-E69E-4BE7-8D5D-59C4D868A735}">
      <dgm:prSet/>
      <dgm:spPr/>
      <dgm:t>
        <a:bodyPr/>
        <a:lstStyle/>
        <a:p>
          <a:endParaRPr lang="it-IT"/>
        </a:p>
      </dgm:t>
    </dgm:pt>
    <dgm:pt modelId="{4530F9FC-F815-437D-8232-A335AE92F4BA}" type="sibTrans" cxnId="{4547CE34-E69E-4BE7-8D5D-59C4D868A735}">
      <dgm:prSet/>
      <dgm:spPr/>
      <dgm:t>
        <a:bodyPr/>
        <a:lstStyle/>
        <a:p>
          <a:endParaRPr lang="it-IT"/>
        </a:p>
      </dgm:t>
    </dgm:pt>
    <dgm:pt modelId="{1088146C-8840-41F9-AD7E-F46583E3DAAC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giorno</a:t>
          </a:r>
        </a:p>
      </dgm:t>
    </dgm:pt>
    <dgm:pt modelId="{39AC95EC-F708-4869-A5F1-0289666EDECE}" type="parTrans" cxnId="{2F6C8418-0D71-45CC-93E5-4CC6E803E469}">
      <dgm:prSet/>
      <dgm:spPr/>
      <dgm:t>
        <a:bodyPr/>
        <a:lstStyle/>
        <a:p>
          <a:endParaRPr lang="it-IT"/>
        </a:p>
      </dgm:t>
    </dgm:pt>
    <dgm:pt modelId="{BC82566F-E79B-4ACF-B6BA-2AB2577AA0CD}" type="sibTrans" cxnId="{2F6C8418-0D71-45CC-93E5-4CC6E803E469}">
      <dgm:prSet/>
      <dgm:spPr/>
      <dgm:t>
        <a:bodyPr/>
        <a:lstStyle/>
        <a:p>
          <a:endParaRPr lang="it-IT"/>
        </a:p>
      </dgm:t>
    </dgm:pt>
    <dgm:pt modelId="{1F96B1DC-C5D3-40FA-A684-109978C56DAD}">
      <dgm:prSet phldrT="[Tes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it-IT" dirty="0"/>
            <a:t>1 settimana</a:t>
          </a:r>
        </a:p>
      </dgm:t>
    </dgm:pt>
    <dgm:pt modelId="{D6BCE340-0E4C-402A-B99A-A2210EC676CB}" type="parTrans" cxnId="{F5FD1942-BC00-4A76-81E4-7788254CD8FE}">
      <dgm:prSet/>
      <dgm:spPr/>
      <dgm:t>
        <a:bodyPr/>
        <a:lstStyle/>
        <a:p>
          <a:endParaRPr lang="it-IT"/>
        </a:p>
      </dgm:t>
    </dgm:pt>
    <dgm:pt modelId="{F4437739-F33A-496A-A16E-EA1E8E3BCD71}" type="sibTrans" cxnId="{F5FD1942-BC00-4A76-81E4-7788254CD8FE}">
      <dgm:prSet/>
      <dgm:spPr/>
      <dgm:t>
        <a:bodyPr/>
        <a:lstStyle/>
        <a:p>
          <a:endParaRPr lang="it-IT"/>
        </a:p>
      </dgm:t>
    </dgm:pt>
    <dgm:pt modelId="{729D841B-8D27-4926-8762-767498D6A2B5}" type="pres">
      <dgm:prSet presAssocID="{FA934EA5-55C5-47E9-9565-336C313A3C45}" presName="linear" presStyleCnt="0">
        <dgm:presLayoutVars>
          <dgm:animLvl val="lvl"/>
          <dgm:resizeHandles val="exact"/>
        </dgm:presLayoutVars>
      </dgm:prSet>
      <dgm:spPr/>
    </dgm:pt>
    <dgm:pt modelId="{D1C651B5-ACA8-4AA6-B3A4-DF46747A0467}" type="pres">
      <dgm:prSet presAssocID="{A1772133-9FFF-46DA-9D59-6C019EEEF8B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F963AA1-0CEC-44D1-9931-3478BFCA39C2}" type="pres">
      <dgm:prSet presAssocID="{A1772133-9FFF-46DA-9D59-6C019EEEF8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F6C8418-0D71-45CC-93E5-4CC6E803E469}" srcId="{8563CDEF-C0D9-4FBD-A747-9D4E1349FEBE}" destId="{1088146C-8840-41F9-AD7E-F46583E3DAAC}" srcOrd="1" destOrd="0" parTransId="{39AC95EC-F708-4869-A5F1-0289666EDECE}" sibTransId="{BC82566F-E79B-4ACF-B6BA-2AB2577AA0CD}"/>
    <dgm:cxn modelId="{61A9C61C-0C59-4028-BEB3-ED71CCC874CE}" type="presOf" srcId="{FA934EA5-55C5-47E9-9565-336C313A3C45}" destId="{729D841B-8D27-4926-8762-767498D6A2B5}" srcOrd="0" destOrd="0" presId="urn:microsoft.com/office/officeart/2005/8/layout/vList2"/>
    <dgm:cxn modelId="{4547CE34-E69E-4BE7-8D5D-59C4D868A735}" srcId="{8563CDEF-C0D9-4FBD-A747-9D4E1349FEBE}" destId="{27C003C7-C078-4552-BEE4-C48C906D98AC}" srcOrd="0" destOrd="0" parTransId="{AFC69F4C-3D52-4251-80BB-9A2F07B40178}" sibTransId="{4530F9FC-F815-437D-8232-A335AE92F4BA}"/>
    <dgm:cxn modelId="{F5FD1942-BC00-4A76-81E4-7788254CD8FE}" srcId="{8563CDEF-C0D9-4FBD-A747-9D4E1349FEBE}" destId="{1F96B1DC-C5D3-40FA-A684-109978C56DAD}" srcOrd="2" destOrd="0" parTransId="{D6BCE340-0E4C-402A-B99A-A2210EC676CB}" sibTransId="{F4437739-F33A-496A-A16E-EA1E8E3BCD71}"/>
    <dgm:cxn modelId="{F27D5756-643D-4BEF-996C-2B2F8F2A45AD}" srcId="{FA934EA5-55C5-47E9-9565-336C313A3C45}" destId="{A1772133-9FFF-46DA-9D59-6C019EEEF8B9}" srcOrd="0" destOrd="0" parTransId="{52A3E95D-2C0C-4791-AEF8-529739356D69}" sibTransId="{BECDC7C2-351A-4AB1-8F45-F3E4BBF787A6}"/>
    <dgm:cxn modelId="{D561B184-AFCF-4053-9F5E-0947FDE51910}" srcId="{A1772133-9FFF-46DA-9D59-6C019EEEF8B9}" destId="{8563CDEF-C0D9-4FBD-A747-9D4E1349FEBE}" srcOrd="0" destOrd="0" parTransId="{29FCE47B-F86C-4452-8A71-8AF957806E8C}" sibTransId="{EC866570-547D-4F3F-88D0-CF61F282C345}"/>
    <dgm:cxn modelId="{950C4F87-0C6E-4D1D-A2FD-F3FD8565172C}" type="presOf" srcId="{8563CDEF-C0D9-4FBD-A747-9D4E1349FEBE}" destId="{9F963AA1-0CEC-44D1-9931-3478BFCA39C2}" srcOrd="0" destOrd="0" presId="urn:microsoft.com/office/officeart/2005/8/layout/vList2"/>
    <dgm:cxn modelId="{5DF09F8E-21FA-4C0B-A100-E8C70A1984EB}" type="presOf" srcId="{27C003C7-C078-4552-BEE4-C48C906D98AC}" destId="{9F963AA1-0CEC-44D1-9931-3478BFCA39C2}" srcOrd="0" destOrd="1" presId="urn:microsoft.com/office/officeart/2005/8/layout/vList2"/>
    <dgm:cxn modelId="{6A2973B0-5C40-4292-BF78-0EB351E462C5}" type="presOf" srcId="{1088146C-8840-41F9-AD7E-F46583E3DAAC}" destId="{9F963AA1-0CEC-44D1-9931-3478BFCA39C2}" srcOrd="0" destOrd="2" presId="urn:microsoft.com/office/officeart/2005/8/layout/vList2"/>
    <dgm:cxn modelId="{BD1593E2-E5E4-4F09-9E20-743BEFE19C08}" type="presOf" srcId="{A1772133-9FFF-46DA-9D59-6C019EEEF8B9}" destId="{D1C651B5-ACA8-4AA6-B3A4-DF46747A0467}" srcOrd="0" destOrd="0" presId="urn:microsoft.com/office/officeart/2005/8/layout/vList2"/>
    <dgm:cxn modelId="{7DB257E4-30D6-4812-8F33-8BDA15BAAFB0}" type="presOf" srcId="{1F96B1DC-C5D3-40FA-A684-109978C56DAD}" destId="{9F963AA1-0CEC-44D1-9931-3478BFCA39C2}" srcOrd="0" destOrd="3" presId="urn:microsoft.com/office/officeart/2005/8/layout/vList2"/>
    <dgm:cxn modelId="{038A7717-0B59-4660-A2C0-41BF3E993757}" type="presParOf" srcId="{729D841B-8D27-4926-8762-767498D6A2B5}" destId="{D1C651B5-ACA8-4AA6-B3A4-DF46747A0467}" srcOrd="0" destOrd="0" presId="urn:microsoft.com/office/officeart/2005/8/layout/vList2"/>
    <dgm:cxn modelId="{AF4A453C-CFF0-4FDE-842B-B7964E7A64F1}" type="presParOf" srcId="{729D841B-8D27-4926-8762-767498D6A2B5}" destId="{9F963AA1-0CEC-44D1-9931-3478BFCA39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325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200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0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noProof="1"/>
            <a:t>kafka</a:t>
          </a:r>
        </a:p>
      </dsp:txBody>
      <dsp:txXfrm>
        <a:off x="120" y="1301263"/>
        <a:ext cx="1451953" cy="580781"/>
      </dsp:txXfrm>
    </dsp:sp>
    <dsp:sp modelId="{BCD8CDD9-0C56-4401-ADB1-8B48DAB2C96F}">
      <dsp:nvSpPr>
        <dsp:cNvPr id="0" name=""/>
        <dsp:cNvSpPr/>
      </dsp:nvSpPr>
      <dsp:spPr>
        <a:xfrm>
          <a:off x="198929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804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6165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noProof="1"/>
            <a:t>flink</a:t>
          </a:r>
        </a:p>
      </dsp:txBody>
      <dsp:txXfrm>
        <a:off x="1706165" y="1301263"/>
        <a:ext cx="1451953" cy="580781"/>
      </dsp:txXfrm>
    </dsp:sp>
    <dsp:sp modelId="{FF93E135-77D6-48A0-8871-9BC93D705D06}">
      <dsp:nvSpPr>
        <dsp:cNvPr id="0" name=""/>
        <dsp:cNvSpPr/>
      </dsp:nvSpPr>
      <dsp:spPr>
        <a:xfrm>
          <a:off x="369534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88409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1220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noProof="1"/>
            <a:t>prometheus</a:t>
          </a:r>
        </a:p>
      </dsp:txBody>
      <dsp:txXfrm>
        <a:off x="3412209" y="1301263"/>
        <a:ext cx="1451953" cy="580781"/>
      </dsp:txXfrm>
    </dsp:sp>
    <dsp:sp modelId="{E832543C-EEDA-4B34-B22B-7B40BCEBC1AC}">
      <dsp:nvSpPr>
        <dsp:cNvPr id="0" name=""/>
        <dsp:cNvSpPr/>
      </dsp:nvSpPr>
      <dsp:spPr>
        <a:xfrm>
          <a:off x="540138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61656-5052-4D01-B2C1-31B7A0498937}">
      <dsp:nvSpPr>
        <dsp:cNvPr id="0" name=""/>
        <dsp:cNvSpPr/>
      </dsp:nvSpPr>
      <dsp:spPr>
        <a:xfrm>
          <a:off x="5548201" y="292637"/>
          <a:ext cx="592059" cy="579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8D54-4CC2-42DF-B832-7E73075795DF}">
      <dsp:nvSpPr>
        <dsp:cNvPr id="0" name=""/>
        <dsp:cNvSpPr/>
      </dsp:nvSpPr>
      <dsp:spPr>
        <a:xfrm>
          <a:off x="511825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noProof="1"/>
            <a:t>REDIS</a:t>
          </a:r>
        </a:p>
      </dsp:txBody>
      <dsp:txXfrm>
        <a:off x="5118254" y="1301263"/>
        <a:ext cx="1451953" cy="580781"/>
      </dsp:txXfrm>
    </dsp:sp>
    <dsp:sp modelId="{D99E5325-EEFE-4E7A-B62D-7CE34D5A192E}">
      <dsp:nvSpPr>
        <dsp:cNvPr id="0" name=""/>
        <dsp:cNvSpPr/>
      </dsp:nvSpPr>
      <dsp:spPr>
        <a:xfrm>
          <a:off x="710743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4A43-A0E6-4C7E-93FB-45FB132F8820}">
      <dsp:nvSpPr>
        <dsp:cNvPr id="0" name=""/>
        <dsp:cNvSpPr/>
      </dsp:nvSpPr>
      <dsp:spPr>
        <a:xfrm>
          <a:off x="729618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9E7C-E67B-47D7-9832-53F8D2888024}">
      <dsp:nvSpPr>
        <dsp:cNvPr id="0" name=""/>
        <dsp:cNvSpPr/>
      </dsp:nvSpPr>
      <dsp:spPr>
        <a:xfrm>
          <a:off x="682429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noProof="1"/>
            <a:t>GRAFANA</a:t>
          </a:r>
        </a:p>
      </dsp:txBody>
      <dsp:txXfrm>
        <a:off x="6824299" y="1301263"/>
        <a:ext cx="1451953" cy="580781"/>
      </dsp:txXfrm>
    </dsp:sp>
    <dsp:sp modelId="{FAA4E5C9-B52F-4618-BC3C-BD31C949E5F1}">
      <dsp:nvSpPr>
        <dsp:cNvPr id="0" name=""/>
        <dsp:cNvSpPr/>
      </dsp:nvSpPr>
      <dsp:spPr>
        <a:xfrm>
          <a:off x="881347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A641-C96E-4907-B165-3ADF3ED87473}">
      <dsp:nvSpPr>
        <dsp:cNvPr id="0" name=""/>
        <dsp:cNvSpPr/>
      </dsp:nvSpPr>
      <dsp:spPr>
        <a:xfrm>
          <a:off x="900222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569B-B3B7-4628-9D98-1EC81F2FD215}">
      <dsp:nvSpPr>
        <dsp:cNvPr id="0" name=""/>
        <dsp:cNvSpPr/>
      </dsp:nvSpPr>
      <dsp:spPr>
        <a:xfrm>
          <a:off x="853034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noProof="1"/>
            <a:t>DOCKER</a:t>
          </a:r>
        </a:p>
      </dsp:txBody>
      <dsp:txXfrm>
        <a:off x="8530344" y="1301263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61BA7-D481-4B8E-A9C6-C837356F00E3}">
      <dsp:nvSpPr>
        <dsp:cNvPr id="0" name=""/>
        <dsp:cNvSpPr/>
      </dsp:nvSpPr>
      <dsp:spPr>
        <a:xfrm>
          <a:off x="0" y="83575"/>
          <a:ext cx="9720262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Query 1</a:t>
          </a:r>
        </a:p>
      </dsp:txBody>
      <dsp:txXfrm>
        <a:off x="24502" y="108077"/>
        <a:ext cx="9671258" cy="452926"/>
      </dsp:txXfrm>
    </dsp:sp>
    <dsp:sp modelId="{CB47AC6C-A66A-48BF-8DFB-FF49489F3358}">
      <dsp:nvSpPr>
        <dsp:cNvPr id="0" name=""/>
        <dsp:cNvSpPr/>
      </dsp:nvSpPr>
      <dsp:spPr>
        <a:xfrm>
          <a:off x="0" y="585505"/>
          <a:ext cx="9720262" cy="150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kern="1200" dirty="0"/>
            <a:t>Per i sensori che hanno id &lt; 10000, trovare il numero di misurazioni totali e la temperatura media. Per calcolare questa query è necessario effettuare il processamento usando delle </a:t>
          </a:r>
          <a:r>
            <a:rPr lang="it-IT" sz="1700" kern="1200" dirty="0" err="1"/>
            <a:t>TumblingWindow</a:t>
          </a:r>
          <a:r>
            <a:rPr lang="it-IT" sz="1700" kern="1200" dirty="0"/>
            <a:t> basate su Event Time con finestra temporale di: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1700" kern="1200" dirty="0"/>
            <a:t>1 ora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1700" kern="1200" dirty="0"/>
            <a:t>1 settimana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1700" kern="1200" dirty="0"/>
            <a:t>Dall’inizio del dataset</a:t>
          </a:r>
        </a:p>
      </dsp:txBody>
      <dsp:txXfrm>
        <a:off x="0" y="585505"/>
        <a:ext cx="9720262" cy="1502820"/>
      </dsp:txXfrm>
    </dsp:sp>
    <dsp:sp modelId="{F0CF0ACC-E972-4FC1-914A-ED2BBA07ABB1}">
      <dsp:nvSpPr>
        <dsp:cNvPr id="0" name=""/>
        <dsp:cNvSpPr/>
      </dsp:nvSpPr>
      <dsp:spPr>
        <a:xfrm>
          <a:off x="0" y="2088326"/>
          <a:ext cx="9720262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Query 2</a:t>
          </a:r>
        </a:p>
      </dsp:txBody>
      <dsp:txXfrm>
        <a:off x="24502" y="2112828"/>
        <a:ext cx="9671258" cy="452926"/>
      </dsp:txXfrm>
    </dsp:sp>
    <dsp:sp modelId="{4883A194-E443-47F3-BA9B-8A072E82D646}">
      <dsp:nvSpPr>
        <dsp:cNvPr id="0" name=""/>
        <dsp:cNvSpPr/>
      </dsp:nvSpPr>
      <dsp:spPr>
        <a:xfrm>
          <a:off x="0" y="2590256"/>
          <a:ext cx="9720262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kern="1200" dirty="0"/>
            <a:t>Trovare le top-5 location in tempo reale che hanno il valore medio della temperatura più alto e la top-5 location in tempo reale che hanno il valore medio della temperatura più basso. Per calcolare questa query è necessario effettuare il processamento usando delle </a:t>
          </a:r>
          <a:r>
            <a:rPr lang="it-IT" sz="1700" kern="1200" dirty="0" err="1"/>
            <a:t>TumblingWindows</a:t>
          </a:r>
          <a:r>
            <a:rPr lang="it-IT" sz="1700" kern="1200" dirty="0"/>
            <a:t> basate su Event Time ogni: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1700" kern="1200" dirty="0"/>
            <a:t>1 ora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1700" kern="1200" dirty="0"/>
            <a:t>1 giorno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1700" kern="1200" dirty="0"/>
            <a:t>1 settimana</a:t>
          </a:r>
        </a:p>
      </dsp:txBody>
      <dsp:txXfrm>
        <a:off x="0" y="2590256"/>
        <a:ext cx="9720262" cy="1684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651B5-ACA8-4AA6-B3A4-DF46747A0467}">
      <dsp:nvSpPr>
        <dsp:cNvPr id="0" name=""/>
        <dsp:cNvSpPr/>
      </dsp:nvSpPr>
      <dsp:spPr>
        <a:xfrm>
          <a:off x="0" y="138813"/>
          <a:ext cx="972026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Query 3</a:t>
          </a:r>
        </a:p>
      </dsp:txBody>
      <dsp:txXfrm>
        <a:off x="30071" y="168884"/>
        <a:ext cx="9660120" cy="555862"/>
      </dsp:txXfrm>
    </dsp:sp>
    <dsp:sp modelId="{9F963AA1-0CEC-44D1-9931-3478BFCA39C2}">
      <dsp:nvSpPr>
        <dsp:cNvPr id="0" name=""/>
        <dsp:cNvSpPr/>
      </dsp:nvSpPr>
      <dsp:spPr>
        <a:xfrm>
          <a:off x="0" y="754818"/>
          <a:ext cx="9720262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dirty="0"/>
            <a:t>Considerare le coordinate di latitudine e di longitudine incluse nell'area geografica identificata dalle coordinate di latitudine e longitudine pari a (38°, 2°) e (58°, 30°).
Dividere tale area usando una griglia 4x4 e identificare ciascuna cella della griglia a partire da quella nell'angolo in alto a sx fino a quella nell'angolo in basso a dx, usando il nome «</a:t>
          </a:r>
          <a:r>
            <a:rPr lang="it-IT" sz="2100" kern="1200" dirty="0" err="1"/>
            <a:t>cell_X</a:t>
          </a:r>
          <a:r>
            <a:rPr lang="it-IT" sz="2100" kern="1200" dirty="0"/>
            <a:t>», dove X è l'id della cella che va da 0 a 15. Per ogni cella, trovare la media e la mediana della temperatura tenendo conto dei valori emessi dai sensori che sono localizzati all'interno di tale cella. Per calcolare questa query è necessario effettuare il processamento usando delle </a:t>
          </a:r>
          <a:r>
            <a:rPr lang="it-IT" sz="2100" kern="1200" dirty="0" err="1"/>
            <a:t>Tumbling</a:t>
          </a:r>
          <a:r>
            <a:rPr lang="it-IT" sz="2100" kern="1200" dirty="0"/>
            <a:t> Windows basate su Event Time ogni: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2100" kern="1200" dirty="0"/>
            <a:t>1 ora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2100" kern="1200" dirty="0"/>
            <a:t>1 giorno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it-IT" sz="2100" kern="1200" dirty="0"/>
            <a:t>1 settimana</a:t>
          </a:r>
        </a:p>
      </dsp:txBody>
      <dsp:txXfrm>
        <a:off x="0" y="754818"/>
        <a:ext cx="9720262" cy="3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09/07/2022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09/07/2022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hyperlink" Target="https://growingdna.com/docker-intro/" TargetMode="External"/><Relationship Id="rId18" Type="http://schemas.openxmlformats.org/officeDocument/2006/relationships/image" Target="../media/image20.png"/><Relationship Id="rId3" Type="http://schemas.openxmlformats.org/officeDocument/2006/relationships/diagramData" Target="../diagrams/data1.xml"/><Relationship Id="rId21" Type="http://schemas.openxmlformats.org/officeDocument/2006/relationships/hyperlink" Target="https://logodix.com/kafka" TargetMode="Externa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17" Type="http://schemas.openxmlformats.org/officeDocument/2006/relationships/hyperlink" Target="https://www.paradigmadigital.com/dev/vuela-tus-datos-usando-apache-flink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chrisreeves.co.nz/2020/06/12/grafana_alerting_telegram_webhook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kalasearch.cn/community/tutorials/how-to-install-and-use-docker-compose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s://freebiesupply.com/logos/prometheus-logo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ochobitshacenunbyte.com/2018/11/28/instalacion-y-configuracion-de-redis-en-centos-7/" TargetMode="External"/><Relationship Id="rId1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SABD Progetto 2 – 2021/22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Diana Pasquali 0306320, Giacomo Lorenzo Rossi 0292400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261C1-6B74-1E01-B472-226CFC1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6AB41-8A05-5FAB-EF8B-FFC0CC1C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87F3898-7892-FF16-04D5-1B5718BCAA05}"/>
              </a:ext>
            </a:extLst>
          </p:cNvPr>
          <p:cNvGrpSpPr/>
          <p:nvPr/>
        </p:nvGrpSpPr>
        <p:grpSpPr>
          <a:xfrm>
            <a:off x="10301354" y="892178"/>
            <a:ext cx="885691" cy="885691"/>
            <a:chOff x="5653154" y="2986154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3FCB54FF-1ACB-5473-3558-B1352F138D7C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F5878A64-32F7-FDA7-AC62-351E4A3F2D7B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97833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0CD60-F64F-3A63-D164-9322E25F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Serving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– </a:t>
            </a:r>
            <a:r>
              <a:rPr lang="it-IT" dirty="0" err="1"/>
              <a:t>redis</a:t>
            </a:r>
            <a:r>
              <a:rPr lang="it-IT" dirty="0"/>
              <a:t> &amp; </a:t>
            </a:r>
            <a:r>
              <a:rPr lang="it-IT" dirty="0" err="1"/>
              <a:t>grafana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5B008-D169-A0EC-95B3-8F80E6A3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0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EB5BE-31DC-178E-1E15-4E6799E8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68A4D-2FD8-83BB-7C0B-F656B616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81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15CF2-093D-C929-E30E-25EA4578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30881-AF1B-D786-EA9A-5BD2CE15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15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398B4-9C6B-30B2-33F0-BCB148FF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7F10F-3EE6-30B9-9B22-94BB0876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1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 rtlCol="0">
            <a:normAutofit/>
          </a:bodyPr>
          <a:lstStyle/>
          <a:p>
            <a:r>
              <a:rPr lang="it-IT" noProof="1"/>
              <a:t>Framework utilizzati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551307"/>
              </p:ext>
            </p:extLst>
          </p:nvPr>
        </p:nvGraphicFramePr>
        <p:xfrm>
          <a:off x="1023938" y="1996582"/>
          <a:ext cx="9982418" cy="20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BA4E0C19-2504-2673-56C9-52B6753227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76317" y="3849521"/>
            <a:ext cx="1050811" cy="9036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2E0F88-523C-E6F3-4821-ADA3CDC0B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52880" y="3681390"/>
            <a:ext cx="1050811" cy="107182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501637-3F26-C287-D987-C2086956E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34478" y="3771847"/>
            <a:ext cx="1121961" cy="981371"/>
          </a:xfrm>
          <a:prstGeom prst="rect">
            <a:avLst/>
          </a:prstGeom>
        </p:spPr>
      </p:pic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3B639E-32D8-14AF-1253-E417FC1EEF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177004" y="4966325"/>
            <a:ext cx="3414319" cy="1639832"/>
          </a:xfrm>
          <a:prstGeom prst="rect">
            <a:avLst/>
          </a:prstGeom>
        </p:spPr>
      </p:pic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1015E445-F9E9-CA8B-F9B4-963A0AE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</a:t>
            </a:fld>
            <a:endParaRPr lang="it-IT" noProof="0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827B4D7-D519-5B11-BA72-D6886FFD91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658596" y="3892019"/>
            <a:ext cx="1712068" cy="8560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44C1F8-B5D5-0CD9-D905-15A141FEB7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782199" y="3834514"/>
            <a:ext cx="852483" cy="8560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4FA51BC-5472-8D97-AD27-FB90776366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267220" y="3681390"/>
            <a:ext cx="979841" cy="10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F6C61-3BC4-E124-7192-83C41FCC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/>
              <a:t>ARCHITETTURA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0D44D23-D262-4177-0950-F7FC1DC7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56"/>
          <a:stretch/>
        </p:blipFill>
        <p:spPr>
          <a:xfrm>
            <a:off x="266335" y="1728316"/>
            <a:ext cx="10975198" cy="4270550"/>
          </a:xfrm>
          <a:noFill/>
        </p:spPr>
      </p:pic>
      <p:sp>
        <p:nvSpPr>
          <p:cNvPr id="5" name="Segnaposto numero diapositiva 4" hidden="1">
            <a:extLst>
              <a:ext uri="{FF2B5EF4-FFF2-40B4-BE49-F238E27FC236}">
                <a16:creationId xmlns:a16="http://schemas.microsoft.com/office/drawing/2014/main" id="{9244424E-A472-C471-B2BE-1BD1E92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it-IT" noProof="0" smtClean="0"/>
              <a:pPr rtl="0">
                <a:spcAft>
                  <a:spcPts val="600"/>
                </a:spcAft>
              </a:pPr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19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1D6F9-AC22-9FED-9826-C838F1DD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ingestion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C7EB7-6803-66E4-BD1F-8F9A0763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E’ stato utilizzato Kafka per effettuare l’</a:t>
            </a:r>
            <a:r>
              <a:rPr lang="it-IT" dirty="0" err="1"/>
              <a:t>ingestion</a:t>
            </a:r>
            <a:r>
              <a:rPr lang="it-IT" dirty="0"/>
              <a:t> dei dati verso il framework di processamento.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 dati da utilizzare e inviare al processamento sono recuperati dal dataset 2022-05_bmp180.csv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Per simulare l’arrivo dei dati in tempo reale, </a:t>
            </a:r>
            <a:r>
              <a:rPr lang="it-IT" dirty="0" err="1"/>
              <a:t>viengono</a:t>
            </a:r>
            <a:r>
              <a:rPr lang="it-IT" dirty="0"/>
              <a:t> prima ordinate le osservazioni in base al loro </a:t>
            </a:r>
            <a:r>
              <a:rPr lang="it-IT" dirty="0" err="1"/>
              <a:t>timestamp</a:t>
            </a:r>
            <a:r>
              <a:rPr lang="it-IT" dirty="0"/>
              <a:t> e successivamente pubblicate da un Kafka Producer sul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i="1" dirty="0"/>
              <a:t>input-</a:t>
            </a:r>
            <a:r>
              <a:rPr lang="it-IT" i="1" dirty="0" err="1"/>
              <a:t>records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Per poter rendere realistico l’invio dei dati in tempo reale al framework di data stream processing, i vari record sono pubblicati sul </a:t>
            </a:r>
            <a:r>
              <a:rPr lang="it-IT" dirty="0" err="1"/>
              <a:t>topic</a:t>
            </a:r>
            <a:r>
              <a:rPr lang="it-IT" dirty="0"/>
              <a:t> Kafka con un intervallo di tempo pari al tempo di distanza tra il </a:t>
            </a:r>
            <a:r>
              <a:rPr lang="it-IT" dirty="0" err="1"/>
              <a:t>timestamp</a:t>
            </a:r>
            <a:r>
              <a:rPr lang="it-IT" dirty="0"/>
              <a:t> del record e il successivo.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 velocizzare il processo, tale intervallo temporale è stato velocizzato dividendolo per un fattore costante di 500.000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E8C2FE5-A6AF-44A6-F111-940B966F9E9C}"/>
              </a:ext>
            </a:extLst>
          </p:cNvPr>
          <p:cNvGrpSpPr/>
          <p:nvPr/>
        </p:nvGrpSpPr>
        <p:grpSpPr>
          <a:xfrm>
            <a:off x="10301354" y="585216"/>
            <a:ext cx="885691" cy="885691"/>
            <a:chOff x="5653154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5F1E673-4C60-FD1C-8256-D1AA7F18CC65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Filtro con riempimento a tinta unita">
              <a:extLst>
                <a:ext uri="{FF2B5EF4-FFF2-40B4-BE49-F238E27FC236}">
                  <a16:creationId xmlns:a16="http://schemas.microsoft.com/office/drawing/2014/main" id="{95CF1C19-5898-0636-012E-056F3B28FB33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4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1D6F9-AC22-9FED-9826-C838F1DD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ingestion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C7EB7-6803-66E4-BD1F-8F9A0763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295" y="1719743"/>
            <a:ext cx="4720905" cy="45530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Al termine del processamento dei dati, i risultati devono essere memorizzati all’interno di file csv.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Per permettere ciò, i risultati vengono pubblicati sul Kafka broker tramite un </a:t>
            </a:r>
            <a:r>
              <a:rPr lang="it-IT" dirty="0" err="1"/>
              <a:t>sink</a:t>
            </a:r>
            <a:r>
              <a:rPr lang="it-IT" dirty="0"/>
              <a:t> apposito di </a:t>
            </a:r>
            <a:r>
              <a:rPr lang="it-IT" dirty="0" err="1"/>
              <a:t>Flink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 seconda della tipologia della finestra e della tipologia della query, i risultati vengono pubblicati su un diverso Kafka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i="1" dirty="0" err="1"/>
              <a:t>queryX</a:t>
            </a:r>
            <a:r>
              <a:rPr lang="it-IT" i="1" dirty="0"/>
              <a:t>-window </a:t>
            </a:r>
            <a:r>
              <a:rPr lang="it-IT" dirty="0"/>
              <a:t>(e.g: query1-Hour).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Il </a:t>
            </a:r>
            <a:r>
              <a:rPr lang="it-IT" dirty="0" err="1"/>
              <a:t>ResultConsumer</a:t>
            </a:r>
            <a:r>
              <a:rPr lang="it-IT" dirty="0"/>
              <a:t> si sottoscriverà a tutti </a:t>
            </a:r>
            <a:r>
              <a:rPr lang="it-IT" dirty="0" err="1"/>
              <a:t>topic</a:t>
            </a:r>
            <a:r>
              <a:rPr lang="it-IT" dirty="0"/>
              <a:t> che contengono la stringa </a:t>
            </a:r>
            <a:r>
              <a:rPr lang="it-IT" i="1" dirty="0"/>
              <a:t>query</a:t>
            </a:r>
            <a:r>
              <a:rPr lang="it-IT" dirty="0"/>
              <a:t>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E8C2FE5-A6AF-44A6-F111-940B966F9E9C}"/>
              </a:ext>
            </a:extLst>
          </p:cNvPr>
          <p:cNvGrpSpPr/>
          <p:nvPr/>
        </p:nvGrpSpPr>
        <p:grpSpPr>
          <a:xfrm>
            <a:off x="10301354" y="585216"/>
            <a:ext cx="885691" cy="885691"/>
            <a:chOff x="5653154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5F1E673-4C60-FD1C-8256-D1AA7F18CC65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Filtro con riempimento a tinta unita">
              <a:extLst>
                <a:ext uri="{FF2B5EF4-FFF2-40B4-BE49-F238E27FC236}">
                  <a16:creationId xmlns:a16="http://schemas.microsoft.com/office/drawing/2014/main" id="{95CF1C19-5898-0636-012E-056F3B28FB33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53C190-DE3C-DF51-D7FD-B75E9A8A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7" y="1966127"/>
            <a:ext cx="5630927" cy="4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9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22688-821E-212F-055B-4EC3649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0D28D50-3B13-8B3A-9899-55F58FD8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145983"/>
              </p:ext>
            </p:extLst>
          </p:nvPr>
        </p:nvGraphicFramePr>
        <p:xfrm>
          <a:off x="1023938" y="1949914"/>
          <a:ext cx="9720262" cy="435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E94C767F-B170-0B48-1364-8400B7850225}"/>
              </a:ext>
            </a:extLst>
          </p:cNvPr>
          <p:cNvGrpSpPr/>
          <p:nvPr/>
        </p:nvGrpSpPr>
        <p:grpSpPr>
          <a:xfrm>
            <a:off x="10301354" y="892178"/>
            <a:ext cx="885691" cy="885691"/>
            <a:chOff x="5653154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C5CDB93D-4E85-24CA-247A-FEA8E4F0C60F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AB44C4AE-36D3-879C-5BE5-4778E8A54D8A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CFE4C-8B92-AEC8-F145-39C5CD7F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9" y="543196"/>
            <a:ext cx="1364697" cy="13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22688-821E-212F-055B-4EC3649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0D28D50-3B13-8B3A-9899-55F58FD8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233964"/>
              </p:ext>
            </p:extLst>
          </p:nvPr>
        </p:nvGraphicFramePr>
        <p:xfrm>
          <a:off x="1023938" y="1949914"/>
          <a:ext cx="9720262" cy="435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E94C767F-B170-0B48-1364-8400B7850225}"/>
              </a:ext>
            </a:extLst>
          </p:cNvPr>
          <p:cNvGrpSpPr/>
          <p:nvPr/>
        </p:nvGrpSpPr>
        <p:grpSpPr>
          <a:xfrm>
            <a:off x="10301354" y="892178"/>
            <a:ext cx="885691" cy="885691"/>
            <a:chOff x="5653154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C5CDB93D-4E85-24CA-247A-FEA8E4F0C60F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AB44C4AE-36D3-879C-5BE5-4778E8A54D8A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CFE4C-8B92-AEC8-F145-39C5CD7F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9" y="543196"/>
            <a:ext cx="1364697" cy="13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D1A15-EC0C-9554-0BA2-3AD39CF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97E8E-605B-2A9C-F432-08B03363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C66D180-9AFC-B382-67D3-2354B6711125}"/>
              </a:ext>
            </a:extLst>
          </p:cNvPr>
          <p:cNvGrpSpPr/>
          <p:nvPr/>
        </p:nvGrpSpPr>
        <p:grpSpPr>
          <a:xfrm>
            <a:off x="10301354" y="892178"/>
            <a:ext cx="885691" cy="885691"/>
            <a:chOff x="5653154" y="2986154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535B51F-B7F6-AD82-173D-C5397E0C42B6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CF1AC584-011D-D389-2EF2-7326E4FCF510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63893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999FB-D111-0941-5FA1-FA84ACF1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29231-95C4-1EF2-C2F2-CDE0DB2B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2E42DC1-8087-45F9-0B1E-886F2C269071}"/>
              </a:ext>
            </a:extLst>
          </p:cNvPr>
          <p:cNvGrpSpPr/>
          <p:nvPr/>
        </p:nvGrpSpPr>
        <p:grpSpPr>
          <a:xfrm>
            <a:off x="10301354" y="892178"/>
            <a:ext cx="885691" cy="885691"/>
            <a:chOff x="5653154" y="2986154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FC2C1C73-519A-9EC6-5A3C-1AFB3E116EA1}"/>
                </a:ext>
              </a:extLst>
            </p:cNvPr>
            <p:cNvSpPr/>
            <p:nvPr/>
          </p:nvSpPr>
          <p:spPr>
            <a:xfrm>
              <a:off x="5653154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64B3C759-3821-9CE8-849B-397C050D3159}"/>
                </a:ext>
              </a:extLst>
            </p:cNvPr>
            <p:cNvSpPr/>
            <p:nvPr/>
          </p:nvSpPr>
          <p:spPr>
            <a:xfrm>
              <a:off x="5841908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8128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275</TotalTime>
  <Words>508</Words>
  <Application>Microsoft Office PowerPoint</Application>
  <PresentationFormat>Widescreen</PresentationFormat>
  <Paragraphs>49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Integrale</vt:lpstr>
      <vt:lpstr>SABD Progetto 2 – 2021/22</vt:lpstr>
      <vt:lpstr>Framework utilizzati</vt:lpstr>
      <vt:lpstr>ARCHITETTURA</vt:lpstr>
      <vt:lpstr>Data ingestion</vt:lpstr>
      <vt:lpstr>Data ingestion</vt:lpstr>
      <vt:lpstr>processamento</vt:lpstr>
      <vt:lpstr>processamento</vt:lpstr>
      <vt:lpstr>Query 1</vt:lpstr>
      <vt:lpstr>Query 2</vt:lpstr>
      <vt:lpstr>Query 3</vt:lpstr>
      <vt:lpstr>Serving layer – redis &amp; grafana</vt:lpstr>
      <vt:lpstr>Data visualization</vt:lpstr>
      <vt:lpstr>performance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Progetto 2 – 2021/22</dc:title>
  <dc:creator>diana pasquali</dc:creator>
  <cp:lastModifiedBy>diana pasquali</cp:lastModifiedBy>
  <cp:revision>1</cp:revision>
  <dcterms:created xsi:type="dcterms:W3CDTF">2022-07-09T10:02:08Z</dcterms:created>
  <dcterms:modified xsi:type="dcterms:W3CDTF">2022-07-09T14:37:41Z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