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6017-CFDA-5939-8AEB-CA0A4C69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CACE-597C-8DB2-BB25-72276FEC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6C4-1A01-AB2D-DE34-F36253A3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AA5F-32B5-DBE0-14C9-7101237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AF6A-2374-F70B-CB6D-9F46D251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39F9-9EED-799F-E46E-DE58BBE1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2B651-2076-C249-BD66-125C5DE1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E36F-E048-3021-386E-B80075F2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2807-7CA6-36B7-E204-1EC1A916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F1EB-932E-7B47-CF6B-6524DFA8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7FBBC-1309-47DC-233F-D16EA076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BA480-BAE7-9A8A-FCC4-EF52B265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87A3-9A67-7A3E-8A19-F0BCB0D0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5E57-4891-6E0D-2E70-76A6B672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5A37-8AF8-D7F8-C344-77514653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E7D3-15FC-C155-45AF-C29FEA90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8E63-1370-7B84-9DD9-1EB503E3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7CB2-B965-D002-F510-AA3E6FA1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B81-97C5-D6A0-029A-45D738B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4DB7-20A3-ADE8-B2DE-E26C08A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7820-96C7-8E9E-27AF-8AACAB6F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29D2-A457-8F0D-FC7F-2BF8B355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3510-284D-236B-E6D6-688A00FA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3A75-2E51-96E1-3EE3-C74795C3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E88F-2A61-CE2A-ED2D-655225BB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7FF-FB73-4CC1-34F7-ECDB239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5CD9-408E-A265-508D-5C1CD60C9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C8E6-E720-A680-F4B4-33DD91FB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2740-F245-EB7B-C33F-5B9A1B6A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70AC-76C3-FE84-78A9-7FCB02DB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461A8-9E58-E3CF-57FA-80E9138F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308B-38F7-2A60-37E7-95FEECCF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882C-94ED-A710-836B-5706F74F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8444-7A74-EA3C-08D5-C7FE7B66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9FB0E-4B69-DD11-4A46-516591D8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2F053-DB54-150B-CE7A-9D54D773E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84527-93A0-2761-6BB2-E9AE045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1822A-0371-19B2-B674-7DFEA2AB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5A193-14B9-B51B-613C-36451188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20BC-DB76-5CB8-1CBE-16FA8BDA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FDA5E-76A5-A751-358A-E5CAB705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E99B-A022-8DCA-81EE-A808FA10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D826C-4423-A94C-A131-A10EE0C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B766D-3985-C75B-6700-01343638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C5533-DF5E-E46C-4B87-274CEE2D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CC770-A226-8EFA-F40E-D4BBE8F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5ED-BA75-44FA-60F2-20064395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A117-4D19-B9CD-1692-3FAB28B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7A951-32CF-DA50-5DF5-04B02813C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FCD55-FC8A-5A82-B907-56CFDAB8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0837-3016-74B5-0DB7-A91C1484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38035-ADBC-8E21-BFA6-F475EC8B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1D38-509D-CFED-F8B9-C7C0C29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699B0-14D1-6366-4745-E98EBF80C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C74A7-63AD-6B7D-2894-2AAB33D1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8B9D-A0DA-F645-10DE-CA2CE8A4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17725-867A-4E4D-5998-CBAE5578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ABD4-C819-2D24-6C28-C6DFC6F0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E09CE-817A-AD40-EE2F-4A3D6572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2303-2ACE-C1AC-9FD1-488BB05F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C324-9F05-85B1-8560-B0701E856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03D7-C310-4281-875A-7D9BDC9E572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AE9C-9D2C-AEA1-CFAF-B8B4BD995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00B0-1561-A57C-81F6-719C70ED3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6EB2-55AD-463C-976E-445F23B0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02D2D1-AA52-6F07-6C1A-EC6F733791F2}"/>
              </a:ext>
            </a:extLst>
          </p:cNvPr>
          <p:cNvSpPr/>
          <p:nvPr/>
        </p:nvSpPr>
        <p:spPr>
          <a:xfrm>
            <a:off x="4572001" y="83604"/>
            <a:ext cx="1133856" cy="592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108BAA-DA23-039F-F7A1-C4E6FAE2401B}"/>
              </a:ext>
            </a:extLst>
          </p:cNvPr>
          <p:cNvCxnSpPr/>
          <p:nvPr/>
        </p:nvCxnSpPr>
        <p:spPr>
          <a:xfrm>
            <a:off x="5146244" y="379869"/>
            <a:ext cx="0" cy="5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360390B-D586-0672-742C-E116CC82D5DA}"/>
              </a:ext>
            </a:extLst>
          </p:cNvPr>
          <p:cNvSpPr/>
          <p:nvPr/>
        </p:nvSpPr>
        <p:spPr>
          <a:xfrm>
            <a:off x="4080507" y="953071"/>
            <a:ext cx="2245765" cy="83915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Input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. Simple Interest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. Compound Interest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. Annuity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803612-9133-60E2-07F5-7A1D3BBC2327}"/>
              </a:ext>
            </a:extLst>
          </p:cNvPr>
          <p:cNvCxnSpPr>
            <a:cxnSpLocks/>
          </p:cNvCxnSpPr>
          <p:nvPr/>
        </p:nvCxnSpPr>
        <p:spPr>
          <a:xfrm>
            <a:off x="5146244" y="1580083"/>
            <a:ext cx="0" cy="59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891C2F3A-2DDE-656D-54E5-FAE0E3A0A335}"/>
              </a:ext>
            </a:extLst>
          </p:cNvPr>
          <p:cNvSpPr/>
          <p:nvPr/>
        </p:nvSpPr>
        <p:spPr>
          <a:xfrm>
            <a:off x="3919120" y="2161119"/>
            <a:ext cx="2454248" cy="103510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Select Calculation type</a:t>
            </a:r>
          </a:p>
          <a:p>
            <a:pPr algn="ctr"/>
            <a:r>
              <a:rPr lang="en-US" sz="950" b="1" dirty="0">
                <a:solidFill>
                  <a:schemeClr val="tx1"/>
                </a:solidFill>
              </a:rPr>
              <a:t>. Simple Interest</a:t>
            </a:r>
          </a:p>
          <a:p>
            <a:pPr algn="ctr"/>
            <a:r>
              <a:rPr lang="en-US" sz="950" b="1" dirty="0">
                <a:solidFill>
                  <a:schemeClr val="tx1"/>
                </a:solidFill>
              </a:rPr>
              <a:t>. Compound Interest</a:t>
            </a:r>
          </a:p>
          <a:p>
            <a:pPr algn="ctr"/>
            <a:r>
              <a:rPr lang="en-US" sz="950" b="1" dirty="0">
                <a:solidFill>
                  <a:schemeClr val="tx1"/>
                </a:solidFill>
              </a:rPr>
              <a:t>. Annuity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EF844C-3023-8360-5FD8-B942CD58D95D}"/>
              </a:ext>
            </a:extLst>
          </p:cNvPr>
          <p:cNvCxnSpPr>
            <a:cxnSpLocks/>
          </p:cNvCxnSpPr>
          <p:nvPr/>
        </p:nvCxnSpPr>
        <p:spPr>
          <a:xfrm>
            <a:off x="5157218" y="3093807"/>
            <a:ext cx="0" cy="40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42162EC-87E8-50E2-6E30-58D2E8A2005E}"/>
              </a:ext>
            </a:extLst>
          </p:cNvPr>
          <p:cNvSpPr/>
          <p:nvPr/>
        </p:nvSpPr>
        <p:spPr>
          <a:xfrm>
            <a:off x="4184290" y="4202321"/>
            <a:ext cx="2052825" cy="59984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Display the results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1F6588-B5CF-268A-2E3D-F650B0EE68E5}"/>
              </a:ext>
            </a:extLst>
          </p:cNvPr>
          <p:cNvCxnSpPr/>
          <p:nvPr/>
        </p:nvCxnSpPr>
        <p:spPr>
          <a:xfrm>
            <a:off x="5203388" y="4579054"/>
            <a:ext cx="0" cy="44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A7E6178B-4203-9836-EF7C-B760C23AB697}"/>
              </a:ext>
            </a:extLst>
          </p:cNvPr>
          <p:cNvSpPr/>
          <p:nvPr/>
        </p:nvSpPr>
        <p:spPr>
          <a:xfrm>
            <a:off x="3976264" y="5047487"/>
            <a:ext cx="2454248" cy="76078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Perform another calculation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DD4297-0C3E-464F-9442-50DA7EB5D903}"/>
              </a:ext>
            </a:extLst>
          </p:cNvPr>
          <p:cNvSpPr/>
          <p:nvPr/>
        </p:nvSpPr>
        <p:spPr>
          <a:xfrm>
            <a:off x="4362141" y="3477594"/>
            <a:ext cx="1682495" cy="534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Perform Calculations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575011-1B41-E0F7-D927-34CB35A61135}"/>
              </a:ext>
            </a:extLst>
          </p:cNvPr>
          <p:cNvCxnSpPr/>
          <p:nvPr/>
        </p:nvCxnSpPr>
        <p:spPr>
          <a:xfrm>
            <a:off x="5210703" y="3821930"/>
            <a:ext cx="0" cy="3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71BC21-FF14-B862-3565-8D842501F9A9}"/>
              </a:ext>
            </a:extLst>
          </p:cNvPr>
          <p:cNvCxnSpPr/>
          <p:nvPr/>
        </p:nvCxnSpPr>
        <p:spPr>
          <a:xfrm>
            <a:off x="5225332" y="5683911"/>
            <a:ext cx="0" cy="42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2E2B880-CD0A-5D3F-EE5F-24FE56CCE4E8}"/>
              </a:ext>
            </a:extLst>
          </p:cNvPr>
          <p:cNvSpPr/>
          <p:nvPr/>
        </p:nvSpPr>
        <p:spPr>
          <a:xfrm>
            <a:off x="4669377" y="6108192"/>
            <a:ext cx="1111910" cy="549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989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ONYINYECHUKWU EZEANI</dc:creator>
  <cp:lastModifiedBy>ONYINYECHUKWU EZEANI</cp:lastModifiedBy>
  <cp:revision>1</cp:revision>
  <dcterms:created xsi:type="dcterms:W3CDTF">2025-03-15T15:22:38Z</dcterms:created>
  <dcterms:modified xsi:type="dcterms:W3CDTF">2025-03-15T15:23:31Z</dcterms:modified>
</cp:coreProperties>
</file>