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72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6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8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3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5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61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6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3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4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8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Rectangle 1052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Видеохостинг, лучшие видеохостинги интернета">
            <a:extLst>
              <a:ext uri="{FF2B5EF4-FFF2-40B4-BE49-F238E27FC236}">
                <a16:creationId xmlns:a16="http://schemas.microsoft.com/office/drawing/2014/main" id="{64A181EF-05E7-AC32-F7C0-4D3B85629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F0553-2A52-667F-4ED1-A135229D7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n-US"/>
              <a:t>CatShow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2E09AC-51CE-7B2A-F05C-822456660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6542" y="5772151"/>
            <a:ext cx="2665438" cy="108584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Студентка группы</a:t>
            </a:r>
          </a:p>
          <a:p>
            <a:pPr algn="ctr"/>
            <a:r>
              <a:rPr lang="ru-RU" dirty="0"/>
              <a:t> РП-31 Юсупова Диана</a:t>
            </a:r>
          </a:p>
          <a:p>
            <a:pPr algn="ctr"/>
            <a:endParaRPr lang="ru-RU" dirty="0"/>
          </a:p>
        </p:txBody>
      </p:sp>
      <p:cxnSp>
        <p:nvCxnSpPr>
          <p:cNvPr id="1060" name="Straight Connector 1054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77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5" name="Rectangle 1064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50AE15-476D-15EC-8174-9079852EFA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0604" r="10935" b="-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067" name="Oval 1066">
            <a:extLst>
              <a:ext uri="{FF2B5EF4-FFF2-40B4-BE49-F238E27FC236}">
                <a16:creationId xmlns:a16="http://schemas.microsoft.com/office/drawing/2014/main" id="{5E46B165-E118-452A-83D6-DE891373E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652" y="1260628"/>
            <a:ext cx="4336744" cy="43367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F0553-2A52-667F-4ED1-A135229D7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6633" y="2254413"/>
            <a:ext cx="3425005" cy="1640670"/>
          </a:xfrm>
        </p:spPr>
        <p:txBody>
          <a:bodyPr anchor="b">
            <a:normAutofit/>
          </a:bodyPr>
          <a:lstStyle/>
          <a:p>
            <a:pPr algn="ctr"/>
            <a:r>
              <a:rPr lang="ru-RU" sz="2400" dirty="0">
                <a:latin typeface="35"/>
                <a:ea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>
                <a:effectLst/>
                <a:latin typeface="35"/>
                <a:ea typeface="Times New Roman" panose="02020603050405020304" pitchFamily="18" charset="0"/>
                <a:cs typeface="Times New Roman" panose="02020603050405020304" pitchFamily="18" charset="0"/>
              </a:rPr>
              <a:t>опулярные видео сайта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733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Rectangle 107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текст, ко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79D375A2-CE3C-02A2-911D-9F72D4D6F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0667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F0553-2A52-667F-4ED1-A135229D7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ru-RU" dirty="0" err="1">
                <a:effectLst/>
                <a:latin typeface="35"/>
                <a:ea typeface="Times New Roman" panose="02020603050405020304" pitchFamily="18" charset="0"/>
                <a:cs typeface="Times New Roman" panose="02020603050405020304" pitchFamily="18" charset="0"/>
              </a:rPr>
              <a:t>регестрация</a:t>
            </a:r>
            <a:endParaRPr lang="ru-RU" dirty="0"/>
          </a:p>
        </p:txBody>
      </p: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1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Rectangle 107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текст, ко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79D375A2-CE3C-02A2-911D-9F72D4D6F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0667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F0553-2A52-667F-4ED1-A135229D7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ru-RU">
                <a:effectLst/>
                <a:latin typeface="35"/>
                <a:ea typeface="Times New Roman" panose="02020603050405020304" pitchFamily="18" charset="0"/>
                <a:cs typeface="Times New Roman" panose="02020603050405020304" pitchFamily="18" charset="0"/>
              </a:rPr>
              <a:t>Доступ и функции</a:t>
            </a:r>
            <a:endParaRPr lang="ru-RU"/>
          </a:p>
        </p:txBody>
      </p: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73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Rectangle 1052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Видеохостинг, лучшие видеохостинги интернета">
            <a:extLst>
              <a:ext uri="{FF2B5EF4-FFF2-40B4-BE49-F238E27FC236}">
                <a16:creationId xmlns:a16="http://schemas.microsoft.com/office/drawing/2014/main" id="{64A181EF-05E7-AC32-F7C0-4D3B85629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F0553-2A52-667F-4ED1-A135229D7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n-US"/>
              <a:t>CatShow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2E09AC-51CE-7B2A-F05C-822456660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6542" y="5772151"/>
            <a:ext cx="2665438" cy="108584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Студентка группы</a:t>
            </a:r>
          </a:p>
          <a:p>
            <a:pPr algn="ctr"/>
            <a:r>
              <a:rPr lang="ru-RU" dirty="0"/>
              <a:t> РП-31 Юсупова Диана</a:t>
            </a:r>
          </a:p>
          <a:p>
            <a:pPr algn="ctr"/>
            <a:endParaRPr lang="ru-RU" dirty="0"/>
          </a:p>
        </p:txBody>
      </p:sp>
      <p:cxnSp>
        <p:nvCxnSpPr>
          <p:cNvPr id="1060" name="Straight Connector 1054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068651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21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35</vt:lpstr>
      <vt:lpstr>Arial</vt:lpstr>
      <vt:lpstr>Trade Gothic Next Cond</vt:lpstr>
      <vt:lpstr>Trade Gothic Next Light</vt:lpstr>
      <vt:lpstr>PortalVTI</vt:lpstr>
      <vt:lpstr>CatShow</vt:lpstr>
      <vt:lpstr>Популярные видео сайта</vt:lpstr>
      <vt:lpstr>регестрация</vt:lpstr>
      <vt:lpstr>Доступ и функции</vt:lpstr>
      <vt:lpstr>CatShow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CatShow</dc:title>
  <dc:creator>m39454</dc:creator>
  <cp:lastModifiedBy>m39454</cp:lastModifiedBy>
  <cp:revision>2</cp:revision>
  <dcterms:created xsi:type="dcterms:W3CDTF">2023-04-21T10:47:27Z</dcterms:created>
  <dcterms:modified xsi:type="dcterms:W3CDTF">2023-04-21T14:44:15Z</dcterms:modified>
</cp:coreProperties>
</file>