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70" r:id="rId7"/>
    <p:sldId id="271" r:id="rId8"/>
  </p:sldIdLst>
  <p:sldSz cx="9144000" cy="5143500" type="screen16x9"/>
  <p:notesSz cx="6858000" cy="9144000"/>
  <p:embeddedFontLst>
    <p:embeddedFont>
      <p:font typeface="Barlow Semi Condensed" panose="020B0604020202020204" charset="0"/>
      <p:regular r:id="rId10"/>
      <p:bold r:id="rId11"/>
      <p:italic r:id="rId12"/>
      <p:boldItalic r:id="rId13"/>
    </p:embeddedFont>
    <p:embeddedFont>
      <p:font typeface="Fjalla One" panose="020B0604020202020204" charset="0"/>
      <p:regular r:id="rId14"/>
    </p:embeddedFont>
    <p:embeddedFont>
      <p:font typeface="Barlow Semi Condensed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86E9F-A3E4-412E-8C24-E9506022DCD1}">
  <a:tblStyle styleId="{E0D86E9F-A3E4-412E-8C24-E9506022D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Apache </a:t>
            </a:r>
            <a:r>
              <a:rPr lang="en-US" dirty="0" err="1"/>
              <a:t>HBase</a:t>
            </a:r>
            <a:r>
              <a:rPr lang="en-US" dirty="0"/>
              <a:t> 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 smtClean="0">
                <a:solidFill>
                  <a:schemeClr val="accent1"/>
                </a:solidFill>
              </a:rPr>
              <a:t>Diana C. Gómez B.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CONTENIDO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57284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¿</a:t>
            </a: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QUE </a:t>
            </a: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ES?</a:t>
            </a:r>
            <a:endParaRPr sz="24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47840" y="28263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CASOS DE USO</a:t>
            </a:r>
            <a:endParaRPr sz="24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53216" y="163509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BENEFICIOS DE SU USO</a:t>
            </a:r>
            <a:endParaRPr sz="24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6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59466" y="394266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CONCLUSIONES</a:t>
            </a:r>
            <a:endParaRPr sz="24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¿QUE ES?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800" dirty="0"/>
              <a:t>Apache </a:t>
            </a:r>
            <a:r>
              <a:rPr lang="es-MX" sz="1800" dirty="0" err="1"/>
              <a:t>HBase</a:t>
            </a:r>
            <a:r>
              <a:rPr lang="es-MX" sz="1800" dirty="0"/>
              <a:t> es un almacén de </a:t>
            </a:r>
            <a:r>
              <a:rPr lang="es-MX" sz="1800" dirty="0"/>
              <a:t>B</a:t>
            </a:r>
            <a:r>
              <a:rPr lang="es-MX" sz="1800" dirty="0" smtClean="0"/>
              <a:t>ig </a:t>
            </a:r>
            <a:r>
              <a:rPr lang="es-MX" sz="1800" dirty="0"/>
              <a:t>data distribuido, </a:t>
            </a:r>
            <a:r>
              <a:rPr lang="es-MX" sz="1800" b="1" dirty="0"/>
              <a:t>No SQL</a:t>
            </a:r>
            <a:r>
              <a:rPr lang="es-MX" sz="1800" dirty="0"/>
              <a:t> y de código abierto. Permite el acceso aleatorio, estrictamente coherente y en tiempo real a </a:t>
            </a:r>
            <a:r>
              <a:rPr lang="es-MX" sz="1800" dirty="0" err="1"/>
              <a:t>petabytes</a:t>
            </a:r>
            <a:r>
              <a:rPr lang="es-MX" sz="1800" dirty="0"/>
              <a:t> de datos. </a:t>
            </a:r>
            <a:r>
              <a:rPr lang="es-MX" sz="1800" dirty="0" err="1"/>
              <a:t>HBase</a:t>
            </a:r>
            <a:r>
              <a:rPr lang="es-MX" sz="1800" dirty="0"/>
              <a:t> es muy eficaz para gestionar conjuntos de datos grandes y dispersos.</a:t>
            </a:r>
            <a:endParaRPr sz="1800" dirty="0">
              <a:sym typeface="Barlow Semi Condense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6" y="1023814"/>
            <a:ext cx="973379" cy="70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8990" y="4559861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11557" y="4586861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308428" y="4613861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BENEFICIOS DE HBASE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3204" y="1948183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Rapidez</a:t>
            </a: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36571" y="191398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Escalabilidad</a:t>
            </a: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30504" y="1961481"/>
            <a:ext cx="2089009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b="1" dirty="0" smtClean="0"/>
              <a:t>Tolerante</a:t>
            </a:r>
            <a:r>
              <a:rPr lang="en-US" b="1" dirty="0" smtClean="0"/>
              <a:t> </a:t>
            </a:r>
            <a:r>
              <a:rPr lang="en-US" b="1" dirty="0"/>
              <a:t>a </a:t>
            </a:r>
            <a:r>
              <a:rPr lang="en-US" b="1" dirty="0" err="1"/>
              <a:t>fallas</a:t>
            </a: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3204" y="263023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Cada host tiene acceso a los datos en HDFS y S3, y atiende las solicitudes de lectura y escritura en milisegundos.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83781" y="2630234"/>
            <a:ext cx="187048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err="1"/>
              <a:t>HBase</a:t>
            </a:r>
            <a:r>
              <a:rPr lang="es-MX" dirty="0"/>
              <a:t> está diseñado para gestionar el escalado en miles de servidores y el acceso a </a:t>
            </a:r>
            <a:r>
              <a:rPr lang="es-MX" dirty="0" err="1"/>
              <a:t>petabytes</a:t>
            </a:r>
            <a:r>
              <a:rPr lang="es-MX" dirty="0"/>
              <a:t> de datos.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93938" y="2630234"/>
            <a:ext cx="208900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HBase</a:t>
            </a:r>
            <a:r>
              <a:rPr lang="es-MX" dirty="0" smtClean="0"/>
              <a:t> </a:t>
            </a:r>
            <a:r>
              <a:rPr lang="es-MX" dirty="0"/>
              <a:t>divide los datos almacenados en tablas en varios hosts del clúster </a:t>
            </a:r>
            <a:endParaRPr lang="es-MX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E</a:t>
            </a:r>
            <a:r>
              <a:rPr lang="es-MX" dirty="0" smtClean="0"/>
              <a:t>stá </a:t>
            </a:r>
            <a:r>
              <a:rPr lang="es-MX" dirty="0"/>
              <a:t>diseñado para soportar errores de host individuales.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82598" y="1302590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26169" y="1300283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114608" y="1330946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286348" y="35186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CASOS DE USO</a:t>
            </a:r>
            <a:endParaRPr sz="3600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91284" y="1927163"/>
            <a:ext cx="2376650" cy="951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/>
              <a:t>Utiliza </a:t>
            </a:r>
            <a:r>
              <a:rPr lang="es-MX" dirty="0" err="1"/>
              <a:t>HBase</a:t>
            </a:r>
            <a:r>
              <a:rPr lang="es-MX" dirty="0"/>
              <a:t> para almacenar su </a:t>
            </a:r>
            <a:r>
              <a:rPr lang="es-MX" dirty="0" err="1"/>
              <a:t>Graph</a:t>
            </a:r>
            <a:r>
              <a:rPr lang="es-MX" dirty="0"/>
              <a:t> API, que es una API que permite a los desarrolladores acceder a los datos sociales de Facebook.</a:t>
            </a:r>
            <a:endParaRPr sz="1400" dirty="0"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9098" y="192404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U</a:t>
            </a:r>
            <a:r>
              <a:rPr lang="es-MX" dirty="0" smtClean="0"/>
              <a:t>tiliza </a:t>
            </a:r>
            <a:r>
              <a:rPr lang="es-MX" dirty="0" err="1"/>
              <a:t>HBase</a:t>
            </a:r>
            <a:r>
              <a:rPr lang="es-MX" dirty="0"/>
              <a:t> para almacenar sus tweets, menciones, seguidores y otra información relacionada con la plataforma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789118" y="3825465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/>
              <a:t>Utiliza </a:t>
            </a:r>
            <a:r>
              <a:rPr lang="es-MX" dirty="0" err="1"/>
              <a:t>HBase</a:t>
            </a:r>
            <a:r>
              <a:rPr lang="es-MX" dirty="0"/>
              <a:t> para almacenar y procesar datos de sus usuarios, como las películas y programas de televisión que han visto y las calificaciones que han dado.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42898" y="3948284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smtClean="0"/>
              <a:t>Utiliza </a:t>
            </a:r>
            <a:r>
              <a:rPr lang="es-MX" dirty="0" err="1" smtClean="0"/>
              <a:t>HBase</a:t>
            </a:r>
            <a:r>
              <a:rPr lang="es-MX" dirty="0" smtClean="0"/>
              <a:t> </a:t>
            </a:r>
            <a:r>
              <a:rPr lang="es-MX" dirty="0"/>
              <a:t>para almacenar y procesar datos relacionados con la música, como las canciones que han sido reproducidas por los usuarios,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30328" y="136993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58789" y="3230154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38636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89498" y="1330017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69" y="1038150"/>
            <a:ext cx="969962" cy="9699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54" y="1228946"/>
            <a:ext cx="586140" cy="5861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98" y="3216573"/>
            <a:ext cx="597600" cy="6088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80" y="3245603"/>
            <a:ext cx="978695" cy="651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07911" y="1117600"/>
            <a:ext cx="611246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 altamente escalable, lo que lo convierte en una excelente opción para aplicaciones que necesitan manejar grandes volúmenes de datos de manera distribuida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diferencia de las bases de datos relacionales tradicionales que utilizan un modelo de filas, </a:t>
            </a: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HBase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adopta un modelo de columnas, lo que lo hace más eficiente para ciertas cargas de 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trabajo.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HBase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 integra profundamente con otras herramientas de </a:t>
            </a: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Hadoop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como </a:t>
            </a: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Hive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y </a:t>
            </a: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MapReduce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lo que facilita el procesamiento de grandes volúmenes de datos distribuidos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implementación de </a:t>
            </a:r>
            <a:r>
              <a:rPr lang="es-MX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HBase</a:t>
            </a:r>
            <a:r>
              <a:rPr lang="es-MX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requiere una infraestructura robusta y un clúster de nodos, lo que puede resultar costoso en términos de hardware y mantenimiento.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24327" y="1121545"/>
            <a:ext cx="4600561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/>
              <a:t>GRACIAS!</a:t>
            </a:r>
            <a:endParaRPr sz="1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371</Words>
  <Application>Microsoft Office PowerPoint</Application>
  <PresentationFormat>Presentación en pantalla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Barlow Semi Condensed</vt:lpstr>
      <vt:lpstr>Wingdings</vt:lpstr>
      <vt:lpstr>Arial</vt:lpstr>
      <vt:lpstr>Fjalla One</vt:lpstr>
      <vt:lpstr>Barlow Semi Condensed Medium</vt:lpstr>
      <vt:lpstr>Technology Consulting by Slidesgo</vt:lpstr>
      <vt:lpstr>Apache HBase </vt:lpstr>
      <vt:lpstr>CONTENIDO</vt:lpstr>
      <vt:lpstr>¿QUE ES?</vt:lpstr>
      <vt:lpstr>BENEFICIOS DE HBASE</vt:lpstr>
      <vt:lpstr>CASOS DE USO</vt:lpstr>
      <vt:lpstr>CONCLUSIONES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HBase</dc:title>
  <dc:creator>USUARIO</dc:creator>
  <cp:lastModifiedBy>USUARIO</cp:lastModifiedBy>
  <cp:revision>7</cp:revision>
  <dcterms:modified xsi:type="dcterms:W3CDTF">2024-11-22T15:28:44Z</dcterms:modified>
</cp:coreProperties>
</file>