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5" autoAdjust="0"/>
  </p:normalViewPr>
  <p:slideViewPr>
    <p:cSldViewPr snapToGrid="0">
      <p:cViewPr varScale="1">
        <p:scale>
          <a:sx n="92" d="100"/>
          <a:sy n="92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Доля</a:t>
            </a:r>
            <a:r>
              <a:rPr lang="ru-RU" b="1" baseline="0" dirty="0"/>
              <a:t> мнения </a:t>
            </a:r>
            <a:r>
              <a:rPr lang="ru-RU" b="1" baseline="0" dirty="0" smtClean="0"/>
              <a:t>А </a:t>
            </a:r>
            <a:r>
              <a:rPr lang="ru-RU" b="1" baseline="0" dirty="0"/>
              <a:t>в популяции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Доля!$B$1</c:f>
              <c:strCache>
                <c:ptCount val="1"/>
                <c:pt idx="0">
                  <c:v>Part 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Доля!$A$2:$A$770</c:f>
              <c:numCache>
                <c:formatCode>General</c:formatCode>
                <c:ptCount val="76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</c:numCache>
            </c:numRef>
          </c:xVal>
          <c:yVal>
            <c:numRef>
              <c:f>Доля!$B$2:$B$770</c:f>
              <c:numCache>
                <c:formatCode>General</c:formatCode>
                <c:ptCount val="769"/>
                <c:pt idx="0">
                  <c:v>0.52</c:v>
                </c:pt>
                <c:pt idx="1">
                  <c:v>0.52280000000000004</c:v>
                </c:pt>
                <c:pt idx="2">
                  <c:v>0.52200000000000002</c:v>
                </c:pt>
                <c:pt idx="3">
                  <c:v>0.52200000000000002</c:v>
                </c:pt>
                <c:pt idx="4">
                  <c:v>0.52200000000000002</c:v>
                </c:pt>
                <c:pt idx="5">
                  <c:v>0.52280000000000004</c:v>
                </c:pt>
                <c:pt idx="6">
                  <c:v>0.51959999999999995</c:v>
                </c:pt>
                <c:pt idx="7">
                  <c:v>0.51680000000000004</c:v>
                </c:pt>
                <c:pt idx="8">
                  <c:v>0.51719999999999999</c:v>
                </c:pt>
                <c:pt idx="9">
                  <c:v>0.52039999999999997</c:v>
                </c:pt>
                <c:pt idx="10">
                  <c:v>0.51559999999999995</c:v>
                </c:pt>
                <c:pt idx="11">
                  <c:v>0.51880000000000004</c:v>
                </c:pt>
                <c:pt idx="12">
                  <c:v>0.51600000000000001</c:v>
                </c:pt>
                <c:pt idx="13">
                  <c:v>0.51600000000000001</c:v>
                </c:pt>
                <c:pt idx="14">
                  <c:v>0.51800000000000002</c:v>
                </c:pt>
                <c:pt idx="15">
                  <c:v>0.51559999999999995</c:v>
                </c:pt>
                <c:pt idx="16">
                  <c:v>0.52039999999999997</c:v>
                </c:pt>
                <c:pt idx="17">
                  <c:v>0.5272</c:v>
                </c:pt>
                <c:pt idx="18">
                  <c:v>0.52080000000000004</c:v>
                </c:pt>
                <c:pt idx="19">
                  <c:v>0.53159999999999996</c:v>
                </c:pt>
                <c:pt idx="20">
                  <c:v>0.53039999999999998</c:v>
                </c:pt>
                <c:pt idx="21">
                  <c:v>0.53320000000000001</c:v>
                </c:pt>
                <c:pt idx="22">
                  <c:v>0.5232</c:v>
                </c:pt>
                <c:pt idx="23">
                  <c:v>0.52359999999999995</c:v>
                </c:pt>
                <c:pt idx="24">
                  <c:v>0.52400000000000002</c:v>
                </c:pt>
                <c:pt idx="25">
                  <c:v>0.52280000000000004</c:v>
                </c:pt>
                <c:pt idx="26">
                  <c:v>0.53</c:v>
                </c:pt>
                <c:pt idx="27">
                  <c:v>0.52759999999999996</c:v>
                </c:pt>
                <c:pt idx="28">
                  <c:v>0.53080000000000005</c:v>
                </c:pt>
                <c:pt idx="29">
                  <c:v>0.52959999999999996</c:v>
                </c:pt>
                <c:pt idx="30">
                  <c:v>0.53359999999999996</c:v>
                </c:pt>
                <c:pt idx="31">
                  <c:v>0.53559999999999997</c:v>
                </c:pt>
                <c:pt idx="32">
                  <c:v>0.53159999999999996</c:v>
                </c:pt>
                <c:pt idx="33">
                  <c:v>0.52839999999999998</c:v>
                </c:pt>
                <c:pt idx="34">
                  <c:v>0.52839999999999998</c:v>
                </c:pt>
                <c:pt idx="35">
                  <c:v>0.5232</c:v>
                </c:pt>
                <c:pt idx="36">
                  <c:v>0.51759999999999995</c:v>
                </c:pt>
                <c:pt idx="37">
                  <c:v>0.51480000000000004</c:v>
                </c:pt>
                <c:pt idx="38">
                  <c:v>0.51480000000000004</c:v>
                </c:pt>
                <c:pt idx="39">
                  <c:v>0.51160000000000005</c:v>
                </c:pt>
                <c:pt idx="40">
                  <c:v>0.51559999999999995</c:v>
                </c:pt>
                <c:pt idx="41">
                  <c:v>0.52200000000000002</c:v>
                </c:pt>
                <c:pt idx="42">
                  <c:v>0.52039999999999997</c:v>
                </c:pt>
                <c:pt idx="43">
                  <c:v>0.52680000000000005</c:v>
                </c:pt>
                <c:pt idx="44">
                  <c:v>0.52680000000000005</c:v>
                </c:pt>
                <c:pt idx="45">
                  <c:v>0.52800000000000002</c:v>
                </c:pt>
                <c:pt idx="46">
                  <c:v>0.5232</c:v>
                </c:pt>
                <c:pt idx="47">
                  <c:v>0.52159999999999995</c:v>
                </c:pt>
                <c:pt idx="48">
                  <c:v>0.51759999999999995</c:v>
                </c:pt>
                <c:pt idx="49">
                  <c:v>0.51280000000000003</c:v>
                </c:pt>
                <c:pt idx="50">
                  <c:v>0.51919999999999999</c:v>
                </c:pt>
                <c:pt idx="51">
                  <c:v>0.51719999999999999</c:v>
                </c:pt>
                <c:pt idx="52">
                  <c:v>0.50560000000000005</c:v>
                </c:pt>
                <c:pt idx="53">
                  <c:v>0.49919999999999998</c:v>
                </c:pt>
                <c:pt idx="54">
                  <c:v>0.49840000000000001</c:v>
                </c:pt>
                <c:pt idx="55">
                  <c:v>0.49320000000000003</c:v>
                </c:pt>
                <c:pt idx="56">
                  <c:v>0.48720000000000002</c:v>
                </c:pt>
                <c:pt idx="57">
                  <c:v>0.49320000000000003</c:v>
                </c:pt>
                <c:pt idx="58">
                  <c:v>0.48920000000000002</c:v>
                </c:pt>
                <c:pt idx="59">
                  <c:v>0.48920000000000002</c:v>
                </c:pt>
                <c:pt idx="60">
                  <c:v>0.49480000000000002</c:v>
                </c:pt>
                <c:pt idx="61">
                  <c:v>0.50119999999999998</c:v>
                </c:pt>
                <c:pt idx="62">
                  <c:v>0.50039999999999996</c:v>
                </c:pt>
                <c:pt idx="63">
                  <c:v>0.49759999999999999</c:v>
                </c:pt>
                <c:pt idx="64">
                  <c:v>0.48920000000000002</c:v>
                </c:pt>
                <c:pt idx="65">
                  <c:v>0.49120000000000003</c:v>
                </c:pt>
                <c:pt idx="66">
                  <c:v>0.48959999999999998</c:v>
                </c:pt>
                <c:pt idx="67">
                  <c:v>0.49</c:v>
                </c:pt>
                <c:pt idx="68">
                  <c:v>0.49199999999999999</c:v>
                </c:pt>
                <c:pt idx="69">
                  <c:v>0.49199999999999999</c:v>
                </c:pt>
                <c:pt idx="70">
                  <c:v>0.4924</c:v>
                </c:pt>
                <c:pt idx="71">
                  <c:v>0.49159999999999998</c:v>
                </c:pt>
                <c:pt idx="72">
                  <c:v>0.4924</c:v>
                </c:pt>
                <c:pt idx="73">
                  <c:v>0.49559999999999998</c:v>
                </c:pt>
                <c:pt idx="74">
                  <c:v>0.49719999999999998</c:v>
                </c:pt>
                <c:pt idx="75">
                  <c:v>0.50039999999999996</c:v>
                </c:pt>
                <c:pt idx="76">
                  <c:v>0.4924</c:v>
                </c:pt>
                <c:pt idx="77">
                  <c:v>0.48399999999999999</c:v>
                </c:pt>
                <c:pt idx="78">
                  <c:v>0.47960000000000003</c:v>
                </c:pt>
                <c:pt idx="79">
                  <c:v>0.47839999999999999</c:v>
                </c:pt>
                <c:pt idx="80">
                  <c:v>0.47960000000000003</c:v>
                </c:pt>
                <c:pt idx="81">
                  <c:v>0.47360000000000002</c:v>
                </c:pt>
                <c:pt idx="82">
                  <c:v>0.46960000000000002</c:v>
                </c:pt>
                <c:pt idx="83">
                  <c:v>0.47839999999999999</c:v>
                </c:pt>
                <c:pt idx="84">
                  <c:v>0.4728</c:v>
                </c:pt>
                <c:pt idx="85">
                  <c:v>0.4768</c:v>
                </c:pt>
                <c:pt idx="86">
                  <c:v>0.47639999999999999</c:v>
                </c:pt>
                <c:pt idx="87">
                  <c:v>0.47160000000000002</c:v>
                </c:pt>
                <c:pt idx="88">
                  <c:v>0.4672</c:v>
                </c:pt>
                <c:pt idx="89">
                  <c:v>0.46760000000000002</c:v>
                </c:pt>
                <c:pt idx="90">
                  <c:v>0.47</c:v>
                </c:pt>
                <c:pt idx="91">
                  <c:v>0.47839999999999999</c:v>
                </c:pt>
                <c:pt idx="92">
                  <c:v>0.47799999999999998</c:v>
                </c:pt>
                <c:pt idx="93">
                  <c:v>0.47639999999999999</c:v>
                </c:pt>
                <c:pt idx="94">
                  <c:v>0.47599999999999998</c:v>
                </c:pt>
                <c:pt idx="95">
                  <c:v>0.47560000000000002</c:v>
                </c:pt>
                <c:pt idx="96">
                  <c:v>0.4748</c:v>
                </c:pt>
                <c:pt idx="97">
                  <c:v>0.47639999999999999</c:v>
                </c:pt>
                <c:pt idx="98">
                  <c:v>0.47639999999999999</c:v>
                </c:pt>
                <c:pt idx="99">
                  <c:v>0.48159999999999997</c:v>
                </c:pt>
                <c:pt idx="100">
                  <c:v>0.47520000000000001</c:v>
                </c:pt>
                <c:pt idx="101">
                  <c:v>0.47320000000000001</c:v>
                </c:pt>
                <c:pt idx="102">
                  <c:v>0.48280000000000001</c:v>
                </c:pt>
                <c:pt idx="103">
                  <c:v>0.48</c:v>
                </c:pt>
                <c:pt idx="104">
                  <c:v>0.47639999999999999</c:v>
                </c:pt>
                <c:pt idx="105">
                  <c:v>0.48159999999999997</c:v>
                </c:pt>
                <c:pt idx="106">
                  <c:v>0.47960000000000003</c:v>
                </c:pt>
                <c:pt idx="107">
                  <c:v>0.48280000000000001</c:v>
                </c:pt>
                <c:pt idx="108">
                  <c:v>0.48080000000000001</c:v>
                </c:pt>
                <c:pt idx="109">
                  <c:v>0.48280000000000001</c:v>
                </c:pt>
                <c:pt idx="110">
                  <c:v>0.48159999999999997</c:v>
                </c:pt>
                <c:pt idx="111">
                  <c:v>0.48399999999999999</c:v>
                </c:pt>
                <c:pt idx="112">
                  <c:v>0.4824</c:v>
                </c:pt>
                <c:pt idx="113">
                  <c:v>0.48080000000000001</c:v>
                </c:pt>
                <c:pt idx="114">
                  <c:v>0.48599999999999999</c:v>
                </c:pt>
                <c:pt idx="115">
                  <c:v>0.4904</c:v>
                </c:pt>
                <c:pt idx="116">
                  <c:v>0.49399999999999999</c:v>
                </c:pt>
                <c:pt idx="117">
                  <c:v>0.50039999999999996</c:v>
                </c:pt>
                <c:pt idx="118">
                  <c:v>0.504</c:v>
                </c:pt>
                <c:pt idx="119">
                  <c:v>0.49719999999999998</c:v>
                </c:pt>
                <c:pt idx="120">
                  <c:v>0.50439999999999996</c:v>
                </c:pt>
                <c:pt idx="121">
                  <c:v>0.50639999999999996</c:v>
                </c:pt>
                <c:pt idx="122">
                  <c:v>0.5</c:v>
                </c:pt>
                <c:pt idx="123">
                  <c:v>0.4924</c:v>
                </c:pt>
                <c:pt idx="124">
                  <c:v>0.48959999999999998</c:v>
                </c:pt>
                <c:pt idx="125">
                  <c:v>0.49480000000000002</c:v>
                </c:pt>
                <c:pt idx="126">
                  <c:v>0.49519999999999997</c:v>
                </c:pt>
                <c:pt idx="127">
                  <c:v>0.49320000000000003</c:v>
                </c:pt>
                <c:pt idx="128">
                  <c:v>0.48720000000000002</c:v>
                </c:pt>
                <c:pt idx="129">
                  <c:v>0.48599999999999999</c:v>
                </c:pt>
                <c:pt idx="130">
                  <c:v>0.48280000000000001</c:v>
                </c:pt>
                <c:pt idx="131">
                  <c:v>0.48759999999999998</c:v>
                </c:pt>
                <c:pt idx="132">
                  <c:v>0.48720000000000002</c:v>
                </c:pt>
                <c:pt idx="133">
                  <c:v>0.48920000000000002</c:v>
                </c:pt>
                <c:pt idx="134">
                  <c:v>0.49359999999999998</c:v>
                </c:pt>
                <c:pt idx="135">
                  <c:v>0.48399999999999999</c:v>
                </c:pt>
                <c:pt idx="136">
                  <c:v>0.48959999999999998</c:v>
                </c:pt>
                <c:pt idx="137">
                  <c:v>0.49640000000000001</c:v>
                </c:pt>
                <c:pt idx="138">
                  <c:v>0.4904</c:v>
                </c:pt>
                <c:pt idx="139">
                  <c:v>0.4864</c:v>
                </c:pt>
                <c:pt idx="140">
                  <c:v>0.48799999999999999</c:v>
                </c:pt>
                <c:pt idx="141">
                  <c:v>0.47920000000000001</c:v>
                </c:pt>
                <c:pt idx="142">
                  <c:v>0.48480000000000001</c:v>
                </c:pt>
                <c:pt idx="143">
                  <c:v>0.4788</c:v>
                </c:pt>
                <c:pt idx="144">
                  <c:v>0.4728</c:v>
                </c:pt>
                <c:pt idx="145">
                  <c:v>0.47360000000000002</c:v>
                </c:pt>
                <c:pt idx="146">
                  <c:v>0.46760000000000002</c:v>
                </c:pt>
                <c:pt idx="147">
                  <c:v>0.46479999999999999</c:v>
                </c:pt>
                <c:pt idx="148">
                  <c:v>0.46760000000000002</c:v>
                </c:pt>
                <c:pt idx="149">
                  <c:v>0.46879999999999999</c:v>
                </c:pt>
                <c:pt idx="150">
                  <c:v>0.45800000000000002</c:v>
                </c:pt>
                <c:pt idx="151">
                  <c:v>0.45600000000000002</c:v>
                </c:pt>
                <c:pt idx="152">
                  <c:v>0.4632</c:v>
                </c:pt>
                <c:pt idx="153">
                  <c:v>0.46</c:v>
                </c:pt>
                <c:pt idx="154">
                  <c:v>0.45879999999999999</c:v>
                </c:pt>
                <c:pt idx="155">
                  <c:v>0.46239999999999998</c:v>
                </c:pt>
                <c:pt idx="156">
                  <c:v>0.46239999999999998</c:v>
                </c:pt>
                <c:pt idx="157">
                  <c:v>0.4592</c:v>
                </c:pt>
                <c:pt idx="158">
                  <c:v>0.4592</c:v>
                </c:pt>
                <c:pt idx="159">
                  <c:v>0.46</c:v>
                </c:pt>
                <c:pt idx="160">
                  <c:v>0.4592</c:v>
                </c:pt>
                <c:pt idx="161">
                  <c:v>0.46839999999999998</c:v>
                </c:pt>
                <c:pt idx="162">
                  <c:v>0.4728</c:v>
                </c:pt>
                <c:pt idx="163">
                  <c:v>0.47</c:v>
                </c:pt>
                <c:pt idx="164">
                  <c:v>0.4768</c:v>
                </c:pt>
                <c:pt idx="165">
                  <c:v>0.47120000000000001</c:v>
                </c:pt>
                <c:pt idx="166">
                  <c:v>0.4728</c:v>
                </c:pt>
                <c:pt idx="167">
                  <c:v>0.46560000000000001</c:v>
                </c:pt>
                <c:pt idx="168">
                  <c:v>0.47160000000000002</c:v>
                </c:pt>
                <c:pt idx="169">
                  <c:v>0.46920000000000001</c:v>
                </c:pt>
                <c:pt idx="170">
                  <c:v>0.4632</c:v>
                </c:pt>
                <c:pt idx="171">
                  <c:v>0.46200000000000002</c:v>
                </c:pt>
                <c:pt idx="172">
                  <c:v>0.46560000000000001</c:v>
                </c:pt>
                <c:pt idx="173">
                  <c:v>0.46600000000000003</c:v>
                </c:pt>
                <c:pt idx="174">
                  <c:v>0.46760000000000002</c:v>
                </c:pt>
                <c:pt idx="175">
                  <c:v>0.45679999999999998</c:v>
                </c:pt>
                <c:pt idx="176">
                  <c:v>0.4536</c:v>
                </c:pt>
                <c:pt idx="177">
                  <c:v>0.4556</c:v>
                </c:pt>
                <c:pt idx="178">
                  <c:v>0.45639999999999997</c:v>
                </c:pt>
                <c:pt idx="179">
                  <c:v>0.46200000000000002</c:v>
                </c:pt>
                <c:pt idx="180">
                  <c:v>0.46400000000000002</c:v>
                </c:pt>
                <c:pt idx="181">
                  <c:v>0.47439999999999999</c:v>
                </c:pt>
                <c:pt idx="182">
                  <c:v>0.4788</c:v>
                </c:pt>
                <c:pt idx="183">
                  <c:v>0.4768</c:v>
                </c:pt>
                <c:pt idx="184">
                  <c:v>0.48</c:v>
                </c:pt>
                <c:pt idx="185">
                  <c:v>0.47560000000000002</c:v>
                </c:pt>
                <c:pt idx="186">
                  <c:v>0.47760000000000002</c:v>
                </c:pt>
                <c:pt idx="187">
                  <c:v>0.48080000000000001</c:v>
                </c:pt>
                <c:pt idx="188">
                  <c:v>0.48759999999999998</c:v>
                </c:pt>
                <c:pt idx="189">
                  <c:v>0.48599999999999999</c:v>
                </c:pt>
                <c:pt idx="190">
                  <c:v>0.49399999999999999</c:v>
                </c:pt>
                <c:pt idx="191">
                  <c:v>0.49399999999999999</c:v>
                </c:pt>
                <c:pt idx="192">
                  <c:v>0.49440000000000001</c:v>
                </c:pt>
                <c:pt idx="193">
                  <c:v>0.49320000000000003</c:v>
                </c:pt>
                <c:pt idx="194">
                  <c:v>0.49959999999999999</c:v>
                </c:pt>
                <c:pt idx="195">
                  <c:v>0.49719999999999998</c:v>
                </c:pt>
                <c:pt idx="196">
                  <c:v>0.498</c:v>
                </c:pt>
                <c:pt idx="197">
                  <c:v>0.49080000000000001</c:v>
                </c:pt>
                <c:pt idx="198">
                  <c:v>0.48759999999999998</c:v>
                </c:pt>
                <c:pt idx="199">
                  <c:v>0.48280000000000001</c:v>
                </c:pt>
                <c:pt idx="200">
                  <c:v>0.48159999999999997</c:v>
                </c:pt>
                <c:pt idx="201">
                  <c:v>0.46920000000000001</c:v>
                </c:pt>
                <c:pt idx="202">
                  <c:v>0.4652</c:v>
                </c:pt>
                <c:pt idx="203">
                  <c:v>0.46439999999999998</c:v>
                </c:pt>
                <c:pt idx="204">
                  <c:v>0.46560000000000001</c:v>
                </c:pt>
                <c:pt idx="205">
                  <c:v>0.47</c:v>
                </c:pt>
                <c:pt idx="206">
                  <c:v>0.4592</c:v>
                </c:pt>
                <c:pt idx="207">
                  <c:v>0.4748</c:v>
                </c:pt>
                <c:pt idx="208">
                  <c:v>0.47160000000000002</c:v>
                </c:pt>
                <c:pt idx="209">
                  <c:v>0.46</c:v>
                </c:pt>
                <c:pt idx="210">
                  <c:v>0.46560000000000001</c:v>
                </c:pt>
                <c:pt idx="211">
                  <c:v>0.4632</c:v>
                </c:pt>
                <c:pt idx="212">
                  <c:v>0.46200000000000002</c:v>
                </c:pt>
                <c:pt idx="213">
                  <c:v>0.4612</c:v>
                </c:pt>
                <c:pt idx="214">
                  <c:v>0.47120000000000001</c:v>
                </c:pt>
                <c:pt idx="215">
                  <c:v>0.47960000000000003</c:v>
                </c:pt>
                <c:pt idx="216">
                  <c:v>0.47920000000000001</c:v>
                </c:pt>
                <c:pt idx="217">
                  <c:v>0.47160000000000002</c:v>
                </c:pt>
                <c:pt idx="218">
                  <c:v>0.4788</c:v>
                </c:pt>
                <c:pt idx="219">
                  <c:v>0.47399999999999998</c:v>
                </c:pt>
                <c:pt idx="220">
                  <c:v>0.4652</c:v>
                </c:pt>
                <c:pt idx="221">
                  <c:v>0.46360000000000001</c:v>
                </c:pt>
                <c:pt idx="222">
                  <c:v>0.46679999999999999</c:v>
                </c:pt>
                <c:pt idx="223">
                  <c:v>0.45800000000000002</c:v>
                </c:pt>
                <c:pt idx="224">
                  <c:v>0.46200000000000002</c:v>
                </c:pt>
                <c:pt idx="225">
                  <c:v>0.46279999999999999</c:v>
                </c:pt>
                <c:pt idx="226">
                  <c:v>0.45679999999999998</c:v>
                </c:pt>
                <c:pt idx="227">
                  <c:v>0.46200000000000002</c:v>
                </c:pt>
                <c:pt idx="228">
                  <c:v>0.47799999999999998</c:v>
                </c:pt>
                <c:pt idx="229">
                  <c:v>0.46760000000000002</c:v>
                </c:pt>
                <c:pt idx="230">
                  <c:v>0.46400000000000002</c:v>
                </c:pt>
                <c:pt idx="231">
                  <c:v>0.46639999999999998</c:v>
                </c:pt>
                <c:pt idx="232">
                  <c:v>0.4788</c:v>
                </c:pt>
                <c:pt idx="233">
                  <c:v>0.47760000000000002</c:v>
                </c:pt>
                <c:pt idx="234">
                  <c:v>0.46760000000000002</c:v>
                </c:pt>
                <c:pt idx="235">
                  <c:v>0.46200000000000002</c:v>
                </c:pt>
                <c:pt idx="236">
                  <c:v>0.46279999999999999</c:v>
                </c:pt>
                <c:pt idx="237">
                  <c:v>0.47160000000000002</c:v>
                </c:pt>
                <c:pt idx="238">
                  <c:v>0.46760000000000002</c:v>
                </c:pt>
                <c:pt idx="239">
                  <c:v>0.46679999999999999</c:v>
                </c:pt>
                <c:pt idx="240">
                  <c:v>0.46479999999999999</c:v>
                </c:pt>
                <c:pt idx="241">
                  <c:v>0.46360000000000001</c:v>
                </c:pt>
                <c:pt idx="242">
                  <c:v>0.46560000000000001</c:v>
                </c:pt>
                <c:pt idx="243">
                  <c:v>0.47039999999999998</c:v>
                </c:pt>
                <c:pt idx="244">
                  <c:v>0.46600000000000003</c:v>
                </c:pt>
                <c:pt idx="245">
                  <c:v>0.46200000000000002</c:v>
                </c:pt>
                <c:pt idx="246">
                  <c:v>0.4556</c:v>
                </c:pt>
                <c:pt idx="247">
                  <c:v>0.4672</c:v>
                </c:pt>
                <c:pt idx="248">
                  <c:v>0.46760000000000002</c:v>
                </c:pt>
                <c:pt idx="249">
                  <c:v>0.4672</c:v>
                </c:pt>
                <c:pt idx="250">
                  <c:v>0.46679999999999999</c:v>
                </c:pt>
                <c:pt idx="251">
                  <c:v>0.48120000000000002</c:v>
                </c:pt>
                <c:pt idx="252">
                  <c:v>0.4824</c:v>
                </c:pt>
                <c:pt idx="253">
                  <c:v>0.47799999999999998</c:v>
                </c:pt>
                <c:pt idx="254">
                  <c:v>0.48680000000000001</c:v>
                </c:pt>
                <c:pt idx="255">
                  <c:v>0.4884</c:v>
                </c:pt>
                <c:pt idx="256">
                  <c:v>0.49120000000000003</c:v>
                </c:pt>
                <c:pt idx="257">
                  <c:v>0.50160000000000005</c:v>
                </c:pt>
                <c:pt idx="258">
                  <c:v>0.502</c:v>
                </c:pt>
                <c:pt idx="259">
                  <c:v>0.50119999999999998</c:v>
                </c:pt>
                <c:pt idx="260">
                  <c:v>0.50239999999999996</c:v>
                </c:pt>
                <c:pt idx="261">
                  <c:v>0.50319999999999998</c:v>
                </c:pt>
                <c:pt idx="262">
                  <c:v>0.50119999999999998</c:v>
                </c:pt>
                <c:pt idx="263">
                  <c:v>0.49959999999999999</c:v>
                </c:pt>
                <c:pt idx="264">
                  <c:v>0.5</c:v>
                </c:pt>
                <c:pt idx="265">
                  <c:v>0.502</c:v>
                </c:pt>
                <c:pt idx="266">
                  <c:v>0.50160000000000005</c:v>
                </c:pt>
                <c:pt idx="267">
                  <c:v>0.50280000000000002</c:v>
                </c:pt>
                <c:pt idx="268">
                  <c:v>0.50560000000000005</c:v>
                </c:pt>
                <c:pt idx="269">
                  <c:v>0.51480000000000004</c:v>
                </c:pt>
                <c:pt idx="270">
                  <c:v>0.51680000000000004</c:v>
                </c:pt>
                <c:pt idx="271">
                  <c:v>0.51359999999999995</c:v>
                </c:pt>
                <c:pt idx="272">
                  <c:v>0.50239999999999996</c:v>
                </c:pt>
                <c:pt idx="273">
                  <c:v>0.504</c:v>
                </c:pt>
                <c:pt idx="274">
                  <c:v>0.5</c:v>
                </c:pt>
                <c:pt idx="275">
                  <c:v>0.50239999999999996</c:v>
                </c:pt>
                <c:pt idx="276">
                  <c:v>0.50280000000000002</c:v>
                </c:pt>
                <c:pt idx="277">
                  <c:v>0.50039999999999996</c:v>
                </c:pt>
                <c:pt idx="278">
                  <c:v>0.51439999999999997</c:v>
                </c:pt>
                <c:pt idx="279">
                  <c:v>0.51359999999999995</c:v>
                </c:pt>
                <c:pt idx="280">
                  <c:v>0.51439999999999997</c:v>
                </c:pt>
                <c:pt idx="281">
                  <c:v>0.50439999999999996</c:v>
                </c:pt>
                <c:pt idx="282">
                  <c:v>0.50960000000000005</c:v>
                </c:pt>
                <c:pt idx="283">
                  <c:v>0.51480000000000004</c:v>
                </c:pt>
                <c:pt idx="284">
                  <c:v>0.51239999999999997</c:v>
                </c:pt>
                <c:pt idx="285">
                  <c:v>0.51359999999999995</c:v>
                </c:pt>
                <c:pt idx="286">
                  <c:v>0.51200000000000001</c:v>
                </c:pt>
                <c:pt idx="287">
                  <c:v>0.52039999999999997</c:v>
                </c:pt>
                <c:pt idx="288">
                  <c:v>0.5232</c:v>
                </c:pt>
                <c:pt idx="289">
                  <c:v>0.51919999999999999</c:v>
                </c:pt>
                <c:pt idx="290">
                  <c:v>0.50960000000000005</c:v>
                </c:pt>
                <c:pt idx="291">
                  <c:v>0.50600000000000001</c:v>
                </c:pt>
                <c:pt idx="292">
                  <c:v>0.51480000000000004</c:v>
                </c:pt>
                <c:pt idx="293">
                  <c:v>0.51439999999999997</c:v>
                </c:pt>
                <c:pt idx="294">
                  <c:v>0.51080000000000003</c:v>
                </c:pt>
                <c:pt idx="295">
                  <c:v>0.51639999999999997</c:v>
                </c:pt>
                <c:pt idx="296">
                  <c:v>0.51559999999999995</c:v>
                </c:pt>
                <c:pt idx="297">
                  <c:v>0.51200000000000001</c:v>
                </c:pt>
                <c:pt idx="298">
                  <c:v>0.51280000000000003</c:v>
                </c:pt>
                <c:pt idx="299">
                  <c:v>0.5232</c:v>
                </c:pt>
                <c:pt idx="300">
                  <c:v>0.51200000000000001</c:v>
                </c:pt>
                <c:pt idx="301">
                  <c:v>0.51959999999999995</c:v>
                </c:pt>
                <c:pt idx="302">
                  <c:v>0.5252</c:v>
                </c:pt>
                <c:pt idx="303">
                  <c:v>0.52759999999999996</c:v>
                </c:pt>
                <c:pt idx="304">
                  <c:v>0.52239999999999998</c:v>
                </c:pt>
                <c:pt idx="305">
                  <c:v>0.51759999999999995</c:v>
                </c:pt>
                <c:pt idx="306">
                  <c:v>0.50480000000000003</c:v>
                </c:pt>
                <c:pt idx="307">
                  <c:v>0.50319999999999998</c:v>
                </c:pt>
                <c:pt idx="308">
                  <c:v>0.50839999999999996</c:v>
                </c:pt>
                <c:pt idx="309">
                  <c:v>0.50919999999999999</c:v>
                </c:pt>
                <c:pt idx="310">
                  <c:v>0.51200000000000001</c:v>
                </c:pt>
                <c:pt idx="311">
                  <c:v>0.51</c:v>
                </c:pt>
                <c:pt idx="312">
                  <c:v>0.50480000000000003</c:v>
                </c:pt>
                <c:pt idx="313">
                  <c:v>0.49120000000000003</c:v>
                </c:pt>
                <c:pt idx="314">
                  <c:v>0.48599999999999999</c:v>
                </c:pt>
                <c:pt idx="315">
                  <c:v>0.48520000000000002</c:v>
                </c:pt>
                <c:pt idx="316">
                  <c:v>0.48720000000000002</c:v>
                </c:pt>
                <c:pt idx="317">
                  <c:v>0.49320000000000003</c:v>
                </c:pt>
                <c:pt idx="318">
                  <c:v>0.49559999999999998</c:v>
                </c:pt>
                <c:pt idx="319">
                  <c:v>0.49719999999999998</c:v>
                </c:pt>
                <c:pt idx="320">
                  <c:v>0.49480000000000002</c:v>
                </c:pt>
                <c:pt idx="321">
                  <c:v>0.498</c:v>
                </c:pt>
                <c:pt idx="322">
                  <c:v>0.48720000000000002</c:v>
                </c:pt>
                <c:pt idx="323">
                  <c:v>0.48280000000000001</c:v>
                </c:pt>
                <c:pt idx="324">
                  <c:v>0.48480000000000001</c:v>
                </c:pt>
                <c:pt idx="325">
                  <c:v>0.49</c:v>
                </c:pt>
                <c:pt idx="326">
                  <c:v>0.48599999999999999</c:v>
                </c:pt>
                <c:pt idx="327">
                  <c:v>0.48680000000000001</c:v>
                </c:pt>
                <c:pt idx="328">
                  <c:v>0.48399999999999999</c:v>
                </c:pt>
                <c:pt idx="329">
                  <c:v>0.48159999999999997</c:v>
                </c:pt>
                <c:pt idx="330">
                  <c:v>0.48039999999999999</c:v>
                </c:pt>
                <c:pt idx="331">
                  <c:v>0.46879999999999999</c:v>
                </c:pt>
                <c:pt idx="332">
                  <c:v>0.47799999999999998</c:v>
                </c:pt>
                <c:pt idx="333">
                  <c:v>0.48359999999999997</c:v>
                </c:pt>
                <c:pt idx="334">
                  <c:v>0.47199999999999998</c:v>
                </c:pt>
                <c:pt idx="335">
                  <c:v>0.4632</c:v>
                </c:pt>
                <c:pt idx="336">
                  <c:v>0.46279999999999999</c:v>
                </c:pt>
                <c:pt idx="337">
                  <c:v>0.45879999999999999</c:v>
                </c:pt>
                <c:pt idx="338">
                  <c:v>0.4592</c:v>
                </c:pt>
                <c:pt idx="339">
                  <c:v>0.46239999999999998</c:v>
                </c:pt>
                <c:pt idx="340">
                  <c:v>0.46039999999999998</c:v>
                </c:pt>
                <c:pt idx="341">
                  <c:v>0.45400000000000001</c:v>
                </c:pt>
                <c:pt idx="342">
                  <c:v>0.45479999999999998</c:v>
                </c:pt>
                <c:pt idx="343">
                  <c:v>0.4496</c:v>
                </c:pt>
                <c:pt idx="344">
                  <c:v>0.4556</c:v>
                </c:pt>
                <c:pt idx="345">
                  <c:v>0.47120000000000001</c:v>
                </c:pt>
                <c:pt idx="346">
                  <c:v>0.4728</c:v>
                </c:pt>
                <c:pt idx="347">
                  <c:v>0.47520000000000001</c:v>
                </c:pt>
                <c:pt idx="348">
                  <c:v>0.48120000000000002</c:v>
                </c:pt>
                <c:pt idx="349">
                  <c:v>0.47920000000000001</c:v>
                </c:pt>
                <c:pt idx="350">
                  <c:v>0.47760000000000002</c:v>
                </c:pt>
                <c:pt idx="351">
                  <c:v>0.4708</c:v>
                </c:pt>
                <c:pt idx="352">
                  <c:v>0.46639999999999998</c:v>
                </c:pt>
                <c:pt idx="353">
                  <c:v>0.47239999999999999</c:v>
                </c:pt>
                <c:pt idx="354">
                  <c:v>0.47</c:v>
                </c:pt>
                <c:pt idx="355">
                  <c:v>0.46879999999999999</c:v>
                </c:pt>
                <c:pt idx="356">
                  <c:v>0.46279999999999999</c:v>
                </c:pt>
                <c:pt idx="357">
                  <c:v>0.45479999999999998</c:v>
                </c:pt>
                <c:pt idx="358">
                  <c:v>0.4556</c:v>
                </c:pt>
                <c:pt idx="359">
                  <c:v>0.45879999999999999</c:v>
                </c:pt>
                <c:pt idx="360">
                  <c:v>0.45279999999999998</c:v>
                </c:pt>
                <c:pt idx="361">
                  <c:v>0.45800000000000002</c:v>
                </c:pt>
                <c:pt idx="362">
                  <c:v>0.45679999999999998</c:v>
                </c:pt>
                <c:pt idx="363">
                  <c:v>0.44159999999999999</c:v>
                </c:pt>
                <c:pt idx="364">
                  <c:v>0.4476</c:v>
                </c:pt>
                <c:pt idx="365">
                  <c:v>0.44840000000000002</c:v>
                </c:pt>
                <c:pt idx="366">
                  <c:v>0.45760000000000001</c:v>
                </c:pt>
                <c:pt idx="367">
                  <c:v>0.44840000000000002</c:v>
                </c:pt>
                <c:pt idx="368">
                  <c:v>0.4556</c:v>
                </c:pt>
                <c:pt idx="369">
                  <c:v>0.45800000000000002</c:v>
                </c:pt>
                <c:pt idx="370">
                  <c:v>0.45400000000000001</c:v>
                </c:pt>
                <c:pt idx="371">
                  <c:v>0.4652</c:v>
                </c:pt>
                <c:pt idx="372">
                  <c:v>0.47239999999999999</c:v>
                </c:pt>
                <c:pt idx="373">
                  <c:v>0.47439999999999999</c:v>
                </c:pt>
                <c:pt idx="374">
                  <c:v>0.46760000000000002</c:v>
                </c:pt>
                <c:pt idx="375">
                  <c:v>0.47360000000000002</c:v>
                </c:pt>
                <c:pt idx="376">
                  <c:v>0.47039999999999998</c:v>
                </c:pt>
                <c:pt idx="377">
                  <c:v>0.47399999999999998</c:v>
                </c:pt>
                <c:pt idx="378">
                  <c:v>0.46360000000000001</c:v>
                </c:pt>
                <c:pt idx="379">
                  <c:v>0.4672</c:v>
                </c:pt>
                <c:pt idx="380">
                  <c:v>0.45639999999999997</c:v>
                </c:pt>
                <c:pt idx="381">
                  <c:v>0.45400000000000001</c:v>
                </c:pt>
                <c:pt idx="382">
                  <c:v>0.46400000000000002</c:v>
                </c:pt>
                <c:pt idx="383">
                  <c:v>0.46479999999999999</c:v>
                </c:pt>
                <c:pt idx="384">
                  <c:v>0.45839999999999997</c:v>
                </c:pt>
                <c:pt idx="385">
                  <c:v>0.44479999999999997</c:v>
                </c:pt>
                <c:pt idx="386">
                  <c:v>0.44679999999999997</c:v>
                </c:pt>
                <c:pt idx="387">
                  <c:v>0.45</c:v>
                </c:pt>
                <c:pt idx="388">
                  <c:v>0.44479999999999997</c:v>
                </c:pt>
                <c:pt idx="389">
                  <c:v>0.4456</c:v>
                </c:pt>
                <c:pt idx="390">
                  <c:v>0.442</c:v>
                </c:pt>
                <c:pt idx="391">
                  <c:v>0.44600000000000001</c:v>
                </c:pt>
                <c:pt idx="392">
                  <c:v>0.44479999999999997</c:v>
                </c:pt>
                <c:pt idx="393">
                  <c:v>0.44800000000000001</c:v>
                </c:pt>
                <c:pt idx="394">
                  <c:v>0.44440000000000002</c:v>
                </c:pt>
                <c:pt idx="395">
                  <c:v>0.43959999999999999</c:v>
                </c:pt>
                <c:pt idx="396">
                  <c:v>0.43680000000000002</c:v>
                </c:pt>
                <c:pt idx="397">
                  <c:v>0.43480000000000002</c:v>
                </c:pt>
                <c:pt idx="398">
                  <c:v>0.43480000000000002</c:v>
                </c:pt>
                <c:pt idx="399">
                  <c:v>0.43840000000000001</c:v>
                </c:pt>
                <c:pt idx="400">
                  <c:v>0.44080000000000003</c:v>
                </c:pt>
                <c:pt idx="401">
                  <c:v>0.44679999999999997</c:v>
                </c:pt>
                <c:pt idx="402">
                  <c:v>0.43640000000000001</c:v>
                </c:pt>
                <c:pt idx="403">
                  <c:v>0.42599999999999999</c:v>
                </c:pt>
                <c:pt idx="404">
                  <c:v>0.42680000000000001</c:v>
                </c:pt>
                <c:pt idx="405">
                  <c:v>0.42199999999999999</c:v>
                </c:pt>
                <c:pt idx="406">
                  <c:v>0.41560000000000002</c:v>
                </c:pt>
                <c:pt idx="407">
                  <c:v>0.4148</c:v>
                </c:pt>
                <c:pt idx="408">
                  <c:v>0.40279999999999999</c:v>
                </c:pt>
                <c:pt idx="409">
                  <c:v>0.39960000000000001</c:v>
                </c:pt>
                <c:pt idx="410">
                  <c:v>0.40279999999999999</c:v>
                </c:pt>
                <c:pt idx="411">
                  <c:v>0.4088</c:v>
                </c:pt>
                <c:pt idx="412">
                  <c:v>0.40279999999999999</c:v>
                </c:pt>
                <c:pt idx="413">
                  <c:v>0.40039999999999998</c:v>
                </c:pt>
                <c:pt idx="414">
                  <c:v>0.39879999999999999</c:v>
                </c:pt>
                <c:pt idx="415">
                  <c:v>0.39479999999999998</c:v>
                </c:pt>
                <c:pt idx="416">
                  <c:v>0.40400000000000003</c:v>
                </c:pt>
                <c:pt idx="417">
                  <c:v>0.4088</c:v>
                </c:pt>
                <c:pt idx="418">
                  <c:v>0.4</c:v>
                </c:pt>
                <c:pt idx="419">
                  <c:v>0.39119999999999999</c:v>
                </c:pt>
                <c:pt idx="420">
                  <c:v>0.3856</c:v>
                </c:pt>
                <c:pt idx="421">
                  <c:v>0.38</c:v>
                </c:pt>
                <c:pt idx="422">
                  <c:v>0.38400000000000001</c:v>
                </c:pt>
                <c:pt idx="423">
                  <c:v>0.38319999999999999</c:v>
                </c:pt>
                <c:pt idx="424">
                  <c:v>0.38</c:v>
                </c:pt>
                <c:pt idx="425">
                  <c:v>0.37519999999999998</c:v>
                </c:pt>
                <c:pt idx="426">
                  <c:v>0.37319999999999998</c:v>
                </c:pt>
                <c:pt idx="427">
                  <c:v>0.36840000000000001</c:v>
                </c:pt>
                <c:pt idx="428">
                  <c:v>0.36399999999999999</c:v>
                </c:pt>
                <c:pt idx="429">
                  <c:v>0.36359999999999998</c:v>
                </c:pt>
                <c:pt idx="430">
                  <c:v>0.36520000000000002</c:v>
                </c:pt>
                <c:pt idx="431">
                  <c:v>0.37519999999999998</c:v>
                </c:pt>
                <c:pt idx="432">
                  <c:v>0.38479999999999998</c:v>
                </c:pt>
                <c:pt idx="433">
                  <c:v>0.37280000000000002</c:v>
                </c:pt>
                <c:pt idx="434">
                  <c:v>0.36919999999999997</c:v>
                </c:pt>
                <c:pt idx="435">
                  <c:v>0.36359999999999998</c:v>
                </c:pt>
                <c:pt idx="436">
                  <c:v>0.3644</c:v>
                </c:pt>
                <c:pt idx="437">
                  <c:v>0.35920000000000002</c:v>
                </c:pt>
                <c:pt idx="438">
                  <c:v>0.36680000000000001</c:v>
                </c:pt>
                <c:pt idx="439">
                  <c:v>0.36680000000000001</c:v>
                </c:pt>
                <c:pt idx="440">
                  <c:v>0.35959999999999998</c:v>
                </c:pt>
                <c:pt idx="441">
                  <c:v>0.35039999999999999</c:v>
                </c:pt>
                <c:pt idx="442">
                  <c:v>0.35520000000000002</c:v>
                </c:pt>
                <c:pt idx="443">
                  <c:v>0.3584</c:v>
                </c:pt>
                <c:pt idx="444">
                  <c:v>0.36359999999999998</c:v>
                </c:pt>
                <c:pt idx="445">
                  <c:v>0.35759999999999997</c:v>
                </c:pt>
                <c:pt idx="446">
                  <c:v>0.36</c:v>
                </c:pt>
                <c:pt idx="447">
                  <c:v>0.36080000000000001</c:v>
                </c:pt>
                <c:pt idx="448">
                  <c:v>0.3604</c:v>
                </c:pt>
                <c:pt idx="449">
                  <c:v>0.37</c:v>
                </c:pt>
                <c:pt idx="450">
                  <c:v>0.36280000000000001</c:v>
                </c:pt>
                <c:pt idx="451">
                  <c:v>0.35920000000000002</c:v>
                </c:pt>
                <c:pt idx="452">
                  <c:v>0.36399999999999999</c:v>
                </c:pt>
                <c:pt idx="453">
                  <c:v>0.37119999999999997</c:v>
                </c:pt>
                <c:pt idx="454">
                  <c:v>0.36680000000000001</c:v>
                </c:pt>
                <c:pt idx="455">
                  <c:v>0.36520000000000002</c:v>
                </c:pt>
                <c:pt idx="456">
                  <c:v>0.35439999999999999</c:v>
                </c:pt>
                <c:pt idx="457">
                  <c:v>0.35120000000000001</c:v>
                </c:pt>
                <c:pt idx="458">
                  <c:v>0.34520000000000001</c:v>
                </c:pt>
                <c:pt idx="459">
                  <c:v>0.32840000000000003</c:v>
                </c:pt>
                <c:pt idx="460">
                  <c:v>0.31480000000000002</c:v>
                </c:pt>
                <c:pt idx="461">
                  <c:v>0.31719999999999998</c:v>
                </c:pt>
                <c:pt idx="462">
                  <c:v>0.30680000000000002</c:v>
                </c:pt>
                <c:pt idx="463">
                  <c:v>0.31280000000000002</c:v>
                </c:pt>
                <c:pt idx="464">
                  <c:v>0.30880000000000002</c:v>
                </c:pt>
                <c:pt idx="465">
                  <c:v>0.29920000000000002</c:v>
                </c:pt>
                <c:pt idx="466">
                  <c:v>0.29239999999999999</c:v>
                </c:pt>
                <c:pt idx="467">
                  <c:v>0.29599999999999999</c:v>
                </c:pt>
                <c:pt idx="468">
                  <c:v>0.2964</c:v>
                </c:pt>
                <c:pt idx="469">
                  <c:v>0.3024</c:v>
                </c:pt>
                <c:pt idx="470">
                  <c:v>0.30680000000000002</c:v>
                </c:pt>
                <c:pt idx="471">
                  <c:v>0.30959999999999999</c:v>
                </c:pt>
                <c:pt idx="472">
                  <c:v>0.31440000000000001</c:v>
                </c:pt>
                <c:pt idx="473">
                  <c:v>0.31240000000000001</c:v>
                </c:pt>
                <c:pt idx="474">
                  <c:v>0.318</c:v>
                </c:pt>
                <c:pt idx="475">
                  <c:v>0.314</c:v>
                </c:pt>
                <c:pt idx="476">
                  <c:v>0.32600000000000001</c:v>
                </c:pt>
                <c:pt idx="477">
                  <c:v>0.33079999999999998</c:v>
                </c:pt>
                <c:pt idx="478">
                  <c:v>0.32479999999999998</c:v>
                </c:pt>
                <c:pt idx="479">
                  <c:v>0.32679999999999998</c:v>
                </c:pt>
                <c:pt idx="480">
                  <c:v>0.3276</c:v>
                </c:pt>
                <c:pt idx="481">
                  <c:v>0.32679999999999998</c:v>
                </c:pt>
                <c:pt idx="482">
                  <c:v>0.31640000000000001</c:v>
                </c:pt>
                <c:pt idx="483">
                  <c:v>0.32079999999999997</c:v>
                </c:pt>
                <c:pt idx="484">
                  <c:v>0.31519999999999998</c:v>
                </c:pt>
                <c:pt idx="485">
                  <c:v>0.31719999999999998</c:v>
                </c:pt>
                <c:pt idx="486">
                  <c:v>0.31080000000000002</c:v>
                </c:pt>
                <c:pt idx="487">
                  <c:v>0.30599999999999999</c:v>
                </c:pt>
                <c:pt idx="488">
                  <c:v>0.30959999999999999</c:v>
                </c:pt>
                <c:pt idx="489">
                  <c:v>0.31319999999999998</c:v>
                </c:pt>
                <c:pt idx="490">
                  <c:v>0.30520000000000003</c:v>
                </c:pt>
                <c:pt idx="491">
                  <c:v>0.31</c:v>
                </c:pt>
                <c:pt idx="492">
                  <c:v>0.31519999999999998</c:v>
                </c:pt>
                <c:pt idx="493">
                  <c:v>0.31879999999999997</c:v>
                </c:pt>
                <c:pt idx="494">
                  <c:v>0.31719999999999998</c:v>
                </c:pt>
                <c:pt idx="495">
                  <c:v>0.31159999999999999</c:v>
                </c:pt>
                <c:pt idx="496">
                  <c:v>0.30599999999999999</c:v>
                </c:pt>
                <c:pt idx="497">
                  <c:v>0.29399999999999998</c:v>
                </c:pt>
                <c:pt idx="498">
                  <c:v>0.2928</c:v>
                </c:pt>
                <c:pt idx="499">
                  <c:v>0.28960000000000002</c:v>
                </c:pt>
                <c:pt idx="500">
                  <c:v>0.28999999999999998</c:v>
                </c:pt>
                <c:pt idx="501">
                  <c:v>0.2928</c:v>
                </c:pt>
                <c:pt idx="502">
                  <c:v>0.2964</c:v>
                </c:pt>
                <c:pt idx="503">
                  <c:v>0.29559999999999997</c:v>
                </c:pt>
                <c:pt idx="504">
                  <c:v>0.28999999999999998</c:v>
                </c:pt>
                <c:pt idx="505">
                  <c:v>0.29199999999999998</c:v>
                </c:pt>
                <c:pt idx="506">
                  <c:v>0.28920000000000001</c:v>
                </c:pt>
                <c:pt idx="507">
                  <c:v>0.29120000000000001</c:v>
                </c:pt>
                <c:pt idx="508">
                  <c:v>0.3004</c:v>
                </c:pt>
                <c:pt idx="509">
                  <c:v>0.29759999999999998</c:v>
                </c:pt>
                <c:pt idx="510">
                  <c:v>0.2944</c:v>
                </c:pt>
                <c:pt idx="511">
                  <c:v>0.29759999999999998</c:v>
                </c:pt>
                <c:pt idx="512">
                  <c:v>0.30199999999999999</c:v>
                </c:pt>
                <c:pt idx="513">
                  <c:v>0.29239999999999999</c:v>
                </c:pt>
                <c:pt idx="514">
                  <c:v>0.30120000000000002</c:v>
                </c:pt>
                <c:pt idx="515">
                  <c:v>0.30640000000000001</c:v>
                </c:pt>
                <c:pt idx="516">
                  <c:v>0.29880000000000001</c:v>
                </c:pt>
                <c:pt idx="517">
                  <c:v>0.29880000000000001</c:v>
                </c:pt>
                <c:pt idx="518">
                  <c:v>0.3</c:v>
                </c:pt>
                <c:pt idx="519">
                  <c:v>0.2984</c:v>
                </c:pt>
                <c:pt idx="520">
                  <c:v>0.2944</c:v>
                </c:pt>
                <c:pt idx="521">
                  <c:v>0.29320000000000002</c:v>
                </c:pt>
                <c:pt idx="522">
                  <c:v>0.30120000000000002</c:v>
                </c:pt>
                <c:pt idx="523">
                  <c:v>0.29880000000000001</c:v>
                </c:pt>
                <c:pt idx="524">
                  <c:v>0.29720000000000002</c:v>
                </c:pt>
                <c:pt idx="525">
                  <c:v>0.29680000000000001</c:v>
                </c:pt>
                <c:pt idx="526">
                  <c:v>0.29559999999999997</c:v>
                </c:pt>
                <c:pt idx="527">
                  <c:v>0.29520000000000002</c:v>
                </c:pt>
                <c:pt idx="528">
                  <c:v>0.2928</c:v>
                </c:pt>
                <c:pt idx="529">
                  <c:v>0.28960000000000002</c:v>
                </c:pt>
                <c:pt idx="530">
                  <c:v>0.27639999999999998</c:v>
                </c:pt>
                <c:pt idx="531">
                  <c:v>0.27400000000000002</c:v>
                </c:pt>
                <c:pt idx="532">
                  <c:v>0.27279999999999999</c:v>
                </c:pt>
                <c:pt idx="533">
                  <c:v>0.27160000000000001</c:v>
                </c:pt>
                <c:pt idx="534">
                  <c:v>0.27279999999999999</c:v>
                </c:pt>
                <c:pt idx="535">
                  <c:v>0.2732</c:v>
                </c:pt>
                <c:pt idx="536">
                  <c:v>0.2596</c:v>
                </c:pt>
                <c:pt idx="537">
                  <c:v>0.26040000000000002</c:v>
                </c:pt>
                <c:pt idx="538">
                  <c:v>0.27279999999999999</c:v>
                </c:pt>
                <c:pt idx="539">
                  <c:v>0.26</c:v>
                </c:pt>
                <c:pt idx="540">
                  <c:v>0.252</c:v>
                </c:pt>
                <c:pt idx="541">
                  <c:v>0.25600000000000001</c:v>
                </c:pt>
                <c:pt idx="542">
                  <c:v>0.2596</c:v>
                </c:pt>
                <c:pt idx="543">
                  <c:v>0.25600000000000001</c:v>
                </c:pt>
                <c:pt idx="544">
                  <c:v>0.25159999999999999</c:v>
                </c:pt>
                <c:pt idx="545">
                  <c:v>0.25840000000000002</c:v>
                </c:pt>
                <c:pt idx="546">
                  <c:v>0.27400000000000002</c:v>
                </c:pt>
                <c:pt idx="547">
                  <c:v>0.26640000000000003</c:v>
                </c:pt>
                <c:pt idx="548">
                  <c:v>0.27279999999999999</c:v>
                </c:pt>
                <c:pt idx="549">
                  <c:v>0.27160000000000001</c:v>
                </c:pt>
                <c:pt idx="550">
                  <c:v>0.25879999999999997</c:v>
                </c:pt>
                <c:pt idx="551">
                  <c:v>0.25719999999999998</c:v>
                </c:pt>
                <c:pt idx="552">
                  <c:v>0.25559999999999999</c:v>
                </c:pt>
                <c:pt idx="553">
                  <c:v>0.2452</c:v>
                </c:pt>
                <c:pt idx="554">
                  <c:v>0.2344</c:v>
                </c:pt>
                <c:pt idx="555">
                  <c:v>0.23080000000000001</c:v>
                </c:pt>
                <c:pt idx="556">
                  <c:v>0.23760000000000001</c:v>
                </c:pt>
                <c:pt idx="557">
                  <c:v>0.23400000000000001</c:v>
                </c:pt>
                <c:pt idx="558">
                  <c:v>0.22600000000000001</c:v>
                </c:pt>
                <c:pt idx="559">
                  <c:v>0.22720000000000001</c:v>
                </c:pt>
                <c:pt idx="560">
                  <c:v>0.22159999999999999</c:v>
                </c:pt>
                <c:pt idx="561">
                  <c:v>0.222</c:v>
                </c:pt>
                <c:pt idx="562">
                  <c:v>0.2336</c:v>
                </c:pt>
                <c:pt idx="563">
                  <c:v>0.23719999999999999</c:v>
                </c:pt>
                <c:pt idx="564">
                  <c:v>0.24759999999999999</c:v>
                </c:pt>
                <c:pt idx="565">
                  <c:v>0.2472</c:v>
                </c:pt>
                <c:pt idx="566">
                  <c:v>0.25359999999999999</c:v>
                </c:pt>
                <c:pt idx="567">
                  <c:v>0.24840000000000001</c:v>
                </c:pt>
                <c:pt idx="568">
                  <c:v>0.2384</c:v>
                </c:pt>
                <c:pt idx="569">
                  <c:v>0.24879999999999999</c:v>
                </c:pt>
                <c:pt idx="570">
                  <c:v>0.25280000000000002</c:v>
                </c:pt>
                <c:pt idx="571">
                  <c:v>0.24399999999999999</c:v>
                </c:pt>
                <c:pt idx="572">
                  <c:v>0.23319999999999999</c:v>
                </c:pt>
                <c:pt idx="573">
                  <c:v>0.24160000000000001</c:v>
                </c:pt>
                <c:pt idx="574">
                  <c:v>0.23119999999999999</c:v>
                </c:pt>
                <c:pt idx="575">
                  <c:v>0.2228</c:v>
                </c:pt>
                <c:pt idx="576">
                  <c:v>0.22320000000000001</c:v>
                </c:pt>
                <c:pt idx="577">
                  <c:v>0.23039999999999999</c:v>
                </c:pt>
                <c:pt idx="578">
                  <c:v>0.2276</c:v>
                </c:pt>
                <c:pt idx="579">
                  <c:v>0.22559999999999999</c:v>
                </c:pt>
                <c:pt idx="580">
                  <c:v>0.22600000000000001</c:v>
                </c:pt>
                <c:pt idx="581">
                  <c:v>0.2268</c:v>
                </c:pt>
                <c:pt idx="582">
                  <c:v>0.22</c:v>
                </c:pt>
                <c:pt idx="583">
                  <c:v>0.218</c:v>
                </c:pt>
                <c:pt idx="584">
                  <c:v>0.2228</c:v>
                </c:pt>
                <c:pt idx="585">
                  <c:v>0.22720000000000001</c:v>
                </c:pt>
                <c:pt idx="586">
                  <c:v>0.23200000000000001</c:v>
                </c:pt>
                <c:pt idx="587">
                  <c:v>0.23719999999999999</c:v>
                </c:pt>
                <c:pt idx="588">
                  <c:v>0.23039999999999999</c:v>
                </c:pt>
                <c:pt idx="589">
                  <c:v>0.22800000000000001</c:v>
                </c:pt>
                <c:pt idx="590">
                  <c:v>0.22359999999999999</c:v>
                </c:pt>
                <c:pt idx="591">
                  <c:v>0.23400000000000001</c:v>
                </c:pt>
                <c:pt idx="592">
                  <c:v>0.2356</c:v>
                </c:pt>
                <c:pt idx="593">
                  <c:v>0.23680000000000001</c:v>
                </c:pt>
                <c:pt idx="594">
                  <c:v>0.24160000000000001</c:v>
                </c:pt>
                <c:pt idx="595">
                  <c:v>0.24</c:v>
                </c:pt>
                <c:pt idx="596">
                  <c:v>0.24399999999999999</c:v>
                </c:pt>
                <c:pt idx="597">
                  <c:v>0.2576</c:v>
                </c:pt>
                <c:pt idx="598">
                  <c:v>0.25800000000000001</c:v>
                </c:pt>
                <c:pt idx="599">
                  <c:v>0.2596</c:v>
                </c:pt>
                <c:pt idx="600">
                  <c:v>0.25679999999999997</c:v>
                </c:pt>
                <c:pt idx="601">
                  <c:v>0.26040000000000002</c:v>
                </c:pt>
                <c:pt idx="602">
                  <c:v>0.25919999999999999</c:v>
                </c:pt>
                <c:pt idx="603">
                  <c:v>0.25679999999999997</c:v>
                </c:pt>
                <c:pt idx="604">
                  <c:v>0.254</c:v>
                </c:pt>
                <c:pt idx="605">
                  <c:v>0.25319999999999998</c:v>
                </c:pt>
                <c:pt idx="606">
                  <c:v>0.25840000000000002</c:v>
                </c:pt>
                <c:pt idx="607">
                  <c:v>0.24879999999999999</c:v>
                </c:pt>
                <c:pt idx="608">
                  <c:v>0.24479999999999999</c:v>
                </c:pt>
                <c:pt idx="609">
                  <c:v>0.25159999999999999</c:v>
                </c:pt>
                <c:pt idx="610">
                  <c:v>0.25119999999999998</c:v>
                </c:pt>
                <c:pt idx="611">
                  <c:v>0.248</c:v>
                </c:pt>
                <c:pt idx="612">
                  <c:v>0.23680000000000001</c:v>
                </c:pt>
                <c:pt idx="613">
                  <c:v>0.23400000000000001</c:v>
                </c:pt>
                <c:pt idx="614">
                  <c:v>0.24399999999999999</c:v>
                </c:pt>
                <c:pt idx="615">
                  <c:v>0.24840000000000001</c:v>
                </c:pt>
                <c:pt idx="616">
                  <c:v>0.24759999999999999</c:v>
                </c:pt>
                <c:pt idx="617">
                  <c:v>0.25080000000000002</c:v>
                </c:pt>
                <c:pt idx="618">
                  <c:v>0.24560000000000001</c:v>
                </c:pt>
                <c:pt idx="619">
                  <c:v>0.2432</c:v>
                </c:pt>
                <c:pt idx="620">
                  <c:v>0.246</c:v>
                </c:pt>
                <c:pt idx="621">
                  <c:v>0.22839999999999999</c:v>
                </c:pt>
                <c:pt idx="622">
                  <c:v>0.224</c:v>
                </c:pt>
                <c:pt idx="623">
                  <c:v>0.22239999999999999</c:v>
                </c:pt>
                <c:pt idx="624">
                  <c:v>0.22</c:v>
                </c:pt>
                <c:pt idx="625">
                  <c:v>0.21479999999999999</c:v>
                </c:pt>
                <c:pt idx="626">
                  <c:v>0.21240000000000001</c:v>
                </c:pt>
                <c:pt idx="627">
                  <c:v>0.21440000000000001</c:v>
                </c:pt>
                <c:pt idx="628">
                  <c:v>0.2104</c:v>
                </c:pt>
                <c:pt idx="629">
                  <c:v>0.21360000000000001</c:v>
                </c:pt>
                <c:pt idx="630">
                  <c:v>0.2036</c:v>
                </c:pt>
                <c:pt idx="631">
                  <c:v>0.20599999999999999</c:v>
                </c:pt>
                <c:pt idx="632">
                  <c:v>0.21</c:v>
                </c:pt>
                <c:pt idx="633">
                  <c:v>0.21079999999999999</c:v>
                </c:pt>
                <c:pt idx="634">
                  <c:v>0.2104</c:v>
                </c:pt>
                <c:pt idx="635">
                  <c:v>0.21279999999999999</c:v>
                </c:pt>
                <c:pt idx="636">
                  <c:v>0.20599999999999999</c:v>
                </c:pt>
                <c:pt idx="637">
                  <c:v>0.21240000000000001</c:v>
                </c:pt>
                <c:pt idx="638">
                  <c:v>0.2064</c:v>
                </c:pt>
                <c:pt idx="639">
                  <c:v>0.20519999999999999</c:v>
                </c:pt>
                <c:pt idx="640">
                  <c:v>0.20680000000000001</c:v>
                </c:pt>
                <c:pt idx="641">
                  <c:v>0.2036</c:v>
                </c:pt>
                <c:pt idx="642">
                  <c:v>0.19639999999999999</c:v>
                </c:pt>
                <c:pt idx="643">
                  <c:v>0.1956</c:v>
                </c:pt>
                <c:pt idx="644">
                  <c:v>0.186</c:v>
                </c:pt>
                <c:pt idx="645">
                  <c:v>0.18720000000000001</c:v>
                </c:pt>
                <c:pt idx="646">
                  <c:v>0.18759999999999999</c:v>
                </c:pt>
                <c:pt idx="647">
                  <c:v>0.1792</c:v>
                </c:pt>
                <c:pt idx="648">
                  <c:v>0.17799999999999999</c:v>
                </c:pt>
                <c:pt idx="649">
                  <c:v>0.1792</c:v>
                </c:pt>
                <c:pt idx="650">
                  <c:v>0.1764</c:v>
                </c:pt>
                <c:pt idx="651">
                  <c:v>0.18</c:v>
                </c:pt>
                <c:pt idx="652">
                  <c:v>0.1772</c:v>
                </c:pt>
                <c:pt idx="653">
                  <c:v>0.1648</c:v>
                </c:pt>
                <c:pt idx="654">
                  <c:v>0.16880000000000001</c:v>
                </c:pt>
                <c:pt idx="655">
                  <c:v>0.16439999999999999</c:v>
                </c:pt>
                <c:pt idx="656">
                  <c:v>0.16</c:v>
                </c:pt>
                <c:pt idx="657">
                  <c:v>0.16159999999999999</c:v>
                </c:pt>
                <c:pt idx="658">
                  <c:v>0.1648</c:v>
                </c:pt>
                <c:pt idx="659">
                  <c:v>0.16120000000000001</c:v>
                </c:pt>
                <c:pt idx="660">
                  <c:v>0.16039999999999999</c:v>
                </c:pt>
                <c:pt idx="661">
                  <c:v>0.16239999999999999</c:v>
                </c:pt>
                <c:pt idx="662">
                  <c:v>0.16120000000000001</c:v>
                </c:pt>
                <c:pt idx="663">
                  <c:v>0.1552</c:v>
                </c:pt>
                <c:pt idx="664">
                  <c:v>0.16400000000000001</c:v>
                </c:pt>
                <c:pt idx="665">
                  <c:v>0.1696</c:v>
                </c:pt>
                <c:pt idx="666">
                  <c:v>0.17280000000000001</c:v>
                </c:pt>
                <c:pt idx="667">
                  <c:v>0.17560000000000001</c:v>
                </c:pt>
                <c:pt idx="668">
                  <c:v>0.17280000000000001</c:v>
                </c:pt>
                <c:pt idx="669">
                  <c:v>0.16880000000000001</c:v>
                </c:pt>
                <c:pt idx="670">
                  <c:v>0.17399999999999999</c:v>
                </c:pt>
                <c:pt idx="671">
                  <c:v>0.1764</c:v>
                </c:pt>
                <c:pt idx="672">
                  <c:v>0.17599999999999999</c:v>
                </c:pt>
                <c:pt idx="673">
                  <c:v>0.182</c:v>
                </c:pt>
                <c:pt idx="674">
                  <c:v>0.18279999999999999</c:v>
                </c:pt>
                <c:pt idx="675">
                  <c:v>0.182</c:v>
                </c:pt>
                <c:pt idx="676">
                  <c:v>0.188</c:v>
                </c:pt>
                <c:pt idx="677">
                  <c:v>0.18920000000000001</c:v>
                </c:pt>
                <c:pt idx="678">
                  <c:v>0.19</c:v>
                </c:pt>
                <c:pt idx="679">
                  <c:v>0.19</c:v>
                </c:pt>
                <c:pt idx="680">
                  <c:v>0.18840000000000001</c:v>
                </c:pt>
                <c:pt idx="681">
                  <c:v>0.18</c:v>
                </c:pt>
                <c:pt idx="682">
                  <c:v>0.17519999999999999</c:v>
                </c:pt>
                <c:pt idx="683">
                  <c:v>0.1704</c:v>
                </c:pt>
                <c:pt idx="684">
                  <c:v>0.17080000000000001</c:v>
                </c:pt>
                <c:pt idx="685">
                  <c:v>0.1676</c:v>
                </c:pt>
                <c:pt idx="686">
                  <c:v>0.16800000000000001</c:v>
                </c:pt>
                <c:pt idx="687">
                  <c:v>0.1744</c:v>
                </c:pt>
                <c:pt idx="688">
                  <c:v>0.17119999999999999</c:v>
                </c:pt>
                <c:pt idx="689">
                  <c:v>0.17760000000000001</c:v>
                </c:pt>
                <c:pt idx="690">
                  <c:v>0.17799999999999999</c:v>
                </c:pt>
                <c:pt idx="691">
                  <c:v>0.17399999999999999</c:v>
                </c:pt>
                <c:pt idx="692">
                  <c:v>0.15959999999999999</c:v>
                </c:pt>
                <c:pt idx="693">
                  <c:v>0.1608</c:v>
                </c:pt>
                <c:pt idx="694">
                  <c:v>0.16880000000000001</c:v>
                </c:pt>
                <c:pt idx="695">
                  <c:v>0.16800000000000001</c:v>
                </c:pt>
                <c:pt idx="696">
                  <c:v>0.17599999999999999</c:v>
                </c:pt>
                <c:pt idx="697">
                  <c:v>0.17119999999999999</c:v>
                </c:pt>
                <c:pt idx="698">
                  <c:v>0.17199999999999999</c:v>
                </c:pt>
                <c:pt idx="699">
                  <c:v>0.17199999999999999</c:v>
                </c:pt>
                <c:pt idx="700">
                  <c:v>0.17319999999999999</c:v>
                </c:pt>
                <c:pt idx="701">
                  <c:v>0.1812</c:v>
                </c:pt>
                <c:pt idx="702">
                  <c:v>0.18279999999999999</c:v>
                </c:pt>
                <c:pt idx="703">
                  <c:v>0.18360000000000001</c:v>
                </c:pt>
                <c:pt idx="704">
                  <c:v>0.17399999999999999</c:v>
                </c:pt>
                <c:pt idx="705">
                  <c:v>0.16800000000000001</c:v>
                </c:pt>
                <c:pt idx="706">
                  <c:v>0.16039999999999999</c:v>
                </c:pt>
                <c:pt idx="707">
                  <c:v>0.1588</c:v>
                </c:pt>
                <c:pt idx="708">
                  <c:v>0.15359999999999999</c:v>
                </c:pt>
                <c:pt idx="709">
                  <c:v>0.15720000000000001</c:v>
                </c:pt>
                <c:pt idx="710">
                  <c:v>0.158</c:v>
                </c:pt>
                <c:pt idx="711">
                  <c:v>0.1472</c:v>
                </c:pt>
                <c:pt idx="712">
                  <c:v>0.14879999999999999</c:v>
                </c:pt>
                <c:pt idx="713">
                  <c:v>0.154</c:v>
                </c:pt>
                <c:pt idx="714">
                  <c:v>0.15079999999999999</c:v>
                </c:pt>
                <c:pt idx="715">
                  <c:v>0.15359999999999999</c:v>
                </c:pt>
                <c:pt idx="716">
                  <c:v>0.1512</c:v>
                </c:pt>
                <c:pt idx="717">
                  <c:v>0.156</c:v>
                </c:pt>
                <c:pt idx="718">
                  <c:v>0.1464</c:v>
                </c:pt>
                <c:pt idx="719">
                  <c:v>0.14280000000000001</c:v>
                </c:pt>
                <c:pt idx="720">
                  <c:v>0.14760000000000001</c:v>
                </c:pt>
                <c:pt idx="721">
                  <c:v>0.15</c:v>
                </c:pt>
                <c:pt idx="722">
                  <c:v>0.15040000000000001</c:v>
                </c:pt>
                <c:pt idx="723">
                  <c:v>0.15160000000000001</c:v>
                </c:pt>
                <c:pt idx="724">
                  <c:v>0.1492</c:v>
                </c:pt>
                <c:pt idx="725">
                  <c:v>0.15040000000000001</c:v>
                </c:pt>
                <c:pt idx="726">
                  <c:v>0.1424</c:v>
                </c:pt>
                <c:pt idx="727">
                  <c:v>0.1492</c:v>
                </c:pt>
                <c:pt idx="728">
                  <c:v>0.1396</c:v>
                </c:pt>
                <c:pt idx="729">
                  <c:v>0.13919999999999999</c:v>
                </c:pt>
                <c:pt idx="730">
                  <c:v>0.152</c:v>
                </c:pt>
                <c:pt idx="731">
                  <c:v>0.152</c:v>
                </c:pt>
                <c:pt idx="732">
                  <c:v>0.15720000000000001</c:v>
                </c:pt>
                <c:pt idx="733">
                  <c:v>0.16200000000000001</c:v>
                </c:pt>
                <c:pt idx="734">
                  <c:v>0.16719999999999999</c:v>
                </c:pt>
                <c:pt idx="735">
                  <c:v>0.1636</c:v>
                </c:pt>
                <c:pt idx="736">
                  <c:v>0.16719999999999999</c:v>
                </c:pt>
                <c:pt idx="737">
                  <c:v>0.1628</c:v>
                </c:pt>
                <c:pt idx="738">
                  <c:v>0.16320000000000001</c:v>
                </c:pt>
                <c:pt idx="739">
                  <c:v>0.1668</c:v>
                </c:pt>
                <c:pt idx="740">
                  <c:v>0.15920000000000001</c:v>
                </c:pt>
                <c:pt idx="741">
                  <c:v>0.1636</c:v>
                </c:pt>
                <c:pt idx="742">
                  <c:v>0.16200000000000001</c:v>
                </c:pt>
                <c:pt idx="743">
                  <c:v>0.17319999999999999</c:v>
                </c:pt>
                <c:pt idx="744">
                  <c:v>0.1716</c:v>
                </c:pt>
                <c:pt idx="745">
                  <c:v>0.17519999999999999</c:v>
                </c:pt>
                <c:pt idx="746">
                  <c:v>0.1724</c:v>
                </c:pt>
                <c:pt idx="747">
                  <c:v>0.17080000000000001</c:v>
                </c:pt>
                <c:pt idx="748">
                  <c:v>0.16600000000000001</c:v>
                </c:pt>
                <c:pt idx="749">
                  <c:v>0.17199999999999999</c:v>
                </c:pt>
                <c:pt idx="750">
                  <c:v>0.16919999999999999</c:v>
                </c:pt>
                <c:pt idx="751">
                  <c:v>0.16639999999999999</c:v>
                </c:pt>
                <c:pt idx="752">
                  <c:v>0.16159999999999999</c:v>
                </c:pt>
                <c:pt idx="753">
                  <c:v>0.1648</c:v>
                </c:pt>
                <c:pt idx="754">
                  <c:v>0.16600000000000001</c:v>
                </c:pt>
                <c:pt idx="755">
                  <c:v>0.16200000000000001</c:v>
                </c:pt>
                <c:pt idx="756">
                  <c:v>0.154</c:v>
                </c:pt>
                <c:pt idx="757">
                  <c:v>0.15640000000000001</c:v>
                </c:pt>
                <c:pt idx="758">
                  <c:v>0.15920000000000001</c:v>
                </c:pt>
                <c:pt idx="759">
                  <c:v>0.16320000000000001</c:v>
                </c:pt>
                <c:pt idx="760">
                  <c:v>0.1656</c:v>
                </c:pt>
                <c:pt idx="761">
                  <c:v>0.16880000000000001</c:v>
                </c:pt>
                <c:pt idx="762">
                  <c:v>0.17080000000000001</c:v>
                </c:pt>
                <c:pt idx="763">
                  <c:v>0.1704</c:v>
                </c:pt>
                <c:pt idx="764">
                  <c:v>0.16600000000000001</c:v>
                </c:pt>
                <c:pt idx="765">
                  <c:v>0.17199999999999999</c:v>
                </c:pt>
                <c:pt idx="766">
                  <c:v>0.16520000000000001</c:v>
                </c:pt>
                <c:pt idx="767">
                  <c:v>0.16120000000000001</c:v>
                </c:pt>
                <c:pt idx="768">
                  <c:v>0.15640000000000001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948552"/>
        <c:axId val="145320296"/>
      </c:scatterChart>
      <c:valAx>
        <c:axId val="144948552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Время</a:t>
                </a:r>
              </a:p>
            </c:rich>
          </c:tx>
          <c:layout>
            <c:manualLayout>
              <c:xMode val="edge"/>
              <c:yMode val="edge"/>
              <c:x val="0.500596019247594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320296"/>
        <c:crosses val="autoZero"/>
        <c:crossBetween val="midCat"/>
      </c:valAx>
      <c:valAx>
        <c:axId val="145320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Доля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948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Энтропия </a:t>
            </a:r>
            <a:r>
              <a:rPr lang="ru-RU" dirty="0"/>
              <a:t>по </a:t>
            </a:r>
            <a:r>
              <a:rPr lang="ru-RU" dirty="0" smtClean="0"/>
              <a:t>времени для всей карты регионов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Энтропия!$A$1:$A$11</c:f>
              <c:numCache>
                <c:formatCode>General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Энтропия!$B$1:$B$11</c:f>
              <c:numCache>
                <c:formatCode>General</c:formatCode>
                <c:ptCount val="11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Энтропия!$C$1:$C$11</c:f>
              <c:numCache>
                <c:formatCode>General</c:formatCode>
                <c:ptCount val="11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6</c:v>
                </c:pt>
              </c:numCache>
            </c:numRef>
          </c:val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Энтропия!$D$1:$D$11</c:f>
              <c:numCache>
                <c:formatCode>General</c:formatCode>
                <c:ptCount val="11"/>
                <c:pt idx="0">
                  <c:v>3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6</c:v>
                </c:pt>
                <c:pt idx="10">
                  <c:v>6</c:v>
                </c:pt>
              </c:numCache>
            </c:numRef>
          </c:val>
        </c:ser>
        <c:ser>
          <c:idx val="4"/>
          <c:order val="4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Энтропия!$E$1:$E$11</c:f>
              <c:numCache>
                <c:formatCode>General</c:formatCode>
                <c:ptCount val="11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4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3</c:v>
                </c:pt>
              </c:numCache>
            </c:numRef>
          </c:val>
        </c:ser>
        <c:ser>
          <c:idx val="5"/>
          <c:order val="5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Энтропия!$F$1:$F$11</c:f>
              <c:numCache>
                <c:formatCode>General</c:formatCode>
                <c:ptCount val="11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</c:numCache>
            </c:numRef>
          </c:val>
        </c:ser>
        <c:ser>
          <c:idx val="6"/>
          <c:order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Энтропия!$G$1:$G$11</c:f>
              <c:numCache>
                <c:formatCode>General</c:formatCode>
                <c:ptCount val="11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4</c:v>
                </c:pt>
                <c:pt idx="10">
                  <c:v>4</c:v>
                </c:pt>
              </c:numCache>
            </c:numRef>
          </c:val>
        </c:ser>
        <c:ser>
          <c:idx val="7"/>
          <c:order val="7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Энтропия!$H$1:$H$11</c:f>
              <c:numCache>
                <c:formatCode>General</c:formatCode>
                <c:ptCount val="1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</c:ser>
        <c:ser>
          <c:idx val="8"/>
          <c:order val="8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Энтропия!$I$1:$I$11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</c:numCache>
            </c:numRef>
          </c:val>
        </c:ser>
        <c:ser>
          <c:idx val="9"/>
          <c:order val="9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val>
            <c:numRef>
              <c:f>Энтропия!$J$1:$J$11</c:f>
              <c:numCache>
                <c:formatCode>General</c:formatCode>
                <c:ptCount val="11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7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187416"/>
        <c:axId val="145195992"/>
        <c:axId val="96844656"/>
      </c:bar3DChart>
      <c:catAx>
        <c:axId val="145187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Номер ряда в таблице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195992"/>
        <c:crosses val="autoZero"/>
        <c:auto val="1"/>
        <c:lblAlgn val="ctr"/>
        <c:lblOffset val="100"/>
        <c:noMultiLvlLbl val="0"/>
      </c:catAx>
      <c:valAx>
        <c:axId val="14519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Энтропия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187416"/>
        <c:crosses val="autoZero"/>
        <c:crossBetween val="between"/>
      </c:valAx>
      <c:serAx>
        <c:axId val="96844656"/>
        <c:scaling>
          <c:orientation val="minMax"/>
        </c:scaling>
        <c:delete val="1"/>
        <c:axPos val="b"/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 smtClean="0"/>
                  <a:t>Номер столбца в таблице</a:t>
                </a:r>
                <a:endParaRPr lang="ru-RU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crossAx val="14519599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66FB-ED96-4FDF-B82B-41FF4C743A19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FED3D-1C51-47DA-820D-739F3AC29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6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Клеточно-автоматные модели</a:t>
            </a:r>
            <a:r>
              <a:rPr lang="ru-RU" baseline="0" dirty="0" smtClean="0"/>
              <a:t> широко используются в биологии для представления пространственно-распределённых моделей динамики популяций, моделей морфогенеза, в частности дифференцировки клеток в тканях, в моделировании развития опухолей и других приложениях.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Мы, однако, рассмотрим и реализуем одну из самых простых моделей, на которой легко проиллюстрировать принципы объектной декомпозиции и применения возможностей языка </a:t>
            </a:r>
            <a:r>
              <a:rPr lang="en-US" baseline="0" dirty="0" smtClean="0"/>
              <a:t>Java </a:t>
            </a:r>
            <a:r>
              <a:rPr lang="ru-RU" baseline="0" dirty="0" smtClean="0"/>
              <a:t>для создания моделей подобного рода. Полученные знания помогут вам и при написании более сложных компьютерных моделей в вашей предметной области.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https://doi.org/10.1103/PhysRevE.84.011130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FED3D-1C51-47DA-820D-739F3AC290D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5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FED3D-1C51-47DA-820D-739F3AC290D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4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Чуть больше можно прочитать,</a:t>
            </a:r>
            <a:r>
              <a:rPr lang="ru-RU" baseline="0" dirty="0" smtClean="0"/>
              <a:t> например, здесь: </a:t>
            </a:r>
            <a:r>
              <a:rPr lang="en-GB" dirty="0" smtClean="0"/>
              <a:t>http://www.physchem.chimfak.rsu.ru/Source/KT2012/pages/M02-03.htm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FED3D-1C51-47DA-820D-739F3AC290D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10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Т.о</a:t>
            </a:r>
            <a:r>
              <a:rPr lang="ru-RU" dirty="0" smtClean="0"/>
              <a:t>. энтропия по времени – это некоторая мера того, как часто меняется мнение в данном регионе.</a:t>
            </a:r>
          </a:p>
          <a:p>
            <a:r>
              <a:rPr lang="ru-RU" dirty="0" smtClean="0"/>
              <a:t>--</a:t>
            </a:r>
          </a:p>
          <a:p>
            <a:r>
              <a:rPr lang="en-US" dirty="0" smtClean="0"/>
              <a:t>log2(12) ~ 3.58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FED3D-1C51-47DA-820D-739F3AC290D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8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FED3D-1C51-47DA-820D-739F3AC290D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14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Мнение агента опирается на мнения соседей</a:t>
            </a:r>
            <a:r>
              <a:rPr lang="ru-RU" baseline="0" dirty="0" smtClean="0"/>
              <a:t> на начало текущей итерации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FED3D-1C51-47DA-820D-739F3AC290D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9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7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9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6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2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8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5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7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7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7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61F0-1055-4B7C-A7A0-A9D88AD096C2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F786-B365-408E-9563-B8B5F2BA3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7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129" y="431800"/>
            <a:ext cx="9642021" cy="1238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err="1" smtClean="0"/>
              <a:t>Агентное</a:t>
            </a:r>
            <a:r>
              <a:rPr lang="ru-RU" dirty="0" smtClean="0"/>
              <a:t> моделирование: клеточно-автоматная модель бинарного согласия</a:t>
            </a:r>
            <a:endParaRPr lang="ru-RU" dirty="0"/>
          </a:p>
        </p:txBody>
      </p:sp>
      <p:pic>
        <p:nvPicPr>
          <p:cNvPr id="72707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2" t="6854" r="9811" b="28491"/>
          <a:stretch>
            <a:fillRect/>
          </a:stretch>
        </p:blipFill>
        <p:spPr bwMode="auto">
          <a:xfrm>
            <a:off x="702129" y="1798637"/>
            <a:ext cx="4718957" cy="472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6062663" y="1673226"/>
            <a:ext cx="50570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Каждая клетка – «агент» (регион)</a:t>
            </a:r>
          </a:p>
          <a:p>
            <a:pPr eaLnBrk="1" hangingPunct="1"/>
            <a:r>
              <a:rPr lang="ru-RU" altLang="ru-RU" sz="2000" dirty="0"/>
              <a:t>Цвет клетки – тип мнения, преобладающего в регионе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99188" y="2723469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99188" y="3136898"/>
            <a:ext cx="349250" cy="3048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2711" name="TextBox 7"/>
          <p:cNvSpPr txBox="1">
            <a:spLocks noChangeArrowheads="1"/>
          </p:cNvSpPr>
          <p:nvPr/>
        </p:nvSpPr>
        <p:spPr bwMode="auto">
          <a:xfrm>
            <a:off x="6646863" y="2730951"/>
            <a:ext cx="1236236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800"/>
              </a:spcAft>
            </a:pPr>
            <a:r>
              <a:rPr lang="ru-RU" altLang="ru-RU" dirty="0"/>
              <a:t>Мнение А</a:t>
            </a:r>
          </a:p>
          <a:p>
            <a:pPr eaLnBrk="1" hangingPunct="1">
              <a:spcAft>
                <a:spcPts val="800"/>
              </a:spcAft>
            </a:pPr>
            <a:r>
              <a:rPr lang="ru-RU" altLang="ru-RU" dirty="0" smtClean="0"/>
              <a:t>Мнение </a:t>
            </a:r>
            <a:r>
              <a:rPr lang="ru-RU" altLang="ru-RU" dirty="0"/>
              <a:t>Б</a:t>
            </a:r>
          </a:p>
        </p:txBody>
      </p:sp>
      <p:sp>
        <p:nvSpPr>
          <p:cNvPr id="72712" name="TextBox 8"/>
          <p:cNvSpPr txBox="1">
            <a:spLocks noChangeArrowheads="1"/>
          </p:cNvSpPr>
          <p:nvPr/>
        </p:nvSpPr>
        <p:spPr bwMode="auto">
          <a:xfrm>
            <a:off x="6062664" y="3560619"/>
            <a:ext cx="5057093" cy="204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800"/>
              </a:spcAft>
            </a:pPr>
            <a:r>
              <a:rPr lang="ru-RU" altLang="ru-RU" sz="2000" dirty="0"/>
              <a:t>Это – «обычные» клетки, которые </a:t>
            </a:r>
            <a:r>
              <a:rPr lang="ru-RU" altLang="ru-RU" sz="2000" dirty="0" smtClean="0"/>
              <a:t>могут менять своё состояние </a:t>
            </a:r>
            <a:r>
              <a:rPr lang="ru-RU" altLang="ru-RU" sz="2000" dirty="0"/>
              <a:t>под влиянием других клеток.</a:t>
            </a:r>
          </a:p>
          <a:p>
            <a:pPr eaLnBrk="1" hangingPunct="1">
              <a:spcAft>
                <a:spcPts val="800"/>
              </a:spcAft>
            </a:pPr>
            <a:r>
              <a:rPr lang="ru-RU" altLang="ru-RU" sz="2000" dirty="0" smtClean="0"/>
              <a:t>Существуют </a:t>
            </a:r>
            <a:r>
              <a:rPr lang="ru-RU" altLang="ru-RU" sz="2000" dirty="0"/>
              <a:t>также особые клетки </a:t>
            </a:r>
            <a:r>
              <a:rPr lang="ru-RU" altLang="ru-RU" sz="2000" dirty="0" smtClean="0"/>
              <a:t>–  «</a:t>
            </a:r>
            <a:r>
              <a:rPr lang="ru-RU" altLang="ru-RU" sz="2000" dirty="0"/>
              <a:t>упёртые», </a:t>
            </a:r>
            <a:r>
              <a:rPr lang="ru-RU" altLang="ru-RU" sz="2000" dirty="0" smtClean="0"/>
              <a:t>которые никогда </a:t>
            </a:r>
            <a:r>
              <a:rPr lang="ru-RU" altLang="ru-RU" sz="2000" dirty="0"/>
              <a:t>не меняют своё </a:t>
            </a:r>
            <a:r>
              <a:rPr lang="ru-RU" altLang="ru-RU" sz="2000" dirty="0" smtClean="0"/>
              <a:t>состояние.</a:t>
            </a:r>
            <a:endParaRPr lang="ru-RU" alt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00775" y="5719839"/>
            <a:ext cx="349250" cy="3048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200775" y="6089726"/>
            <a:ext cx="34925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2715" name="TextBox 11"/>
          <p:cNvSpPr txBox="1">
            <a:spLocks noChangeArrowheads="1"/>
          </p:cNvSpPr>
          <p:nvPr/>
        </p:nvSpPr>
        <p:spPr bwMode="auto">
          <a:xfrm>
            <a:off x="6646863" y="5676298"/>
            <a:ext cx="2517612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800"/>
              </a:spcAft>
            </a:pPr>
            <a:r>
              <a:rPr lang="ru-RU" altLang="ru-RU" dirty="0"/>
              <a:t>Упёртые с мнением А</a:t>
            </a:r>
          </a:p>
          <a:p>
            <a:pPr eaLnBrk="1" hangingPunct="1">
              <a:spcAft>
                <a:spcPts val="800"/>
              </a:spcAft>
            </a:pPr>
            <a:r>
              <a:rPr lang="ru-RU" altLang="ru-RU" dirty="0" smtClean="0"/>
              <a:t>Упёртые </a:t>
            </a:r>
            <a:r>
              <a:rPr lang="ru-RU" altLang="ru-RU" dirty="0"/>
              <a:t>с мнением 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7338" y="6277969"/>
            <a:ext cx="276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Xie</a:t>
            </a:r>
            <a:r>
              <a:rPr lang="en-US" dirty="0" smtClean="0"/>
              <a:t> et al., Phys. Rev. E, 2011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7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58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Обеспечить: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ru-RU" dirty="0" smtClean="0"/>
              <a:t>Синхронную смену мнений агентов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/>
          <p:cNvSpPr>
            <a:spLocks noGrp="1"/>
          </p:cNvSpPr>
          <p:nvPr>
            <p:ph type="title"/>
          </p:nvPr>
        </p:nvSpPr>
        <p:spPr>
          <a:xfrm>
            <a:off x="2152650" y="398463"/>
            <a:ext cx="7886700" cy="836612"/>
          </a:xfrm>
        </p:spPr>
        <p:txBody>
          <a:bodyPr/>
          <a:lstStyle/>
          <a:p>
            <a:pPr eaLnBrk="1" hangingPunct="1"/>
            <a:r>
              <a:rPr lang="ru-RU" altLang="ru-RU" smtClean="0"/>
              <a:t>Учёт мнений соседей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515" y="1668006"/>
            <a:ext cx="345122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dirty="0"/>
              <a:t>Вариант «4-крест»</a:t>
            </a:r>
          </a:p>
          <a:p>
            <a:pPr eaLnBrk="1" hangingPunct="1">
              <a:defRPr/>
            </a:pPr>
            <a:r>
              <a:rPr lang="ru-RU" sz="2000" dirty="0"/>
              <a:t>Учитываются мнения только четырёх ближайших соседей</a:t>
            </a:r>
          </a:p>
        </p:txBody>
      </p:sp>
      <p:sp>
        <p:nvSpPr>
          <p:cNvPr id="73732" name="TextBox 8"/>
          <p:cNvSpPr txBox="1">
            <a:spLocks noChangeArrowheads="1"/>
          </p:cNvSpPr>
          <p:nvPr/>
        </p:nvSpPr>
        <p:spPr bwMode="auto">
          <a:xfrm>
            <a:off x="5895976" y="1085850"/>
            <a:ext cx="5811610" cy="58374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/>
              <a:t>Процедура расчёта изменения мнения (конформизм)</a:t>
            </a:r>
          </a:p>
          <a:p>
            <a:pPr eaLnBrk="1" hangingPunct="1"/>
            <a:endParaRPr lang="ru-RU" altLang="ru-RU" dirty="0"/>
          </a:p>
          <a:p>
            <a:pPr eaLnBrk="1" hangingPunct="1">
              <a:spcAft>
                <a:spcPts val="800"/>
              </a:spcAft>
            </a:pPr>
            <a:r>
              <a:rPr lang="ru-RU" altLang="ru-RU" dirty="0"/>
              <a:t>Подсчёт             </a:t>
            </a:r>
            <a:r>
              <a:rPr lang="en-US" altLang="ru-RU" dirty="0"/>
              <a:t>(</a:t>
            </a:r>
            <a:r>
              <a:rPr lang="en-US" altLang="ru-RU" dirty="0" smtClean="0"/>
              <a:t>X</a:t>
            </a:r>
            <a:r>
              <a:rPr lang="ru-RU" altLang="ru-RU" dirty="0" smtClean="0"/>
              <a:t> – количество жёлтых </a:t>
            </a:r>
            <a:r>
              <a:rPr lang="en-US" altLang="ru-RU" dirty="0" smtClean="0"/>
              <a:t>) </a:t>
            </a:r>
            <a:r>
              <a:rPr lang="ru-RU" altLang="ru-RU" dirty="0"/>
              <a:t>и </a:t>
            </a:r>
            <a:r>
              <a:rPr lang="ru-RU" altLang="ru-RU" dirty="0" smtClean="0"/>
              <a:t> </a:t>
            </a:r>
          </a:p>
          <a:p>
            <a:pPr eaLnBrk="1" hangingPunct="1">
              <a:spcAft>
                <a:spcPts val="800"/>
              </a:spcAft>
            </a:pPr>
            <a:r>
              <a:rPr lang="ru-RU" altLang="ru-RU" dirty="0"/>
              <a:t> </a:t>
            </a:r>
            <a:r>
              <a:rPr lang="ru-RU" altLang="ru-RU" dirty="0" smtClean="0"/>
              <a:t>   </a:t>
            </a:r>
            <a:r>
              <a:rPr lang="en-US" altLang="ru-RU" dirty="0" smtClean="0"/>
              <a:t>(</a:t>
            </a:r>
            <a:r>
              <a:rPr lang="ru-RU" altLang="ru-RU" dirty="0" smtClean="0"/>
              <a:t>  (</a:t>
            </a:r>
            <a:r>
              <a:rPr lang="en-US" altLang="ru-RU" dirty="0" smtClean="0"/>
              <a:t>Y</a:t>
            </a:r>
            <a:r>
              <a:rPr lang="ru-RU" altLang="ru-RU" dirty="0" smtClean="0"/>
              <a:t> – количество бирюзовых</a:t>
            </a:r>
            <a:r>
              <a:rPr lang="en-US" altLang="ru-RU" dirty="0" smtClean="0"/>
              <a:t>) </a:t>
            </a:r>
            <a:r>
              <a:rPr lang="ru-RU" altLang="ru-RU" dirty="0"/>
              <a:t>клеток  </a:t>
            </a:r>
            <a:r>
              <a:rPr lang="en-US" altLang="ru-RU" dirty="0"/>
              <a:t>(X+Y = </a:t>
            </a:r>
            <a:r>
              <a:rPr lang="en-US" altLang="ru-RU" dirty="0" smtClean="0"/>
              <a:t>W)</a:t>
            </a:r>
            <a:endParaRPr lang="ru-RU" altLang="ru-RU" dirty="0"/>
          </a:p>
          <a:p>
            <a:pPr eaLnBrk="1" hangingPunct="1"/>
            <a:endParaRPr lang="ru-RU" altLang="ru-RU" dirty="0"/>
          </a:p>
          <a:p>
            <a:pPr eaLnBrk="1" hangingPunct="1"/>
            <a:r>
              <a:rPr lang="ru-RU" altLang="ru-RU" dirty="0"/>
              <a:t>Генерация случайного числа</a:t>
            </a:r>
            <a:r>
              <a:rPr lang="en-US" altLang="ru-RU" dirty="0"/>
              <a:t> D</a:t>
            </a:r>
            <a:r>
              <a:rPr lang="ru-RU" altLang="ru-RU" dirty="0"/>
              <a:t> в диапазоне </a:t>
            </a:r>
            <a:endParaRPr lang="en-US" altLang="ru-RU" dirty="0" smtClean="0"/>
          </a:p>
          <a:p>
            <a:pPr eaLnBrk="1" hangingPunct="1"/>
            <a:r>
              <a:rPr lang="ru-RU" altLang="ru-RU" dirty="0" smtClean="0"/>
              <a:t>от </a:t>
            </a:r>
            <a:r>
              <a:rPr lang="ru-RU" altLang="ru-RU" dirty="0"/>
              <a:t>1 до </a:t>
            </a:r>
            <a:r>
              <a:rPr lang="en-US" altLang="ru-RU" dirty="0"/>
              <a:t>W</a:t>
            </a:r>
            <a:r>
              <a:rPr lang="en-US" altLang="ru-RU" dirty="0" smtClean="0"/>
              <a:t> </a:t>
            </a:r>
            <a:r>
              <a:rPr lang="en-US" altLang="ru-RU" dirty="0"/>
              <a:t>(</a:t>
            </a:r>
            <a:r>
              <a:rPr lang="ru-RU" altLang="ru-RU" dirty="0"/>
              <a:t>числа учитываемых соседей</a:t>
            </a:r>
            <a:r>
              <a:rPr lang="en-US" altLang="ru-RU" dirty="0"/>
              <a:t>).</a:t>
            </a:r>
          </a:p>
          <a:p>
            <a:pPr eaLnBrk="1" hangingPunct="1"/>
            <a:endParaRPr lang="en-US" altLang="ru-RU" dirty="0"/>
          </a:p>
          <a:p>
            <a:pPr eaLnBrk="1" hangingPunct="1"/>
            <a:r>
              <a:rPr lang="ru-RU" altLang="ru-RU" dirty="0"/>
              <a:t>Если </a:t>
            </a:r>
            <a:r>
              <a:rPr lang="en-US" altLang="ru-RU" dirty="0"/>
              <a:t>D ≤X, </a:t>
            </a:r>
            <a:r>
              <a:rPr lang="ru-RU" altLang="ru-RU" dirty="0"/>
              <a:t>то берётся мнение А (жёлтое), иначе Б (голубое)</a:t>
            </a:r>
          </a:p>
          <a:p>
            <a:pPr eaLnBrk="1" hangingPunct="1"/>
            <a:endParaRPr lang="ru-RU" altLang="ru-RU" dirty="0"/>
          </a:p>
          <a:p>
            <a:pPr eaLnBrk="1" hangingPunct="1"/>
            <a:r>
              <a:rPr lang="ru-RU" altLang="ru-RU" dirty="0"/>
              <a:t>В варианте </a:t>
            </a:r>
            <a:r>
              <a:rPr lang="ru-RU" altLang="ru-RU" dirty="0" smtClean="0"/>
              <a:t>полного графа (все связаны со всеми) просто </a:t>
            </a:r>
            <a:r>
              <a:rPr lang="ru-RU" altLang="ru-RU" dirty="0"/>
              <a:t>берётся мнение другой (наугад выбранной) клетки</a:t>
            </a:r>
          </a:p>
          <a:p>
            <a:pPr eaLnBrk="1" hangingPunct="1"/>
            <a:endParaRPr lang="ru-RU" altLang="ru-RU" dirty="0"/>
          </a:p>
          <a:p>
            <a:pPr eaLnBrk="1" hangingPunct="1"/>
            <a:r>
              <a:rPr lang="ru-RU" altLang="ru-RU" b="1" dirty="0"/>
              <a:t>Процедура расчёта изменения мнения (нонконформизм)</a:t>
            </a:r>
          </a:p>
          <a:p>
            <a:pPr eaLnBrk="1" hangingPunct="1"/>
            <a:r>
              <a:rPr lang="ru-RU" altLang="ru-RU" dirty="0"/>
              <a:t>Всё то же самое, только наоборот (отрицание </a:t>
            </a:r>
            <a:r>
              <a:rPr lang="ru-RU" altLang="ru-RU" dirty="0" smtClean="0"/>
              <a:t>большинства или случайно выбранного мнения)</a:t>
            </a:r>
            <a:endParaRPr lang="ru-RU" alt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179516" y="1593393"/>
            <a:ext cx="349250" cy="306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79516" y="1998206"/>
            <a:ext cx="349250" cy="3048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-3079750" y="1585914"/>
            <a:ext cx="349250" cy="306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625603" y="1998206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79516" y="2401431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31841" y="1998206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212173" y="3468689"/>
            <a:ext cx="349250" cy="306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212173" y="3873500"/>
            <a:ext cx="349250" cy="3048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658260" y="3873500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212173" y="4276725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64498" y="3873500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64498" y="3468689"/>
            <a:ext cx="349250" cy="306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64498" y="4271963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658260" y="4271963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658260" y="3468689"/>
            <a:ext cx="349250" cy="306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228172" y="3535363"/>
            <a:ext cx="3418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dirty="0"/>
              <a:t>Вариант «8-обод»</a:t>
            </a:r>
          </a:p>
          <a:p>
            <a:pPr eaLnBrk="1" hangingPunct="1">
              <a:defRPr/>
            </a:pPr>
            <a:r>
              <a:rPr lang="ru-RU" sz="2000" dirty="0"/>
              <a:t>Учитываются мнения восьми ближайших соседей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13485" y="5133975"/>
            <a:ext cx="349250" cy="3048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718360" y="5630863"/>
            <a:ext cx="34925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3751" name="TextBox 2"/>
          <p:cNvSpPr txBox="1">
            <a:spLocks noChangeArrowheads="1"/>
          </p:cNvSpPr>
          <p:nvPr/>
        </p:nvSpPr>
        <p:spPr bwMode="auto">
          <a:xfrm>
            <a:off x="1272273" y="5286376"/>
            <a:ext cx="4540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/>
              <a:t>…</a:t>
            </a:r>
            <a:endParaRPr lang="ru-RU" altLang="ru-RU"/>
          </a:p>
        </p:txBody>
      </p:sp>
      <p:sp>
        <p:nvSpPr>
          <p:cNvPr id="43" name="TextBox 42"/>
          <p:cNvSpPr txBox="1"/>
          <p:nvPr/>
        </p:nvSpPr>
        <p:spPr>
          <a:xfrm>
            <a:off x="2315259" y="5123031"/>
            <a:ext cx="33330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Вариант полного графа</a:t>
            </a:r>
          </a:p>
          <a:p>
            <a:pPr>
              <a:defRPr/>
            </a:pPr>
            <a:r>
              <a:rPr lang="ru-RU" sz="2000" dirty="0"/>
              <a:t>Учитываются мнение случайно выбранной </a:t>
            </a:r>
            <a:r>
              <a:rPr lang="ru-RU" sz="2000" dirty="0" smtClean="0"/>
              <a:t>клетки</a:t>
            </a:r>
            <a:endParaRPr lang="ru-RU" sz="20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7175500" y="1952625"/>
            <a:ext cx="349250" cy="306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992813" y="2281915"/>
            <a:ext cx="349250" cy="30638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энтропия Шеннона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886" y="1825625"/>
            <a:ext cx="5191592" cy="2507953"/>
          </a:xfrm>
        </p:spPr>
        <p:txBody>
          <a:bodyPr>
            <a:noAutofit/>
          </a:bodyPr>
          <a:lstStyle/>
          <a:p>
            <a:r>
              <a:rPr lang="ru-RU" altLang="ru-RU" sz="2200" dirty="0"/>
              <a:t>Есть источник, выдающий последовательность </a:t>
            </a:r>
            <a:r>
              <a:rPr lang="ru-RU" altLang="ru-RU" sz="2200" dirty="0" smtClean="0"/>
              <a:t>символов. </a:t>
            </a:r>
          </a:p>
          <a:p>
            <a:r>
              <a:rPr lang="ru-RU" altLang="ru-RU" sz="2200" b="1" dirty="0" smtClean="0"/>
              <a:t>k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- число различных </a:t>
            </a:r>
            <a:r>
              <a:rPr lang="ru-RU" altLang="ru-RU" sz="2200" dirty="0" smtClean="0"/>
              <a:t>символов в </a:t>
            </a:r>
            <a:r>
              <a:rPr lang="ru-RU" altLang="ru-RU" sz="2200" dirty="0"/>
              <a:t>последовательности, а </a:t>
            </a:r>
            <a:r>
              <a:rPr lang="ru-RU" altLang="ru-RU" sz="2200" b="1" dirty="0"/>
              <a:t>n</a:t>
            </a:r>
            <a:r>
              <a:rPr lang="ru-RU" altLang="ru-RU" sz="2200" dirty="0"/>
              <a:t> - длина последовательности</a:t>
            </a:r>
            <a:endParaRPr lang="en-US" altLang="ru-RU" sz="2200" dirty="0" smtClean="0"/>
          </a:p>
          <a:p>
            <a:r>
              <a:rPr lang="ru-RU" altLang="ru-RU" sz="2200" dirty="0" smtClean="0"/>
              <a:t>Энтропия как мера неопределённости источника информации</a:t>
            </a:r>
          </a:p>
          <a:p>
            <a:r>
              <a:rPr lang="ru-RU" sz="2200" dirty="0" smtClean="0"/>
              <a:t>Пример «русский алфавит»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k=33</a:t>
            </a:r>
            <a:endParaRPr lang="ru-R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83478" y="3332058"/>
            <a:ext cx="6299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– </a:t>
            </a:r>
            <a:r>
              <a:rPr lang="ru-RU" sz="2000" dirty="0" smtClean="0"/>
              <a:t>вектор реализаций случайной величины, принимающей </a:t>
            </a:r>
            <a:r>
              <a:rPr lang="ru-RU" sz="2000" dirty="0" smtClean="0"/>
              <a:t>состояние из диапазона 1..</a:t>
            </a:r>
            <a:r>
              <a:rPr lang="en-US" sz="2000" dirty="0"/>
              <a:t>k</a:t>
            </a:r>
            <a:endParaRPr lang="ru-RU" sz="2000" dirty="0" smtClean="0"/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i</a:t>
            </a:r>
            <a:r>
              <a:rPr lang="en-US" sz="2000" dirty="0" smtClean="0"/>
              <a:t>) – </a:t>
            </a:r>
            <a:r>
              <a:rPr lang="ru-RU" sz="2000" dirty="0" smtClean="0"/>
              <a:t>вероятность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err="1" smtClean="0"/>
              <a:t>го</a:t>
            </a:r>
            <a:r>
              <a:rPr lang="ru-RU" sz="2000" dirty="0" smtClean="0"/>
              <a:t> состояния (т.е. </a:t>
            </a:r>
            <a:r>
              <a:rPr lang="en-US" sz="2000" dirty="0" smtClean="0"/>
              <a:t>~ </a:t>
            </a:r>
            <a:r>
              <a:rPr lang="ru-RU" sz="2000" dirty="0" smtClean="0"/>
              <a:t>частота определённого символа в последовательности)</a:t>
            </a:r>
          </a:p>
          <a:p>
            <a:r>
              <a:rPr lang="ru-RU" sz="2000" b="1" dirty="0" smtClean="0"/>
              <a:t>Всегда неотрицательна!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10009" y="5148702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/>
              <a:t>КККККККККККК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1394" y="6240988"/>
            <a:ext cx="3560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/>
              <a:t>АБЗУКЕНГОТИМСЩЯЦ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85291" y="5122928"/>
            <a:ext cx="6074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S(x) = -(12/12*log(12/12) + 0/12*32) = </a:t>
            </a:r>
            <a:r>
              <a:rPr lang="en-US" sz="2800" b="1" dirty="0" smtClean="0"/>
              <a:t>0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81394" y="4787823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b="1" dirty="0" smtClean="0">
                <a:solidFill>
                  <a:srgbClr val="002060"/>
                </a:solidFill>
              </a:rPr>
              <a:t>Минимальная энтропия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1394" y="5840878"/>
            <a:ext cx="2965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b="1" dirty="0" smtClean="0">
                <a:solidFill>
                  <a:srgbClr val="C00000"/>
                </a:solidFill>
              </a:rPr>
              <a:t>Максимальная энтропия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5290" y="5863779"/>
            <a:ext cx="6234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S(x) = -(</a:t>
            </a:r>
            <a:r>
              <a:rPr lang="ru-RU" sz="2800" dirty="0" smtClean="0"/>
              <a:t>1</a:t>
            </a:r>
            <a:r>
              <a:rPr lang="en-US" sz="2800" dirty="0" smtClean="0"/>
              <a:t>/1</a:t>
            </a:r>
            <a:r>
              <a:rPr lang="ru-RU" sz="2800" dirty="0" smtClean="0"/>
              <a:t>6</a:t>
            </a:r>
            <a:r>
              <a:rPr lang="en-US" sz="2800" dirty="0" smtClean="0"/>
              <a:t>*log(</a:t>
            </a:r>
            <a:r>
              <a:rPr lang="ru-RU" sz="2800" dirty="0" smtClean="0"/>
              <a:t>1</a:t>
            </a:r>
            <a:r>
              <a:rPr lang="en-US" sz="2800" dirty="0" smtClean="0"/>
              <a:t>/1</a:t>
            </a:r>
            <a:r>
              <a:rPr lang="ru-RU" sz="2800" dirty="0" smtClean="0"/>
              <a:t>6</a:t>
            </a:r>
            <a:r>
              <a:rPr lang="en-US" sz="2800" dirty="0" smtClean="0"/>
              <a:t>)</a:t>
            </a:r>
            <a:r>
              <a:rPr lang="ru-RU" sz="2800" dirty="0" smtClean="0"/>
              <a:t> * 16</a:t>
            </a:r>
            <a:r>
              <a:rPr lang="en-US" sz="2800" dirty="0" smtClean="0"/>
              <a:t> + 0/16*17) = </a:t>
            </a:r>
          </a:p>
          <a:p>
            <a:r>
              <a:rPr lang="en-US" sz="2800" dirty="0" smtClean="0"/>
              <a:t>= log16 = </a:t>
            </a:r>
            <a:r>
              <a:rPr lang="en-US" sz="2800" b="1" i="1" dirty="0" smtClean="0"/>
              <a:t>log</a:t>
            </a:r>
            <a:r>
              <a:rPr lang="en-US" sz="2800" b="1" i="1" baseline="-25000" dirty="0" smtClean="0"/>
              <a:t>2</a:t>
            </a:r>
            <a:r>
              <a:rPr lang="en-US" sz="2800" b="1" i="1" dirty="0"/>
              <a:t>n</a:t>
            </a:r>
            <a:r>
              <a:rPr lang="en-US" sz="2800" b="1" i="1" dirty="0" smtClean="0"/>
              <a:t> </a:t>
            </a:r>
            <a:r>
              <a:rPr lang="en-US" sz="2800" dirty="0" smtClean="0"/>
              <a:t>= </a:t>
            </a:r>
            <a:r>
              <a:rPr lang="en-US" sz="2800" b="1" dirty="0" smtClean="0"/>
              <a:t>4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557" y="5215406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n=12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0943" y="630254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n=16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78" y="1690688"/>
            <a:ext cx="5770322" cy="15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энтропия Шеннона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3554186" cy="4351338"/>
          </a:xfrm>
        </p:spPr>
        <p:txBody>
          <a:bodyPr/>
          <a:lstStyle/>
          <a:p>
            <a:pPr marL="0" indent="0">
              <a:buNone/>
            </a:pPr>
            <a:r>
              <a:rPr lang="ru-RU" altLang="ru-RU" b="1" i="1" dirty="0"/>
              <a:t>Нас будет интересовать энтропия в регионе по времени</a:t>
            </a:r>
            <a:r>
              <a:rPr lang="ru-RU" altLang="ru-RU" dirty="0"/>
              <a:t>: вычисляется на основе </a:t>
            </a:r>
            <a:r>
              <a:rPr lang="ru-RU" altLang="ru-RU" dirty="0" smtClean="0"/>
              <a:t>частот</a:t>
            </a:r>
            <a:r>
              <a:rPr lang="en-US" altLang="ru-RU" dirty="0" smtClean="0"/>
              <a:t> </a:t>
            </a:r>
            <a:r>
              <a:rPr lang="ru-RU" altLang="ru-RU" dirty="0" smtClean="0"/>
              <a:t>мнений в </a:t>
            </a:r>
            <a:r>
              <a:rPr lang="ru-RU" altLang="ru-RU" dirty="0"/>
              <a:t>регионе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3477" y="3395488"/>
            <a:ext cx="6271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– </a:t>
            </a:r>
            <a:r>
              <a:rPr lang="ru-RU" sz="2000" dirty="0"/>
              <a:t>вектор реализаций случайной величины, принимающей </a:t>
            </a:r>
            <a:r>
              <a:rPr lang="ru-RU" sz="2000" dirty="0" smtClean="0"/>
              <a:t>состояние </a:t>
            </a:r>
            <a:r>
              <a:rPr lang="ru-RU" sz="2000" dirty="0"/>
              <a:t>из диапазона 1..</a:t>
            </a:r>
            <a:r>
              <a:rPr lang="en-US" sz="2000" dirty="0"/>
              <a:t>k</a:t>
            </a:r>
            <a:endParaRPr lang="ru-RU" sz="2000" dirty="0"/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i</a:t>
            </a:r>
            <a:r>
              <a:rPr lang="en-US" sz="2000" dirty="0"/>
              <a:t>) – </a:t>
            </a:r>
            <a:r>
              <a:rPr lang="ru-RU" sz="2000" dirty="0"/>
              <a:t>вероятность 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ru-RU" sz="2000" dirty="0" err="1"/>
              <a:t>го</a:t>
            </a:r>
            <a:r>
              <a:rPr lang="ru-RU" sz="2000" dirty="0"/>
              <a:t> состояния (т.е. </a:t>
            </a:r>
            <a:r>
              <a:rPr lang="en-US" sz="2000" dirty="0"/>
              <a:t>~ </a:t>
            </a:r>
            <a:r>
              <a:rPr lang="ru-RU" sz="2000" dirty="0"/>
              <a:t>частота определённого символа в последовательности)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83478" y="4606244"/>
            <a:ext cx="2587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В нашем случае </a:t>
            </a:r>
            <a:r>
              <a:rPr lang="en-US" sz="2000" b="1" dirty="0">
                <a:solidFill>
                  <a:srgbClr val="002060"/>
                </a:solidFill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= </a:t>
            </a:r>
            <a:r>
              <a:rPr lang="en-US" sz="2000" b="1" dirty="0" smtClean="0">
                <a:solidFill>
                  <a:srgbClr val="002060"/>
                </a:solidFill>
              </a:rPr>
              <a:t>2</a:t>
            </a:r>
            <a:r>
              <a:rPr lang="ru-RU" sz="2000" b="1" dirty="0" smtClean="0">
                <a:solidFill>
                  <a:srgbClr val="002060"/>
                </a:solidFill>
              </a:rPr>
              <a:t>:</a:t>
            </a:r>
            <a:endParaRPr lang="ru-RU" sz="2000" b="1" dirty="0">
              <a:solidFill>
                <a:srgbClr val="00206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0" y="5050732"/>
            <a:ext cx="15256047" cy="7591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6176963"/>
            <a:ext cx="3319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АБББББААББАБББББ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5309360"/>
            <a:ext cx="1754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Итерации </a:t>
            </a:r>
          </a:p>
          <a:p>
            <a:r>
              <a:rPr lang="ru-RU" sz="2800" dirty="0" smtClean="0"/>
              <a:t>1,2,3,4</a:t>
            </a:r>
            <a:r>
              <a:rPr lang="ru-RU" sz="2800" dirty="0" smtClean="0"/>
              <a:t>,…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1011" y="5746076"/>
            <a:ext cx="6952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S(x) = -(</a:t>
            </a:r>
            <a:r>
              <a:rPr lang="ru-RU" sz="2800" dirty="0" smtClean="0"/>
              <a:t>4</a:t>
            </a:r>
            <a:r>
              <a:rPr lang="en-US" sz="2800" dirty="0" smtClean="0"/>
              <a:t>/</a:t>
            </a:r>
            <a:r>
              <a:rPr lang="ru-RU" sz="2800" dirty="0" smtClean="0"/>
              <a:t>16</a:t>
            </a:r>
            <a:r>
              <a:rPr lang="en-US" sz="2800" dirty="0" smtClean="0"/>
              <a:t>*log(</a:t>
            </a:r>
            <a:r>
              <a:rPr lang="ru-RU" sz="2800" dirty="0" smtClean="0"/>
              <a:t>8</a:t>
            </a:r>
            <a:r>
              <a:rPr lang="en-US" sz="2800" dirty="0" smtClean="0"/>
              <a:t>/</a:t>
            </a:r>
            <a:r>
              <a:rPr lang="ru-RU" sz="2800" dirty="0" smtClean="0"/>
              <a:t>16</a:t>
            </a:r>
            <a:r>
              <a:rPr lang="en-US" sz="2800" dirty="0" smtClean="0"/>
              <a:t>) + 12</a:t>
            </a:r>
            <a:r>
              <a:rPr lang="ru-RU" sz="2800" dirty="0" smtClean="0"/>
              <a:t>/16</a:t>
            </a:r>
            <a:r>
              <a:rPr lang="en-US" sz="2800" dirty="0" smtClean="0"/>
              <a:t>*log(</a:t>
            </a:r>
            <a:r>
              <a:rPr lang="ru-RU" sz="2800" dirty="0" smtClean="0"/>
              <a:t>12</a:t>
            </a:r>
            <a:r>
              <a:rPr lang="en-US" sz="2800" dirty="0" smtClean="0"/>
              <a:t>/</a:t>
            </a:r>
            <a:r>
              <a:rPr lang="ru-RU" sz="2800" dirty="0"/>
              <a:t>16</a:t>
            </a:r>
            <a:r>
              <a:rPr lang="en-US" sz="2800" dirty="0"/>
              <a:t>) </a:t>
            </a:r>
            <a:r>
              <a:rPr lang="en-US" sz="2800" dirty="0" smtClean="0"/>
              <a:t>) = </a:t>
            </a:r>
            <a:endParaRPr lang="ru-RU" sz="2800" dirty="0" smtClean="0"/>
          </a:p>
          <a:p>
            <a:r>
              <a:rPr lang="ru-RU" sz="2800" dirty="0" smtClean="0"/>
              <a:t>= -(</a:t>
            </a:r>
            <a:r>
              <a:rPr lang="sv-SE" sz="2800" dirty="0" smtClean="0"/>
              <a:t>1/4 </a:t>
            </a:r>
            <a:r>
              <a:rPr lang="sv-SE" sz="2800" dirty="0"/>
              <a:t>* (3-4) + 3/4 * (log12 - 4</a:t>
            </a:r>
            <a:r>
              <a:rPr lang="sv-SE" sz="2800" dirty="0" smtClean="0"/>
              <a:t>)</a:t>
            </a:r>
            <a:r>
              <a:rPr lang="ru-RU" sz="2800" dirty="0" smtClean="0"/>
              <a:t>) = </a:t>
            </a:r>
            <a:r>
              <a:rPr lang="en-US" sz="2800" dirty="0" smtClean="0"/>
              <a:t>0.565</a:t>
            </a:r>
            <a:endParaRPr lang="ru-RU" sz="28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478" y="1690688"/>
            <a:ext cx="5770322" cy="15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8" y="584201"/>
            <a:ext cx="7886700" cy="4619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Основные показатели модели</a:t>
            </a:r>
            <a:endParaRPr lang="ru-RU" dirty="0"/>
          </a:p>
        </p:txBody>
      </p:sp>
      <p:sp>
        <p:nvSpPr>
          <p:cNvPr id="74755" name="TextBox 3"/>
          <p:cNvSpPr txBox="1">
            <a:spLocks noChangeArrowheads="1"/>
          </p:cNvSpPr>
          <p:nvPr/>
        </p:nvSpPr>
        <p:spPr bwMode="auto">
          <a:xfrm>
            <a:off x="463098" y="1359465"/>
            <a:ext cx="410890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 dirty="0"/>
              <a:t>Доля мнений А и Б в системе:</a:t>
            </a:r>
          </a:p>
          <a:p>
            <a:pPr eaLnBrk="1" hangingPunct="1"/>
            <a:r>
              <a:rPr lang="ru-RU" altLang="ru-RU" sz="2000" dirty="0"/>
              <a:t>Отношение числа жёлтых (</a:t>
            </a:r>
            <a:r>
              <a:rPr lang="en-US" altLang="ru-RU" sz="2000" dirty="0"/>
              <a:t>X)</a:t>
            </a:r>
            <a:r>
              <a:rPr lang="ru-RU" altLang="ru-RU" sz="2000" dirty="0"/>
              <a:t> или голубых (</a:t>
            </a:r>
            <a:r>
              <a:rPr lang="en-US" altLang="ru-RU" sz="2000" dirty="0"/>
              <a:t>Y)</a:t>
            </a:r>
            <a:r>
              <a:rPr lang="ru-RU" altLang="ru-RU" sz="2000" dirty="0"/>
              <a:t> клеток к общему числу клеток</a:t>
            </a:r>
            <a:r>
              <a:rPr lang="en-US" altLang="ru-RU" sz="2000" dirty="0"/>
              <a:t> </a:t>
            </a:r>
            <a:r>
              <a:rPr lang="ru-RU" altLang="ru-RU" sz="2000" dirty="0" smtClean="0"/>
              <a:t>в автомате </a:t>
            </a:r>
            <a:r>
              <a:rPr lang="en-US" altLang="ru-RU" sz="2000" dirty="0" smtClean="0"/>
              <a:t>(N)</a:t>
            </a:r>
            <a:r>
              <a:rPr lang="ru-RU" altLang="ru-RU" sz="2000" dirty="0" smtClean="0"/>
              <a:t>.</a:t>
            </a:r>
            <a:endParaRPr lang="en-US" altLang="ru-RU" sz="2000" dirty="0"/>
          </a:p>
          <a:p>
            <a:pPr eaLnBrk="1" hangingPunct="1"/>
            <a:endParaRPr lang="ru-RU" altLang="ru-RU" sz="2000" dirty="0"/>
          </a:p>
          <a:p>
            <a:pPr eaLnBrk="1" hangingPunct="1"/>
            <a:r>
              <a:rPr lang="ru-RU" altLang="ru-RU" sz="2000" dirty="0"/>
              <a:t>Доля А: </a:t>
            </a:r>
            <a:r>
              <a:rPr lang="en-US" altLang="ru-RU" sz="2000" dirty="0"/>
              <a:t>X/N</a:t>
            </a:r>
            <a:endParaRPr lang="ru-RU" altLang="ru-RU" sz="2000" dirty="0"/>
          </a:p>
          <a:p>
            <a:pPr eaLnBrk="1" hangingPunct="1"/>
            <a:r>
              <a:rPr lang="ru-RU" altLang="ru-RU" sz="2000" dirty="0"/>
              <a:t>Доля Б: </a:t>
            </a:r>
            <a:r>
              <a:rPr lang="en-US" altLang="ru-RU" sz="2000" dirty="0"/>
              <a:t>Y/N = 1-X/N</a:t>
            </a:r>
            <a:endParaRPr lang="ru-RU" altLang="ru-RU" sz="2000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894530"/>
              </p:ext>
            </p:extLst>
          </p:nvPr>
        </p:nvGraphicFramePr>
        <p:xfrm>
          <a:off x="143150" y="3887556"/>
          <a:ext cx="4477836" cy="2578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5473463" y="1431357"/>
            <a:ext cx="355622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000" b="1" i="1" dirty="0" smtClean="0"/>
              <a:t>Пространственное распределение энтропии:</a:t>
            </a:r>
            <a:r>
              <a:rPr lang="en-US" sz="2000" b="1" i="1" dirty="0" smtClean="0"/>
              <a:t> </a:t>
            </a:r>
            <a:endParaRPr lang="ru-RU" sz="2000" b="1" i="1" dirty="0" smtClean="0"/>
          </a:p>
          <a:p>
            <a:r>
              <a:rPr lang="ru-RU" sz="2000" dirty="0" smtClean="0"/>
              <a:t>считаем энтропию для каждого региона и наносим на карту</a:t>
            </a:r>
            <a:endParaRPr lang="en-US" sz="2000" dirty="0" smtClean="0"/>
          </a:p>
        </p:txBody>
      </p:sp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10212389" y="288956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2" name="Прямоугольник 11"/>
          <p:cNvSpPr>
            <a:spLocks noChangeAspect="1"/>
          </p:cNvSpPr>
          <p:nvPr/>
        </p:nvSpPr>
        <p:spPr>
          <a:xfrm>
            <a:off x="10212389" y="2519675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212389" y="325151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212389" y="2707000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10212389" y="3072125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8" name="Прямоугольник 17"/>
          <p:cNvSpPr>
            <a:spLocks noChangeAspect="1"/>
          </p:cNvSpPr>
          <p:nvPr/>
        </p:nvSpPr>
        <p:spPr>
          <a:xfrm>
            <a:off x="10475914" y="288956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9" name="Прямоугольник 18"/>
          <p:cNvSpPr>
            <a:spLocks noChangeAspect="1"/>
          </p:cNvSpPr>
          <p:nvPr/>
        </p:nvSpPr>
        <p:spPr>
          <a:xfrm>
            <a:off x="10475914" y="2519675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0" name="Прямоугольник 19"/>
          <p:cNvSpPr>
            <a:spLocks noChangeAspect="1"/>
          </p:cNvSpPr>
          <p:nvPr/>
        </p:nvSpPr>
        <p:spPr>
          <a:xfrm>
            <a:off x="10475914" y="3251512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475914" y="2707000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2" name="Прямоугольник 21"/>
          <p:cNvSpPr>
            <a:spLocks noChangeAspect="1"/>
          </p:cNvSpPr>
          <p:nvPr/>
        </p:nvSpPr>
        <p:spPr>
          <a:xfrm>
            <a:off x="10475914" y="3072125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3" name="Прямоугольник 22"/>
          <p:cNvSpPr>
            <a:spLocks noChangeAspect="1"/>
          </p:cNvSpPr>
          <p:nvPr/>
        </p:nvSpPr>
        <p:spPr>
          <a:xfrm>
            <a:off x="10739439" y="2889562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739439" y="2519675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5" name="Прямоугольник 24"/>
          <p:cNvSpPr>
            <a:spLocks noChangeAspect="1"/>
          </p:cNvSpPr>
          <p:nvPr/>
        </p:nvSpPr>
        <p:spPr>
          <a:xfrm>
            <a:off x="10739439" y="325151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6" name="Прямоугольник 25"/>
          <p:cNvSpPr>
            <a:spLocks noChangeAspect="1"/>
          </p:cNvSpPr>
          <p:nvPr/>
        </p:nvSpPr>
        <p:spPr>
          <a:xfrm>
            <a:off x="10739439" y="2707000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739439" y="3072125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1004551" y="288956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9" name="Прямоугольник 28"/>
          <p:cNvSpPr>
            <a:spLocks noChangeAspect="1"/>
          </p:cNvSpPr>
          <p:nvPr/>
        </p:nvSpPr>
        <p:spPr>
          <a:xfrm>
            <a:off x="11004551" y="2519675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1004551" y="325151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1" name="Прямоугольник 30"/>
          <p:cNvSpPr>
            <a:spLocks noChangeAspect="1"/>
          </p:cNvSpPr>
          <p:nvPr/>
        </p:nvSpPr>
        <p:spPr>
          <a:xfrm>
            <a:off x="11004551" y="2707000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1004551" y="3072125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graphicFrame>
        <p:nvGraphicFramePr>
          <p:cNvPr id="34" name="Диаграмма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077773"/>
              </p:ext>
            </p:extLst>
          </p:nvPr>
        </p:nvGraphicFramePr>
        <p:xfrm>
          <a:off x="5385926" y="3414321"/>
          <a:ext cx="4417060" cy="2987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415294" y="1347330"/>
            <a:ext cx="29163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000" b="1" i="1" dirty="0" smtClean="0"/>
              <a:t>Пространственное распределение мнений</a:t>
            </a:r>
            <a:endParaRPr lang="en-US" sz="2000" dirty="0" smtClean="0"/>
          </a:p>
        </p:txBody>
      </p:sp>
      <p:sp>
        <p:nvSpPr>
          <p:cNvPr id="35" name="Прямоугольник 34"/>
          <p:cNvSpPr>
            <a:spLocks noChangeAspect="1"/>
          </p:cNvSpPr>
          <p:nvPr/>
        </p:nvSpPr>
        <p:spPr>
          <a:xfrm>
            <a:off x="10212389" y="442716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6" name="Прямоугольник 35"/>
          <p:cNvSpPr>
            <a:spLocks noChangeAspect="1"/>
          </p:cNvSpPr>
          <p:nvPr/>
        </p:nvSpPr>
        <p:spPr>
          <a:xfrm>
            <a:off x="10212389" y="405728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7" name="Прямоугольник 36"/>
          <p:cNvSpPr>
            <a:spLocks noChangeAspect="1"/>
          </p:cNvSpPr>
          <p:nvPr/>
        </p:nvSpPr>
        <p:spPr>
          <a:xfrm>
            <a:off x="10212389" y="478911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8" name="Прямоугольник 37"/>
          <p:cNvSpPr>
            <a:spLocks noChangeAspect="1"/>
          </p:cNvSpPr>
          <p:nvPr/>
        </p:nvSpPr>
        <p:spPr>
          <a:xfrm>
            <a:off x="10212389" y="4244607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9" name="Прямоугольник 38"/>
          <p:cNvSpPr>
            <a:spLocks noChangeAspect="1"/>
          </p:cNvSpPr>
          <p:nvPr/>
        </p:nvSpPr>
        <p:spPr>
          <a:xfrm>
            <a:off x="10212389" y="460973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0" name="Прямоугольник 39"/>
          <p:cNvSpPr>
            <a:spLocks noChangeAspect="1"/>
          </p:cNvSpPr>
          <p:nvPr/>
        </p:nvSpPr>
        <p:spPr>
          <a:xfrm>
            <a:off x="10475914" y="442716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1" name="Прямоугольник 40"/>
          <p:cNvSpPr>
            <a:spLocks noChangeAspect="1"/>
          </p:cNvSpPr>
          <p:nvPr/>
        </p:nvSpPr>
        <p:spPr>
          <a:xfrm>
            <a:off x="10475914" y="405728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2" name="Прямоугольник 41"/>
          <p:cNvSpPr>
            <a:spLocks noChangeAspect="1"/>
          </p:cNvSpPr>
          <p:nvPr/>
        </p:nvSpPr>
        <p:spPr>
          <a:xfrm>
            <a:off x="10475914" y="4789119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3" name="Прямоугольник 42"/>
          <p:cNvSpPr>
            <a:spLocks noChangeAspect="1"/>
          </p:cNvSpPr>
          <p:nvPr/>
        </p:nvSpPr>
        <p:spPr>
          <a:xfrm>
            <a:off x="10475914" y="4244607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4" name="Прямоугольник 43"/>
          <p:cNvSpPr>
            <a:spLocks noChangeAspect="1"/>
          </p:cNvSpPr>
          <p:nvPr/>
        </p:nvSpPr>
        <p:spPr>
          <a:xfrm>
            <a:off x="10475914" y="4609732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5" name="Прямоугольник 44"/>
          <p:cNvSpPr>
            <a:spLocks noChangeAspect="1"/>
          </p:cNvSpPr>
          <p:nvPr/>
        </p:nvSpPr>
        <p:spPr>
          <a:xfrm>
            <a:off x="10739439" y="4427169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6" name="Прямоугольник 45"/>
          <p:cNvSpPr>
            <a:spLocks noChangeAspect="1"/>
          </p:cNvSpPr>
          <p:nvPr/>
        </p:nvSpPr>
        <p:spPr>
          <a:xfrm>
            <a:off x="10739439" y="405728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7" name="Прямоугольник 46"/>
          <p:cNvSpPr>
            <a:spLocks noChangeAspect="1"/>
          </p:cNvSpPr>
          <p:nvPr/>
        </p:nvSpPr>
        <p:spPr>
          <a:xfrm>
            <a:off x="10739439" y="478911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8" name="Прямоугольник 47"/>
          <p:cNvSpPr>
            <a:spLocks noChangeAspect="1"/>
          </p:cNvSpPr>
          <p:nvPr/>
        </p:nvSpPr>
        <p:spPr>
          <a:xfrm>
            <a:off x="10739439" y="4244607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9" name="Прямоугольник 48"/>
          <p:cNvSpPr>
            <a:spLocks noChangeAspect="1"/>
          </p:cNvSpPr>
          <p:nvPr/>
        </p:nvSpPr>
        <p:spPr>
          <a:xfrm>
            <a:off x="10739439" y="4609732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0" name="Прямоугольник 49"/>
          <p:cNvSpPr>
            <a:spLocks noChangeAspect="1"/>
          </p:cNvSpPr>
          <p:nvPr/>
        </p:nvSpPr>
        <p:spPr>
          <a:xfrm>
            <a:off x="11004551" y="442716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1" name="Прямоугольник 50"/>
          <p:cNvSpPr>
            <a:spLocks noChangeAspect="1"/>
          </p:cNvSpPr>
          <p:nvPr/>
        </p:nvSpPr>
        <p:spPr>
          <a:xfrm>
            <a:off x="11004551" y="4057282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2" name="Прямоугольник 51"/>
          <p:cNvSpPr>
            <a:spLocks noChangeAspect="1"/>
          </p:cNvSpPr>
          <p:nvPr/>
        </p:nvSpPr>
        <p:spPr>
          <a:xfrm>
            <a:off x="11004551" y="478911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3" name="Прямоугольник 52"/>
          <p:cNvSpPr>
            <a:spLocks noChangeAspect="1"/>
          </p:cNvSpPr>
          <p:nvPr/>
        </p:nvSpPr>
        <p:spPr>
          <a:xfrm>
            <a:off x="11004551" y="4244607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4" name="Прямоугольник 53"/>
          <p:cNvSpPr>
            <a:spLocks noChangeAspect="1"/>
          </p:cNvSpPr>
          <p:nvPr/>
        </p:nvSpPr>
        <p:spPr>
          <a:xfrm>
            <a:off x="11004551" y="4609732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5" name="Прямоугольник 54"/>
          <p:cNvSpPr>
            <a:spLocks noChangeAspect="1"/>
          </p:cNvSpPr>
          <p:nvPr/>
        </p:nvSpPr>
        <p:spPr>
          <a:xfrm>
            <a:off x="10212389" y="5964776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6" name="Прямоугольник 55"/>
          <p:cNvSpPr>
            <a:spLocks noChangeAspect="1"/>
          </p:cNvSpPr>
          <p:nvPr/>
        </p:nvSpPr>
        <p:spPr>
          <a:xfrm>
            <a:off x="10212389" y="559488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7" name="Прямоугольник 56"/>
          <p:cNvSpPr>
            <a:spLocks noChangeAspect="1"/>
          </p:cNvSpPr>
          <p:nvPr/>
        </p:nvSpPr>
        <p:spPr>
          <a:xfrm>
            <a:off x="10212389" y="6326726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8" name="Прямоугольник 57"/>
          <p:cNvSpPr>
            <a:spLocks noChangeAspect="1"/>
          </p:cNvSpPr>
          <p:nvPr/>
        </p:nvSpPr>
        <p:spPr>
          <a:xfrm>
            <a:off x="10212389" y="5782214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59" name="Прямоугольник 58"/>
          <p:cNvSpPr>
            <a:spLocks noChangeAspect="1"/>
          </p:cNvSpPr>
          <p:nvPr/>
        </p:nvSpPr>
        <p:spPr>
          <a:xfrm>
            <a:off x="10212389" y="614733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0" name="Прямоугольник 59"/>
          <p:cNvSpPr>
            <a:spLocks noChangeAspect="1"/>
          </p:cNvSpPr>
          <p:nvPr/>
        </p:nvSpPr>
        <p:spPr>
          <a:xfrm>
            <a:off x="10475914" y="5964776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1" name="Прямоугольник 60"/>
          <p:cNvSpPr>
            <a:spLocks noChangeAspect="1"/>
          </p:cNvSpPr>
          <p:nvPr/>
        </p:nvSpPr>
        <p:spPr>
          <a:xfrm>
            <a:off x="10475914" y="559488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2" name="Прямоугольник 61"/>
          <p:cNvSpPr>
            <a:spLocks noChangeAspect="1"/>
          </p:cNvSpPr>
          <p:nvPr/>
        </p:nvSpPr>
        <p:spPr>
          <a:xfrm>
            <a:off x="10475914" y="6326726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3" name="Прямоугольник 62"/>
          <p:cNvSpPr>
            <a:spLocks noChangeAspect="1"/>
          </p:cNvSpPr>
          <p:nvPr/>
        </p:nvSpPr>
        <p:spPr>
          <a:xfrm>
            <a:off x="10475914" y="5782214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4" name="Прямоугольник 63"/>
          <p:cNvSpPr>
            <a:spLocks noChangeAspect="1"/>
          </p:cNvSpPr>
          <p:nvPr/>
        </p:nvSpPr>
        <p:spPr>
          <a:xfrm>
            <a:off x="10475914" y="6147339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5" name="Прямоугольник 64"/>
          <p:cNvSpPr>
            <a:spLocks noChangeAspect="1"/>
          </p:cNvSpPr>
          <p:nvPr/>
        </p:nvSpPr>
        <p:spPr>
          <a:xfrm>
            <a:off x="10739439" y="5964776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6" name="Прямоугольник 65"/>
          <p:cNvSpPr>
            <a:spLocks noChangeAspect="1"/>
          </p:cNvSpPr>
          <p:nvPr/>
        </p:nvSpPr>
        <p:spPr>
          <a:xfrm>
            <a:off x="10739439" y="559488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7" name="Прямоугольник 66"/>
          <p:cNvSpPr>
            <a:spLocks noChangeAspect="1"/>
          </p:cNvSpPr>
          <p:nvPr/>
        </p:nvSpPr>
        <p:spPr>
          <a:xfrm>
            <a:off x="10739439" y="6326726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8" name="Прямоугольник 67"/>
          <p:cNvSpPr>
            <a:spLocks noChangeAspect="1"/>
          </p:cNvSpPr>
          <p:nvPr/>
        </p:nvSpPr>
        <p:spPr>
          <a:xfrm>
            <a:off x="10739439" y="5782214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69" name="Прямоугольник 68"/>
          <p:cNvSpPr>
            <a:spLocks noChangeAspect="1"/>
          </p:cNvSpPr>
          <p:nvPr/>
        </p:nvSpPr>
        <p:spPr>
          <a:xfrm>
            <a:off x="10739439" y="6147339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0" name="Прямоугольник 69"/>
          <p:cNvSpPr>
            <a:spLocks noChangeAspect="1"/>
          </p:cNvSpPr>
          <p:nvPr/>
        </p:nvSpPr>
        <p:spPr>
          <a:xfrm>
            <a:off x="11004551" y="5964776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1" name="Прямоугольник 70"/>
          <p:cNvSpPr>
            <a:spLocks noChangeAspect="1"/>
          </p:cNvSpPr>
          <p:nvPr/>
        </p:nvSpPr>
        <p:spPr>
          <a:xfrm>
            <a:off x="11004551" y="5594889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2" name="Прямоугольник 71"/>
          <p:cNvSpPr>
            <a:spLocks noChangeAspect="1"/>
          </p:cNvSpPr>
          <p:nvPr/>
        </p:nvSpPr>
        <p:spPr>
          <a:xfrm>
            <a:off x="11004551" y="6326726"/>
            <a:ext cx="17462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3" name="Прямоугольник 72"/>
          <p:cNvSpPr>
            <a:spLocks noChangeAspect="1"/>
          </p:cNvSpPr>
          <p:nvPr/>
        </p:nvSpPr>
        <p:spPr>
          <a:xfrm>
            <a:off x="11004551" y="5782214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74" name="Прямоугольник 73"/>
          <p:cNvSpPr>
            <a:spLocks noChangeAspect="1"/>
          </p:cNvSpPr>
          <p:nvPr/>
        </p:nvSpPr>
        <p:spPr>
          <a:xfrm>
            <a:off x="11004551" y="6147339"/>
            <a:ext cx="174625" cy="152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10540366" y="3702272"/>
            <a:ext cx="45719" cy="566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10650539" y="3702272"/>
            <a:ext cx="45719" cy="566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10760712" y="3703287"/>
            <a:ext cx="45719" cy="566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10540366" y="5239372"/>
            <a:ext cx="45719" cy="566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10650539" y="5239372"/>
            <a:ext cx="45719" cy="566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10760712" y="5240387"/>
            <a:ext cx="45719" cy="566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 необходимо реализовать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топологии связности (крест, обод, полный граф)</a:t>
            </a:r>
          </a:p>
          <a:p>
            <a:r>
              <a:rPr lang="ru-RU" dirty="0" smtClean="0"/>
              <a:t>2 линии поведения агента (конформизм и нонконформизм)</a:t>
            </a:r>
          </a:p>
          <a:p>
            <a:r>
              <a:rPr lang="ru-RU" dirty="0" smtClean="0"/>
              <a:t>«Упёртые» агенты</a:t>
            </a:r>
          </a:p>
          <a:p>
            <a:r>
              <a:rPr lang="ru-RU" dirty="0" smtClean="0"/>
              <a:t>Карта регионов (поле мнений)</a:t>
            </a:r>
          </a:p>
          <a:p>
            <a:r>
              <a:rPr lang="ru-RU" dirty="0" smtClean="0"/>
              <a:t>Итерационный процесс</a:t>
            </a:r>
          </a:p>
          <a:p>
            <a:r>
              <a:rPr lang="ru-RU" dirty="0" smtClean="0"/>
              <a:t>Три отслеживаемые выходные характеристики</a:t>
            </a:r>
            <a:r>
              <a:rPr lang="en-US" dirty="0" smtClean="0"/>
              <a:t> (</a:t>
            </a:r>
            <a:r>
              <a:rPr lang="ru-RU" dirty="0" smtClean="0"/>
              <a:t>доля мнения, энтропия по времени, распределение мнений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Реализовать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агентов, отличающихся процедурой расчёта изменения мнения (конформизм/нонконформизм) и способных быть «упёртыми»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иерархию классов, представляющую поведение агентов различных видов в зависимости от топологии связности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поле мнений, независимое от используемых топологий связности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итерационный процесс, отражающий динамику мнений в регионах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сбор статистики по отслеживаемым характеристикам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9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конфигурационного файла обеспечить возможность ввода следующих входных данных: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ru-RU" dirty="0" smtClean="0"/>
              <a:t>Размер поля </a:t>
            </a:r>
            <a:r>
              <a:rPr lang="en-US" dirty="0"/>
              <a:t>M</a:t>
            </a:r>
            <a:r>
              <a:rPr lang="en-US" dirty="0" smtClean="0"/>
              <a:t> x 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ru-RU" dirty="0" smtClean="0"/>
              <a:t>Количество «упёртых» регионов с мнением А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ru-RU" dirty="0"/>
              <a:t>Количество «упёртых» регионов с мнением </a:t>
            </a:r>
            <a:r>
              <a:rPr lang="ru-RU" dirty="0" smtClean="0"/>
              <a:t>Б</a:t>
            </a:r>
            <a:endParaRPr lang="ru-RU" dirty="0"/>
          </a:p>
          <a:p>
            <a:pPr marL="514350" indent="-514350">
              <a:buFont typeface="+mj-lt"/>
              <a:buAutoNum type="arabicPeriod" startAt="6"/>
            </a:pPr>
            <a:r>
              <a:rPr lang="ru-RU" dirty="0" smtClean="0"/>
              <a:t>Начальное распределение мнений и координаты «упёртых» агентов (если не задано, то реализовать случайное распределение)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ru-RU" dirty="0" smtClean="0"/>
              <a:t>Количество итераций (например, 10000)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2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58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Обеспечить генерацию программой следующих выходных данных: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 smtClean="0"/>
              <a:t>Снэпшоты</a:t>
            </a:r>
            <a:r>
              <a:rPr lang="ru-RU" dirty="0" smtClean="0"/>
              <a:t> распределения мнений в регионах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smtClean="0"/>
              <a:t>Динамика доли мнения А во времени (по всей системе)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smtClean="0"/>
              <a:t>Распределение энтропии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smtClean="0"/>
              <a:t>Последние две характеристики необходимо визуализировать любым доступным вам способом.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847</Words>
  <Application>Microsoft Office PowerPoint</Application>
  <PresentationFormat>Широкоэкранный</PresentationFormat>
  <Paragraphs>120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Агентное моделирование: клеточно-автоматная модель бинарного согласия</vt:lpstr>
      <vt:lpstr>Учёт мнений соседей</vt:lpstr>
      <vt:lpstr>Информационная энтропия Шеннона</vt:lpstr>
      <vt:lpstr>Информационная энтропия Шеннона</vt:lpstr>
      <vt:lpstr>Основные показатели модели</vt:lpstr>
      <vt:lpstr>Итого необходимо реализовать</vt:lpstr>
      <vt:lpstr>Требования</vt:lpstr>
      <vt:lpstr>Требования</vt:lpstr>
      <vt:lpstr>Требования</vt:lpstr>
      <vt:lpstr>Требования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Клеточно-автоматная модель бинарного согласия, основные свойства</dc:title>
  <dc:creator>Yasana</dc:creator>
  <cp:lastModifiedBy>yasana</cp:lastModifiedBy>
  <cp:revision>38</cp:revision>
  <dcterms:created xsi:type="dcterms:W3CDTF">2019-03-03T05:08:52Z</dcterms:created>
  <dcterms:modified xsi:type="dcterms:W3CDTF">2021-03-10T03:38:17Z</dcterms:modified>
</cp:coreProperties>
</file>